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0" r:id="rId2"/>
  </p:sldMasterIdLst>
  <p:notesMasterIdLst>
    <p:notesMasterId r:id="rId9"/>
  </p:notesMasterIdLst>
  <p:sldIdLst>
    <p:sldId id="260" r:id="rId3"/>
    <p:sldId id="447" r:id="rId4"/>
    <p:sldId id="449" r:id="rId5"/>
    <p:sldId id="450" r:id="rId6"/>
    <p:sldId id="295" r:id="rId7"/>
    <p:sldId id="299" r:id="rId8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F19"/>
    <a:srgbClr val="4C5ECE"/>
    <a:srgbClr val="FFC000"/>
    <a:srgbClr val="F15441"/>
    <a:srgbClr val="FFF685"/>
    <a:srgbClr val="F06858"/>
    <a:srgbClr val="9BBB59"/>
    <a:srgbClr val="F8B1A9"/>
    <a:srgbClr val="4BACC6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5BD42-E102-4E6A-9527-99477A7FF84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6FC6B-E22D-40B4-8F3A-458CBFE65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2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1 </a:t>
            </a:r>
            <a:r>
              <a:rPr lang="en-US" dirty="0" err="1"/>
              <a:t>slied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6FC6B-E22D-40B4-8F3A-458CBFE65F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517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12" Type="http://schemas.openxmlformats.org/officeDocument/2006/relationships/image" Target="../media/image16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gif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12" Type="http://schemas.openxmlformats.org/officeDocument/2006/relationships/image" Target="../media/image16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gif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12" Type="http://schemas.openxmlformats.org/officeDocument/2006/relationships/image" Target="../media/image16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gif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12" Type="http://schemas.openxmlformats.org/officeDocument/2006/relationships/image" Target="../media/image16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gif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0415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0092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2172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4260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0688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6658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741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1248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881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>
            <a:spLocks/>
          </p:cNvSpPr>
          <p:nvPr userDrawn="1"/>
        </p:nvSpPr>
        <p:spPr>
          <a:xfrm>
            <a:off x="2013373" y="6237403"/>
            <a:ext cx="247430" cy="163676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>
            <a:spLocks/>
          </p:cNvSpPr>
          <p:nvPr userDrawn="1"/>
        </p:nvSpPr>
        <p:spPr>
          <a:xfrm>
            <a:off x="10965403" y="6160664"/>
            <a:ext cx="180704" cy="124823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046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6631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8186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7330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572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040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9551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9624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0213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7871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707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>
            <a:spLocks/>
          </p:cNvSpPr>
          <p:nvPr userDrawn="1"/>
        </p:nvSpPr>
        <p:spPr>
          <a:xfrm>
            <a:off x="2013373" y="6237403"/>
            <a:ext cx="247430" cy="163676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>
            <a:spLocks/>
          </p:cNvSpPr>
          <p:nvPr userDrawn="1"/>
        </p:nvSpPr>
        <p:spPr>
          <a:xfrm>
            <a:off x="10965403" y="6160664"/>
            <a:ext cx="180704" cy="124823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677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4281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5473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1067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6587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1182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38730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65305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75933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04388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34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>
            <a:spLocks/>
          </p:cNvSpPr>
          <p:nvPr userDrawn="1"/>
        </p:nvSpPr>
        <p:spPr>
          <a:xfrm>
            <a:off x="2013373" y="6237403"/>
            <a:ext cx="247430" cy="163676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>
            <a:spLocks/>
          </p:cNvSpPr>
          <p:nvPr userDrawn="1"/>
        </p:nvSpPr>
        <p:spPr>
          <a:xfrm>
            <a:off x="10965403" y="6160664"/>
            <a:ext cx="180704" cy="124823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820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359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189446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637867" y="593367"/>
            <a:ext cx="8916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744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744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744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3736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637867" y="593367"/>
            <a:ext cx="8916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744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744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744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64511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5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31798" y="-1333234"/>
            <a:ext cx="14304633" cy="9102067"/>
            <a:chOff x="-698850" y="-999925"/>
            <a:chExt cx="10728475" cy="6826550"/>
          </a:xfrm>
        </p:grpSpPr>
        <p:sp>
          <p:nvSpPr>
            <p:cNvPr id="10" name="Google Shape;10;p2"/>
            <p:cNvSpPr/>
            <p:nvPr/>
          </p:nvSpPr>
          <p:spPr>
            <a:xfrm>
              <a:off x="-698850" y="3765625"/>
              <a:ext cx="1791300" cy="1791300"/>
            </a:xfrm>
            <a:prstGeom prst="ellipse">
              <a:avLst/>
            </a:prstGeom>
            <a:solidFill>
              <a:srgbClr val="49CAD1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71600" y="4491025"/>
              <a:ext cx="1335600" cy="1335600"/>
            </a:xfrm>
            <a:prstGeom prst="ellipse">
              <a:avLst/>
            </a:prstGeom>
            <a:solidFill>
              <a:srgbClr val="EFC658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095325" y="-999925"/>
              <a:ext cx="1791300" cy="1791300"/>
            </a:xfrm>
            <a:prstGeom prst="ellipse">
              <a:avLst/>
            </a:prstGeom>
            <a:solidFill>
              <a:srgbClr val="DE6262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694025" y="214025"/>
              <a:ext cx="1335600" cy="1335600"/>
            </a:xfrm>
            <a:prstGeom prst="ellipse">
              <a:avLst/>
            </a:prstGeom>
            <a:solidFill>
              <a:srgbClr val="EFC658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591350" y="-393125"/>
              <a:ext cx="796200" cy="796200"/>
            </a:xfrm>
            <a:prstGeom prst="ellipse">
              <a:avLst/>
            </a:prstGeom>
            <a:solidFill>
              <a:srgbClr val="9CED85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726825" y="4760725"/>
              <a:ext cx="796200" cy="796200"/>
            </a:xfrm>
            <a:prstGeom prst="ellipse">
              <a:avLst/>
            </a:prstGeom>
            <a:solidFill>
              <a:srgbClr val="9CED85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694025" y="4443900"/>
              <a:ext cx="320100" cy="319800"/>
            </a:xfrm>
            <a:prstGeom prst="ellipse">
              <a:avLst/>
            </a:prstGeom>
            <a:solidFill>
              <a:srgbClr val="EB916B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536925" y="4755925"/>
              <a:ext cx="189900" cy="189900"/>
            </a:xfrm>
            <a:prstGeom prst="ellipse">
              <a:avLst/>
            </a:prstGeom>
            <a:solidFill>
              <a:srgbClr val="EFC658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83400" y="1197067"/>
            <a:ext cx="9025200" cy="1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83400" y="2385653"/>
            <a:ext cx="9025200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96043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5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31798" y="-1333234"/>
            <a:ext cx="14304633" cy="9102067"/>
            <a:chOff x="-698850" y="-999925"/>
            <a:chExt cx="10728475" cy="6826550"/>
          </a:xfrm>
        </p:grpSpPr>
        <p:sp>
          <p:nvSpPr>
            <p:cNvPr id="10" name="Google Shape;10;p2"/>
            <p:cNvSpPr/>
            <p:nvPr/>
          </p:nvSpPr>
          <p:spPr>
            <a:xfrm>
              <a:off x="-698850" y="3765625"/>
              <a:ext cx="1791300" cy="1791300"/>
            </a:xfrm>
            <a:prstGeom prst="ellipse">
              <a:avLst/>
            </a:prstGeom>
            <a:solidFill>
              <a:srgbClr val="49CAD1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71600" y="4491025"/>
              <a:ext cx="1335600" cy="1335600"/>
            </a:xfrm>
            <a:prstGeom prst="ellipse">
              <a:avLst/>
            </a:prstGeom>
            <a:solidFill>
              <a:srgbClr val="EFC658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095325" y="-999925"/>
              <a:ext cx="1791300" cy="1791300"/>
            </a:xfrm>
            <a:prstGeom prst="ellipse">
              <a:avLst/>
            </a:prstGeom>
            <a:solidFill>
              <a:srgbClr val="DE6262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694025" y="214025"/>
              <a:ext cx="1335600" cy="1335600"/>
            </a:xfrm>
            <a:prstGeom prst="ellipse">
              <a:avLst/>
            </a:prstGeom>
            <a:solidFill>
              <a:srgbClr val="EFC658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591350" y="-393125"/>
              <a:ext cx="796200" cy="796200"/>
            </a:xfrm>
            <a:prstGeom prst="ellipse">
              <a:avLst/>
            </a:prstGeom>
            <a:solidFill>
              <a:srgbClr val="9CED85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726825" y="4760725"/>
              <a:ext cx="796200" cy="796200"/>
            </a:xfrm>
            <a:prstGeom prst="ellipse">
              <a:avLst/>
            </a:prstGeom>
            <a:solidFill>
              <a:srgbClr val="9CED85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694025" y="4443900"/>
              <a:ext cx="320100" cy="319800"/>
            </a:xfrm>
            <a:prstGeom prst="ellipse">
              <a:avLst/>
            </a:prstGeom>
            <a:solidFill>
              <a:srgbClr val="EB916B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536925" y="4755925"/>
              <a:ext cx="189900" cy="189900"/>
            </a:xfrm>
            <a:prstGeom prst="ellipse">
              <a:avLst/>
            </a:prstGeom>
            <a:solidFill>
              <a:srgbClr val="EFC658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83400" y="1197067"/>
            <a:ext cx="9025200" cy="1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83400" y="2385653"/>
            <a:ext cx="9025200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73822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5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31798" y="-1333234"/>
            <a:ext cx="14304633" cy="9102067"/>
            <a:chOff x="-698850" y="-999925"/>
            <a:chExt cx="10728475" cy="6826550"/>
          </a:xfrm>
        </p:grpSpPr>
        <p:sp>
          <p:nvSpPr>
            <p:cNvPr id="10" name="Google Shape;10;p2"/>
            <p:cNvSpPr/>
            <p:nvPr/>
          </p:nvSpPr>
          <p:spPr>
            <a:xfrm>
              <a:off x="-698850" y="3765625"/>
              <a:ext cx="1791300" cy="1791300"/>
            </a:xfrm>
            <a:prstGeom prst="ellipse">
              <a:avLst/>
            </a:prstGeom>
            <a:solidFill>
              <a:srgbClr val="49CAD1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71600" y="4491025"/>
              <a:ext cx="1335600" cy="1335600"/>
            </a:xfrm>
            <a:prstGeom prst="ellipse">
              <a:avLst/>
            </a:prstGeom>
            <a:solidFill>
              <a:srgbClr val="EFC658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095325" y="-999925"/>
              <a:ext cx="1791300" cy="1791300"/>
            </a:xfrm>
            <a:prstGeom prst="ellipse">
              <a:avLst/>
            </a:prstGeom>
            <a:solidFill>
              <a:srgbClr val="DE6262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694025" y="214025"/>
              <a:ext cx="1335600" cy="1335600"/>
            </a:xfrm>
            <a:prstGeom prst="ellipse">
              <a:avLst/>
            </a:prstGeom>
            <a:solidFill>
              <a:srgbClr val="EFC658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591350" y="-393125"/>
              <a:ext cx="796200" cy="796200"/>
            </a:xfrm>
            <a:prstGeom prst="ellipse">
              <a:avLst/>
            </a:prstGeom>
            <a:solidFill>
              <a:srgbClr val="9CED85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726825" y="4760725"/>
              <a:ext cx="796200" cy="796200"/>
            </a:xfrm>
            <a:prstGeom prst="ellipse">
              <a:avLst/>
            </a:prstGeom>
            <a:solidFill>
              <a:srgbClr val="9CED85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694025" y="4443900"/>
              <a:ext cx="320100" cy="319800"/>
            </a:xfrm>
            <a:prstGeom prst="ellipse">
              <a:avLst/>
            </a:prstGeom>
            <a:solidFill>
              <a:srgbClr val="EB916B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536925" y="4755925"/>
              <a:ext cx="189900" cy="189900"/>
            </a:xfrm>
            <a:prstGeom prst="ellipse">
              <a:avLst/>
            </a:prstGeom>
            <a:solidFill>
              <a:srgbClr val="EFC658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83400" y="1197067"/>
            <a:ext cx="9025200" cy="1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83400" y="2385653"/>
            <a:ext cx="9025200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964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5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31798" y="-1333234"/>
            <a:ext cx="14304633" cy="9102067"/>
            <a:chOff x="-698850" y="-999925"/>
            <a:chExt cx="10728475" cy="6826550"/>
          </a:xfrm>
        </p:grpSpPr>
        <p:sp>
          <p:nvSpPr>
            <p:cNvPr id="10" name="Google Shape;10;p2"/>
            <p:cNvSpPr/>
            <p:nvPr/>
          </p:nvSpPr>
          <p:spPr>
            <a:xfrm>
              <a:off x="-698850" y="3765625"/>
              <a:ext cx="1791300" cy="1791300"/>
            </a:xfrm>
            <a:prstGeom prst="ellipse">
              <a:avLst/>
            </a:prstGeom>
            <a:solidFill>
              <a:srgbClr val="49CAD1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71600" y="4491025"/>
              <a:ext cx="1335600" cy="1335600"/>
            </a:xfrm>
            <a:prstGeom prst="ellipse">
              <a:avLst/>
            </a:prstGeom>
            <a:solidFill>
              <a:srgbClr val="EFC658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095325" y="-999925"/>
              <a:ext cx="1791300" cy="1791300"/>
            </a:xfrm>
            <a:prstGeom prst="ellipse">
              <a:avLst/>
            </a:prstGeom>
            <a:solidFill>
              <a:srgbClr val="DE6262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694025" y="214025"/>
              <a:ext cx="1335600" cy="1335600"/>
            </a:xfrm>
            <a:prstGeom prst="ellipse">
              <a:avLst/>
            </a:prstGeom>
            <a:solidFill>
              <a:srgbClr val="EFC658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591350" y="-393125"/>
              <a:ext cx="796200" cy="796200"/>
            </a:xfrm>
            <a:prstGeom prst="ellipse">
              <a:avLst/>
            </a:prstGeom>
            <a:solidFill>
              <a:srgbClr val="9CED85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726825" y="4760725"/>
              <a:ext cx="796200" cy="796200"/>
            </a:xfrm>
            <a:prstGeom prst="ellipse">
              <a:avLst/>
            </a:prstGeom>
            <a:solidFill>
              <a:srgbClr val="9CED85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694025" y="4443900"/>
              <a:ext cx="320100" cy="319800"/>
            </a:xfrm>
            <a:prstGeom prst="ellipse">
              <a:avLst/>
            </a:prstGeom>
            <a:solidFill>
              <a:srgbClr val="EB916B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536925" y="4755925"/>
              <a:ext cx="189900" cy="189900"/>
            </a:xfrm>
            <a:prstGeom prst="ellipse">
              <a:avLst/>
            </a:prstGeom>
            <a:solidFill>
              <a:srgbClr val="EFC658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83400" y="1197067"/>
            <a:ext cx="9025200" cy="1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83400" y="2385653"/>
            <a:ext cx="9025200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57521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6AD7D6C7-BFD7-F8BC-F60D-3A8AE44369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5360" y="4470140"/>
            <a:ext cx="1857388" cy="2035494"/>
          </a:xfrm>
          <a:prstGeom prst="rect">
            <a:avLst/>
          </a:prstGeom>
        </p:spPr>
      </p:pic>
      <p:pic>
        <p:nvPicPr>
          <p:cNvPr id="4" name="PHẠM DUYÊN 2 - 9Slide.vn">
            <a:extLst>
              <a:ext uri="{FF2B5EF4-FFF2-40B4-BE49-F238E27FC236}">
                <a16:creationId xmlns:a16="http://schemas.microsoft.com/office/drawing/2014/main" id="{870F5D51-C201-9CB3-BD79-A6F7E17A9F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8130" y="1461179"/>
            <a:ext cx="1368048" cy="1404927"/>
          </a:xfrm>
          <a:prstGeom prst="rect">
            <a:avLst/>
          </a:prstGeom>
        </p:spPr>
      </p:pic>
      <p:pic>
        <p:nvPicPr>
          <p:cNvPr id="5" name="PHẠM DUYÊN 3 - 9Slide.vn">
            <a:extLst>
              <a:ext uri="{FF2B5EF4-FFF2-40B4-BE49-F238E27FC236}">
                <a16:creationId xmlns:a16="http://schemas.microsoft.com/office/drawing/2014/main" id="{651A607F-3CE5-EA77-433C-C4D8DC85212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 rot="21287680">
            <a:off x="9428751" y="292016"/>
            <a:ext cx="1827757" cy="1974175"/>
          </a:xfrm>
          <a:prstGeom prst="rect">
            <a:avLst/>
          </a:prstGeom>
        </p:spPr>
      </p:pic>
      <p:pic>
        <p:nvPicPr>
          <p:cNvPr id="6" name="PHẠM DUYÊN 4 - 9Slide.vn">
            <a:extLst>
              <a:ext uri="{FF2B5EF4-FFF2-40B4-BE49-F238E27FC236}">
                <a16:creationId xmlns:a16="http://schemas.microsoft.com/office/drawing/2014/main" id="{C089A567-91C2-1AE6-54B1-285D777E75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458667">
            <a:off x="4097996" y="412691"/>
            <a:ext cx="514656" cy="514656"/>
          </a:xfrm>
          <a:prstGeom prst="rect">
            <a:avLst/>
          </a:prstGeom>
        </p:spPr>
      </p:pic>
      <p:pic>
        <p:nvPicPr>
          <p:cNvPr id="7" name="PHẠM DUYÊN 5 - 9Slide.vn">
            <a:extLst>
              <a:ext uri="{FF2B5EF4-FFF2-40B4-BE49-F238E27FC236}">
                <a16:creationId xmlns:a16="http://schemas.microsoft.com/office/drawing/2014/main" id="{53F29E20-9BA0-8F01-4ADA-AC496678201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786164" y="6006333"/>
            <a:ext cx="4876800" cy="201620"/>
          </a:xfrm>
          <a:prstGeom prst="rect">
            <a:avLst/>
          </a:prstGeom>
        </p:spPr>
      </p:pic>
      <p:pic>
        <p:nvPicPr>
          <p:cNvPr id="8" name="PHẠM DUYÊN 6 - 9Slide.vn">
            <a:extLst>
              <a:ext uri="{FF2B5EF4-FFF2-40B4-BE49-F238E27FC236}">
                <a16:creationId xmlns:a16="http://schemas.microsoft.com/office/drawing/2014/main" id="{578C8E92-0F08-B0DD-0DFC-ECDA3477F26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>
          <a:xfrm>
            <a:off x="0" y="0"/>
            <a:ext cx="2665560" cy="2399004"/>
          </a:xfrm>
          <a:prstGeom prst="rect">
            <a:avLst/>
          </a:prstGeom>
        </p:spPr>
      </p:pic>
      <p:pic>
        <p:nvPicPr>
          <p:cNvPr id="9" name="PHẠM DUYÊN 7 - 9Slide.vn">
            <a:extLst>
              <a:ext uri="{FF2B5EF4-FFF2-40B4-BE49-F238E27FC236}">
                <a16:creationId xmlns:a16="http://schemas.microsoft.com/office/drawing/2014/main" id="{F58B8EE5-4BBD-990A-9926-2C1D6587307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7431596" y="4461326"/>
            <a:ext cx="4760405" cy="2396674"/>
          </a:xfrm>
          <a:prstGeom prst="rect">
            <a:avLst/>
          </a:prstGeom>
        </p:spPr>
      </p:pic>
      <p:pic>
        <p:nvPicPr>
          <p:cNvPr id="10" name="PHẠM DUYÊN 8 - 9Slide.vn">
            <a:extLst>
              <a:ext uri="{FF2B5EF4-FFF2-40B4-BE49-F238E27FC236}">
                <a16:creationId xmlns:a16="http://schemas.microsoft.com/office/drawing/2014/main" id="{B764314C-891C-61D1-5A81-4A640C6402E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404960" y="455813"/>
            <a:ext cx="1474640" cy="482328"/>
          </a:xfrm>
          <a:prstGeom prst="rect">
            <a:avLst/>
          </a:prstGeom>
        </p:spPr>
      </p:pic>
      <p:pic>
        <p:nvPicPr>
          <p:cNvPr id="11" name="PHẠM DUYÊN 9 - 9Slide.vn">
            <a:extLst>
              <a:ext uri="{FF2B5EF4-FFF2-40B4-BE49-F238E27FC236}">
                <a16:creationId xmlns:a16="http://schemas.microsoft.com/office/drawing/2014/main" id="{CAAE5F7B-9F73-4B6D-150B-829B064A40D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576545">
            <a:off x="10663065" y="3491006"/>
            <a:ext cx="514656" cy="514656"/>
          </a:xfrm>
          <a:prstGeom prst="rect">
            <a:avLst/>
          </a:prstGeom>
        </p:spPr>
      </p:pic>
      <p:pic>
        <p:nvPicPr>
          <p:cNvPr id="12" name="PHẠM DUYÊN 10 - 9Slide.vn">
            <a:extLst>
              <a:ext uri="{FF2B5EF4-FFF2-40B4-BE49-F238E27FC236}">
                <a16:creationId xmlns:a16="http://schemas.microsoft.com/office/drawing/2014/main" id="{3F5115E1-42C2-79B5-BF5B-3ACA60209D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65409" y="3305866"/>
            <a:ext cx="315834" cy="315834"/>
          </a:xfrm>
          <a:prstGeom prst="rect">
            <a:avLst/>
          </a:prstGeom>
        </p:spPr>
      </p:pic>
      <p:pic>
        <p:nvPicPr>
          <p:cNvPr id="13" name="PHẠM DUYÊN 11 - 9Slide.vn">
            <a:extLst>
              <a:ext uri="{FF2B5EF4-FFF2-40B4-BE49-F238E27FC236}">
                <a16:creationId xmlns:a16="http://schemas.microsoft.com/office/drawing/2014/main" id="{49E452B8-0B71-2E16-F021-6B18E4610B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544153" y="4946762"/>
            <a:ext cx="467820" cy="504512"/>
          </a:xfrm>
          <a:prstGeom prst="rect">
            <a:avLst/>
          </a:prstGeom>
        </p:spPr>
      </p:pic>
      <p:pic>
        <p:nvPicPr>
          <p:cNvPr id="14" name="PHẠM DUYÊN 12 - 9Slide.vn">
            <a:extLst>
              <a:ext uri="{FF2B5EF4-FFF2-40B4-BE49-F238E27FC236}">
                <a16:creationId xmlns:a16="http://schemas.microsoft.com/office/drawing/2014/main" id="{EAC14BD5-1F39-83DB-6466-7F13033D727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936105" y="5243958"/>
            <a:ext cx="544020" cy="586688"/>
          </a:xfrm>
          <a:prstGeom prst="rect">
            <a:avLst/>
          </a:prstGeom>
        </p:spPr>
      </p:pic>
      <p:grpSp>
        <p:nvGrpSpPr>
          <p:cNvPr id="15" name="PHẠM DUYÊN 13 - 9Slide.vn">
            <a:extLst>
              <a:ext uri="{FF2B5EF4-FFF2-40B4-BE49-F238E27FC236}">
                <a16:creationId xmlns:a16="http://schemas.microsoft.com/office/drawing/2014/main" id="{47AFAC1D-7864-D504-9D6D-6B2C49B05229}"/>
              </a:ext>
            </a:extLst>
          </p:cNvPr>
          <p:cNvGrpSpPr/>
          <p:nvPr userDrawn="1"/>
        </p:nvGrpSpPr>
        <p:grpSpPr>
          <a:xfrm>
            <a:off x="3027028" y="1429225"/>
            <a:ext cx="6282072" cy="4026900"/>
            <a:chOff x="2359969" y="957354"/>
            <a:chExt cx="7616190" cy="4923373"/>
          </a:xfrm>
        </p:grpSpPr>
        <p:sp>
          <p:nvSpPr>
            <p:cNvPr id="16" name="PHẠM DUYÊN 1 - 9Slide.vn">
              <a:extLst>
                <a:ext uri="{FF2B5EF4-FFF2-40B4-BE49-F238E27FC236}">
                  <a16:creationId xmlns:a16="http://schemas.microsoft.com/office/drawing/2014/main" id="{A1DD95E9-DB9E-8FB4-6028-3CFF1842EC14}"/>
                </a:ext>
              </a:extLst>
            </p:cNvPr>
            <p:cNvSpPr>
              <a:spLocks noChangeAspect="1"/>
            </p:cNvSpPr>
            <p:nvPr userDrawn="1"/>
          </p:nvSpPr>
          <p:spPr>
            <a:xfrm rot="21021498">
              <a:off x="2359969" y="996190"/>
              <a:ext cx="7479191" cy="4884537"/>
            </a:xfrm>
            <a:custGeom>
              <a:avLst/>
              <a:gdLst>
                <a:gd name="connsiteX0" fmla="*/ 0 w 8497240"/>
                <a:gd name="connsiteY0" fmla="*/ 2451858 h 4903716"/>
                <a:gd name="connsiteX1" fmla="*/ 4248620 w 8497240"/>
                <a:gd name="connsiteY1" fmla="*/ 0 h 4903716"/>
                <a:gd name="connsiteX2" fmla="*/ 8497240 w 8497240"/>
                <a:gd name="connsiteY2" fmla="*/ 2451858 h 4903716"/>
                <a:gd name="connsiteX3" fmla="*/ 4248620 w 8497240"/>
                <a:gd name="connsiteY3" fmla="*/ 4903716 h 4903716"/>
                <a:gd name="connsiteX4" fmla="*/ 0 w 8497240"/>
                <a:gd name="connsiteY4" fmla="*/ 2451858 h 4903716"/>
                <a:gd name="connsiteX0" fmla="*/ 22375 w 8519615"/>
                <a:gd name="connsiteY0" fmla="*/ 2509915 h 4961773"/>
                <a:gd name="connsiteX1" fmla="*/ 3153395 w 8519615"/>
                <a:gd name="connsiteY1" fmla="*/ 0 h 4961773"/>
                <a:gd name="connsiteX2" fmla="*/ 8519615 w 8519615"/>
                <a:gd name="connsiteY2" fmla="*/ 2509915 h 4961773"/>
                <a:gd name="connsiteX3" fmla="*/ 4270995 w 8519615"/>
                <a:gd name="connsiteY3" fmla="*/ 4961773 h 4961773"/>
                <a:gd name="connsiteX4" fmla="*/ 22375 w 8519615"/>
                <a:gd name="connsiteY4" fmla="*/ 2509915 h 4961773"/>
                <a:gd name="connsiteX0" fmla="*/ 68974 w 8566214"/>
                <a:gd name="connsiteY0" fmla="*/ 2509915 h 4676023"/>
                <a:gd name="connsiteX1" fmla="*/ 3199994 w 8566214"/>
                <a:gd name="connsiteY1" fmla="*/ 0 h 4676023"/>
                <a:gd name="connsiteX2" fmla="*/ 8566214 w 8566214"/>
                <a:gd name="connsiteY2" fmla="*/ 2509915 h 4676023"/>
                <a:gd name="connsiteX3" fmla="*/ 5441544 w 8566214"/>
                <a:gd name="connsiteY3" fmla="*/ 4676023 h 4676023"/>
                <a:gd name="connsiteX4" fmla="*/ 68974 w 8566214"/>
                <a:gd name="connsiteY4" fmla="*/ 2509915 h 4676023"/>
                <a:gd name="connsiteX0" fmla="*/ 8258 w 8505498"/>
                <a:gd name="connsiteY0" fmla="*/ 2509915 h 4871305"/>
                <a:gd name="connsiteX1" fmla="*/ 3139278 w 8505498"/>
                <a:gd name="connsiteY1" fmla="*/ 0 h 4871305"/>
                <a:gd name="connsiteX2" fmla="*/ 8505498 w 8505498"/>
                <a:gd name="connsiteY2" fmla="*/ 2509915 h 4871305"/>
                <a:gd name="connsiteX3" fmla="*/ 5380828 w 8505498"/>
                <a:gd name="connsiteY3" fmla="*/ 4676023 h 4871305"/>
                <a:gd name="connsiteX4" fmla="*/ 2327577 w 8505498"/>
                <a:gd name="connsiteY4" fmla="*/ 4523526 h 4871305"/>
                <a:gd name="connsiteX5" fmla="*/ 8258 w 8505498"/>
                <a:gd name="connsiteY5" fmla="*/ 2509915 h 4871305"/>
                <a:gd name="connsiteX0" fmla="*/ 8258 w 8505498"/>
                <a:gd name="connsiteY0" fmla="*/ 2509915 h 4850388"/>
                <a:gd name="connsiteX1" fmla="*/ 3139278 w 8505498"/>
                <a:gd name="connsiteY1" fmla="*/ 0 h 4850388"/>
                <a:gd name="connsiteX2" fmla="*/ 8505498 w 8505498"/>
                <a:gd name="connsiteY2" fmla="*/ 2509915 h 4850388"/>
                <a:gd name="connsiteX3" fmla="*/ 5380828 w 8505498"/>
                <a:gd name="connsiteY3" fmla="*/ 4676023 h 4850388"/>
                <a:gd name="connsiteX4" fmla="*/ 2327577 w 8505498"/>
                <a:gd name="connsiteY4" fmla="*/ 4523526 h 4850388"/>
                <a:gd name="connsiteX5" fmla="*/ 8258 w 8505498"/>
                <a:gd name="connsiteY5" fmla="*/ 2509915 h 4850388"/>
                <a:gd name="connsiteX0" fmla="*/ 8258 w 6752898"/>
                <a:gd name="connsiteY0" fmla="*/ 2510614 h 4832914"/>
                <a:gd name="connsiteX1" fmla="*/ 3139278 w 6752898"/>
                <a:gd name="connsiteY1" fmla="*/ 699 h 4832914"/>
                <a:gd name="connsiteX2" fmla="*/ 6752898 w 6752898"/>
                <a:gd name="connsiteY2" fmla="*/ 2758264 h 4832914"/>
                <a:gd name="connsiteX3" fmla="*/ 5380828 w 6752898"/>
                <a:gd name="connsiteY3" fmla="*/ 4676722 h 4832914"/>
                <a:gd name="connsiteX4" fmla="*/ 2327577 w 6752898"/>
                <a:gd name="connsiteY4" fmla="*/ 4524225 h 4832914"/>
                <a:gd name="connsiteX5" fmla="*/ 8258 w 6752898"/>
                <a:gd name="connsiteY5" fmla="*/ 2510614 h 4832914"/>
                <a:gd name="connsiteX0" fmla="*/ 8258 w 6782973"/>
                <a:gd name="connsiteY0" fmla="*/ 2532183 h 4854483"/>
                <a:gd name="connsiteX1" fmla="*/ 3139278 w 6782973"/>
                <a:gd name="connsiteY1" fmla="*/ 22268 h 4854483"/>
                <a:gd name="connsiteX2" fmla="*/ 6137577 w 6782973"/>
                <a:gd name="connsiteY2" fmla="*/ 1383495 h 4854483"/>
                <a:gd name="connsiteX3" fmla="*/ 6752898 w 6782973"/>
                <a:gd name="connsiteY3" fmla="*/ 2779833 h 4854483"/>
                <a:gd name="connsiteX4" fmla="*/ 5380828 w 6782973"/>
                <a:gd name="connsiteY4" fmla="*/ 4698291 h 4854483"/>
                <a:gd name="connsiteX5" fmla="*/ 2327577 w 6782973"/>
                <a:gd name="connsiteY5" fmla="*/ 4545794 h 4854483"/>
                <a:gd name="connsiteX6" fmla="*/ 8258 w 6782973"/>
                <a:gd name="connsiteY6" fmla="*/ 2532183 h 4854483"/>
                <a:gd name="connsiteX0" fmla="*/ 12720 w 6196885"/>
                <a:gd name="connsiteY0" fmla="*/ 2532183 h 4854483"/>
                <a:gd name="connsiteX1" fmla="*/ 2553190 w 6196885"/>
                <a:gd name="connsiteY1" fmla="*/ 22268 h 4854483"/>
                <a:gd name="connsiteX2" fmla="*/ 5551489 w 6196885"/>
                <a:gd name="connsiteY2" fmla="*/ 1383495 h 4854483"/>
                <a:gd name="connsiteX3" fmla="*/ 6166810 w 6196885"/>
                <a:gd name="connsiteY3" fmla="*/ 2779833 h 4854483"/>
                <a:gd name="connsiteX4" fmla="*/ 4794740 w 6196885"/>
                <a:gd name="connsiteY4" fmla="*/ 4698291 h 4854483"/>
                <a:gd name="connsiteX5" fmla="*/ 1741489 w 6196885"/>
                <a:gd name="connsiteY5" fmla="*/ 4545794 h 4854483"/>
                <a:gd name="connsiteX6" fmla="*/ 12720 w 6196885"/>
                <a:gd name="connsiteY6" fmla="*/ 2532183 h 4854483"/>
                <a:gd name="connsiteX0" fmla="*/ 1334 w 6185499"/>
                <a:gd name="connsiteY0" fmla="*/ 2532183 h 4854483"/>
                <a:gd name="connsiteX1" fmla="*/ 2541804 w 6185499"/>
                <a:gd name="connsiteY1" fmla="*/ 22268 h 4854483"/>
                <a:gd name="connsiteX2" fmla="*/ 5540103 w 6185499"/>
                <a:gd name="connsiteY2" fmla="*/ 1383495 h 4854483"/>
                <a:gd name="connsiteX3" fmla="*/ 6155424 w 6185499"/>
                <a:gd name="connsiteY3" fmla="*/ 2779833 h 4854483"/>
                <a:gd name="connsiteX4" fmla="*/ 4783354 w 6185499"/>
                <a:gd name="connsiteY4" fmla="*/ 4698291 h 4854483"/>
                <a:gd name="connsiteX5" fmla="*/ 1730103 w 6185499"/>
                <a:gd name="connsiteY5" fmla="*/ 4545794 h 4854483"/>
                <a:gd name="connsiteX6" fmla="*/ 1334 w 6185499"/>
                <a:gd name="connsiteY6" fmla="*/ 2532183 h 4854483"/>
                <a:gd name="connsiteX0" fmla="*/ 1536 w 6185701"/>
                <a:gd name="connsiteY0" fmla="*/ 2510236 h 4832536"/>
                <a:gd name="connsiteX1" fmla="*/ 2542006 w 6185701"/>
                <a:gd name="connsiteY1" fmla="*/ 321 h 4832536"/>
                <a:gd name="connsiteX2" fmla="*/ 5540305 w 6185701"/>
                <a:gd name="connsiteY2" fmla="*/ 1361548 h 4832536"/>
                <a:gd name="connsiteX3" fmla="*/ 6155626 w 6185701"/>
                <a:gd name="connsiteY3" fmla="*/ 2757886 h 4832536"/>
                <a:gd name="connsiteX4" fmla="*/ 4783556 w 6185701"/>
                <a:gd name="connsiteY4" fmla="*/ 4676344 h 4832536"/>
                <a:gd name="connsiteX5" fmla="*/ 1730305 w 6185701"/>
                <a:gd name="connsiteY5" fmla="*/ 4523847 h 4832536"/>
                <a:gd name="connsiteX6" fmla="*/ 1536 w 6185701"/>
                <a:gd name="connsiteY6" fmla="*/ 2510236 h 4832536"/>
                <a:gd name="connsiteX0" fmla="*/ 1372 w 6255151"/>
                <a:gd name="connsiteY0" fmla="*/ 2549700 h 4872000"/>
                <a:gd name="connsiteX1" fmla="*/ 2541842 w 6255151"/>
                <a:gd name="connsiteY1" fmla="*/ 39785 h 4872000"/>
                <a:gd name="connsiteX2" fmla="*/ 5825891 w 6255151"/>
                <a:gd name="connsiteY2" fmla="*/ 1134312 h 4872000"/>
                <a:gd name="connsiteX3" fmla="*/ 6155462 w 6255151"/>
                <a:gd name="connsiteY3" fmla="*/ 2797350 h 4872000"/>
                <a:gd name="connsiteX4" fmla="*/ 4783392 w 6255151"/>
                <a:gd name="connsiteY4" fmla="*/ 4715808 h 4872000"/>
                <a:gd name="connsiteX5" fmla="*/ 1730141 w 6255151"/>
                <a:gd name="connsiteY5" fmla="*/ 4563311 h 4872000"/>
                <a:gd name="connsiteX6" fmla="*/ 1372 w 6255151"/>
                <a:gd name="connsiteY6" fmla="*/ 2549700 h 4872000"/>
                <a:gd name="connsiteX0" fmla="*/ 4516 w 6258295"/>
                <a:gd name="connsiteY0" fmla="*/ 2549700 h 4796526"/>
                <a:gd name="connsiteX1" fmla="*/ 2544986 w 6258295"/>
                <a:gd name="connsiteY1" fmla="*/ 39785 h 4796526"/>
                <a:gd name="connsiteX2" fmla="*/ 5829035 w 6258295"/>
                <a:gd name="connsiteY2" fmla="*/ 1134312 h 4796526"/>
                <a:gd name="connsiteX3" fmla="*/ 6158606 w 6258295"/>
                <a:gd name="connsiteY3" fmla="*/ 2797350 h 4796526"/>
                <a:gd name="connsiteX4" fmla="*/ 4786536 w 6258295"/>
                <a:gd name="connsiteY4" fmla="*/ 4715808 h 4796526"/>
                <a:gd name="connsiteX5" fmla="*/ 2019035 w 6258295"/>
                <a:gd name="connsiteY5" fmla="*/ 4296611 h 4796526"/>
                <a:gd name="connsiteX6" fmla="*/ 4516 w 6258295"/>
                <a:gd name="connsiteY6" fmla="*/ 2549700 h 4796526"/>
                <a:gd name="connsiteX0" fmla="*/ 4516 w 6258295"/>
                <a:gd name="connsiteY0" fmla="*/ 2549700 h 4845005"/>
                <a:gd name="connsiteX1" fmla="*/ 2544986 w 6258295"/>
                <a:gd name="connsiteY1" fmla="*/ 39785 h 4845005"/>
                <a:gd name="connsiteX2" fmla="*/ 5829035 w 6258295"/>
                <a:gd name="connsiteY2" fmla="*/ 1134312 h 4845005"/>
                <a:gd name="connsiteX3" fmla="*/ 6158606 w 6258295"/>
                <a:gd name="connsiteY3" fmla="*/ 2797350 h 4845005"/>
                <a:gd name="connsiteX4" fmla="*/ 4786536 w 6258295"/>
                <a:gd name="connsiteY4" fmla="*/ 4715808 h 4845005"/>
                <a:gd name="connsiteX5" fmla="*/ 2019035 w 6258295"/>
                <a:gd name="connsiteY5" fmla="*/ 4296611 h 4845005"/>
                <a:gd name="connsiteX6" fmla="*/ 4516 w 6258295"/>
                <a:gd name="connsiteY6" fmla="*/ 2549700 h 4845005"/>
                <a:gd name="connsiteX0" fmla="*/ 4516 w 6258295"/>
                <a:gd name="connsiteY0" fmla="*/ 2530786 h 4826091"/>
                <a:gd name="connsiteX1" fmla="*/ 2544986 w 6258295"/>
                <a:gd name="connsiteY1" fmla="*/ 20871 h 4826091"/>
                <a:gd name="connsiteX2" fmla="*/ 5829035 w 6258295"/>
                <a:gd name="connsiteY2" fmla="*/ 1115398 h 4826091"/>
                <a:gd name="connsiteX3" fmla="*/ 6158606 w 6258295"/>
                <a:gd name="connsiteY3" fmla="*/ 2778436 h 4826091"/>
                <a:gd name="connsiteX4" fmla="*/ 4786536 w 6258295"/>
                <a:gd name="connsiteY4" fmla="*/ 4696894 h 4826091"/>
                <a:gd name="connsiteX5" fmla="*/ 2019035 w 6258295"/>
                <a:gd name="connsiteY5" fmla="*/ 4277697 h 4826091"/>
                <a:gd name="connsiteX6" fmla="*/ 4516 w 6258295"/>
                <a:gd name="connsiteY6" fmla="*/ 2530786 h 4826091"/>
                <a:gd name="connsiteX0" fmla="*/ 23982 w 6277761"/>
                <a:gd name="connsiteY0" fmla="*/ 2530786 h 4826091"/>
                <a:gd name="connsiteX1" fmla="*/ 2564452 w 6277761"/>
                <a:gd name="connsiteY1" fmla="*/ 20871 h 4826091"/>
                <a:gd name="connsiteX2" fmla="*/ 5848501 w 6277761"/>
                <a:gd name="connsiteY2" fmla="*/ 1115398 h 4826091"/>
                <a:gd name="connsiteX3" fmla="*/ 6178072 w 6277761"/>
                <a:gd name="connsiteY3" fmla="*/ 2778436 h 4826091"/>
                <a:gd name="connsiteX4" fmla="*/ 4806002 w 6277761"/>
                <a:gd name="connsiteY4" fmla="*/ 4696894 h 4826091"/>
                <a:gd name="connsiteX5" fmla="*/ 2038501 w 6277761"/>
                <a:gd name="connsiteY5" fmla="*/ 4277697 h 4826091"/>
                <a:gd name="connsiteX6" fmla="*/ 23982 w 6277761"/>
                <a:gd name="connsiteY6" fmla="*/ 2530786 h 4826091"/>
                <a:gd name="connsiteX0" fmla="*/ 23982 w 6277761"/>
                <a:gd name="connsiteY0" fmla="*/ 2529614 h 4824919"/>
                <a:gd name="connsiteX1" fmla="*/ 2564452 w 6277761"/>
                <a:gd name="connsiteY1" fmla="*/ 19699 h 4824919"/>
                <a:gd name="connsiteX2" fmla="*/ 5848501 w 6277761"/>
                <a:gd name="connsiteY2" fmla="*/ 1114226 h 4824919"/>
                <a:gd name="connsiteX3" fmla="*/ 6178072 w 6277761"/>
                <a:gd name="connsiteY3" fmla="*/ 2777264 h 4824919"/>
                <a:gd name="connsiteX4" fmla="*/ 4806002 w 6277761"/>
                <a:gd name="connsiteY4" fmla="*/ 4695722 h 4824919"/>
                <a:gd name="connsiteX5" fmla="*/ 2038501 w 6277761"/>
                <a:gd name="connsiteY5" fmla="*/ 4276525 h 4824919"/>
                <a:gd name="connsiteX6" fmla="*/ 23982 w 6277761"/>
                <a:gd name="connsiteY6" fmla="*/ 2529614 h 4824919"/>
                <a:gd name="connsiteX0" fmla="*/ 23982 w 6234587"/>
                <a:gd name="connsiteY0" fmla="*/ 2529614 h 4824919"/>
                <a:gd name="connsiteX1" fmla="*/ 2564452 w 6234587"/>
                <a:gd name="connsiteY1" fmla="*/ 19699 h 4824919"/>
                <a:gd name="connsiteX2" fmla="*/ 5848501 w 6234587"/>
                <a:gd name="connsiteY2" fmla="*/ 1114226 h 4824919"/>
                <a:gd name="connsiteX3" fmla="*/ 6178072 w 6234587"/>
                <a:gd name="connsiteY3" fmla="*/ 2777264 h 4824919"/>
                <a:gd name="connsiteX4" fmla="*/ 4806002 w 6234587"/>
                <a:gd name="connsiteY4" fmla="*/ 4695722 h 4824919"/>
                <a:gd name="connsiteX5" fmla="*/ 2038501 w 6234587"/>
                <a:gd name="connsiteY5" fmla="*/ 4276525 h 4824919"/>
                <a:gd name="connsiteX6" fmla="*/ 23982 w 6234587"/>
                <a:gd name="connsiteY6" fmla="*/ 2529614 h 4824919"/>
                <a:gd name="connsiteX0" fmla="*/ 1962 w 6212567"/>
                <a:gd name="connsiteY0" fmla="*/ 2644364 h 4939669"/>
                <a:gd name="connsiteX1" fmla="*/ 2355430 w 6212567"/>
                <a:gd name="connsiteY1" fmla="*/ 17606 h 4939669"/>
                <a:gd name="connsiteX2" fmla="*/ 5826481 w 6212567"/>
                <a:gd name="connsiteY2" fmla="*/ 1228976 h 4939669"/>
                <a:gd name="connsiteX3" fmla="*/ 6156052 w 6212567"/>
                <a:gd name="connsiteY3" fmla="*/ 2892014 h 4939669"/>
                <a:gd name="connsiteX4" fmla="*/ 4783982 w 6212567"/>
                <a:gd name="connsiteY4" fmla="*/ 4810472 h 4939669"/>
                <a:gd name="connsiteX5" fmla="*/ 2016481 w 6212567"/>
                <a:gd name="connsiteY5" fmla="*/ 4391275 h 4939669"/>
                <a:gd name="connsiteX6" fmla="*/ 1962 w 6212567"/>
                <a:gd name="connsiteY6" fmla="*/ 2644364 h 493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12567" h="4939669">
                  <a:moveTo>
                    <a:pt x="1962" y="2644364"/>
                  </a:moveTo>
                  <a:cubicBezTo>
                    <a:pt x="58453" y="1915419"/>
                    <a:pt x="108327" y="177304"/>
                    <a:pt x="2355430" y="17606"/>
                  </a:cubicBezTo>
                  <a:cubicBezTo>
                    <a:pt x="4602533" y="-142092"/>
                    <a:pt x="5452811" y="826532"/>
                    <a:pt x="5826481" y="1228976"/>
                  </a:cubicBezTo>
                  <a:cubicBezTo>
                    <a:pt x="6276351" y="1726670"/>
                    <a:pt x="6250427" y="2336373"/>
                    <a:pt x="6156052" y="2892014"/>
                  </a:cubicBezTo>
                  <a:cubicBezTo>
                    <a:pt x="6061677" y="3447655"/>
                    <a:pt x="5473910" y="4560595"/>
                    <a:pt x="4783982" y="4810472"/>
                  </a:cubicBezTo>
                  <a:cubicBezTo>
                    <a:pt x="4094054" y="5060349"/>
                    <a:pt x="3369109" y="4961843"/>
                    <a:pt x="2016481" y="4391275"/>
                  </a:cubicBezTo>
                  <a:cubicBezTo>
                    <a:pt x="1121053" y="4030257"/>
                    <a:pt x="-54529" y="3373309"/>
                    <a:pt x="1962" y="26443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HẠM DUYÊN 1 - 9Slide.vn">
              <a:extLst>
                <a:ext uri="{FF2B5EF4-FFF2-40B4-BE49-F238E27FC236}">
                  <a16:creationId xmlns:a16="http://schemas.microsoft.com/office/drawing/2014/main" id="{D32DB726-8105-6EE3-191A-56D0EFAB8C91}"/>
                </a:ext>
              </a:extLst>
            </p:cNvPr>
            <p:cNvSpPr>
              <a:spLocks noChangeAspect="1"/>
            </p:cNvSpPr>
            <p:nvPr userDrawn="1"/>
          </p:nvSpPr>
          <p:spPr>
            <a:xfrm rot="21021498">
              <a:off x="2496968" y="957354"/>
              <a:ext cx="7479191" cy="4884537"/>
            </a:xfrm>
            <a:custGeom>
              <a:avLst/>
              <a:gdLst>
                <a:gd name="connsiteX0" fmla="*/ 0 w 8497240"/>
                <a:gd name="connsiteY0" fmla="*/ 2451858 h 4903716"/>
                <a:gd name="connsiteX1" fmla="*/ 4248620 w 8497240"/>
                <a:gd name="connsiteY1" fmla="*/ 0 h 4903716"/>
                <a:gd name="connsiteX2" fmla="*/ 8497240 w 8497240"/>
                <a:gd name="connsiteY2" fmla="*/ 2451858 h 4903716"/>
                <a:gd name="connsiteX3" fmla="*/ 4248620 w 8497240"/>
                <a:gd name="connsiteY3" fmla="*/ 4903716 h 4903716"/>
                <a:gd name="connsiteX4" fmla="*/ 0 w 8497240"/>
                <a:gd name="connsiteY4" fmla="*/ 2451858 h 4903716"/>
                <a:gd name="connsiteX0" fmla="*/ 22375 w 8519615"/>
                <a:gd name="connsiteY0" fmla="*/ 2509915 h 4961773"/>
                <a:gd name="connsiteX1" fmla="*/ 3153395 w 8519615"/>
                <a:gd name="connsiteY1" fmla="*/ 0 h 4961773"/>
                <a:gd name="connsiteX2" fmla="*/ 8519615 w 8519615"/>
                <a:gd name="connsiteY2" fmla="*/ 2509915 h 4961773"/>
                <a:gd name="connsiteX3" fmla="*/ 4270995 w 8519615"/>
                <a:gd name="connsiteY3" fmla="*/ 4961773 h 4961773"/>
                <a:gd name="connsiteX4" fmla="*/ 22375 w 8519615"/>
                <a:gd name="connsiteY4" fmla="*/ 2509915 h 4961773"/>
                <a:gd name="connsiteX0" fmla="*/ 68974 w 8566214"/>
                <a:gd name="connsiteY0" fmla="*/ 2509915 h 4676023"/>
                <a:gd name="connsiteX1" fmla="*/ 3199994 w 8566214"/>
                <a:gd name="connsiteY1" fmla="*/ 0 h 4676023"/>
                <a:gd name="connsiteX2" fmla="*/ 8566214 w 8566214"/>
                <a:gd name="connsiteY2" fmla="*/ 2509915 h 4676023"/>
                <a:gd name="connsiteX3" fmla="*/ 5441544 w 8566214"/>
                <a:gd name="connsiteY3" fmla="*/ 4676023 h 4676023"/>
                <a:gd name="connsiteX4" fmla="*/ 68974 w 8566214"/>
                <a:gd name="connsiteY4" fmla="*/ 2509915 h 4676023"/>
                <a:gd name="connsiteX0" fmla="*/ 8258 w 8505498"/>
                <a:gd name="connsiteY0" fmla="*/ 2509915 h 4871305"/>
                <a:gd name="connsiteX1" fmla="*/ 3139278 w 8505498"/>
                <a:gd name="connsiteY1" fmla="*/ 0 h 4871305"/>
                <a:gd name="connsiteX2" fmla="*/ 8505498 w 8505498"/>
                <a:gd name="connsiteY2" fmla="*/ 2509915 h 4871305"/>
                <a:gd name="connsiteX3" fmla="*/ 5380828 w 8505498"/>
                <a:gd name="connsiteY3" fmla="*/ 4676023 h 4871305"/>
                <a:gd name="connsiteX4" fmla="*/ 2327577 w 8505498"/>
                <a:gd name="connsiteY4" fmla="*/ 4523526 h 4871305"/>
                <a:gd name="connsiteX5" fmla="*/ 8258 w 8505498"/>
                <a:gd name="connsiteY5" fmla="*/ 2509915 h 4871305"/>
                <a:gd name="connsiteX0" fmla="*/ 8258 w 8505498"/>
                <a:gd name="connsiteY0" fmla="*/ 2509915 h 4850388"/>
                <a:gd name="connsiteX1" fmla="*/ 3139278 w 8505498"/>
                <a:gd name="connsiteY1" fmla="*/ 0 h 4850388"/>
                <a:gd name="connsiteX2" fmla="*/ 8505498 w 8505498"/>
                <a:gd name="connsiteY2" fmla="*/ 2509915 h 4850388"/>
                <a:gd name="connsiteX3" fmla="*/ 5380828 w 8505498"/>
                <a:gd name="connsiteY3" fmla="*/ 4676023 h 4850388"/>
                <a:gd name="connsiteX4" fmla="*/ 2327577 w 8505498"/>
                <a:gd name="connsiteY4" fmla="*/ 4523526 h 4850388"/>
                <a:gd name="connsiteX5" fmla="*/ 8258 w 8505498"/>
                <a:gd name="connsiteY5" fmla="*/ 2509915 h 4850388"/>
                <a:gd name="connsiteX0" fmla="*/ 8258 w 6752898"/>
                <a:gd name="connsiteY0" fmla="*/ 2510614 h 4832914"/>
                <a:gd name="connsiteX1" fmla="*/ 3139278 w 6752898"/>
                <a:gd name="connsiteY1" fmla="*/ 699 h 4832914"/>
                <a:gd name="connsiteX2" fmla="*/ 6752898 w 6752898"/>
                <a:gd name="connsiteY2" fmla="*/ 2758264 h 4832914"/>
                <a:gd name="connsiteX3" fmla="*/ 5380828 w 6752898"/>
                <a:gd name="connsiteY3" fmla="*/ 4676722 h 4832914"/>
                <a:gd name="connsiteX4" fmla="*/ 2327577 w 6752898"/>
                <a:gd name="connsiteY4" fmla="*/ 4524225 h 4832914"/>
                <a:gd name="connsiteX5" fmla="*/ 8258 w 6752898"/>
                <a:gd name="connsiteY5" fmla="*/ 2510614 h 4832914"/>
                <a:gd name="connsiteX0" fmla="*/ 8258 w 6782973"/>
                <a:gd name="connsiteY0" fmla="*/ 2532183 h 4854483"/>
                <a:gd name="connsiteX1" fmla="*/ 3139278 w 6782973"/>
                <a:gd name="connsiteY1" fmla="*/ 22268 h 4854483"/>
                <a:gd name="connsiteX2" fmla="*/ 6137577 w 6782973"/>
                <a:gd name="connsiteY2" fmla="*/ 1383495 h 4854483"/>
                <a:gd name="connsiteX3" fmla="*/ 6752898 w 6782973"/>
                <a:gd name="connsiteY3" fmla="*/ 2779833 h 4854483"/>
                <a:gd name="connsiteX4" fmla="*/ 5380828 w 6782973"/>
                <a:gd name="connsiteY4" fmla="*/ 4698291 h 4854483"/>
                <a:gd name="connsiteX5" fmla="*/ 2327577 w 6782973"/>
                <a:gd name="connsiteY5" fmla="*/ 4545794 h 4854483"/>
                <a:gd name="connsiteX6" fmla="*/ 8258 w 6782973"/>
                <a:gd name="connsiteY6" fmla="*/ 2532183 h 4854483"/>
                <a:gd name="connsiteX0" fmla="*/ 12720 w 6196885"/>
                <a:gd name="connsiteY0" fmla="*/ 2532183 h 4854483"/>
                <a:gd name="connsiteX1" fmla="*/ 2553190 w 6196885"/>
                <a:gd name="connsiteY1" fmla="*/ 22268 h 4854483"/>
                <a:gd name="connsiteX2" fmla="*/ 5551489 w 6196885"/>
                <a:gd name="connsiteY2" fmla="*/ 1383495 h 4854483"/>
                <a:gd name="connsiteX3" fmla="*/ 6166810 w 6196885"/>
                <a:gd name="connsiteY3" fmla="*/ 2779833 h 4854483"/>
                <a:gd name="connsiteX4" fmla="*/ 4794740 w 6196885"/>
                <a:gd name="connsiteY4" fmla="*/ 4698291 h 4854483"/>
                <a:gd name="connsiteX5" fmla="*/ 1741489 w 6196885"/>
                <a:gd name="connsiteY5" fmla="*/ 4545794 h 4854483"/>
                <a:gd name="connsiteX6" fmla="*/ 12720 w 6196885"/>
                <a:gd name="connsiteY6" fmla="*/ 2532183 h 4854483"/>
                <a:gd name="connsiteX0" fmla="*/ 1334 w 6185499"/>
                <a:gd name="connsiteY0" fmla="*/ 2532183 h 4854483"/>
                <a:gd name="connsiteX1" fmla="*/ 2541804 w 6185499"/>
                <a:gd name="connsiteY1" fmla="*/ 22268 h 4854483"/>
                <a:gd name="connsiteX2" fmla="*/ 5540103 w 6185499"/>
                <a:gd name="connsiteY2" fmla="*/ 1383495 h 4854483"/>
                <a:gd name="connsiteX3" fmla="*/ 6155424 w 6185499"/>
                <a:gd name="connsiteY3" fmla="*/ 2779833 h 4854483"/>
                <a:gd name="connsiteX4" fmla="*/ 4783354 w 6185499"/>
                <a:gd name="connsiteY4" fmla="*/ 4698291 h 4854483"/>
                <a:gd name="connsiteX5" fmla="*/ 1730103 w 6185499"/>
                <a:gd name="connsiteY5" fmla="*/ 4545794 h 4854483"/>
                <a:gd name="connsiteX6" fmla="*/ 1334 w 6185499"/>
                <a:gd name="connsiteY6" fmla="*/ 2532183 h 4854483"/>
                <a:gd name="connsiteX0" fmla="*/ 1536 w 6185701"/>
                <a:gd name="connsiteY0" fmla="*/ 2510236 h 4832536"/>
                <a:gd name="connsiteX1" fmla="*/ 2542006 w 6185701"/>
                <a:gd name="connsiteY1" fmla="*/ 321 h 4832536"/>
                <a:gd name="connsiteX2" fmla="*/ 5540305 w 6185701"/>
                <a:gd name="connsiteY2" fmla="*/ 1361548 h 4832536"/>
                <a:gd name="connsiteX3" fmla="*/ 6155626 w 6185701"/>
                <a:gd name="connsiteY3" fmla="*/ 2757886 h 4832536"/>
                <a:gd name="connsiteX4" fmla="*/ 4783556 w 6185701"/>
                <a:gd name="connsiteY4" fmla="*/ 4676344 h 4832536"/>
                <a:gd name="connsiteX5" fmla="*/ 1730305 w 6185701"/>
                <a:gd name="connsiteY5" fmla="*/ 4523847 h 4832536"/>
                <a:gd name="connsiteX6" fmla="*/ 1536 w 6185701"/>
                <a:gd name="connsiteY6" fmla="*/ 2510236 h 4832536"/>
                <a:gd name="connsiteX0" fmla="*/ 1372 w 6255151"/>
                <a:gd name="connsiteY0" fmla="*/ 2549700 h 4872000"/>
                <a:gd name="connsiteX1" fmla="*/ 2541842 w 6255151"/>
                <a:gd name="connsiteY1" fmla="*/ 39785 h 4872000"/>
                <a:gd name="connsiteX2" fmla="*/ 5825891 w 6255151"/>
                <a:gd name="connsiteY2" fmla="*/ 1134312 h 4872000"/>
                <a:gd name="connsiteX3" fmla="*/ 6155462 w 6255151"/>
                <a:gd name="connsiteY3" fmla="*/ 2797350 h 4872000"/>
                <a:gd name="connsiteX4" fmla="*/ 4783392 w 6255151"/>
                <a:gd name="connsiteY4" fmla="*/ 4715808 h 4872000"/>
                <a:gd name="connsiteX5" fmla="*/ 1730141 w 6255151"/>
                <a:gd name="connsiteY5" fmla="*/ 4563311 h 4872000"/>
                <a:gd name="connsiteX6" fmla="*/ 1372 w 6255151"/>
                <a:gd name="connsiteY6" fmla="*/ 2549700 h 4872000"/>
                <a:gd name="connsiteX0" fmla="*/ 4516 w 6258295"/>
                <a:gd name="connsiteY0" fmla="*/ 2549700 h 4796526"/>
                <a:gd name="connsiteX1" fmla="*/ 2544986 w 6258295"/>
                <a:gd name="connsiteY1" fmla="*/ 39785 h 4796526"/>
                <a:gd name="connsiteX2" fmla="*/ 5829035 w 6258295"/>
                <a:gd name="connsiteY2" fmla="*/ 1134312 h 4796526"/>
                <a:gd name="connsiteX3" fmla="*/ 6158606 w 6258295"/>
                <a:gd name="connsiteY3" fmla="*/ 2797350 h 4796526"/>
                <a:gd name="connsiteX4" fmla="*/ 4786536 w 6258295"/>
                <a:gd name="connsiteY4" fmla="*/ 4715808 h 4796526"/>
                <a:gd name="connsiteX5" fmla="*/ 2019035 w 6258295"/>
                <a:gd name="connsiteY5" fmla="*/ 4296611 h 4796526"/>
                <a:gd name="connsiteX6" fmla="*/ 4516 w 6258295"/>
                <a:gd name="connsiteY6" fmla="*/ 2549700 h 4796526"/>
                <a:gd name="connsiteX0" fmla="*/ 4516 w 6258295"/>
                <a:gd name="connsiteY0" fmla="*/ 2549700 h 4845005"/>
                <a:gd name="connsiteX1" fmla="*/ 2544986 w 6258295"/>
                <a:gd name="connsiteY1" fmla="*/ 39785 h 4845005"/>
                <a:gd name="connsiteX2" fmla="*/ 5829035 w 6258295"/>
                <a:gd name="connsiteY2" fmla="*/ 1134312 h 4845005"/>
                <a:gd name="connsiteX3" fmla="*/ 6158606 w 6258295"/>
                <a:gd name="connsiteY3" fmla="*/ 2797350 h 4845005"/>
                <a:gd name="connsiteX4" fmla="*/ 4786536 w 6258295"/>
                <a:gd name="connsiteY4" fmla="*/ 4715808 h 4845005"/>
                <a:gd name="connsiteX5" fmla="*/ 2019035 w 6258295"/>
                <a:gd name="connsiteY5" fmla="*/ 4296611 h 4845005"/>
                <a:gd name="connsiteX6" fmla="*/ 4516 w 6258295"/>
                <a:gd name="connsiteY6" fmla="*/ 2549700 h 4845005"/>
                <a:gd name="connsiteX0" fmla="*/ 4516 w 6258295"/>
                <a:gd name="connsiteY0" fmla="*/ 2530786 h 4826091"/>
                <a:gd name="connsiteX1" fmla="*/ 2544986 w 6258295"/>
                <a:gd name="connsiteY1" fmla="*/ 20871 h 4826091"/>
                <a:gd name="connsiteX2" fmla="*/ 5829035 w 6258295"/>
                <a:gd name="connsiteY2" fmla="*/ 1115398 h 4826091"/>
                <a:gd name="connsiteX3" fmla="*/ 6158606 w 6258295"/>
                <a:gd name="connsiteY3" fmla="*/ 2778436 h 4826091"/>
                <a:gd name="connsiteX4" fmla="*/ 4786536 w 6258295"/>
                <a:gd name="connsiteY4" fmla="*/ 4696894 h 4826091"/>
                <a:gd name="connsiteX5" fmla="*/ 2019035 w 6258295"/>
                <a:gd name="connsiteY5" fmla="*/ 4277697 h 4826091"/>
                <a:gd name="connsiteX6" fmla="*/ 4516 w 6258295"/>
                <a:gd name="connsiteY6" fmla="*/ 2530786 h 4826091"/>
                <a:gd name="connsiteX0" fmla="*/ 23982 w 6277761"/>
                <a:gd name="connsiteY0" fmla="*/ 2530786 h 4826091"/>
                <a:gd name="connsiteX1" fmla="*/ 2564452 w 6277761"/>
                <a:gd name="connsiteY1" fmla="*/ 20871 h 4826091"/>
                <a:gd name="connsiteX2" fmla="*/ 5848501 w 6277761"/>
                <a:gd name="connsiteY2" fmla="*/ 1115398 h 4826091"/>
                <a:gd name="connsiteX3" fmla="*/ 6178072 w 6277761"/>
                <a:gd name="connsiteY3" fmla="*/ 2778436 h 4826091"/>
                <a:gd name="connsiteX4" fmla="*/ 4806002 w 6277761"/>
                <a:gd name="connsiteY4" fmla="*/ 4696894 h 4826091"/>
                <a:gd name="connsiteX5" fmla="*/ 2038501 w 6277761"/>
                <a:gd name="connsiteY5" fmla="*/ 4277697 h 4826091"/>
                <a:gd name="connsiteX6" fmla="*/ 23982 w 6277761"/>
                <a:gd name="connsiteY6" fmla="*/ 2530786 h 4826091"/>
                <a:gd name="connsiteX0" fmla="*/ 23982 w 6277761"/>
                <a:gd name="connsiteY0" fmla="*/ 2529614 h 4824919"/>
                <a:gd name="connsiteX1" fmla="*/ 2564452 w 6277761"/>
                <a:gd name="connsiteY1" fmla="*/ 19699 h 4824919"/>
                <a:gd name="connsiteX2" fmla="*/ 5848501 w 6277761"/>
                <a:gd name="connsiteY2" fmla="*/ 1114226 h 4824919"/>
                <a:gd name="connsiteX3" fmla="*/ 6178072 w 6277761"/>
                <a:gd name="connsiteY3" fmla="*/ 2777264 h 4824919"/>
                <a:gd name="connsiteX4" fmla="*/ 4806002 w 6277761"/>
                <a:gd name="connsiteY4" fmla="*/ 4695722 h 4824919"/>
                <a:gd name="connsiteX5" fmla="*/ 2038501 w 6277761"/>
                <a:gd name="connsiteY5" fmla="*/ 4276525 h 4824919"/>
                <a:gd name="connsiteX6" fmla="*/ 23982 w 6277761"/>
                <a:gd name="connsiteY6" fmla="*/ 2529614 h 4824919"/>
                <a:gd name="connsiteX0" fmla="*/ 23982 w 6234587"/>
                <a:gd name="connsiteY0" fmla="*/ 2529614 h 4824919"/>
                <a:gd name="connsiteX1" fmla="*/ 2564452 w 6234587"/>
                <a:gd name="connsiteY1" fmla="*/ 19699 h 4824919"/>
                <a:gd name="connsiteX2" fmla="*/ 5848501 w 6234587"/>
                <a:gd name="connsiteY2" fmla="*/ 1114226 h 4824919"/>
                <a:gd name="connsiteX3" fmla="*/ 6178072 w 6234587"/>
                <a:gd name="connsiteY3" fmla="*/ 2777264 h 4824919"/>
                <a:gd name="connsiteX4" fmla="*/ 4806002 w 6234587"/>
                <a:gd name="connsiteY4" fmla="*/ 4695722 h 4824919"/>
                <a:gd name="connsiteX5" fmla="*/ 2038501 w 6234587"/>
                <a:gd name="connsiteY5" fmla="*/ 4276525 h 4824919"/>
                <a:gd name="connsiteX6" fmla="*/ 23982 w 6234587"/>
                <a:gd name="connsiteY6" fmla="*/ 2529614 h 4824919"/>
                <a:gd name="connsiteX0" fmla="*/ 1962 w 6212567"/>
                <a:gd name="connsiteY0" fmla="*/ 2644364 h 4939669"/>
                <a:gd name="connsiteX1" fmla="*/ 2355430 w 6212567"/>
                <a:gd name="connsiteY1" fmla="*/ 17606 h 4939669"/>
                <a:gd name="connsiteX2" fmla="*/ 5826481 w 6212567"/>
                <a:gd name="connsiteY2" fmla="*/ 1228976 h 4939669"/>
                <a:gd name="connsiteX3" fmla="*/ 6156052 w 6212567"/>
                <a:gd name="connsiteY3" fmla="*/ 2892014 h 4939669"/>
                <a:gd name="connsiteX4" fmla="*/ 4783982 w 6212567"/>
                <a:gd name="connsiteY4" fmla="*/ 4810472 h 4939669"/>
                <a:gd name="connsiteX5" fmla="*/ 2016481 w 6212567"/>
                <a:gd name="connsiteY5" fmla="*/ 4391275 h 4939669"/>
                <a:gd name="connsiteX6" fmla="*/ 1962 w 6212567"/>
                <a:gd name="connsiteY6" fmla="*/ 2644364 h 493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12567" h="4939669">
                  <a:moveTo>
                    <a:pt x="1962" y="2644364"/>
                  </a:moveTo>
                  <a:cubicBezTo>
                    <a:pt x="58453" y="1915419"/>
                    <a:pt x="108327" y="177304"/>
                    <a:pt x="2355430" y="17606"/>
                  </a:cubicBezTo>
                  <a:cubicBezTo>
                    <a:pt x="4602533" y="-142092"/>
                    <a:pt x="5452811" y="826532"/>
                    <a:pt x="5826481" y="1228976"/>
                  </a:cubicBezTo>
                  <a:cubicBezTo>
                    <a:pt x="6276351" y="1726670"/>
                    <a:pt x="6250427" y="2336373"/>
                    <a:pt x="6156052" y="2892014"/>
                  </a:cubicBezTo>
                  <a:cubicBezTo>
                    <a:pt x="6061677" y="3447655"/>
                    <a:pt x="5473910" y="4560595"/>
                    <a:pt x="4783982" y="4810472"/>
                  </a:cubicBezTo>
                  <a:cubicBezTo>
                    <a:pt x="4094054" y="5060349"/>
                    <a:pt x="3369109" y="4961843"/>
                    <a:pt x="2016481" y="4391275"/>
                  </a:cubicBezTo>
                  <a:cubicBezTo>
                    <a:pt x="1121053" y="4030257"/>
                    <a:pt x="-54529" y="3373309"/>
                    <a:pt x="1962" y="2644364"/>
                  </a:cubicBezTo>
                  <a:close/>
                </a:path>
              </a:pathLst>
            </a:custGeom>
            <a:noFill/>
            <a:ln w="28575">
              <a:solidFill>
                <a:srgbClr val="DF7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4312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HẠM DUYÊN 3 - 9Slide.vn">
            <a:extLst>
              <a:ext uri="{FF2B5EF4-FFF2-40B4-BE49-F238E27FC236}">
                <a16:creationId xmlns:a16="http://schemas.microsoft.com/office/drawing/2014/main" id="{E272AFD7-9C86-D728-0683-762748786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8912" y="4738135"/>
            <a:ext cx="1857388" cy="2035494"/>
          </a:xfrm>
          <a:prstGeom prst="rect">
            <a:avLst/>
          </a:prstGeom>
        </p:spPr>
      </p:pic>
      <p:pic>
        <p:nvPicPr>
          <p:cNvPr id="30" name="PHẠM DUYÊN 4 - 9Slide.vn">
            <a:extLst>
              <a:ext uri="{FF2B5EF4-FFF2-40B4-BE49-F238E27FC236}">
                <a16:creationId xmlns:a16="http://schemas.microsoft.com/office/drawing/2014/main" id="{37316EAF-5BA3-FB99-E349-D0A46BB346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65020" y="1794767"/>
            <a:ext cx="1368048" cy="1404927"/>
          </a:xfrm>
          <a:prstGeom prst="rect">
            <a:avLst/>
          </a:prstGeom>
        </p:spPr>
      </p:pic>
      <p:pic>
        <p:nvPicPr>
          <p:cNvPr id="31" name="PHẠM DUYÊN 5 - 9Slide.vn">
            <a:extLst>
              <a:ext uri="{FF2B5EF4-FFF2-40B4-BE49-F238E27FC236}">
                <a16:creationId xmlns:a16="http://schemas.microsoft.com/office/drawing/2014/main" id="{E489BE90-8FC3-181D-E630-A0328073850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 rot="21287680">
            <a:off x="10055052" y="422499"/>
            <a:ext cx="1827757" cy="1974175"/>
          </a:xfrm>
          <a:prstGeom prst="rect">
            <a:avLst/>
          </a:prstGeom>
        </p:spPr>
      </p:pic>
      <p:pic>
        <p:nvPicPr>
          <p:cNvPr id="32" name="PHẠM DUYÊN 6 - 9Slide.vn">
            <a:extLst>
              <a:ext uri="{FF2B5EF4-FFF2-40B4-BE49-F238E27FC236}">
                <a16:creationId xmlns:a16="http://schemas.microsoft.com/office/drawing/2014/main" id="{ACEAA1CB-DBE7-9CDB-2A39-17C5EF99012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458667">
            <a:off x="8431857" y="145158"/>
            <a:ext cx="514656" cy="514656"/>
          </a:xfrm>
          <a:prstGeom prst="rect">
            <a:avLst/>
          </a:prstGeom>
        </p:spPr>
      </p:pic>
      <p:pic>
        <p:nvPicPr>
          <p:cNvPr id="33" name="PHẠM DUYÊN 7 - 9Slide.vn">
            <a:extLst>
              <a:ext uri="{FF2B5EF4-FFF2-40B4-BE49-F238E27FC236}">
                <a16:creationId xmlns:a16="http://schemas.microsoft.com/office/drawing/2014/main" id="{869998A6-75B7-3EDE-43EA-4250CCF5744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657600" y="5867400"/>
            <a:ext cx="4876800" cy="201620"/>
          </a:xfrm>
          <a:prstGeom prst="rect">
            <a:avLst/>
          </a:prstGeom>
        </p:spPr>
      </p:pic>
      <p:pic>
        <p:nvPicPr>
          <p:cNvPr id="36" name="PHẠM DUYÊN 8 - 9Slide.vn">
            <a:extLst>
              <a:ext uri="{FF2B5EF4-FFF2-40B4-BE49-F238E27FC236}">
                <a16:creationId xmlns:a16="http://schemas.microsoft.com/office/drawing/2014/main" id="{F01C51F2-C60A-2FEC-6AA8-C14A95590F5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>
          <a:xfrm>
            <a:off x="0" y="0"/>
            <a:ext cx="2665560" cy="2399004"/>
          </a:xfrm>
          <a:prstGeom prst="rect">
            <a:avLst/>
          </a:prstGeom>
        </p:spPr>
      </p:pic>
      <p:pic>
        <p:nvPicPr>
          <p:cNvPr id="37" name="PHẠM DUYÊN 9 - 9Slide.vn">
            <a:extLst>
              <a:ext uri="{FF2B5EF4-FFF2-40B4-BE49-F238E27FC236}">
                <a16:creationId xmlns:a16="http://schemas.microsoft.com/office/drawing/2014/main" id="{ADC9F680-34A7-58B9-5FEC-28922A4AF4B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7431596" y="4461326"/>
            <a:ext cx="4760405" cy="2396674"/>
          </a:xfrm>
          <a:prstGeom prst="rect">
            <a:avLst/>
          </a:prstGeom>
        </p:spPr>
      </p:pic>
      <p:pic>
        <p:nvPicPr>
          <p:cNvPr id="38" name="PHẠM DUYÊN 10 - 9Slide.vn">
            <a:extLst>
              <a:ext uri="{FF2B5EF4-FFF2-40B4-BE49-F238E27FC236}">
                <a16:creationId xmlns:a16="http://schemas.microsoft.com/office/drawing/2014/main" id="{20471A7B-CFCD-513D-8A22-E663246CBE4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404960" y="455813"/>
            <a:ext cx="1474640" cy="482328"/>
          </a:xfrm>
          <a:prstGeom prst="rect">
            <a:avLst/>
          </a:prstGeom>
        </p:spPr>
      </p:pic>
      <p:pic>
        <p:nvPicPr>
          <p:cNvPr id="42" name="PHẠM DUYÊN 11 - 9Slide.vn">
            <a:extLst>
              <a:ext uri="{FF2B5EF4-FFF2-40B4-BE49-F238E27FC236}">
                <a16:creationId xmlns:a16="http://schemas.microsoft.com/office/drawing/2014/main" id="{F6056F77-0B96-B6B6-ED17-5F5FF28E18F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576545">
            <a:off x="10944056" y="3898766"/>
            <a:ext cx="514656" cy="514656"/>
          </a:xfrm>
          <a:prstGeom prst="rect">
            <a:avLst/>
          </a:prstGeom>
        </p:spPr>
      </p:pic>
      <p:pic>
        <p:nvPicPr>
          <p:cNvPr id="43" name="PHẠM DUYÊN 12 - 9Slide.vn">
            <a:extLst>
              <a:ext uri="{FF2B5EF4-FFF2-40B4-BE49-F238E27FC236}">
                <a16:creationId xmlns:a16="http://schemas.microsoft.com/office/drawing/2014/main" id="{AAE529EB-90AC-8D31-A2AE-C52E885C7F5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89986" y="3998177"/>
            <a:ext cx="315834" cy="315834"/>
          </a:xfrm>
          <a:prstGeom prst="rect">
            <a:avLst/>
          </a:prstGeom>
        </p:spPr>
      </p:pic>
      <p:pic>
        <p:nvPicPr>
          <p:cNvPr id="34" name="PHẠM DUYÊN 13 - 9Slide.vn">
            <a:extLst>
              <a:ext uri="{FF2B5EF4-FFF2-40B4-BE49-F238E27FC236}">
                <a16:creationId xmlns:a16="http://schemas.microsoft.com/office/drawing/2014/main" id="{0C7A649F-8C29-C959-04CB-E49F5392624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214875" y="5407407"/>
            <a:ext cx="467820" cy="504512"/>
          </a:xfrm>
          <a:prstGeom prst="rect">
            <a:avLst/>
          </a:prstGeom>
        </p:spPr>
      </p:pic>
      <p:pic>
        <p:nvPicPr>
          <p:cNvPr id="45" name="PHẠM DUYÊN 14 - 9Slide.vn">
            <a:extLst>
              <a:ext uri="{FF2B5EF4-FFF2-40B4-BE49-F238E27FC236}">
                <a16:creationId xmlns:a16="http://schemas.microsoft.com/office/drawing/2014/main" id="{8FEFD948-7CDB-A42E-38B7-6F0A70DD069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504168" y="5430391"/>
            <a:ext cx="544020" cy="58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37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HẠM DUYÊN 3 - 9Slide.vn">
            <a:extLst>
              <a:ext uri="{FF2B5EF4-FFF2-40B4-BE49-F238E27FC236}">
                <a16:creationId xmlns:a16="http://schemas.microsoft.com/office/drawing/2014/main" id="{E272AFD7-9C86-D728-0683-762748786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8912" y="4738135"/>
            <a:ext cx="1857388" cy="2035494"/>
          </a:xfrm>
          <a:prstGeom prst="rect">
            <a:avLst/>
          </a:prstGeom>
        </p:spPr>
      </p:pic>
      <p:pic>
        <p:nvPicPr>
          <p:cNvPr id="30" name="PHẠM DUYÊN 4 - 9Slide.vn">
            <a:extLst>
              <a:ext uri="{FF2B5EF4-FFF2-40B4-BE49-F238E27FC236}">
                <a16:creationId xmlns:a16="http://schemas.microsoft.com/office/drawing/2014/main" id="{37316EAF-5BA3-FB99-E349-D0A46BB346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65020" y="1794767"/>
            <a:ext cx="1368048" cy="1404927"/>
          </a:xfrm>
          <a:prstGeom prst="rect">
            <a:avLst/>
          </a:prstGeom>
        </p:spPr>
      </p:pic>
      <p:pic>
        <p:nvPicPr>
          <p:cNvPr id="31" name="PHẠM DUYÊN 5 - 9Slide.vn">
            <a:extLst>
              <a:ext uri="{FF2B5EF4-FFF2-40B4-BE49-F238E27FC236}">
                <a16:creationId xmlns:a16="http://schemas.microsoft.com/office/drawing/2014/main" id="{E489BE90-8FC3-181D-E630-A0328073850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 rot="21287680">
            <a:off x="10055052" y="422499"/>
            <a:ext cx="1827757" cy="1974175"/>
          </a:xfrm>
          <a:prstGeom prst="rect">
            <a:avLst/>
          </a:prstGeom>
        </p:spPr>
      </p:pic>
      <p:pic>
        <p:nvPicPr>
          <p:cNvPr id="32" name="PHẠM DUYÊN 6 - 9Slide.vn">
            <a:extLst>
              <a:ext uri="{FF2B5EF4-FFF2-40B4-BE49-F238E27FC236}">
                <a16:creationId xmlns:a16="http://schemas.microsoft.com/office/drawing/2014/main" id="{ACEAA1CB-DBE7-9CDB-2A39-17C5EF99012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458667">
            <a:off x="8431857" y="145158"/>
            <a:ext cx="514656" cy="514656"/>
          </a:xfrm>
          <a:prstGeom prst="rect">
            <a:avLst/>
          </a:prstGeom>
        </p:spPr>
      </p:pic>
      <p:pic>
        <p:nvPicPr>
          <p:cNvPr id="33" name="PHẠM DUYÊN 7 - 9Slide.vn">
            <a:extLst>
              <a:ext uri="{FF2B5EF4-FFF2-40B4-BE49-F238E27FC236}">
                <a16:creationId xmlns:a16="http://schemas.microsoft.com/office/drawing/2014/main" id="{869998A6-75B7-3EDE-43EA-4250CCF5744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554795" y="6304632"/>
            <a:ext cx="4876800" cy="201620"/>
          </a:xfrm>
          <a:prstGeom prst="rect">
            <a:avLst/>
          </a:prstGeom>
        </p:spPr>
      </p:pic>
      <p:pic>
        <p:nvPicPr>
          <p:cNvPr id="36" name="PHẠM DUYÊN 8 - 9Slide.vn">
            <a:extLst>
              <a:ext uri="{FF2B5EF4-FFF2-40B4-BE49-F238E27FC236}">
                <a16:creationId xmlns:a16="http://schemas.microsoft.com/office/drawing/2014/main" id="{F01C51F2-C60A-2FEC-6AA8-C14A95590F5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>
          <a:xfrm>
            <a:off x="0" y="0"/>
            <a:ext cx="2665560" cy="2399004"/>
          </a:xfrm>
          <a:prstGeom prst="rect">
            <a:avLst/>
          </a:prstGeom>
        </p:spPr>
      </p:pic>
      <p:pic>
        <p:nvPicPr>
          <p:cNvPr id="37" name="PHẠM DUYÊN 9 - 9Slide.vn">
            <a:extLst>
              <a:ext uri="{FF2B5EF4-FFF2-40B4-BE49-F238E27FC236}">
                <a16:creationId xmlns:a16="http://schemas.microsoft.com/office/drawing/2014/main" id="{ADC9F680-34A7-58B9-5FEC-28922A4AF4B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7431596" y="4461326"/>
            <a:ext cx="4760405" cy="2396674"/>
          </a:xfrm>
          <a:prstGeom prst="rect">
            <a:avLst/>
          </a:prstGeom>
        </p:spPr>
      </p:pic>
      <p:pic>
        <p:nvPicPr>
          <p:cNvPr id="38" name="PHẠM DUYÊN 10 - 9Slide.vn">
            <a:extLst>
              <a:ext uri="{FF2B5EF4-FFF2-40B4-BE49-F238E27FC236}">
                <a16:creationId xmlns:a16="http://schemas.microsoft.com/office/drawing/2014/main" id="{20471A7B-CFCD-513D-8A22-E663246CBE4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404960" y="455813"/>
            <a:ext cx="1474640" cy="482328"/>
          </a:xfrm>
          <a:prstGeom prst="rect">
            <a:avLst/>
          </a:prstGeom>
        </p:spPr>
      </p:pic>
      <p:pic>
        <p:nvPicPr>
          <p:cNvPr id="42" name="PHẠM DUYÊN 11 - 9Slide.vn">
            <a:extLst>
              <a:ext uri="{FF2B5EF4-FFF2-40B4-BE49-F238E27FC236}">
                <a16:creationId xmlns:a16="http://schemas.microsoft.com/office/drawing/2014/main" id="{F6056F77-0B96-B6B6-ED17-5F5FF28E18F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576545">
            <a:off x="10944056" y="3898766"/>
            <a:ext cx="514656" cy="514656"/>
          </a:xfrm>
          <a:prstGeom prst="rect">
            <a:avLst/>
          </a:prstGeom>
        </p:spPr>
      </p:pic>
      <p:pic>
        <p:nvPicPr>
          <p:cNvPr id="43" name="PHẠM DUYÊN 12 - 9Slide.vn">
            <a:extLst>
              <a:ext uri="{FF2B5EF4-FFF2-40B4-BE49-F238E27FC236}">
                <a16:creationId xmlns:a16="http://schemas.microsoft.com/office/drawing/2014/main" id="{AAE529EB-90AC-8D31-A2AE-C52E885C7F5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89986" y="3998177"/>
            <a:ext cx="315834" cy="315834"/>
          </a:xfrm>
          <a:prstGeom prst="rect">
            <a:avLst/>
          </a:prstGeom>
        </p:spPr>
      </p:pic>
      <p:pic>
        <p:nvPicPr>
          <p:cNvPr id="34" name="PHẠM DUYÊN 13 - 9Slide.vn">
            <a:extLst>
              <a:ext uri="{FF2B5EF4-FFF2-40B4-BE49-F238E27FC236}">
                <a16:creationId xmlns:a16="http://schemas.microsoft.com/office/drawing/2014/main" id="{0C7A649F-8C29-C959-04CB-E49F5392624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214875" y="5407407"/>
            <a:ext cx="467820" cy="504512"/>
          </a:xfrm>
          <a:prstGeom prst="rect">
            <a:avLst/>
          </a:prstGeom>
        </p:spPr>
      </p:pic>
      <p:pic>
        <p:nvPicPr>
          <p:cNvPr id="45" name="PHẠM DUYÊN 14 - 9Slide.vn">
            <a:extLst>
              <a:ext uri="{FF2B5EF4-FFF2-40B4-BE49-F238E27FC236}">
                <a16:creationId xmlns:a16="http://schemas.microsoft.com/office/drawing/2014/main" id="{8FEFD948-7CDB-A42E-38B7-6F0A70DD069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504168" y="5430391"/>
            <a:ext cx="544020" cy="586688"/>
          </a:xfrm>
          <a:prstGeom prst="rect">
            <a:avLst/>
          </a:prstGeom>
        </p:spPr>
      </p:pic>
      <p:grpSp>
        <p:nvGrpSpPr>
          <p:cNvPr id="47" name="PHẠM DUYÊN 15 - 9Slide.vn">
            <a:extLst>
              <a:ext uri="{FF2B5EF4-FFF2-40B4-BE49-F238E27FC236}">
                <a16:creationId xmlns:a16="http://schemas.microsoft.com/office/drawing/2014/main" id="{D94D60C9-EC9B-D018-6265-4C6873C21C4A}"/>
              </a:ext>
            </a:extLst>
          </p:cNvPr>
          <p:cNvGrpSpPr/>
          <p:nvPr userDrawn="1"/>
        </p:nvGrpSpPr>
        <p:grpSpPr>
          <a:xfrm>
            <a:off x="1807828" y="647700"/>
            <a:ext cx="8720472" cy="5589950"/>
            <a:chOff x="2359969" y="957354"/>
            <a:chExt cx="7616190" cy="4923373"/>
          </a:xfrm>
        </p:grpSpPr>
        <p:sp>
          <p:nvSpPr>
            <p:cNvPr id="44" name="PHẠM DUYÊN 1 - 9Slide.vn">
              <a:extLst>
                <a:ext uri="{FF2B5EF4-FFF2-40B4-BE49-F238E27FC236}">
                  <a16:creationId xmlns:a16="http://schemas.microsoft.com/office/drawing/2014/main" id="{BCD13140-34AC-79AA-9A28-130391C74F92}"/>
                </a:ext>
              </a:extLst>
            </p:cNvPr>
            <p:cNvSpPr>
              <a:spLocks noChangeAspect="1"/>
            </p:cNvSpPr>
            <p:nvPr userDrawn="1"/>
          </p:nvSpPr>
          <p:spPr>
            <a:xfrm rot="21021498">
              <a:off x="2359969" y="996190"/>
              <a:ext cx="7479191" cy="4884537"/>
            </a:xfrm>
            <a:custGeom>
              <a:avLst/>
              <a:gdLst>
                <a:gd name="connsiteX0" fmla="*/ 0 w 8497240"/>
                <a:gd name="connsiteY0" fmla="*/ 2451858 h 4903716"/>
                <a:gd name="connsiteX1" fmla="*/ 4248620 w 8497240"/>
                <a:gd name="connsiteY1" fmla="*/ 0 h 4903716"/>
                <a:gd name="connsiteX2" fmla="*/ 8497240 w 8497240"/>
                <a:gd name="connsiteY2" fmla="*/ 2451858 h 4903716"/>
                <a:gd name="connsiteX3" fmla="*/ 4248620 w 8497240"/>
                <a:gd name="connsiteY3" fmla="*/ 4903716 h 4903716"/>
                <a:gd name="connsiteX4" fmla="*/ 0 w 8497240"/>
                <a:gd name="connsiteY4" fmla="*/ 2451858 h 4903716"/>
                <a:gd name="connsiteX0" fmla="*/ 22375 w 8519615"/>
                <a:gd name="connsiteY0" fmla="*/ 2509915 h 4961773"/>
                <a:gd name="connsiteX1" fmla="*/ 3153395 w 8519615"/>
                <a:gd name="connsiteY1" fmla="*/ 0 h 4961773"/>
                <a:gd name="connsiteX2" fmla="*/ 8519615 w 8519615"/>
                <a:gd name="connsiteY2" fmla="*/ 2509915 h 4961773"/>
                <a:gd name="connsiteX3" fmla="*/ 4270995 w 8519615"/>
                <a:gd name="connsiteY3" fmla="*/ 4961773 h 4961773"/>
                <a:gd name="connsiteX4" fmla="*/ 22375 w 8519615"/>
                <a:gd name="connsiteY4" fmla="*/ 2509915 h 4961773"/>
                <a:gd name="connsiteX0" fmla="*/ 68974 w 8566214"/>
                <a:gd name="connsiteY0" fmla="*/ 2509915 h 4676023"/>
                <a:gd name="connsiteX1" fmla="*/ 3199994 w 8566214"/>
                <a:gd name="connsiteY1" fmla="*/ 0 h 4676023"/>
                <a:gd name="connsiteX2" fmla="*/ 8566214 w 8566214"/>
                <a:gd name="connsiteY2" fmla="*/ 2509915 h 4676023"/>
                <a:gd name="connsiteX3" fmla="*/ 5441544 w 8566214"/>
                <a:gd name="connsiteY3" fmla="*/ 4676023 h 4676023"/>
                <a:gd name="connsiteX4" fmla="*/ 68974 w 8566214"/>
                <a:gd name="connsiteY4" fmla="*/ 2509915 h 4676023"/>
                <a:gd name="connsiteX0" fmla="*/ 8258 w 8505498"/>
                <a:gd name="connsiteY0" fmla="*/ 2509915 h 4871305"/>
                <a:gd name="connsiteX1" fmla="*/ 3139278 w 8505498"/>
                <a:gd name="connsiteY1" fmla="*/ 0 h 4871305"/>
                <a:gd name="connsiteX2" fmla="*/ 8505498 w 8505498"/>
                <a:gd name="connsiteY2" fmla="*/ 2509915 h 4871305"/>
                <a:gd name="connsiteX3" fmla="*/ 5380828 w 8505498"/>
                <a:gd name="connsiteY3" fmla="*/ 4676023 h 4871305"/>
                <a:gd name="connsiteX4" fmla="*/ 2327577 w 8505498"/>
                <a:gd name="connsiteY4" fmla="*/ 4523526 h 4871305"/>
                <a:gd name="connsiteX5" fmla="*/ 8258 w 8505498"/>
                <a:gd name="connsiteY5" fmla="*/ 2509915 h 4871305"/>
                <a:gd name="connsiteX0" fmla="*/ 8258 w 8505498"/>
                <a:gd name="connsiteY0" fmla="*/ 2509915 h 4850388"/>
                <a:gd name="connsiteX1" fmla="*/ 3139278 w 8505498"/>
                <a:gd name="connsiteY1" fmla="*/ 0 h 4850388"/>
                <a:gd name="connsiteX2" fmla="*/ 8505498 w 8505498"/>
                <a:gd name="connsiteY2" fmla="*/ 2509915 h 4850388"/>
                <a:gd name="connsiteX3" fmla="*/ 5380828 w 8505498"/>
                <a:gd name="connsiteY3" fmla="*/ 4676023 h 4850388"/>
                <a:gd name="connsiteX4" fmla="*/ 2327577 w 8505498"/>
                <a:gd name="connsiteY4" fmla="*/ 4523526 h 4850388"/>
                <a:gd name="connsiteX5" fmla="*/ 8258 w 8505498"/>
                <a:gd name="connsiteY5" fmla="*/ 2509915 h 4850388"/>
                <a:gd name="connsiteX0" fmla="*/ 8258 w 6752898"/>
                <a:gd name="connsiteY0" fmla="*/ 2510614 h 4832914"/>
                <a:gd name="connsiteX1" fmla="*/ 3139278 w 6752898"/>
                <a:gd name="connsiteY1" fmla="*/ 699 h 4832914"/>
                <a:gd name="connsiteX2" fmla="*/ 6752898 w 6752898"/>
                <a:gd name="connsiteY2" fmla="*/ 2758264 h 4832914"/>
                <a:gd name="connsiteX3" fmla="*/ 5380828 w 6752898"/>
                <a:gd name="connsiteY3" fmla="*/ 4676722 h 4832914"/>
                <a:gd name="connsiteX4" fmla="*/ 2327577 w 6752898"/>
                <a:gd name="connsiteY4" fmla="*/ 4524225 h 4832914"/>
                <a:gd name="connsiteX5" fmla="*/ 8258 w 6752898"/>
                <a:gd name="connsiteY5" fmla="*/ 2510614 h 4832914"/>
                <a:gd name="connsiteX0" fmla="*/ 8258 w 6782973"/>
                <a:gd name="connsiteY0" fmla="*/ 2532183 h 4854483"/>
                <a:gd name="connsiteX1" fmla="*/ 3139278 w 6782973"/>
                <a:gd name="connsiteY1" fmla="*/ 22268 h 4854483"/>
                <a:gd name="connsiteX2" fmla="*/ 6137577 w 6782973"/>
                <a:gd name="connsiteY2" fmla="*/ 1383495 h 4854483"/>
                <a:gd name="connsiteX3" fmla="*/ 6752898 w 6782973"/>
                <a:gd name="connsiteY3" fmla="*/ 2779833 h 4854483"/>
                <a:gd name="connsiteX4" fmla="*/ 5380828 w 6782973"/>
                <a:gd name="connsiteY4" fmla="*/ 4698291 h 4854483"/>
                <a:gd name="connsiteX5" fmla="*/ 2327577 w 6782973"/>
                <a:gd name="connsiteY5" fmla="*/ 4545794 h 4854483"/>
                <a:gd name="connsiteX6" fmla="*/ 8258 w 6782973"/>
                <a:gd name="connsiteY6" fmla="*/ 2532183 h 4854483"/>
                <a:gd name="connsiteX0" fmla="*/ 12720 w 6196885"/>
                <a:gd name="connsiteY0" fmla="*/ 2532183 h 4854483"/>
                <a:gd name="connsiteX1" fmla="*/ 2553190 w 6196885"/>
                <a:gd name="connsiteY1" fmla="*/ 22268 h 4854483"/>
                <a:gd name="connsiteX2" fmla="*/ 5551489 w 6196885"/>
                <a:gd name="connsiteY2" fmla="*/ 1383495 h 4854483"/>
                <a:gd name="connsiteX3" fmla="*/ 6166810 w 6196885"/>
                <a:gd name="connsiteY3" fmla="*/ 2779833 h 4854483"/>
                <a:gd name="connsiteX4" fmla="*/ 4794740 w 6196885"/>
                <a:gd name="connsiteY4" fmla="*/ 4698291 h 4854483"/>
                <a:gd name="connsiteX5" fmla="*/ 1741489 w 6196885"/>
                <a:gd name="connsiteY5" fmla="*/ 4545794 h 4854483"/>
                <a:gd name="connsiteX6" fmla="*/ 12720 w 6196885"/>
                <a:gd name="connsiteY6" fmla="*/ 2532183 h 4854483"/>
                <a:gd name="connsiteX0" fmla="*/ 1334 w 6185499"/>
                <a:gd name="connsiteY0" fmla="*/ 2532183 h 4854483"/>
                <a:gd name="connsiteX1" fmla="*/ 2541804 w 6185499"/>
                <a:gd name="connsiteY1" fmla="*/ 22268 h 4854483"/>
                <a:gd name="connsiteX2" fmla="*/ 5540103 w 6185499"/>
                <a:gd name="connsiteY2" fmla="*/ 1383495 h 4854483"/>
                <a:gd name="connsiteX3" fmla="*/ 6155424 w 6185499"/>
                <a:gd name="connsiteY3" fmla="*/ 2779833 h 4854483"/>
                <a:gd name="connsiteX4" fmla="*/ 4783354 w 6185499"/>
                <a:gd name="connsiteY4" fmla="*/ 4698291 h 4854483"/>
                <a:gd name="connsiteX5" fmla="*/ 1730103 w 6185499"/>
                <a:gd name="connsiteY5" fmla="*/ 4545794 h 4854483"/>
                <a:gd name="connsiteX6" fmla="*/ 1334 w 6185499"/>
                <a:gd name="connsiteY6" fmla="*/ 2532183 h 4854483"/>
                <a:gd name="connsiteX0" fmla="*/ 1536 w 6185701"/>
                <a:gd name="connsiteY0" fmla="*/ 2510236 h 4832536"/>
                <a:gd name="connsiteX1" fmla="*/ 2542006 w 6185701"/>
                <a:gd name="connsiteY1" fmla="*/ 321 h 4832536"/>
                <a:gd name="connsiteX2" fmla="*/ 5540305 w 6185701"/>
                <a:gd name="connsiteY2" fmla="*/ 1361548 h 4832536"/>
                <a:gd name="connsiteX3" fmla="*/ 6155626 w 6185701"/>
                <a:gd name="connsiteY3" fmla="*/ 2757886 h 4832536"/>
                <a:gd name="connsiteX4" fmla="*/ 4783556 w 6185701"/>
                <a:gd name="connsiteY4" fmla="*/ 4676344 h 4832536"/>
                <a:gd name="connsiteX5" fmla="*/ 1730305 w 6185701"/>
                <a:gd name="connsiteY5" fmla="*/ 4523847 h 4832536"/>
                <a:gd name="connsiteX6" fmla="*/ 1536 w 6185701"/>
                <a:gd name="connsiteY6" fmla="*/ 2510236 h 4832536"/>
                <a:gd name="connsiteX0" fmla="*/ 1372 w 6255151"/>
                <a:gd name="connsiteY0" fmla="*/ 2549700 h 4872000"/>
                <a:gd name="connsiteX1" fmla="*/ 2541842 w 6255151"/>
                <a:gd name="connsiteY1" fmla="*/ 39785 h 4872000"/>
                <a:gd name="connsiteX2" fmla="*/ 5825891 w 6255151"/>
                <a:gd name="connsiteY2" fmla="*/ 1134312 h 4872000"/>
                <a:gd name="connsiteX3" fmla="*/ 6155462 w 6255151"/>
                <a:gd name="connsiteY3" fmla="*/ 2797350 h 4872000"/>
                <a:gd name="connsiteX4" fmla="*/ 4783392 w 6255151"/>
                <a:gd name="connsiteY4" fmla="*/ 4715808 h 4872000"/>
                <a:gd name="connsiteX5" fmla="*/ 1730141 w 6255151"/>
                <a:gd name="connsiteY5" fmla="*/ 4563311 h 4872000"/>
                <a:gd name="connsiteX6" fmla="*/ 1372 w 6255151"/>
                <a:gd name="connsiteY6" fmla="*/ 2549700 h 4872000"/>
                <a:gd name="connsiteX0" fmla="*/ 4516 w 6258295"/>
                <a:gd name="connsiteY0" fmla="*/ 2549700 h 4796526"/>
                <a:gd name="connsiteX1" fmla="*/ 2544986 w 6258295"/>
                <a:gd name="connsiteY1" fmla="*/ 39785 h 4796526"/>
                <a:gd name="connsiteX2" fmla="*/ 5829035 w 6258295"/>
                <a:gd name="connsiteY2" fmla="*/ 1134312 h 4796526"/>
                <a:gd name="connsiteX3" fmla="*/ 6158606 w 6258295"/>
                <a:gd name="connsiteY3" fmla="*/ 2797350 h 4796526"/>
                <a:gd name="connsiteX4" fmla="*/ 4786536 w 6258295"/>
                <a:gd name="connsiteY4" fmla="*/ 4715808 h 4796526"/>
                <a:gd name="connsiteX5" fmla="*/ 2019035 w 6258295"/>
                <a:gd name="connsiteY5" fmla="*/ 4296611 h 4796526"/>
                <a:gd name="connsiteX6" fmla="*/ 4516 w 6258295"/>
                <a:gd name="connsiteY6" fmla="*/ 2549700 h 4796526"/>
                <a:gd name="connsiteX0" fmla="*/ 4516 w 6258295"/>
                <a:gd name="connsiteY0" fmla="*/ 2549700 h 4845005"/>
                <a:gd name="connsiteX1" fmla="*/ 2544986 w 6258295"/>
                <a:gd name="connsiteY1" fmla="*/ 39785 h 4845005"/>
                <a:gd name="connsiteX2" fmla="*/ 5829035 w 6258295"/>
                <a:gd name="connsiteY2" fmla="*/ 1134312 h 4845005"/>
                <a:gd name="connsiteX3" fmla="*/ 6158606 w 6258295"/>
                <a:gd name="connsiteY3" fmla="*/ 2797350 h 4845005"/>
                <a:gd name="connsiteX4" fmla="*/ 4786536 w 6258295"/>
                <a:gd name="connsiteY4" fmla="*/ 4715808 h 4845005"/>
                <a:gd name="connsiteX5" fmla="*/ 2019035 w 6258295"/>
                <a:gd name="connsiteY5" fmla="*/ 4296611 h 4845005"/>
                <a:gd name="connsiteX6" fmla="*/ 4516 w 6258295"/>
                <a:gd name="connsiteY6" fmla="*/ 2549700 h 4845005"/>
                <a:gd name="connsiteX0" fmla="*/ 4516 w 6258295"/>
                <a:gd name="connsiteY0" fmla="*/ 2530786 h 4826091"/>
                <a:gd name="connsiteX1" fmla="*/ 2544986 w 6258295"/>
                <a:gd name="connsiteY1" fmla="*/ 20871 h 4826091"/>
                <a:gd name="connsiteX2" fmla="*/ 5829035 w 6258295"/>
                <a:gd name="connsiteY2" fmla="*/ 1115398 h 4826091"/>
                <a:gd name="connsiteX3" fmla="*/ 6158606 w 6258295"/>
                <a:gd name="connsiteY3" fmla="*/ 2778436 h 4826091"/>
                <a:gd name="connsiteX4" fmla="*/ 4786536 w 6258295"/>
                <a:gd name="connsiteY4" fmla="*/ 4696894 h 4826091"/>
                <a:gd name="connsiteX5" fmla="*/ 2019035 w 6258295"/>
                <a:gd name="connsiteY5" fmla="*/ 4277697 h 4826091"/>
                <a:gd name="connsiteX6" fmla="*/ 4516 w 6258295"/>
                <a:gd name="connsiteY6" fmla="*/ 2530786 h 4826091"/>
                <a:gd name="connsiteX0" fmla="*/ 23982 w 6277761"/>
                <a:gd name="connsiteY0" fmla="*/ 2530786 h 4826091"/>
                <a:gd name="connsiteX1" fmla="*/ 2564452 w 6277761"/>
                <a:gd name="connsiteY1" fmla="*/ 20871 h 4826091"/>
                <a:gd name="connsiteX2" fmla="*/ 5848501 w 6277761"/>
                <a:gd name="connsiteY2" fmla="*/ 1115398 h 4826091"/>
                <a:gd name="connsiteX3" fmla="*/ 6178072 w 6277761"/>
                <a:gd name="connsiteY3" fmla="*/ 2778436 h 4826091"/>
                <a:gd name="connsiteX4" fmla="*/ 4806002 w 6277761"/>
                <a:gd name="connsiteY4" fmla="*/ 4696894 h 4826091"/>
                <a:gd name="connsiteX5" fmla="*/ 2038501 w 6277761"/>
                <a:gd name="connsiteY5" fmla="*/ 4277697 h 4826091"/>
                <a:gd name="connsiteX6" fmla="*/ 23982 w 6277761"/>
                <a:gd name="connsiteY6" fmla="*/ 2530786 h 4826091"/>
                <a:gd name="connsiteX0" fmla="*/ 23982 w 6277761"/>
                <a:gd name="connsiteY0" fmla="*/ 2529614 h 4824919"/>
                <a:gd name="connsiteX1" fmla="*/ 2564452 w 6277761"/>
                <a:gd name="connsiteY1" fmla="*/ 19699 h 4824919"/>
                <a:gd name="connsiteX2" fmla="*/ 5848501 w 6277761"/>
                <a:gd name="connsiteY2" fmla="*/ 1114226 h 4824919"/>
                <a:gd name="connsiteX3" fmla="*/ 6178072 w 6277761"/>
                <a:gd name="connsiteY3" fmla="*/ 2777264 h 4824919"/>
                <a:gd name="connsiteX4" fmla="*/ 4806002 w 6277761"/>
                <a:gd name="connsiteY4" fmla="*/ 4695722 h 4824919"/>
                <a:gd name="connsiteX5" fmla="*/ 2038501 w 6277761"/>
                <a:gd name="connsiteY5" fmla="*/ 4276525 h 4824919"/>
                <a:gd name="connsiteX6" fmla="*/ 23982 w 6277761"/>
                <a:gd name="connsiteY6" fmla="*/ 2529614 h 4824919"/>
                <a:gd name="connsiteX0" fmla="*/ 23982 w 6234587"/>
                <a:gd name="connsiteY0" fmla="*/ 2529614 h 4824919"/>
                <a:gd name="connsiteX1" fmla="*/ 2564452 w 6234587"/>
                <a:gd name="connsiteY1" fmla="*/ 19699 h 4824919"/>
                <a:gd name="connsiteX2" fmla="*/ 5848501 w 6234587"/>
                <a:gd name="connsiteY2" fmla="*/ 1114226 h 4824919"/>
                <a:gd name="connsiteX3" fmla="*/ 6178072 w 6234587"/>
                <a:gd name="connsiteY3" fmla="*/ 2777264 h 4824919"/>
                <a:gd name="connsiteX4" fmla="*/ 4806002 w 6234587"/>
                <a:gd name="connsiteY4" fmla="*/ 4695722 h 4824919"/>
                <a:gd name="connsiteX5" fmla="*/ 2038501 w 6234587"/>
                <a:gd name="connsiteY5" fmla="*/ 4276525 h 4824919"/>
                <a:gd name="connsiteX6" fmla="*/ 23982 w 6234587"/>
                <a:gd name="connsiteY6" fmla="*/ 2529614 h 4824919"/>
                <a:gd name="connsiteX0" fmla="*/ 1962 w 6212567"/>
                <a:gd name="connsiteY0" fmla="*/ 2644364 h 4939669"/>
                <a:gd name="connsiteX1" fmla="*/ 2355430 w 6212567"/>
                <a:gd name="connsiteY1" fmla="*/ 17606 h 4939669"/>
                <a:gd name="connsiteX2" fmla="*/ 5826481 w 6212567"/>
                <a:gd name="connsiteY2" fmla="*/ 1228976 h 4939669"/>
                <a:gd name="connsiteX3" fmla="*/ 6156052 w 6212567"/>
                <a:gd name="connsiteY3" fmla="*/ 2892014 h 4939669"/>
                <a:gd name="connsiteX4" fmla="*/ 4783982 w 6212567"/>
                <a:gd name="connsiteY4" fmla="*/ 4810472 h 4939669"/>
                <a:gd name="connsiteX5" fmla="*/ 2016481 w 6212567"/>
                <a:gd name="connsiteY5" fmla="*/ 4391275 h 4939669"/>
                <a:gd name="connsiteX6" fmla="*/ 1962 w 6212567"/>
                <a:gd name="connsiteY6" fmla="*/ 2644364 h 493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12567" h="4939669">
                  <a:moveTo>
                    <a:pt x="1962" y="2644364"/>
                  </a:moveTo>
                  <a:cubicBezTo>
                    <a:pt x="58453" y="1915419"/>
                    <a:pt x="108327" y="177304"/>
                    <a:pt x="2355430" y="17606"/>
                  </a:cubicBezTo>
                  <a:cubicBezTo>
                    <a:pt x="4602533" y="-142092"/>
                    <a:pt x="5452811" y="826532"/>
                    <a:pt x="5826481" y="1228976"/>
                  </a:cubicBezTo>
                  <a:cubicBezTo>
                    <a:pt x="6276351" y="1726670"/>
                    <a:pt x="6250427" y="2336373"/>
                    <a:pt x="6156052" y="2892014"/>
                  </a:cubicBezTo>
                  <a:cubicBezTo>
                    <a:pt x="6061677" y="3447655"/>
                    <a:pt x="5473910" y="4560595"/>
                    <a:pt x="4783982" y="4810472"/>
                  </a:cubicBezTo>
                  <a:cubicBezTo>
                    <a:pt x="4094054" y="5060349"/>
                    <a:pt x="3369109" y="4961843"/>
                    <a:pt x="2016481" y="4391275"/>
                  </a:cubicBezTo>
                  <a:cubicBezTo>
                    <a:pt x="1121053" y="4030257"/>
                    <a:pt x="-54529" y="3373309"/>
                    <a:pt x="1962" y="26443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PHẠM DUYÊN 1 - 9Slide.vn">
              <a:extLst>
                <a:ext uri="{FF2B5EF4-FFF2-40B4-BE49-F238E27FC236}">
                  <a16:creationId xmlns:a16="http://schemas.microsoft.com/office/drawing/2014/main" id="{5A0D02E9-3A22-EA4C-0313-208033AEE213}"/>
                </a:ext>
              </a:extLst>
            </p:cNvPr>
            <p:cNvSpPr>
              <a:spLocks noChangeAspect="1"/>
            </p:cNvSpPr>
            <p:nvPr userDrawn="1"/>
          </p:nvSpPr>
          <p:spPr>
            <a:xfrm rot="21021498">
              <a:off x="2496968" y="957354"/>
              <a:ext cx="7479191" cy="4884537"/>
            </a:xfrm>
            <a:custGeom>
              <a:avLst/>
              <a:gdLst>
                <a:gd name="connsiteX0" fmla="*/ 0 w 8497240"/>
                <a:gd name="connsiteY0" fmla="*/ 2451858 h 4903716"/>
                <a:gd name="connsiteX1" fmla="*/ 4248620 w 8497240"/>
                <a:gd name="connsiteY1" fmla="*/ 0 h 4903716"/>
                <a:gd name="connsiteX2" fmla="*/ 8497240 w 8497240"/>
                <a:gd name="connsiteY2" fmla="*/ 2451858 h 4903716"/>
                <a:gd name="connsiteX3" fmla="*/ 4248620 w 8497240"/>
                <a:gd name="connsiteY3" fmla="*/ 4903716 h 4903716"/>
                <a:gd name="connsiteX4" fmla="*/ 0 w 8497240"/>
                <a:gd name="connsiteY4" fmla="*/ 2451858 h 4903716"/>
                <a:gd name="connsiteX0" fmla="*/ 22375 w 8519615"/>
                <a:gd name="connsiteY0" fmla="*/ 2509915 h 4961773"/>
                <a:gd name="connsiteX1" fmla="*/ 3153395 w 8519615"/>
                <a:gd name="connsiteY1" fmla="*/ 0 h 4961773"/>
                <a:gd name="connsiteX2" fmla="*/ 8519615 w 8519615"/>
                <a:gd name="connsiteY2" fmla="*/ 2509915 h 4961773"/>
                <a:gd name="connsiteX3" fmla="*/ 4270995 w 8519615"/>
                <a:gd name="connsiteY3" fmla="*/ 4961773 h 4961773"/>
                <a:gd name="connsiteX4" fmla="*/ 22375 w 8519615"/>
                <a:gd name="connsiteY4" fmla="*/ 2509915 h 4961773"/>
                <a:gd name="connsiteX0" fmla="*/ 68974 w 8566214"/>
                <a:gd name="connsiteY0" fmla="*/ 2509915 h 4676023"/>
                <a:gd name="connsiteX1" fmla="*/ 3199994 w 8566214"/>
                <a:gd name="connsiteY1" fmla="*/ 0 h 4676023"/>
                <a:gd name="connsiteX2" fmla="*/ 8566214 w 8566214"/>
                <a:gd name="connsiteY2" fmla="*/ 2509915 h 4676023"/>
                <a:gd name="connsiteX3" fmla="*/ 5441544 w 8566214"/>
                <a:gd name="connsiteY3" fmla="*/ 4676023 h 4676023"/>
                <a:gd name="connsiteX4" fmla="*/ 68974 w 8566214"/>
                <a:gd name="connsiteY4" fmla="*/ 2509915 h 4676023"/>
                <a:gd name="connsiteX0" fmla="*/ 8258 w 8505498"/>
                <a:gd name="connsiteY0" fmla="*/ 2509915 h 4871305"/>
                <a:gd name="connsiteX1" fmla="*/ 3139278 w 8505498"/>
                <a:gd name="connsiteY1" fmla="*/ 0 h 4871305"/>
                <a:gd name="connsiteX2" fmla="*/ 8505498 w 8505498"/>
                <a:gd name="connsiteY2" fmla="*/ 2509915 h 4871305"/>
                <a:gd name="connsiteX3" fmla="*/ 5380828 w 8505498"/>
                <a:gd name="connsiteY3" fmla="*/ 4676023 h 4871305"/>
                <a:gd name="connsiteX4" fmla="*/ 2327577 w 8505498"/>
                <a:gd name="connsiteY4" fmla="*/ 4523526 h 4871305"/>
                <a:gd name="connsiteX5" fmla="*/ 8258 w 8505498"/>
                <a:gd name="connsiteY5" fmla="*/ 2509915 h 4871305"/>
                <a:gd name="connsiteX0" fmla="*/ 8258 w 8505498"/>
                <a:gd name="connsiteY0" fmla="*/ 2509915 h 4850388"/>
                <a:gd name="connsiteX1" fmla="*/ 3139278 w 8505498"/>
                <a:gd name="connsiteY1" fmla="*/ 0 h 4850388"/>
                <a:gd name="connsiteX2" fmla="*/ 8505498 w 8505498"/>
                <a:gd name="connsiteY2" fmla="*/ 2509915 h 4850388"/>
                <a:gd name="connsiteX3" fmla="*/ 5380828 w 8505498"/>
                <a:gd name="connsiteY3" fmla="*/ 4676023 h 4850388"/>
                <a:gd name="connsiteX4" fmla="*/ 2327577 w 8505498"/>
                <a:gd name="connsiteY4" fmla="*/ 4523526 h 4850388"/>
                <a:gd name="connsiteX5" fmla="*/ 8258 w 8505498"/>
                <a:gd name="connsiteY5" fmla="*/ 2509915 h 4850388"/>
                <a:gd name="connsiteX0" fmla="*/ 8258 w 6752898"/>
                <a:gd name="connsiteY0" fmla="*/ 2510614 h 4832914"/>
                <a:gd name="connsiteX1" fmla="*/ 3139278 w 6752898"/>
                <a:gd name="connsiteY1" fmla="*/ 699 h 4832914"/>
                <a:gd name="connsiteX2" fmla="*/ 6752898 w 6752898"/>
                <a:gd name="connsiteY2" fmla="*/ 2758264 h 4832914"/>
                <a:gd name="connsiteX3" fmla="*/ 5380828 w 6752898"/>
                <a:gd name="connsiteY3" fmla="*/ 4676722 h 4832914"/>
                <a:gd name="connsiteX4" fmla="*/ 2327577 w 6752898"/>
                <a:gd name="connsiteY4" fmla="*/ 4524225 h 4832914"/>
                <a:gd name="connsiteX5" fmla="*/ 8258 w 6752898"/>
                <a:gd name="connsiteY5" fmla="*/ 2510614 h 4832914"/>
                <a:gd name="connsiteX0" fmla="*/ 8258 w 6782973"/>
                <a:gd name="connsiteY0" fmla="*/ 2532183 h 4854483"/>
                <a:gd name="connsiteX1" fmla="*/ 3139278 w 6782973"/>
                <a:gd name="connsiteY1" fmla="*/ 22268 h 4854483"/>
                <a:gd name="connsiteX2" fmla="*/ 6137577 w 6782973"/>
                <a:gd name="connsiteY2" fmla="*/ 1383495 h 4854483"/>
                <a:gd name="connsiteX3" fmla="*/ 6752898 w 6782973"/>
                <a:gd name="connsiteY3" fmla="*/ 2779833 h 4854483"/>
                <a:gd name="connsiteX4" fmla="*/ 5380828 w 6782973"/>
                <a:gd name="connsiteY4" fmla="*/ 4698291 h 4854483"/>
                <a:gd name="connsiteX5" fmla="*/ 2327577 w 6782973"/>
                <a:gd name="connsiteY5" fmla="*/ 4545794 h 4854483"/>
                <a:gd name="connsiteX6" fmla="*/ 8258 w 6782973"/>
                <a:gd name="connsiteY6" fmla="*/ 2532183 h 4854483"/>
                <a:gd name="connsiteX0" fmla="*/ 12720 w 6196885"/>
                <a:gd name="connsiteY0" fmla="*/ 2532183 h 4854483"/>
                <a:gd name="connsiteX1" fmla="*/ 2553190 w 6196885"/>
                <a:gd name="connsiteY1" fmla="*/ 22268 h 4854483"/>
                <a:gd name="connsiteX2" fmla="*/ 5551489 w 6196885"/>
                <a:gd name="connsiteY2" fmla="*/ 1383495 h 4854483"/>
                <a:gd name="connsiteX3" fmla="*/ 6166810 w 6196885"/>
                <a:gd name="connsiteY3" fmla="*/ 2779833 h 4854483"/>
                <a:gd name="connsiteX4" fmla="*/ 4794740 w 6196885"/>
                <a:gd name="connsiteY4" fmla="*/ 4698291 h 4854483"/>
                <a:gd name="connsiteX5" fmla="*/ 1741489 w 6196885"/>
                <a:gd name="connsiteY5" fmla="*/ 4545794 h 4854483"/>
                <a:gd name="connsiteX6" fmla="*/ 12720 w 6196885"/>
                <a:gd name="connsiteY6" fmla="*/ 2532183 h 4854483"/>
                <a:gd name="connsiteX0" fmla="*/ 1334 w 6185499"/>
                <a:gd name="connsiteY0" fmla="*/ 2532183 h 4854483"/>
                <a:gd name="connsiteX1" fmla="*/ 2541804 w 6185499"/>
                <a:gd name="connsiteY1" fmla="*/ 22268 h 4854483"/>
                <a:gd name="connsiteX2" fmla="*/ 5540103 w 6185499"/>
                <a:gd name="connsiteY2" fmla="*/ 1383495 h 4854483"/>
                <a:gd name="connsiteX3" fmla="*/ 6155424 w 6185499"/>
                <a:gd name="connsiteY3" fmla="*/ 2779833 h 4854483"/>
                <a:gd name="connsiteX4" fmla="*/ 4783354 w 6185499"/>
                <a:gd name="connsiteY4" fmla="*/ 4698291 h 4854483"/>
                <a:gd name="connsiteX5" fmla="*/ 1730103 w 6185499"/>
                <a:gd name="connsiteY5" fmla="*/ 4545794 h 4854483"/>
                <a:gd name="connsiteX6" fmla="*/ 1334 w 6185499"/>
                <a:gd name="connsiteY6" fmla="*/ 2532183 h 4854483"/>
                <a:gd name="connsiteX0" fmla="*/ 1536 w 6185701"/>
                <a:gd name="connsiteY0" fmla="*/ 2510236 h 4832536"/>
                <a:gd name="connsiteX1" fmla="*/ 2542006 w 6185701"/>
                <a:gd name="connsiteY1" fmla="*/ 321 h 4832536"/>
                <a:gd name="connsiteX2" fmla="*/ 5540305 w 6185701"/>
                <a:gd name="connsiteY2" fmla="*/ 1361548 h 4832536"/>
                <a:gd name="connsiteX3" fmla="*/ 6155626 w 6185701"/>
                <a:gd name="connsiteY3" fmla="*/ 2757886 h 4832536"/>
                <a:gd name="connsiteX4" fmla="*/ 4783556 w 6185701"/>
                <a:gd name="connsiteY4" fmla="*/ 4676344 h 4832536"/>
                <a:gd name="connsiteX5" fmla="*/ 1730305 w 6185701"/>
                <a:gd name="connsiteY5" fmla="*/ 4523847 h 4832536"/>
                <a:gd name="connsiteX6" fmla="*/ 1536 w 6185701"/>
                <a:gd name="connsiteY6" fmla="*/ 2510236 h 4832536"/>
                <a:gd name="connsiteX0" fmla="*/ 1372 w 6255151"/>
                <a:gd name="connsiteY0" fmla="*/ 2549700 h 4872000"/>
                <a:gd name="connsiteX1" fmla="*/ 2541842 w 6255151"/>
                <a:gd name="connsiteY1" fmla="*/ 39785 h 4872000"/>
                <a:gd name="connsiteX2" fmla="*/ 5825891 w 6255151"/>
                <a:gd name="connsiteY2" fmla="*/ 1134312 h 4872000"/>
                <a:gd name="connsiteX3" fmla="*/ 6155462 w 6255151"/>
                <a:gd name="connsiteY3" fmla="*/ 2797350 h 4872000"/>
                <a:gd name="connsiteX4" fmla="*/ 4783392 w 6255151"/>
                <a:gd name="connsiteY4" fmla="*/ 4715808 h 4872000"/>
                <a:gd name="connsiteX5" fmla="*/ 1730141 w 6255151"/>
                <a:gd name="connsiteY5" fmla="*/ 4563311 h 4872000"/>
                <a:gd name="connsiteX6" fmla="*/ 1372 w 6255151"/>
                <a:gd name="connsiteY6" fmla="*/ 2549700 h 4872000"/>
                <a:gd name="connsiteX0" fmla="*/ 4516 w 6258295"/>
                <a:gd name="connsiteY0" fmla="*/ 2549700 h 4796526"/>
                <a:gd name="connsiteX1" fmla="*/ 2544986 w 6258295"/>
                <a:gd name="connsiteY1" fmla="*/ 39785 h 4796526"/>
                <a:gd name="connsiteX2" fmla="*/ 5829035 w 6258295"/>
                <a:gd name="connsiteY2" fmla="*/ 1134312 h 4796526"/>
                <a:gd name="connsiteX3" fmla="*/ 6158606 w 6258295"/>
                <a:gd name="connsiteY3" fmla="*/ 2797350 h 4796526"/>
                <a:gd name="connsiteX4" fmla="*/ 4786536 w 6258295"/>
                <a:gd name="connsiteY4" fmla="*/ 4715808 h 4796526"/>
                <a:gd name="connsiteX5" fmla="*/ 2019035 w 6258295"/>
                <a:gd name="connsiteY5" fmla="*/ 4296611 h 4796526"/>
                <a:gd name="connsiteX6" fmla="*/ 4516 w 6258295"/>
                <a:gd name="connsiteY6" fmla="*/ 2549700 h 4796526"/>
                <a:gd name="connsiteX0" fmla="*/ 4516 w 6258295"/>
                <a:gd name="connsiteY0" fmla="*/ 2549700 h 4845005"/>
                <a:gd name="connsiteX1" fmla="*/ 2544986 w 6258295"/>
                <a:gd name="connsiteY1" fmla="*/ 39785 h 4845005"/>
                <a:gd name="connsiteX2" fmla="*/ 5829035 w 6258295"/>
                <a:gd name="connsiteY2" fmla="*/ 1134312 h 4845005"/>
                <a:gd name="connsiteX3" fmla="*/ 6158606 w 6258295"/>
                <a:gd name="connsiteY3" fmla="*/ 2797350 h 4845005"/>
                <a:gd name="connsiteX4" fmla="*/ 4786536 w 6258295"/>
                <a:gd name="connsiteY4" fmla="*/ 4715808 h 4845005"/>
                <a:gd name="connsiteX5" fmla="*/ 2019035 w 6258295"/>
                <a:gd name="connsiteY5" fmla="*/ 4296611 h 4845005"/>
                <a:gd name="connsiteX6" fmla="*/ 4516 w 6258295"/>
                <a:gd name="connsiteY6" fmla="*/ 2549700 h 4845005"/>
                <a:gd name="connsiteX0" fmla="*/ 4516 w 6258295"/>
                <a:gd name="connsiteY0" fmla="*/ 2530786 h 4826091"/>
                <a:gd name="connsiteX1" fmla="*/ 2544986 w 6258295"/>
                <a:gd name="connsiteY1" fmla="*/ 20871 h 4826091"/>
                <a:gd name="connsiteX2" fmla="*/ 5829035 w 6258295"/>
                <a:gd name="connsiteY2" fmla="*/ 1115398 h 4826091"/>
                <a:gd name="connsiteX3" fmla="*/ 6158606 w 6258295"/>
                <a:gd name="connsiteY3" fmla="*/ 2778436 h 4826091"/>
                <a:gd name="connsiteX4" fmla="*/ 4786536 w 6258295"/>
                <a:gd name="connsiteY4" fmla="*/ 4696894 h 4826091"/>
                <a:gd name="connsiteX5" fmla="*/ 2019035 w 6258295"/>
                <a:gd name="connsiteY5" fmla="*/ 4277697 h 4826091"/>
                <a:gd name="connsiteX6" fmla="*/ 4516 w 6258295"/>
                <a:gd name="connsiteY6" fmla="*/ 2530786 h 4826091"/>
                <a:gd name="connsiteX0" fmla="*/ 23982 w 6277761"/>
                <a:gd name="connsiteY0" fmla="*/ 2530786 h 4826091"/>
                <a:gd name="connsiteX1" fmla="*/ 2564452 w 6277761"/>
                <a:gd name="connsiteY1" fmla="*/ 20871 h 4826091"/>
                <a:gd name="connsiteX2" fmla="*/ 5848501 w 6277761"/>
                <a:gd name="connsiteY2" fmla="*/ 1115398 h 4826091"/>
                <a:gd name="connsiteX3" fmla="*/ 6178072 w 6277761"/>
                <a:gd name="connsiteY3" fmla="*/ 2778436 h 4826091"/>
                <a:gd name="connsiteX4" fmla="*/ 4806002 w 6277761"/>
                <a:gd name="connsiteY4" fmla="*/ 4696894 h 4826091"/>
                <a:gd name="connsiteX5" fmla="*/ 2038501 w 6277761"/>
                <a:gd name="connsiteY5" fmla="*/ 4277697 h 4826091"/>
                <a:gd name="connsiteX6" fmla="*/ 23982 w 6277761"/>
                <a:gd name="connsiteY6" fmla="*/ 2530786 h 4826091"/>
                <a:gd name="connsiteX0" fmla="*/ 23982 w 6277761"/>
                <a:gd name="connsiteY0" fmla="*/ 2529614 h 4824919"/>
                <a:gd name="connsiteX1" fmla="*/ 2564452 w 6277761"/>
                <a:gd name="connsiteY1" fmla="*/ 19699 h 4824919"/>
                <a:gd name="connsiteX2" fmla="*/ 5848501 w 6277761"/>
                <a:gd name="connsiteY2" fmla="*/ 1114226 h 4824919"/>
                <a:gd name="connsiteX3" fmla="*/ 6178072 w 6277761"/>
                <a:gd name="connsiteY3" fmla="*/ 2777264 h 4824919"/>
                <a:gd name="connsiteX4" fmla="*/ 4806002 w 6277761"/>
                <a:gd name="connsiteY4" fmla="*/ 4695722 h 4824919"/>
                <a:gd name="connsiteX5" fmla="*/ 2038501 w 6277761"/>
                <a:gd name="connsiteY5" fmla="*/ 4276525 h 4824919"/>
                <a:gd name="connsiteX6" fmla="*/ 23982 w 6277761"/>
                <a:gd name="connsiteY6" fmla="*/ 2529614 h 4824919"/>
                <a:gd name="connsiteX0" fmla="*/ 23982 w 6234587"/>
                <a:gd name="connsiteY0" fmla="*/ 2529614 h 4824919"/>
                <a:gd name="connsiteX1" fmla="*/ 2564452 w 6234587"/>
                <a:gd name="connsiteY1" fmla="*/ 19699 h 4824919"/>
                <a:gd name="connsiteX2" fmla="*/ 5848501 w 6234587"/>
                <a:gd name="connsiteY2" fmla="*/ 1114226 h 4824919"/>
                <a:gd name="connsiteX3" fmla="*/ 6178072 w 6234587"/>
                <a:gd name="connsiteY3" fmla="*/ 2777264 h 4824919"/>
                <a:gd name="connsiteX4" fmla="*/ 4806002 w 6234587"/>
                <a:gd name="connsiteY4" fmla="*/ 4695722 h 4824919"/>
                <a:gd name="connsiteX5" fmla="*/ 2038501 w 6234587"/>
                <a:gd name="connsiteY5" fmla="*/ 4276525 h 4824919"/>
                <a:gd name="connsiteX6" fmla="*/ 23982 w 6234587"/>
                <a:gd name="connsiteY6" fmla="*/ 2529614 h 4824919"/>
                <a:gd name="connsiteX0" fmla="*/ 1962 w 6212567"/>
                <a:gd name="connsiteY0" fmla="*/ 2644364 h 4939669"/>
                <a:gd name="connsiteX1" fmla="*/ 2355430 w 6212567"/>
                <a:gd name="connsiteY1" fmla="*/ 17606 h 4939669"/>
                <a:gd name="connsiteX2" fmla="*/ 5826481 w 6212567"/>
                <a:gd name="connsiteY2" fmla="*/ 1228976 h 4939669"/>
                <a:gd name="connsiteX3" fmla="*/ 6156052 w 6212567"/>
                <a:gd name="connsiteY3" fmla="*/ 2892014 h 4939669"/>
                <a:gd name="connsiteX4" fmla="*/ 4783982 w 6212567"/>
                <a:gd name="connsiteY4" fmla="*/ 4810472 h 4939669"/>
                <a:gd name="connsiteX5" fmla="*/ 2016481 w 6212567"/>
                <a:gd name="connsiteY5" fmla="*/ 4391275 h 4939669"/>
                <a:gd name="connsiteX6" fmla="*/ 1962 w 6212567"/>
                <a:gd name="connsiteY6" fmla="*/ 2644364 h 493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12567" h="4939669">
                  <a:moveTo>
                    <a:pt x="1962" y="2644364"/>
                  </a:moveTo>
                  <a:cubicBezTo>
                    <a:pt x="58453" y="1915419"/>
                    <a:pt x="108327" y="177304"/>
                    <a:pt x="2355430" y="17606"/>
                  </a:cubicBezTo>
                  <a:cubicBezTo>
                    <a:pt x="4602533" y="-142092"/>
                    <a:pt x="5452811" y="826532"/>
                    <a:pt x="5826481" y="1228976"/>
                  </a:cubicBezTo>
                  <a:cubicBezTo>
                    <a:pt x="6276351" y="1726670"/>
                    <a:pt x="6250427" y="2336373"/>
                    <a:pt x="6156052" y="2892014"/>
                  </a:cubicBezTo>
                  <a:cubicBezTo>
                    <a:pt x="6061677" y="3447655"/>
                    <a:pt x="5473910" y="4560595"/>
                    <a:pt x="4783982" y="4810472"/>
                  </a:cubicBezTo>
                  <a:cubicBezTo>
                    <a:pt x="4094054" y="5060349"/>
                    <a:pt x="3369109" y="4961843"/>
                    <a:pt x="2016481" y="4391275"/>
                  </a:cubicBezTo>
                  <a:cubicBezTo>
                    <a:pt x="1121053" y="4030257"/>
                    <a:pt x="-54529" y="3373309"/>
                    <a:pt x="1962" y="2644364"/>
                  </a:cubicBezTo>
                  <a:close/>
                </a:path>
              </a:pathLst>
            </a:custGeom>
            <a:noFill/>
            <a:ln w="28575">
              <a:solidFill>
                <a:srgbClr val="DF7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9527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6AD7D6C7-BFD7-F8BC-F60D-3A8AE44369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5360" y="4470140"/>
            <a:ext cx="1857388" cy="2035494"/>
          </a:xfrm>
          <a:prstGeom prst="rect">
            <a:avLst/>
          </a:prstGeom>
        </p:spPr>
      </p:pic>
      <p:pic>
        <p:nvPicPr>
          <p:cNvPr id="4" name="PHẠM DUYÊN 2 - 9Slide.vn">
            <a:extLst>
              <a:ext uri="{FF2B5EF4-FFF2-40B4-BE49-F238E27FC236}">
                <a16:creationId xmlns:a16="http://schemas.microsoft.com/office/drawing/2014/main" id="{870F5D51-C201-9CB3-BD79-A6F7E17A9F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8130" y="1461179"/>
            <a:ext cx="1368048" cy="1404927"/>
          </a:xfrm>
          <a:prstGeom prst="rect">
            <a:avLst/>
          </a:prstGeom>
        </p:spPr>
      </p:pic>
      <p:pic>
        <p:nvPicPr>
          <p:cNvPr id="5" name="PHẠM DUYÊN 3 - 9Slide.vn">
            <a:extLst>
              <a:ext uri="{FF2B5EF4-FFF2-40B4-BE49-F238E27FC236}">
                <a16:creationId xmlns:a16="http://schemas.microsoft.com/office/drawing/2014/main" id="{651A607F-3CE5-EA77-433C-C4D8DC85212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 rot="21287680">
            <a:off x="9428751" y="292016"/>
            <a:ext cx="1827757" cy="1974175"/>
          </a:xfrm>
          <a:prstGeom prst="rect">
            <a:avLst/>
          </a:prstGeom>
        </p:spPr>
      </p:pic>
      <p:pic>
        <p:nvPicPr>
          <p:cNvPr id="6" name="PHẠM DUYÊN 4 - 9Slide.vn">
            <a:extLst>
              <a:ext uri="{FF2B5EF4-FFF2-40B4-BE49-F238E27FC236}">
                <a16:creationId xmlns:a16="http://schemas.microsoft.com/office/drawing/2014/main" id="{C089A567-91C2-1AE6-54B1-285D777E75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458667">
            <a:off x="4097996" y="412691"/>
            <a:ext cx="514656" cy="514656"/>
          </a:xfrm>
          <a:prstGeom prst="rect">
            <a:avLst/>
          </a:prstGeom>
        </p:spPr>
      </p:pic>
      <p:pic>
        <p:nvPicPr>
          <p:cNvPr id="7" name="PHẠM DUYÊN 5 - 9Slide.vn">
            <a:extLst>
              <a:ext uri="{FF2B5EF4-FFF2-40B4-BE49-F238E27FC236}">
                <a16:creationId xmlns:a16="http://schemas.microsoft.com/office/drawing/2014/main" id="{53F29E20-9BA0-8F01-4ADA-AC496678201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786164" y="6006333"/>
            <a:ext cx="4876800" cy="201620"/>
          </a:xfrm>
          <a:prstGeom prst="rect">
            <a:avLst/>
          </a:prstGeom>
        </p:spPr>
      </p:pic>
      <p:pic>
        <p:nvPicPr>
          <p:cNvPr id="8" name="PHẠM DUYÊN 6 - 9Slide.vn">
            <a:extLst>
              <a:ext uri="{FF2B5EF4-FFF2-40B4-BE49-F238E27FC236}">
                <a16:creationId xmlns:a16="http://schemas.microsoft.com/office/drawing/2014/main" id="{578C8E92-0F08-B0DD-0DFC-ECDA3477F26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>
          <a:xfrm>
            <a:off x="0" y="0"/>
            <a:ext cx="2665560" cy="2399004"/>
          </a:xfrm>
          <a:prstGeom prst="rect">
            <a:avLst/>
          </a:prstGeom>
        </p:spPr>
      </p:pic>
      <p:pic>
        <p:nvPicPr>
          <p:cNvPr id="9" name="PHẠM DUYÊN 7 - 9Slide.vn">
            <a:extLst>
              <a:ext uri="{FF2B5EF4-FFF2-40B4-BE49-F238E27FC236}">
                <a16:creationId xmlns:a16="http://schemas.microsoft.com/office/drawing/2014/main" id="{F58B8EE5-4BBD-990A-9926-2C1D6587307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7431596" y="4461326"/>
            <a:ext cx="4760405" cy="2396674"/>
          </a:xfrm>
          <a:prstGeom prst="rect">
            <a:avLst/>
          </a:prstGeom>
        </p:spPr>
      </p:pic>
      <p:pic>
        <p:nvPicPr>
          <p:cNvPr id="10" name="PHẠM DUYÊN 8 - 9Slide.vn">
            <a:extLst>
              <a:ext uri="{FF2B5EF4-FFF2-40B4-BE49-F238E27FC236}">
                <a16:creationId xmlns:a16="http://schemas.microsoft.com/office/drawing/2014/main" id="{B764314C-891C-61D1-5A81-4A640C6402E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404960" y="455813"/>
            <a:ext cx="1474640" cy="482328"/>
          </a:xfrm>
          <a:prstGeom prst="rect">
            <a:avLst/>
          </a:prstGeom>
        </p:spPr>
      </p:pic>
      <p:pic>
        <p:nvPicPr>
          <p:cNvPr id="11" name="PHẠM DUYÊN 9 - 9Slide.vn">
            <a:extLst>
              <a:ext uri="{FF2B5EF4-FFF2-40B4-BE49-F238E27FC236}">
                <a16:creationId xmlns:a16="http://schemas.microsoft.com/office/drawing/2014/main" id="{CAAE5F7B-9F73-4B6D-150B-829B064A40D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576545">
            <a:off x="10663065" y="3491006"/>
            <a:ext cx="514656" cy="514656"/>
          </a:xfrm>
          <a:prstGeom prst="rect">
            <a:avLst/>
          </a:prstGeom>
        </p:spPr>
      </p:pic>
      <p:pic>
        <p:nvPicPr>
          <p:cNvPr id="12" name="PHẠM DUYÊN 10 - 9Slide.vn">
            <a:extLst>
              <a:ext uri="{FF2B5EF4-FFF2-40B4-BE49-F238E27FC236}">
                <a16:creationId xmlns:a16="http://schemas.microsoft.com/office/drawing/2014/main" id="{3F5115E1-42C2-79B5-BF5B-3ACA60209D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65409" y="3305866"/>
            <a:ext cx="315834" cy="315834"/>
          </a:xfrm>
          <a:prstGeom prst="rect">
            <a:avLst/>
          </a:prstGeom>
        </p:spPr>
      </p:pic>
      <p:pic>
        <p:nvPicPr>
          <p:cNvPr id="13" name="PHẠM DUYÊN 11 - 9Slide.vn">
            <a:extLst>
              <a:ext uri="{FF2B5EF4-FFF2-40B4-BE49-F238E27FC236}">
                <a16:creationId xmlns:a16="http://schemas.microsoft.com/office/drawing/2014/main" id="{49E452B8-0B71-2E16-F021-6B18E4610B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544153" y="4946762"/>
            <a:ext cx="467820" cy="504512"/>
          </a:xfrm>
          <a:prstGeom prst="rect">
            <a:avLst/>
          </a:prstGeom>
        </p:spPr>
      </p:pic>
      <p:pic>
        <p:nvPicPr>
          <p:cNvPr id="14" name="PHẠM DUYÊN 12 - 9Slide.vn">
            <a:extLst>
              <a:ext uri="{FF2B5EF4-FFF2-40B4-BE49-F238E27FC236}">
                <a16:creationId xmlns:a16="http://schemas.microsoft.com/office/drawing/2014/main" id="{EAC14BD5-1F39-83DB-6466-7F13033D727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936105" y="5243958"/>
            <a:ext cx="544020" cy="586688"/>
          </a:xfrm>
          <a:prstGeom prst="rect">
            <a:avLst/>
          </a:prstGeom>
        </p:spPr>
      </p:pic>
      <p:grpSp>
        <p:nvGrpSpPr>
          <p:cNvPr id="15" name="PHẠM DUYÊN 13 - 9Slide.vn">
            <a:extLst>
              <a:ext uri="{FF2B5EF4-FFF2-40B4-BE49-F238E27FC236}">
                <a16:creationId xmlns:a16="http://schemas.microsoft.com/office/drawing/2014/main" id="{47AFAC1D-7864-D504-9D6D-6B2C49B05229}"/>
              </a:ext>
            </a:extLst>
          </p:cNvPr>
          <p:cNvGrpSpPr/>
          <p:nvPr userDrawn="1"/>
        </p:nvGrpSpPr>
        <p:grpSpPr>
          <a:xfrm>
            <a:off x="3027028" y="1429225"/>
            <a:ext cx="6282072" cy="4026900"/>
            <a:chOff x="2359969" y="957354"/>
            <a:chExt cx="7616190" cy="4923373"/>
          </a:xfrm>
        </p:grpSpPr>
        <p:sp>
          <p:nvSpPr>
            <p:cNvPr id="16" name="PHẠM DUYÊN 1 - 9Slide.vn">
              <a:extLst>
                <a:ext uri="{FF2B5EF4-FFF2-40B4-BE49-F238E27FC236}">
                  <a16:creationId xmlns:a16="http://schemas.microsoft.com/office/drawing/2014/main" id="{A1DD95E9-DB9E-8FB4-6028-3CFF1842EC14}"/>
                </a:ext>
              </a:extLst>
            </p:cNvPr>
            <p:cNvSpPr>
              <a:spLocks noChangeAspect="1"/>
            </p:cNvSpPr>
            <p:nvPr userDrawn="1"/>
          </p:nvSpPr>
          <p:spPr>
            <a:xfrm rot="21021498">
              <a:off x="2359969" y="996190"/>
              <a:ext cx="7479191" cy="4884537"/>
            </a:xfrm>
            <a:custGeom>
              <a:avLst/>
              <a:gdLst>
                <a:gd name="connsiteX0" fmla="*/ 0 w 8497240"/>
                <a:gd name="connsiteY0" fmla="*/ 2451858 h 4903716"/>
                <a:gd name="connsiteX1" fmla="*/ 4248620 w 8497240"/>
                <a:gd name="connsiteY1" fmla="*/ 0 h 4903716"/>
                <a:gd name="connsiteX2" fmla="*/ 8497240 w 8497240"/>
                <a:gd name="connsiteY2" fmla="*/ 2451858 h 4903716"/>
                <a:gd name="connsiteX3" fmla="*/ 4248620 w 8497240"/>
                <a:gd name="connsiteY3" fmla="*/ 4903716 h 4903716"/>
                <a:gd name="connsiteX4" fmla="*/ 0 w 8497240"/>
                <a:gd name="connsiteY4" fmla="*/ 2451858 h 4903716"/>
                <a:gd name="connsiteX0" fmla="*/ 22375 w 8519615"/>
                <a:gd name="connsiteY0" fmla="*/ 2509915 h 4961773"/>
                <a:gd name="connsiteX1" fmla="*/ 3153395 w 8519615"/>
                <a:gd name="connsiteY1" fmla="*/ 0 h 4961773"/>
                <a:gd name="connsiteX2" fmla="*/ 8519615 w 8519615"/>
                <a:gd name="connsiteY2" fmla="*/ 2509915 h 4961773"/>
                <a:gd name="connsiteX3" fmla="*/ 4270995 w 8519615"/>
                <a:gd name="connsiteY3" fmla="*/ 4961773 h 4961773"/>
                <a:gd name="connsiteX4" fmla="*/ 22375 w 8519615"/>
                <a:gd name="connsiteY4" fmla="*/ 2509915 h 4961773"/>
                <a:gd name="connsiteX0" fmla="*/ 68974 w 8566214"/>
                <a:gd name="connsiteY0" fmla="*/ 2509915 h 4676023"/>
                <a:gd name="connsiteX1" fmla="*/ 3199994 w 8566214"/>
                <a:gd name="connsiteY1" fmla="*/ 0 h 4676023"/>
                <a:gd name="connsiteX2" fmla="*/ 8566214 w 8566214"/>
                <a:gd name="connsiteY2" fmla="*/ 2509915 h 4676023"/>
                <a:gd name="connsiteX3" fmla="*/ 5441544 w 8566214"/>
                <a:gd name="connsiteY3" fmla="*/ 4676023 h 4676023"/>
                <a:gd name="connsiteX4" fmla="*/ 68974 w 8566214"/>
                <a:gd name="connsiteY4" fmla="*/ 2509915 h 4676023"/>
                <a:gd name="connsiteX0" fmla="*/ 8258 w 8505498"/>
                <a:gd name="connsiteY0" fmla="*/ 2509915 h 4871305"/>
                <a:gd name="connsiteX1" fmla="*/ 3139278 w 8505498"/>
                <a:gd name="connsiteY1" fmla="*/ 0 h 4871305"/>
                <a:gd name="connsiteX2" fmla="*/ 8505498 w 8505498"/>
                <a:gd name="connsiteY2" fmla="*/ 2509915 h 4871305"/>
                <a:gd name="connsiteX3" fmla="*/ 5380828 w 8505498"/>
                <a:gd name="connsiteY3" fmla="*/ 4676023 h 4871305"/>
                <a:gd name="connsiteX4" fmla="*/ 2327577 w 8505498"/>
                <a:gd name="connsiteY4" fmla="*/ 4523526 h 4871305"/>
                <a:gd name="connsiteX5" fmla="*/ 8258 w 8505498"/>
                <a:gd name="connsiteY5" fmla="*/ 2509915 h 4871305"/>
                <a:gd name="connsiteX0" fmla="*/ 8258 w 8505498"/>
                <a:gd name="connsiteY0" fmla="*/ 2509915 h 4850388"/>
                <a:gd name="connsiteX1" fmla="*/ 3139278 w 8505498"/>
                <a:gd name="connsiteY1" fmla="*/ 0 h 4850388"/>
                <a:gd name="connsiteX2" fmla="*/ 8505498 w 8505498"/>
                <a:gd name="connsiteY2" fmla="*/ 2509915 h 4850388"/>
                <a:gd name="connsiteX3" fmla="*/ 5380828 w 8505498"/>
                <a:gd name="connsiteY3" fmla="*/ 4676023 h 4850388"/>
                <a:gd name="connsiteX4" fmla="*/ 2327577 w 8505498"/>
                <a:gd name="connsiteY4" fmla="*/ 4523526 h 4850388"/>
                <a:gd name="connsiteX5" fmla="*/ 8258 w 8505498"/>
                <a:gd name="connsiteY5" fmla="*/ 2509915 h 4850388"/>
                <a:gd name="connsiteX0" fmla="*/ 8258 w 6752898"/>
                <a:gd name="connsiteY0" fmla="*/ 2510614 h 4832914"/>
                <a:gd name="connsiteX1" fmla="*/ 3139278 w 6752898"/>
                <a:gd name="connsiteY1" fmla="*/ 699 h 4832914"/>
                <a:gd name="connsiteX2" fmla="*/ 6752898 w 6752898"/>
                <a:gd name="connsiteY2" fmla="*/ 2758264 h 4832914"/>
                <a:gd name="connsiteX3" fmla="*/ 5380828 w 6752898"/>
                <a:gd name="connsiteY3" fmla="*/ 4676722 h 4832914"/>
                <a:gd name="connsiteX4" fmla="*/ 2327577 w 6752898"/>
                <a:gd name="connsiteY4" fmla="*/ 4524225 h 4832914"/>
                <a:gd name="connsiteX5" fmla="*/ 8258 w 6752898"/>
                <a:gd name="connsiteY5" fmla="*/ 2510614 h 4832914"/>
                <a:gd name="connsiteX0" fmla="*/ 8258 w 6782973"/>
                <a:gd name="connsiteY0" fmla="*/ 2532183 h 4854483"/>
                <a:gd name="connsiteX1" fmla="*/ 3139278 w 6782973"/>
                <a:gd name="connsiteY1" fmla="*/ 22268 h 4854483"/>
                <a:gd name="connsiteX2" fmla="*/ 6137577 w 6782973"/>
                <a:gd name="connsiteY2" fmla="*/ 1383495 h 4854483"/>
                <a:gd name="connsiteX3" fmla="*/ 6752898 w 6782973"/>
                <a:gd name="connsiteY3" fmla="*/ 2779833 h 4854483"/>
                <a:gd name="connsiteX4" fmla="*/ 5380828 w 6782973"/>
                <a:gd name="connsiteY4" fmla="*/ 4698291 h 4854483"/>
                <a:gd name="connsiteX5" fmla="*/ 2327577 w 6782973"/>
                <a:gd name="connsiteY5" fmla="*/ 4545794 h 4854483"/>
                <a:gd name="connsiteX6" fmla="*/ 8258 w 6782973"/>
                <a:gd name="connsiteY6" fmla="*/ 2532183 h 4854483"/>
                <a:gd name="connsiteX0" fmla="*/ 12720 w 6196885"/>
                <a:gd name="connsiteY0" fmla="*/ 2532183 h 4854483"/>
                <a:gd name="connsiteX1" fmla="*/ 2553190 w 6196885"/>
                <a:gd name="connsiteY1" fmla="*/ 22268 h 4854483"/>
                <a:gd name="connsiteX2" fmla="*/ 5551489 w 6196885"/>
                <a:gd name="connsiteY2" fmla="*/ 1383495 h 4854483"/>
                <a:gd name="connsiteX3" fmla="*/ 6166810 w 6196885"/>
                <a:gd name="connsiteY3" fmla="*/ 2779833 h 4854483"/>
                <a:gd name="connsiteX4" fmla="*/ 4794740 w 6196885"/>
                <a:gd name="connsiteY4" fmla="*/ 4698291 h 4854483"/>
                <a:gd name="connsiteX5" fmla="*/ 1741489 w 6196885"/>
                <a:gd name="connsiteY5" fmla="*/ 4545794 h 4854483"/>
                <a:gd name="connsiteX6" fmla="*/ 12720 w 6196885"/>
                <a:gd name="connsiteY6" fmla="*/ 2532183 h 4854483"/>
                <a:gd name="connsiteX0" fmla="*/ 1334 w 6185499"/>
                <a:gd name="connsiteY0" fmla="*/ 2532183 h 4854483"/>
                <a:gd name="connsiteX1" fmla="*/ 2541804 w 6185499"/>
                <a:gd name="connsiteY1" fmla="*/ 22268 h 4854483"/>
                <a:gd name="connsiteX2" fmla="*/ 5540103 w 6185499"/>
                <a:gd name="connsiteY2" fmla="*/ 1383495 h 4854483"/>
                <a:gd name="connsiteX3" fmla="*/ 6155424 w 6185499"/>
                <a:gd name="connsiteY3" fmla="*/ 2779833 h 4854483"/>
                <a:gd name="connsiteX4" fmla="*/ 4783354 w 6185499"/>
                <a:gd name="connsiteY4" fmla="*/ 4698291 h 4854483"/>
                <a:gd name="connsiteX5" fmla="*/ 1730103 w 6185499"/>
                <a:gd name="connsiteY5" fmla="*/ 4545794 h 4854483"/>
                <a:gd name="connsiteX6" fmla="*/ 1334 w 6185499"/>
                <a:gd name="connsiteY6" fmla="*/ 2532183 h 4854483"/>
                <a:gd name="connsiteX0" fmla="*/ 1536 w 6185701"/>
                <a:gd name="connsiteY0" fmla="*/ 2510236 h 4832536"/>
                <a:gd name="connsiteX1" fmla="*/ 2542006 w 6185701"/>
                <a:gd name="connsiteY1" fmla="*/ 321 h 4832536"/>
                <a:gd name="connsiteX2" fmla="*/ 5540305 w 6185701"/>
                <a:gd name="connsiteY2" fmla="*/ 1361548 h 4832536"/>
                <a:gd name="connsiteX3" fmla="*/ 6155626 w 6185701"/>
                <a:gd name="connsiteY3" fmla="*/ 2757886 h 4832536"/>
                <a:gd name="connsiteX4" fmla="*/ 4783556 w 6185701"/>
                <a:gd name="connsiteY4" fmla="*/ 4676344 h 4832536"/>
                <a:gd name="connsiteX5" fmla="*/ 1730305 w 6185701"/>
                <a:gd name="connsiteY5" fmla="*/ 4523847 h 4832536"/>
                <a:gd name="connsiteX6" fmla="*/ 1536 w 6185701"/>
                <a:gd name="connsiteY6" fmla="*/ 2510236 h 4832536"/>
                <a:gd name="connsiteX0" fmla="*/ 1372 w 6255151"/>
                <a:gd name="connsiteY0" fmla="*/ 2549700 h 4872000"/>
                <a:gd name="connsiteX1" fmla="*/ 2541842 w 6255151"/>
                <a:gd name="connsiteY1" fmla="*/ 39785 h 4872000"/>
                <a:gd name="connsiteX2" fmla="*/ 5825891 w 6255151"/>
                <a:gd name="connsiteY2" fmla="*/ 1134312 h 4872000"/>
                <a:gd name="connsiteX3" fmla="*/ 6155462 w 6255151"/>
                <a:gd name="connsiteY3" fmla="*/ 2797350 h 4872000"/>
                <a:gd name="connsiteX4" fmla="*/ 4783392 w 6255151"/>
                <a:gd name="connsiteY4" fmla="*/ 4715808 h 4872000"/>
                <a:gd name="connsiteX5" fmla="*/ 1730141 w 6255151"/>
                <a:gd name="connsiteY5" fmla="*/ 4563311 h 4872000"/>
                <a:gd name="connsiteX6" fmla="*/ 1372 w 6255151"/>
                <a:gd name="connsiteY6" fmla="*/ 2549700 h 4872000"/>
                <a:gd name="connsiteX0" fmla="*/ 4516 w 6258295"/>
                <a:gd name="connsiteY0" fmla="*/ 2549700 h 4796526"/>
                <a:gd name="connsiteX1" fmla="*/ 2544986 w 6258295"/>
                <a:gd name="connsiteY1" fmla="*/ 39785 h 4796526"/>
                <a:gd name="connsiteX2" fmla="*/ 5829035 w 6258295"/>
                <a:gd name="connsiteY2" fmla="*/ 1134312 h 4796526"/>
                <a:gd name="connsiteX3" fmla="*/ 6158606 w 6258295"/>
                <a:gd name="connsiteY3" fmla="*/ 2797350 h 4796526"/>
                <a:gd name="connsiteX4" fmla="*/ 4786536 w 6258295"/>
                <a:gd name="connsiteY4" fmla="*/ 4715808 h 4796526"/>
                <a:gd name="connsiteX5" fmla="*/ 2019035 w 6258295"/>
                <a:gd name="connsiteY5" fmla="*/ 4296611 h 4796526"/>
                <a:gd name="connsiteX6" fmla="*/ 4516 w 6258295"/>
                <a:gd name="connsiteY6" fmla="*/ 2549700 h 4796526"/>
                <a:gd name="connsiteX0" fmla="*/ 4516 w 6258295"/>
                <a:gd name="connsiteY0" fmla="*/ 2549700 h 4845005"/>
                <a:gd name="connsiteX1" fmla="*/ 2544986 w 6258295"/>
                <a:gd name="connsiteY1" fmla="*/ 39785 h 4845005"/>
                <a:gd name="connsiteX2" fmla="*/ 5829035 w 6258295"/>
                <a:gd name="connsiteY2" fmla="*/ 1134312 h 4845005"/>
                <a:gd name="connsiteX3" fmla="*/ 6158606 w 6258295"/>
                <a:gd name="connsiteY3" fmla="*/ 2797350 h 4845005"/>
                <a:gd name="connsiteX4" fmla="*/ 4786536 w 6258295"/>
                <a:gd name="connsiteY4" fmla="*/ 4715808 h 4845005"/>
                <a:gd name="connsiteX5" fmla="*/ 2019035 w 6258295"/>
                <a:gd name="connsiteY5" fmla="*/ 4296611 h 4845005"/>
                <a:gd name="connsiteX6" fmla="*/ 4516 w 6258295"/>
                <a:gd name="connsiteY6" fmla="*/ 2549700 h 4845005"/>
                <a:gd name="connsiteX0" fmla="*/ 4516 w 6258295"/>
                <a:gd name="connsiteY0" fmla="*/ 2530786 h 4826091"/>
                <a:gd name="connsiteX1" fmla="*/ 2544986 w 6258295"/>
                <a:gd name="connsiteY1" fmla="*/ 20871 h 4826091"/>
                <a:gd name="connsiteX2" fmla="*/ 5829035 w 6258295"/>
                <a:gd name="connsiteY2" fmla="*/ 1115398 h 4826091"/>
                <a:gd name="connsiteX3" fmla="*/ 6158606 w 6258295"/>
                <a:gd name="connsiteY3" fmla="*/ 2778436 h 4826091"/>
                <a:gd name="connsiteX4" fmla="*/ 4786536 w 6258295"/>
                <a:gd name="connsiteY4" fmla="*/ 4696894 h 4826091"/>
                <a:gd name="connsiteX5" fmla="*/ 2019035 w 6258295"/>
                <a:gd name="connsiteY5" fmla="*/ 4277697 h 4826091"/>
                <a:gd name="connsiteX6" fmla="*/ 4516 w 6258295"/>
                <a:gd name="connsiteY6" fmla="*/ 2530786 h 4826091"/>
                <a:gd name="connsiteX0" fmla="*/ 23982 w 6277761"/>
                <a:gd name="connsiteY0" fmla="*/ 2530786 h 4826091"/>
                <a:gd name="connsiteX1" fmla="*/ 2564452 w 6277761"/>
                <a:gd name="connsiteY1" fmla="*/ 20871 h 4826091"/>
                <a:gd name="connsiteX2" fmla="*/ 5848501 w 6277761"/>
                <a:gd name="connsiteY2" fmla="*/ 1115398 h 4826091"/>
                <a:gd name="connsiteX3" fmla="*/ 6178072 w 6277761"/>
                <a:gd name="connsiteY3" fmla="*/ 2778436 h 4826091"/>
                <a:gd name="connsiteX4" fmla="*/ 4806002 w 6277761"/>
                <a:gd name="connsiteY4" fmla="*/ 4696894 h 4826091"/>
                <a:gd name="connsiteX5" fmla="*/ 2038501 w 6277761"/>
                <a:gd name="connsiteY5" fmla="*/ 4277697 h 4826091"/>
                <a:gd name="connsiteX6" fmla="*/ 23982 w 6277761"/>
                <a:gd name="connsiteY6" fmla="*/ 2530786 h 4826091"/>
                <a:gd name="connsiteX0" fmla="*/ 23982 w 6277761"/>
                <a:gd name="connsiteY0" fmla="*/ 2529614 h 4824919"/>
                <a:gd name="connsiteX1" fmla="*/ 2564452 w 6277761"/>
                <a:gd name="connsiteY1" fmla="*/ 19699 h 4824919"/>
                <a:gd name="connsiteX2" fmla="*/ 5848501 w 6277761"/>
                <a:gd name="connsiteY2" fmla="*/ 1114226 h 4824919"/>
                <a:gd name="connsiteX3" fmla="*/ 6178072 w 6277761"/>
                <a:gd name="connsiteY3" fmla="*/ 2777264 h 4824919"/>
                <a:gd name="connsiteX4" fmla="*/ 4806002 w 6277761"/>
                <a:gd name="connsiteY4" fmla="*/ 4695722 h 4824919"/>
                <a:gd name="connsiteX5" fmla="*/ 2038501 w 6277761"/>
                <a:gd name="connsiteY5" fmla="*/ 4276525 h 4824919"/>
                <a:gd name="connsiteX6" fmla="*/ 23982 w 6277761"/>
                <a:gd name="connsiteY6" fmla="*/ 2529614 h 4824919"/>
                <a:gd name="connsiteX0" fmla="*/ 23982 w 6234587"/>
                <a:gd name="connsiteY0" fmla="*/ 2529614 h 4824919"/>
                <a:gd name="connsiteX1" fmla="*/ 2564452 w 6234587"/>
                <a:gd name="connsiteY1" fmla="*/ 19699 h 4824919"/>
                <a:gd name="connsiteX2" fmla="*/ 5848501 w 6234587"/>
                <a:gd name="connsiteY2" fmla="*/ 1114226 h 4824919"/>
                <a:gd name="connsiteX3" fmla="*/ 6178072 w 6234587"/>
                <a:gd name="connsiteY3" fmla="*/ 2777264 h 4824919"/>
                <a:gd name="connsiteX4" fmla="*/ 4806002 w 6234587"/>
                <a:gd name="connsiteY4" fmla="*/ 4695722 h 4824919"/>
                <a:gd name="connsiteX5" fmla="*/ 2038501 w 6234587"/>
                <a:gd name="connsiteY5" fmla="*/ 4276525 h 4824919"/>
                <a:gd name="connsiteX6" fmla="*/ 23982 w 6234587"/>
                <a:gd name="connsiteY6" fmla="*/ 2529614 h 4824919"/>
                <a:gd name="connsiteX0" fmla="*/ 1962 w 6212567"/>
                <a:gd name="connsiteY0" fmla="*/ 2644364 h 4939669"/>
                <a:gd name="connsiteX1" fmla="*/ 2355430 w 6212567"/>
                <a:gd name="connsiteY1" fmla="*/ 17606 h 4939669"/>
                <a:gd name="connsiteX2" fmla="*/ 5826481 w 6212567"/>
                <a:gd name="connsiteY2" fmla="*/ 1228976 h 4939669"/>
                <a:gd name="connsiteX3" fmla="*/ 6156052 w 6212567"/>
                <a:gd name="connsiteY3" fmla="*/ 2892014 h 4939669"/>
                <a:gd name="connsiteX4" fmla="*/ 4783982 w 6212567"/>
                <a:gd name="connsiteY4" fmla="*/ 4810472 h 4939669"/>
                <a:gd name="connsiteX5" fmla="*/ 2016481 w 6212567"/>
                <a:gd name="connsiteY5" fmla="*/ 4391275 h 4939669"/>
                <a:gd name="connsiteX6" fmla="*/ 1962 w 6212567"/>
                <a:gd name="connsiteY6" fmla="*/ 2644364 h 493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12567" h="4939669">
                  <a:moveTo>
                    <a:pt x="1962" y="2644364"/>
                  </a:moveTo>
                  <a:cubicBezTo>
                    <a:pt x="58453" y="1915419"/>
                    <a:pt x="108327" y="177304"/>
                    <a:pt x="2355430" y="17606"/>
                  </a:cubicBezTo>
                  <a:cubicBezTo>
                    <a:pt x="4602533" y="-142092"/>
                    <a:pt x="5452811" y="826532"/>
                    <a:pt x="5826481" y="1228976"/>
                  </a:cubicBezTo>
                  <a:cubicBezTo>
                    <a:pt x="6276351" y="1726670"/>
                    <a:pt x="6250427" y="2336373"/>
                    <a:pt x="6156052" y="2892014"/>
                  </a:cubicBezTo>
                  <a:cubicBezTo>
                    <a:pt x="6061677" y="3447655"/>
                    <a:pt x="5473910" y="4560595"/>
                    <a:pt x="4783982" y="4810472"/>
                  </a:cubicBezTo>
                  <a:cubicBezTo>
                    <a:pt x="4094054" y="5060349"/>
                    <a:pt x="3369109" y="4961843"/>
                    <a:pt x="2016481" y="4391275"/>
                  </a:cubicBezTo>
                  <a:cubicBezTo>
                    <a:pt x="1121053" y="4030257"/>
                    <a:pt x="-54529" y="3373309"/>
                    <a:pt x="1962" y="26443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HẠM DUYÊN 1 - 9Slide.vn">
              <a:extLst>
                <a:ext uri="{FF2B5EF4-FFF2-40B4-BE49-F238E27FC236}">
                  <a16:creationId xmlns:a16="http://schemas.microsoft.com/office/drawing/2014/main" id="{D32DB726-8105-6EE3-191A-56D0EFAB8C91}"/>
                </a:ext>
              </a:extLst>
            </p:cNvPr>
            <p:cNvSpPr>
              <a:spLocks noChangeAspect="1"/>
            </p:cNvSpPr>
            <p:nvPr userDrawn="1"/>
          </p:nvSpPr>
          <p:spPr>
            <a:xfrm rot="21021498">
              <a:off x="2496968" y="957354"/>
              <a:ext cx="7479191" cy="4884537"/>
            </a:xfrm>
            <a:custGeom>
              <a:avLst/>
              <a:gdLst>
                <a:gd name="connsiteX0" fmla="*/ 0 w 8497240"/>
                <a:gd name="connsiteY0" fmla="*/ 2451858 h 4903716"/>
                <a:gd name="connsiteX1" fmla="*/ 4248620 w 8497240"/>
                <a:gd name="connsiteY1" fmla="*/ 0 h 4903716"/>
                <a:gd name="connsiteX2" fmla="*/ 8497240 w 8497240"/>
                <a:gd name="connsiteY2" fmla="*/ 2451858 h 4903716"/>
                <a:gd name="connsiteX3" fmla="*/ 4248620 w 8497240"/>
                <a:gd name="connsiteY3" fmla="*/ 4903716 h 4903716"/>
                <a:gd name="connsiteX4" fmla="*/ 0 w 8497240"/>
                <a:gd name="connsiteY4" fmla="*/ 2451858 h 4903716"/>
                <a:gd name="connsiteX0" fmla="*/ 22375 w 8519615"/>
                <a:gd name="connsiteY0" fmla="*/ 2509915 h 4961773"/>
                <a:gd name="connsiteX1" fmla="*/ 3153395 w 8519615"/>
                <a:gd name="connsiteY1" fmla="*/ 0 h 4961773"/>
                <a:gd name="connsiteX2" fmla="*/ 8519615 w 8519615"/>
                <a:gd name="connsiteY2" fmla="*/ 2509915 h 4961773"/>
                <a:gd name="connsiteX3" fmla="*/ 4270995 w 8519615"/>
                <a:gd name="connsiteY3" fmla="*/ 4961773 h 4961773"/>
                <a:gd name="connsiteX4" fmla="*/ 22375 w 8519615"/>
                <a:gd name="connsiteY4" fmla="*/ 2509915 h 4961773"/>
                <a:gd name="connsiteX0" fmla="*/ 68974 w 8566214"/>
                <a:gd name="connsiteY0" fmla="*/ 2509915 h 4676023"/>
                <a:gd name="connsiteX1" fmla="*/ 3199994 w 8566214"/>
                <a:gd name="connsiteY1" fmla="*/ 0 h 4676023"/>
                <a:gd name="connsiteX2" fmla="*/ 8566214 w 8566214"/>
                <a:gd name="connsiteY2" fmla="*/ 2509915 h 4676023"/>
                <a:gd name="connsiteX3" fmla="*/ 5441544 w 8566214"/>
                <a:gd name="connsiteY3" fmla="*/ 4676023 h 4676023"/>
                <a:gd name="connsiteX4" fmla="*/ 68974 w 8566214"/>
                <a:gd name="connsiteY4" fmla="*/ 2509915 h 4676023"/>
                <a:gd name="connsiteX0" fmla="*/ 8258 w 8505498"/>
                <a:gd name="connsiteY0" fmla="*/ 2509915 h 4871305"/>
                <a:gd name="connsiteX1" fmla="*/ 3139278 w 8505498"/>
                <a:gd name="connsiteY1" fmla="*/ 0 h 4871305"/>
                <a:gd name="connsiteX2" fmla="*/ 8505498 w 8505498"/>
                <a:gd name="connsiteY2" fmla="*/ 2509915 h 4871305"/>
                <a:gd name="connsiteX3" fmla="*/ 5380828 w 8505498"/>
                <a:gd name="connsiteY3" fmla="*/ 4676023 h 4871305"/>
                <a:gd name="connsiteX4" fmla="*/ 2327577 w 8505498"/>
                <a:gd name="connsiteY4" fmla="*/ 4523526 h 4871305"/>
                <a:gd name="connsiteX5" fmla="*/ 8258 w 8505498"/>
                <a:gd name="connsiteY5" fmla="*/ 2509915 h 4871305"/>
                <a:gd name="connsiteX0" fmla="*/ 8258 w 8505498"/>
                <a:gd name="connsiteY0" fmla="*/ 2509915 h 4850388"/>
                <a:gd name="connsiteX1" fmla="*/ 3139278 w 8505498"/>
                <a:gd name="connsiteY1" fmla="*/ 0 h 4850388"/>
                <a:gd name="connsiteX2" fmla="*/ 8505498 w 8505498"/>
                <a:gd name="connsiteY2" fmla="*/ 2509915 h 4850388"/>
                <a:gd name="connsiteX3" fmla="*/ 5380828 w 8505498"/>
                <a:gd name="connsiteY3" fmla="*/ 4676023 h 4850388"/>
                <a:gd name="connsiteX4" fmla="*/ 2327577 w 8505498"/>
                <a:gd name="connsiteY4" fmla="*/ 4523526 h 4850388"/>
                <a:gd name="connsiteX5" fmla="*/ 8258 w 8505498"/>
                <a:gd name="connsiteY5" fmla="*/ 2509915 h 4850388"/>
                <a:gd name="connsiteX0" fmla="*/ 8258 w 6752898"/>
                <a:gd name="connsiteY0" fmla="*/ 2510614 h 4832914"/>
                <a:gd name="connsiteX1" fmla="*/ 3139278 w 6752898"/>
                <a:gd name="connsiteY1" fmla="*/ 699 h 4832914"/>
                <a:gd name="connsiteX2" fmla="*/ 6752898 w 6752898"/>
                <a:gd name="connsiteY2" fmla="*/ 2758264 h 4832914"/>
                <a:gd name="connsiteX3" fmla="*/ 5380828 w 6752898"/>
                <a:gd name="connsiteY3" fmla="*/ 4676722 h 4832914"/>
                <a:gd name="connsiteX4" fmla="*/ 2327577 w 6752898"/>
                <a:gd name="connsiteY4" fmla="*/ 4524225 h 4832914"/>
                <a:gd name="connsiteX5" fmla="*/ 8258 w 6752898"/>
                <a:gd name="connsiteY5" fmla="*/ 2510614 h 4832914"/>
                <a:gd name="connsiteX0" fmla="*/ 8258 w 6782973"/>
                <a:gd name="connsiteY0" fmla="*/ 2532183 h 4854483"/>
                <a:gd name="connsiteX1" fmla="*/ 3139278 w 6782973"/>
                <a:gd name="connsiteY1" fmla="*/ 22268 h 4854483"/>
                <a:gd name="connsiteX2" fmla="*/ 6137577 w 6782973"/>
                <a:gd name="connsiteY2" fmla="*/ 1383495 h 4854483"/>
                <a:gd name="connsiteX3" fmla="*/ 6752898 w 6782973"/>
                <a:gd name="connsiteY3" fmla="*/ 2779833 h 4854483"/>
                <a:gd name="connsiteX4" fmla="*/ 5380828 w 6782973"/>
                <a:gd name="connsiteY4" fmla="*/ 4698291 h 4854483"/>
                <a:gd name="connsiteX5" fmla="*/ 2327577 w 6782973"/>
                <a:gd name="connsiteY5" fmla="*/ 4545794 h 4854483"/>
                <a:gd name="connsiteX6" fmla="*/ 8258 w 6782973"/>
                <a:gd name="connsiteY6" fmla="*/ 2532183 h 4854483"/>
                <a:gd name="connsiteX0" fmla="*/ 12720 w 6196885"/>
                <a:gd name="connsiteY0" fmla="*/ 2532183 h 4854483"/>
                <a:gd name="connsiteX1" fmla="*/ 2553190 w 6196885"/>
                <a:gd name="connsiteY1" fmla="*/ 22268 h 4854483"/>
                <a:gd name="connsiteX2" fmla="*/ 5551489 w 6196885"/>
                <a:gd name="connsiteY2" fmla="*/ 1383495 h 4854483"/>
                <a:gd name="connsiteX3" fmla="*/ 6166810 w 6196885"/>
                <a:gd name="connsiteY3" fmla="*/ 2779833 h 4854483"/>
                <a:gd name="connsiteX4" fmla="*/ 4794740 w 6196885"/>
                <a:gd name="connsiteY4" fmla="*/ 4698291 h 4854483"/>
                <a:gd name="connsiteX5" fmla="*/ 1741489 w 6196885"/>
                <a:gd name="connsiteY5" fmla="*/ 4545794 h 4854483"/>
                <a:gd name="connsiteX6" fmla="*/ 12720 w 6196885"/>
                <a:gd name="connsiteY6" fmla="*/ 2532183 h 4854483"/>
                <a:gd name="connsiteX0" fmla="*/ 1334 w 6185499"/>
                <a:gd name="connsiteY0" fmla="*/ 2532183 h 4854483"/>
                <a:gd name="connsiteX1" fmla="*/ 2541804 w 6185499"/>
                <a:gd name="connsiteY1" fmla="*/ 22268 h 4854483"/>
                <a:gd name="connsiteX2" fmla="*/ 5540103 w 6185499"/>
                <a:gd name="connsiteY2" fmla="*/ 1383495 h 4854483"/>
                <a:gd name="connsiteX3" fmla="*/ 6155424 w 6185499"/>
                <a:gd name="connsiteY3" fmla="*/ 2779833 h 4854483"/>
                <a:gd name="connsiteX4" fmla="*/ 4783354 w 6185499"/>
                <a:gd name="connsiteY4" fmla="*/ 4698291 h 4854483"/>
                <a:gd name="connsiteX5" fmla="*/ 1730103 w 6185499"/>
                <a:gd name="connsiteY5" fmla="*/ 4545794 h 4854483"/>
                <a:gd name="connsiteX6" fmla="*/ 1334 w 6185499"/>
                <a:gd name="connsiteY6" fmla="*/ 2532183 h 4854483"/>
                <a:gd name="connsiteX0" fmla="*/ 1536 w 6185701"/>
                <a:gd name="connsiteY0" fmla="*/ 2510236 h 4832536"/>
                <a:gd name="connsiteX1" fmla="*/ 2542006 w 6185701"/>
                <a:gd name="connsiteY1" fmla="*/ 321 h 4832536"/>
                <a:gd name="connsiteX2" fmla="*/ 5540305 w 6185701"/>
                <a:gd name="connsiteY2" fmla="*/ 1361548 h 4832536"/>
                <a:gd name="connsiteX3" fmla="*/ 6155626 w 6185701"/>
                <a:gd name="connsiteY3" fmla="*/ 2757886 h 4832536"/>
                <a:gd name="connsiteX4" fmla="*/ 4783556 w 6185701"/>
                <a:gd name="connsiteY4" fmla="*/ 4676344 h 4832536"/>
                <a:gd name="connsiteX5" fmla="*/ 1730305 w 6185701"/>
                <a:gd name="connsiteY5" fmla="*/ 4523847 h 4832536"/>
                <a:gd name="connsiteX6" fmla="*/ 1536 w 6185701"/>
                <a:gd name="connsiteY6" fmla="*/ 2510236 h 4832536"/>
                <a:gd name="connsiteX0" fmla="*/ 1372 w 6255151"/>
                <a:gd name="connsiteY0" fmla="*/ 2549700 h 4872000"/>
                <a:gd name="connsiteX1" fmla="*/ 2541842 w 6255151"/>
                <a:gd name="connsiteY1" fmla="*/ 39785 h 4872000"/>
                <a:gd name="connsiteX2" fmla="*/ 5825891 w 6255151"/>
                <a:gd name="connsiteY2" fmla="*/ 1134312 h 4872000"/>
                <a:gd name="connsiteX3" fmla="*/ 6155462 w 6255151"/>
                <a:gd name="connsiteY3" fmla="*/ 2797350 h 4872000"/>
                <a:gd name="connsiteX4" fmla="*/ 4783392 w 6255151"/>
                <a:gd name="connsiteY4" fmla="*/ 4715808 h 4872000"/>
                <a:gd name="connsiteX5" fmla="*/ 1730141 w 6255151"/>
                <a:gd name="connsiteY5" fmla="*/ 4563311 h 4872000"/>
                <a:gd name="connsiteX6" fmla="*/ 1372 w 6255151"/>
                <a:gd name="connsiteY6" fmla="*/ 2549700 h 4872000"/>
                <a:gd name="connsiteX0" fmla="*/ 4516 w 6258295"/>
                <a:gd name="connsiteY0" fmla="*/ 2549700 h 4796526"/>
                <a:gd name="connsiteX1" fmla="*/ 2544986 w 6258295"/>
                <a:gd name="connsiteY1" fmla="*/ 39785 h 4796526"/>
                <a:gd name="connsiteX2" fmla="*/ 5829035 w 6258295"/>
                <a:gd name="connsiteY2" fmla="*/ 1134312 h 4796526"/>
                <a:gd name="connsiteX3" fmla="*/ 6158606 w 6258295"/>
                <a:gd name="connsiteY3" fmla="*/ 2797350 h 4796526"/>
                <a:gd name="connsiteX4" fmla="*/ 4786536 w 6258295"/>
                <a:gd name="connsiteY4" fmla="*/ 4715808 h 4796526"/>
                <a:gd name="connsiteX5" fmla="*/ 2019035 w 6258295"/>
                <a:gd name="connsiteY5" fmla="*/ 4296611 h 4796526"/>
                <a:gd name="connsiteX6" fmla="*/ 4516 w 6258295"/>
                <a:gd name="connsiteY6" fmla="*/ 2549700 h 4796526"/>
                <a:gd name="connsiteX0" fmla="*/ 4516 w 6258295"/>
                <a:gd name="connsiteY0" fmla="*/ 2549700 h 4845005"/>
                <a:gd name="connsiteX1" fmla="*/ 2544986 w 6258295"/>
                <a:gd name="connsiteY1" fmla="*/ 39785 h 4845005"/>
                <a:gd name="connsiteX2" fmla="*/ 5829035 w 6258295"/>
                <a:gd name="connsiteY2" fmla="*/ 1134312 h 4845005"/>
                <a:gd name="connsiteX3" fmla="*/ 6158606 w 6258295"/>
                <a:gd name="connsiteY3" fmla="*/ 2797350 h 4845005"/>
                <a:gd name="connsiteX4" fmla="*/ 4786536 w 6258295"/>
                <a:gd name="connsiteY4" fmla="*/ 4715808 h 4845005"/>
                <a:gd name="connsiteX5" fmla="*/ 2019035 w 6258295"/>
                <a:gd name="connsiteY5" fmla="*/ 4296611 h 4845005"/>
                <a:gd name="connsiteX6" fmla="*/ 4516 w 6258295"/>
                <a:gd name="connsiteY6" fmla="*/ 2549700 h 4845005"/>
                <a:gd name="connsiteX0" fmla="*/ 4516 w 6258295"/>
                <a:gd name="connsiteY0" fmla="*/ 2530786 h 4826091"/>
                <a:gd name="connsiteX1" fmla="*/ 2544986 w 6258295"/>
                <a:gd name="connsiteY1" fmla="*/ 20871 h 4826091"/>
                <a:gd name="connsiteX2" fmla="*/ 5829035 w 6258295"/>
                <a:gd name="connsiteY2" fmla="*/ 1115398 h 4826091"/>
                <a:gd name="connsiteX3" fmla="*/ 6158606 w 6258295"/>
                <a:gd name="connsiteY3" fmla="*/ 2778436 h 4826091"/>
                <a:gd name="connsiteX4" fmla="*/ 4786536 w 6258295"/>
                <a:gd name="connsiteY4" fmla="*/ 4696894 h 4826091"/>
                <a:gd name="connsiteX5" fmla="*/ 2019035 w 6258295"/>
                <a:gd name="connsiteY5" fmla="*/ 4277697 h 4826091"/>
                <a:gd name="connsiteX6" fmla="*/ 4516 w 6258295"/>
                <a:gd name="connsiteY6" fmla="*/ 2530786 h 4826091"/>
                <a:gd name="connsiteX0" fmla="*/ 23982 w 6277761"/>
                <a:gd name="connsiteY0" fmla="*/ 2530786 h 4826091"/>
                <a:gd name="connsiteX1" fmla="*/ 2564452 w 6277761"/>
                <a:gd name="connsiteY1" fmla="*/ 20871 h 4826091"/>
                <a:gd name="connsiteX2" fmla="*/ 5848501 w 6277761"/>
                <a:gd name="connsiteY2" fmla="*/ 1115398 h 4826091"/>
                <a:gd name="connsiteX3" fmla="*/ 6178072 w 6277761"/>
                <a:gd name="connsiteY3" fmla="*/ 2778436 h 4826091"/>
                <a:gd name="connsiteX4" fmla="*/ 4806002 w 6277761"/>
                <a:gd name="connsiteY4" fmla="*/ 4696894 h 4826091"/>
                <a:gd name="connsiteX5" fmla="*/ 2038501 w 6277761"/>
                <a:gd name="connsiteY5" fmla="*/ 4277697 h 4826091"/>
                <a:gd name="connsiteX6" fmla="*/ 23982 w 6277761"/>
                <a:gd name="connsiteY6" fmla="*/ 2530786 h 4826091"/>
                <a:gd name="connsiteX0" fmla="*/ 23982 w 6277761"/>
                <a:gd name="connsiteY0" fmla="*/ 2529614 h 4824919"/>
                <a:gd name="connsiteX1" fmla="*/ 2564452 w 6277761"/>
                <a:gd name="connsiteY1" fmla="*/ 19699 h 4824919"/>
                <a:gd name="connsiteX2" fmla="*/ 5848501 w 6277761"/>
                <a:gd name="connsiteY2" fmla="*/ 1114226 h 4824919"/>
                <a:gd name="connsiteX3" fmla="*/ 6178072 w 6277761"/>
                <a:gd name="connsiteY3" fmla="*/ 2777264 h 4824919"/>
                <a:gd name="connsiteX4" fmla="*/ 4806002 w 6277761"/>
                <a:gd name="connsiteY4" fmla="*/ 4695722 h 4824919"/>
                <a:gd name="connsiteX5" fmla="*/ 2038501 w 6277761"/>
                <a:gd name="connsiteY5" fmla="*/ 4276525 h 4824919"/>
                <a:gd name="connsiteX6" fmla="*/ 23982 w 6277761"/>
                <a:gd name="connsiteY6" fmla="*/ 2529614 h 4824919"/>
                <a:gd name="connsiteX0" fmla="*/ 23982 w 6234587"/>
                <a:gd name="connsiteY0" fmla="*/ 2529614 h 4824919"/>
                <a:gd name="connsiteX1" fmla="*/ 2564452 w 6234587"/>
                <a:gd name="connsiteY1" fmla="*/ 19699 h 4824919"/>
                <a:gd name="connsiteX2" fmla="*/ 5848501 w 6234587"/>
                <a:gd name="connsiteY2" fmla="*/ 1114226 h 4824919"/>
                <a:gd name="connsiteX3" fmla="*/ 6178072 w 6234587"/>
                <a:gd name="connsiteY3" fmla="*/ 2777264 h 4824919"/>
                <a:gd name="connsiteX4" fmla="*/ 4806002 w 6234587"/>
                <a:gd name="connsiteY4" fmla="*/ 4695722 h 4824919"/>
                <a:gd name="connsiteX5" fmla="*/ 2038501 w 6234587"/>
                <a:gd name="connsiteY5" fmla="*/ 4276525 h 4824919"/>
                <a:gd name="connsiteX6" fmla="*/ 23982 w 6234587"/>
                <a:gd name="connsiteY6" fmla="*/ 2529614 h 4824919"/>
                <a:gd name="connsiteX0" fmla="*/ 1962 w 6212567"/>
                <a:gd name="connsiteY0" fmla="*/ 2644364 h 4939669"/>
                <a:gd name="connsiteX1" fmla="*/ 2355430 w 6212567"/>
                <a:gd name="connsiteY1" fmla="*/ 17606 h 4939669"/>
                <a:gd name="connsiteX2" fmla="*/ 5826481 w 6212567"/>
                <a:gd name="connsiteY2" fmla="*/ 1228976 h 4939669"/>
                <a:gd name="connsiteX3" fmla="*/ 6156052 w 6212567"/>
                <a:gd name="connsiteY3" fmla="*/ 2892014 h 4939669"/>
                <a:gd name="connsiteX4" fmla="*/ 4783982 w 6212567"/>
                <a:gd name="connsiteY4" fmla="*/ 4810472 h 4939669"/>
                <a:gd name="connsiteX5" fmla="*/ 2016481 w 6212567"/>
                <a:gd name="connsiteY5" fmla="*/ 4391275 h 4939669"/>
                <a:gd name="connsiteX6" fmla="*/ 1962 w 6212567"/>
                <a:gd name="connsiteY6" fmla="*/ 2644364 h 493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12567" h="4939669">
                  <a:moveTo>
                    <a:pt x="1962" y="2644364"/>
                  </a:moveTo>
                  <a:cubicBezTo>
                    <a:pt x="58453" y="1915419"/>
                    <a:pt x="108327" y="177304"/>
                    <a:pt x="2355430" y="17606"/>
                  </a:cubicBezTo>
                  <a:cubicBezTo>
                    <a:pt x="4602533" y="-142092"/>
                    <a:pt x="5452811" y="826532"/>
                    <a:pt x="5826481" y="1228976"/>
                  </a:cubicBezTo>
                  <a:cubicBezTo>
                    <a:pt x="6276351" y="1726670"/>
                    <a:pt x="6250427" y="2336373"/>
                    <a:pt x="6156052" y="2892014"/>
                  </a:cubicBezTo>
                  <a:cubicBezTo>
                    <a:pt x="6061677" y="3447655"/>
                    <a:pt x="5473910" y="4560595"/>
                    <a:pt x="4783982" y="4810472"/>
                  </a:cubicBezTo>
                  <a:cubicBezTo>
                    <a:pt x="4094054" y="5060349"/>
                    <a:pt x="3369109" y="4961843"/>
                    <a:pt x="2016481" y="4391275"/>
                  </a:cubicBezTo>
                  <a:cubicBezTo>
                    <a:pt x="1121053" y="4030257"/>
                    <a:pt x="-54529" y="3373309"/>
                    <a:pt x="1962" y="2644364"/>
                  </a:cubicBezTo>
                  <a:close/>
                </a:path>
              </a:pathLst>
            </a:custGeom>
            <a:noFill/>
            <a:ln w="28575">
              <a:solidFill>
                <a:srgbClr val="DF7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8804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PHẠM DUYÊN 3 - 9Slide.vn">
            <a:extLst>
              <a:ext uri="{FF2B5EF4-FFF2-40B4-BE49-F238E27FC236}">
                <a16:creationId xmlns:a16="http://schemas.microsoft.com/office/drawing/2014/main" id="{9A8B7C92-68C0-4249-CCF8-895CD643FC9A}"/>
              </a:ext>
            </a:extLst>
          </p:cNvPr>
          <p:cNvGrpSpPr/>
          <p:nvPr userDrawn="1"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FFA81E3-0CBE-5177-9F16-BD4C3349C416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0120576-5F8A-7448-B0FA-500DEAFED61E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57150" cap="rnd">
              <a:solidFill>
                <a:srgbClr val="7378C8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0708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PHẠM DUYÊN 1 - 9Slide.vn">
            <a:extLst>
              <a:ext uri="{FF2B5EF4-FFF2-40B4-BE49-F238E27FC236}">
                <a16:creationId xmlns:a16="http://schemas.microsoft.com/office/drawing/2014/main" id="{3A0CFB7A-5825-FDF2-E197-7609BDB019F8}"/>
              </a:ext>
            </a:extLst>
          </p:cNvPr>
          <p:cNvGrpSpPr/>
          <p:nvPr userDrawn="1"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ACDBD1D-4BE9-80DD-DD51-72DA744BA03C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14C40A9-BFBD-519D-0267-1BBB296FC27C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rgbClr val="7378C8"/>
            </a:solidFill>
            <a:ln w="57150" cap="rnd">
              <a:solidFill>
                <a:srgbClr val="7378C8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PHẠM DUYÊN 2 - 9Slide.vn">
            <a:extLst>
              <a:ext uri="{FF2B5EF4-FFF2-40B4-BE49-F238E27FC236}">
                <a16:creationId xmlns:a16="http://schemas.microsoft.com/office/drawing/2014/main" id="{25A6A032-95DD-429F-C94C-E4C8A126BF17}"/>
              </a:ext>
            </a:extLst>
          </p:cNvPr>
          <p:cNvSpPr/>
          <p:nvPr userDrawn="1"/>
        </p:nvSpPr>
        <p:spPr>
          <a:xfrm flipH="1" flipV="1">
            <a:off x="0" y="5613400"/>
            <a:ext cx="12192000" cy="1244600"/>
          </a:xfrm>
          <a:custGeom>
            <a:avLst/>
            <a:gdLst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0 w 12166600"/>
              <a:gd name="connsiteY3" fmla="*/ 1993900 h 1993900"/>
              <a:gd name="connsiteX4" fmla="*/ 0 w 12166600"/>
              <a:gd name="connsiteY4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0 w 12166600"/>
              <a:gd name="connsiteY4" fmla="*/ 1993900 h 1993900"/>
              <a:gd name="connsiteX5" fmla="*/ 0 w 12166600"/>
              <a:gd name="connsiteY5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0 w 12166600"/>
              <a:gd name="connsiteY5" fmla="*/ 1993900 h 1993900"/>
              <a:gd name="connsiteX6" fmla="*/ 0 w 12166600"/>
              <a:gd name="connsiteY6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6311900 w 12166600"/>
              <a:gd name="connsiteY5" fmla="*/ 1041400 h 1993900"/>
              <a:gd name="connsiteX6" fmla="*/ 0 w 12166600"/>
              <a:gd name="connsiteY6" fmla="*/ 1993900 h 1993900"/>
              <a:gd name="connsiteX7" fmla="*/ 0 w 12166600"/>
              <a:gd name="connsiteY7" fmla="*/ 0 h 19939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1828800 w 12166600"/>
              <a:gd name="connsiteY6" fmla="*/ 2235200 h 2235200"/>
              <a:gd name="connsiteX7" fmla="*/ 0 w 12166600"/>
              <a:gd name="connsiteY7" fmla="*/ 1993900 h 2235200"/>
              <a:gd name="connsiteX8" fmla="*/ 0 w 12166600"/>
              <a:gd name="connsiteY8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311900 w 12166600"/>
              <a:gd name="connsiteY5" fmla="*/ 10414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66600" h="2236899">
                <a:moveTo>
                  <a:pt x="0" y="0"/>
                </a:moveTo>
                <a:lnTo>
                  <a:pt x="12166600" y="0"/>
                </a:lnTo>
                <a:lnTo>
                  <a:pt x="12166600" y="1993900"/>
                </a:lnTo>
                <a:cubicBezTo>
                  <a:pt x="11413067" y="1993900"/>
                  <a:pt x="10761133" y="1689100"/>
                  <a:pt x="9982200" y="1625600"/>
                </a:cubicBezTo>
                <a:cubicBezTo>
                  <a:pt x="9266767" y="1655233"/>
                  <a:pt x="8741833" y="2002367"/>
                  <a:pt x="7899400" y="1879600"/>
                </a:cubicBezTo>
                <a:cubicBezTo>
                  <a:pt x="7027333" y="1625600"/>
                  <a:pt x="7108164" y="965200"/>
                  <a:pt x="6121797" y="825500"/>
                </a:cubicBezTo>
                <a:cubicBezTo>
                  <a:pt x="5531247" y="770467"/>
                  <a:pt x="4887727" y="1058333"/>
                  <a:pt x="4267200" y="1333500"/>
                </a:cubicBezTo>
                <a:cubicBezTo>
                  <a:pt x="3405691" y="1824567"/>
                  <a:pt x="2554817" y="2161117"/>
                  <a:pt x="1828800" y="2235200"/>
                </a:cubicBezTo>
                <a:cubicBezTo>
                  <a:pt x="482600" y="2256367"/>
                  <a:pt x="609600" y="2074333"/>
                  <a:pt x="0" y="19939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3500000" algn="br" rotWithShape="0">
              <a:srgbClr val="CA6C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HẠM DUYÊN 3 - 9Slide.vn">
            <a:extLst>
              <a:ext uri="{FF2B5EF4-FFF2-40B4-BE49-F238E27FC236}">
                <a16:creationId xmlns:a16="http://schemas.microsoft.com/office/drawing/2014/main" id="{664635E6-66D9-6854-FE27-D97418B223A6}"/>
              </a:ext>
            </a:extLst>
          </p:cNvPr>
          <p:cNvSpPr/>
          <p:nvPr userDrawn="1"/>
        </p:nvSpPr>
        <p:spPr>
          <a:xfrm flipH="1" flipV="1">
            <a:off x="0" y="5924720"/>
            <a:ext cx="12192000" cy="933279"/>
          </a:xfrm>
          <a:custGeom>
            <a:avLst/>
            <a:gdLst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0 w 12166600"/>
              <a:gd name="connsiteY3" fmla="*/ 1993900 h 1993900"/>
              <a:gd name="connsiteX4" fmla="*/ 0 w 12166600"/>
              <a:gd name="connsiteY4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0 w 12166600"/>
              <a:gd name="connsiteY4" fmla="*/ 1993900 h 1993900"/>
              <a:gd name="connsiteX5" fmla="*/ 0 w 12166600"/>
              <a:gd name="connsiteY5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0 w 12166600"/>
              <a:gd name="connsiteY5" fmla="*/ 1993900 h 1993900"/>
              <a:gd name="connsiteX6" fmla="*/ 0 w 12166600"/>
              <a:gd name="connsiteY6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6311900 w 12166600"/>
              <a:gd name="connsiteY5" fmla="*/ 1041400 h 1993900"/>
              <a:gd name="connsiteX6" fmla="*/ 0 w 12166600"/>
              <a:gd name="connsiteY6" fmla="*/ 1993900 h 1993900"/>
              <a:gd name="connsiteX7" fmla="*/ 0 w 12166600"/>
              <a:gd name="connsiteY7" fmla="*/ 0 h 19939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1828800 w 12166600"/>
              <a:gd name="connsiteY6" fmla="*/ 2235200 h 2235200"/>
              <a:gd name="connsiteX7" fmla="*/ 0 w 12166600"/>
              <a:gd name="connsiteY7" fmla="*/ 1993900 h 2235200"/>
              <a:gd name="connsiteX8" fmla="*/ 0 w 12166600"/>
              <a:gd name="connsiteY8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311900 w 12166600"/>
              <a:gd name="connsiteY5" fmla="*/ 10414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66600" h="2236899">
                <a:moveTo>
                  <a:pt x="0" y="0"/>
                </a:moveTo>
                <a:lnTo>
                  <a:pt x="12166600" y="0"/>
                </a:lnTo>
                <a:lnTo>
                  <a:pt x="12166600" y="1993900"/>
                </a:lnTo>
                <a:cubicBezTo>
                  <a:pt x="11413067" y="1993900"/>
                  <a:pt x="10761133" y="1689100"/>
                  <a:pt x="9982200" y="1625600"/>
                </a:cubicBezTo>
                <a:cubicBezTo>
                  <a:pt x="9266767" y="1655233"/>
                  <a:pt x="8741833" y="2002367"/>
                  <a:pt x="7899400" y="1879600"/>
                </a:cubicBezTo>
                <a:cubicBezTo>
                  <a:pt x="7027333" y="1625600"/>
                  <a:pt x="7108164" y="965200"/>
                  <a:pt x="6121797" y="825500"/>
                </a:cubicBezTo>
                <a:cubicBezTo>
                  <a:pt x="5531247" y="770467"/>
                  <a:pt x="4887727" y="1058333"/>
                  <a:pt x="4267200" y="1333500"/>
                </a:cubicBezTo>
                <a:cubicBezTo>
                  <a:pt x="3405691" y="1824567"/>
                  <a:pt x="2554817" y="2161117"/>
                  <a:pt x="1828800" y="2235200"/>
                </a:cubicBezTo>
                <a:cubicBezTo>
                  <a:pt x="482600" y="2256367"/>
                  <a:pt x="609600" y="2074333"/>
                  <a:pt x="0" y="19939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srgbClr val="CA6C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HẠM DUYÊN 4 - 9Slide.vn">
            <a:extLst>
              <a:ext uri="{FF2B5EF4-FFF2-40B4-BE49-F238E27FC236}">
                <a16:creationId xmlns:a16="http://schemas.microsoft.com/office/drawing/2014/main" id="{16F2A6B4-6C07-E56B-22F8-3228EE03DAE4}"/>
              </a:ext>
            </a:extLst>
          </p:cNvPr>
          <p:cNvSpPr/>
          <p:nvPr userDrawn="1"/>
        </p:nvSpPr>
        <p:spPr>
          <a:xfrm>
            <a:off x="-4997" y="6043128"/>
            <a:ext cx="937870" cy="814872"/>
          </a:xfrm>
          <a:custGeom>
            <a:avLst/>
            <a:gdLst>
              <a:gd name="connsiteX0" fmla="*/ 0 w 1143000"/>
              <a:gd name="connsiteY0" fmla="*/ 0 h 1014167"/>
              <a:gd name="connsiteX1" fmla="*/ 82661 w 1143000"/>
              <a:gd name="connsiteY1" fmla="*/ 3478 h 1014167"/>
              <a:gd name="connsiteX2" fmla="*/ 1143000 w 1143000"/>
              <a:gd name="connsiteY2" fmla="*/ 982647 h 1014167"/>
              <a:gd name="connsiteX3" fmla="*/ 1141090 w 1143000"/>
              <a:gd name="connsiteY3" fmla="*/ 1014167 h 1014167"/>
              <a:gd name="connsiteX4" fmla="*/ 0 w 1143000"/>
              <a:gd name="connsiteY4" fmla="*/ 1014167 h 1014167"/>
              <a:gd name="connsiteX5" fmla="*/ 0 w 1143000"/>
              <a:gd name="connsiteY5" fmla="*/ 0 h 101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0" h="1014167">
                <a:moveTo>
                  <a:pt x="0" y="0"/>
                </a:moveTo>
                <a:lnTo>
                  <a:pt x="82661" y="3478"/>
                </a:lnTo>
                <a:cubicBezTo>
                  <a:pt x="678238" y="53881"/>
                  <a:pt x="1143000" y="473034"/>
                  <a:pt x="1143000" y="982647"/>
                </a:cubicBezTo>
                <a:lnTo>
                  <a:pt x="1141090" y="1014167"/>
                </a:lnTo>
                <a:lnTo>
                  <a:pt x="0" y="10141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dist="38100" dir="4860000" algn="l" rotWithShape="0">
              <a:srgbClr val="DF728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PHẠM DUYÊN 5 - 9Slide.vn">
            <a:extLst>
              <a:ext uri="{FF2B5EF4-FFF2-40B4-BE49-F238E27FC236}">
                <a16:creationId xmlns:a16="http://schemas.microsoft.com/office/drawing/2014/main" id="{A1D19F01-6A06-BFC8-7DA1-FCA2688C8A48}"/>
              </a:ext>
            </a:extLst>
          </p:cNvPr>
          <p:cNvSpPr/>
          <p:nvPr userDrawn="1"/>
        </p:nvSpPr>
        <p:spPr>
          <a:xfrm>
            <a:off x="8178800" y="6027659"/>
            <a:ext cx="4013200" cy="830341"/>
          </a:xfrm>
          <a:custGeom>
            <a:avLst/>
            <a:gdLst>
              <a:gd name="connsiteX0" fmla="*/ 0 w 4013200"/>
              <a:gd name="connsiteY0" fmla="*/ 0 h 814872"/>
              <a:gd name="connsiteX1" fmla="*/ 4013200 w 4013200"/>
              <a:gd name="connsiteY1" fmla="*/ 0 h 814872"/>
              <a:gd name="connsiteX2" fmla="*/ 4013200 w 4013200"/>
              <a:gd name="connsiteY2" fmla="*/ 814872 h 814872"/>
              <a:gd name="connsiteX3" fmla="*/ 0 w 4013200"/>
              <a:gd name="connsiteY3" fmla="*/ 814872 h 814872"/>
              <a:gd name="connsiteX4" fmla="*/ 0 w 4013200"/>
              <a:gd name="connsiteY4" fmla="*/ 0 h 814872"/>
              <a:gd name="connsiteX0" fmla="*/ 0 w 4013200"/>
              <a:gd name="connsiteY0" fmla="*/ 814872 h 814872"/>
              <a:gd name="connsiteX1" fmla="*/ 4013200 w 4013200"/>
              <a:gd name="connsiteY1" fmla="*/ 0 h 814872"/>
              <a:gd name="connsiteX2" fmla="*/ 4013200 w 4013200"/>
              <a:gd name="connsiteY2" fmla="*/ 814872 h 814872"/>
              <a:gd name="connsiteX3" fmla="*/ 0 w 4013200"/>
              <a:gd name="connsiteY3" fmla="*/ 814872 h 814872"/>
              <a:gd name="connsiteX0" fmla="*/ 0 w 4013200"/>
              <a:gd name="connsiteY0" fmla="*/ 814872 h 814872"/>
              <a:gd name="connsiteX1" fmla="*/ 1295400 w 4013200"/>
              <a:gd name="connsiteY1" fmla="*/ 343158 h 814872"/>
              <a:gd name="connsiteX2" fmla="*/ 4013200 w 4013200"/>
              <a:gd name="connsiteY2" fmla="*/ 0 h 814872"/>
              <a:gd name="connsiteX3" fmla="*/ 4013200 w 4013200"/>
              <a:gd name="connsiteY3" fmla="*/ 814872 h 814872"/>
              <a:gd name="connsiteX4" fmla="*/ 0 w 4013200"/>
              <a:gd name="connsiteY4" fmla="*/ 814872 h 814872"/>
              <a:gd name="connsiteX0" fmla="*/ 0 w 4013200"/>
              <a:gd name="connsiteY0" fmla="*/ 814872 h 814872"/>
              <a:gd name="connsiteX1" fmla="*/ 1295400 w 4013200"/>
              <a:gd name="connsiteY1" fmla="*/ 343158 h 814872"/>
              <a:gd name="connsiteX2" fmla="*/ 2935514 w 4013200"/>
              <a:gd name="connsiteY2" fmla="*/ 343158 h 814872"/>
              <a:gd name="connsiteX3" fmla="*/ 4013200 w 4013200"/>
              <a:gd name="connsiteY3" fmla="*/ 0 h 814872"/>
              <a:gd name="connsiteX4" fmla="*/ 4013200 w 4013200"/>
              <a:gd name="connsiteY4" fmla="*/ 814872 h 814872"/>
              <a:gd name="connsiteX5" fmla="*/ 0 w 4013200"/>
              <a:gd name="connsiteY5" fmla="*/ 814872 h 814872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403350 w 4013200"/>
              <a:gd name="connsiteY1" fmla="*/ 3205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403350 w 4013200"/>
              <a:gd name="connsiteY1" fmla="*/ 3205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403350 w 4013200"/>
              <a:gd name="connsiteY1" fmla="*/ 3205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403350 w 4013200"/>
              <a:gd name="connsiteY1" fmla="*/ 3205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352550 w 4013200"/>
              <a:gd name="connsiteY1" fmla="*/ 2951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352550 w 4013200"/>
              <a:gd name="connsiteY1" fmla="*/ 2951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352550 w 4013200"/>
              <a:gd name="connsiteY1" fmla="*/ 2951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352550 w 4013200"/>
              <a:gd name="connsiteY1" fmla="*/ 2951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3200" h="830341">
                <a:moveTo>
                  <a:pt x="0" y="830341"/>
                </a:moveTo>
                <a:cubicBezTo>
                  <a:pt x="791331" y="427268"/>
                  <a:pt x="700919" y="418347"/>
                  <a:pt x="1352550" y="295127"/>
                </a:cubicBezTo>
                <a:cubicBezTo>
                  <a:pt x="2050596" y="179315"/>
                  <a:pt x="2253343" y="440874"/>
                  <a:pt x="2935514" y="358627"/>
                </a:cubicBezTo>
                <a:cubicBezTo>
                  <a:pt x="3294743" y="244241"/>
                  <a:pt x="3537856" y="-73345"/>
                  <a:pt x="4013200" y="15469"/>
                </a:cubicBezTo>
                <a:lnTo>
                  <a:pt x="4013200" y="830341"/>
                </a:lnTo>
                <a:lnTo>
                  <a:pt x="0" y="830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dir="10200000" sx="115000" sy="115000" algn="r" rotWithShape="0">
              <a:srgbClr val="DF728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05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 animBg="1"/>
      <p:bldP spid="17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HẠM DUYÊN 3 - 9Slide.vn">
            <a:extLst>
              <a:ext uri="{FF2B5EF4-FFF2-40B4-BE49-F238E27FC236}">
                <a16:creationId xmlns:a16="http://schemas.microsoft.com/office/drawing/2014/main" id="{AD51341B-7D7C-C637-4ABE-F1F13C462FEB}"/>
              </a:ext>
            </a:extLst>
          </p:cNvPr>
          <p:cNvGrpSpPr/>
          <p:nvPr userDrawn="1"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68C5CE8-CC09-4821-4BE1-35C2F25E1D8F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9AEB22-DACA-3D1F-53B7-79D5DDD5CA8F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57150" cap="rnd">
              <a:solidFill>
                <a:srgbClr val="7378C8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7623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754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">
            <a:extLst>
              <a:ext uri="{FF2B5EF4-FFF2-40B4-BE49-F238E27FC236}">
                <a16:creationId xmlns:a16="http://schemas.microsoft.com/office/drawing/2014/main" id="{C87D08CE-B9B3-4D3F-9373-E580F8C85B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50D548-4EBF-48A5-9CA6-FCF7492A8A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D14D6E-920E-49AD-9085-06A203C6C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7BF64B-73CA-4FBA-8E89-4B9C8146C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63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D 8 - 9Slide.vn">
            <a:extLst>
              <a:ext uri="{FF2B5EF4-FFF2-40B4-BE49-F238E27FC236}">
                <a16:creationId xmlns:a16="http://schemas.microsoft.com/office/drawing/2014/main" id="{1C30AB8C-B750-F19F-9494-4530EA46AFAE}"/>
              </a:ext>
            </a:extLst>
          </p:cNvPr>
          <p:cNvSpPr/>
          <p:nvPr userDrawn="1"/>
        </p:nvSpPr>
        <p:spPr>
          <a:xfrm>
            <a:off x="687514" y="4296194"/>
            <a:ext cx="7161086" cy="2004203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8000"/>
              </a:lnSpc>
            </a:pPr>
            <a:r>
              <a:rPr lang="en-US" sz="11500" b="1" spc="200">
                <a:ln w="41275" cap="rnd" cmpd="thinThick">
                  <a:solidFill>
                    <a:schemeClr val="bg1"/>
                  </a:solidFill>
                </a:ln>
                <a:gradFill>
                  <a:gsLst>
                    <a:gs pos="66000">
                      <a:srgbClr val="284D6E"/>
                    </a:gs>
                    <a:gs pos="41000">
                      <a:srgbClr val="689BC8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25400" stA="47000" endPos="31000" dir="5400000" sy="-100000" algn="bl" rotWithShape="0"/>
                </a:effectLst>
                <a:latin typeface="UTM Cancel" panose="02040603050506020204" pitchFamily="18" charset="0"/>
                <a:ea typeface="Tahoma" panose="020B0604030504040204" pitchFamily="34" charset="0"/>
                <a:cs typeface="+mn-ea"/>
              </a:rPr>
              <a:t>Kết</a:t>
            </a:r>
            <a:r>
              <a:rPr lang="en-US" sz="11500" b="1" spc="200" baseline="0">
                <a:ln w="41275" cap="rnd" cmpd="thinThick">
                  <a:solidFill>
                    <a:schemeClr val="bg1"/>
                  </a:solidFill>
                </a:ln>
                <a:gradFill>
                  <a:gsLst>
                    <a:gs pos="66000">
                      <a:srgbClr val="284D6E"/>
                    </a:gs>
                    <a:gs pos="41000">
                      <a:srgbClr val="689BC8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25400" stA="47000" endPos="31000" dir="5400000" sy="-100000" algn="bl" rotWithShape="0"/>
                </a:effectLst>
                <a:latin typeface="UTM Cancel" panose="02040603050506020204" pitchFamily="18" charset="0"/>
                <a:ea typeface="Tahoma" panose="020B0604030504040204" pitchFamily="34" charset="0"/>
                <a:cs typeface="+mn-ea"/>
              </a:rPr>
              <a:t> luận</a:t>
            </a:r>
            <a:endParaRPr lang="en-US" sz="9600" b="1" spc="200" dirty="0">
              <a:ln w="41275" cap="rnd" cmpd="thinThick">
                <a:solidFill>
                  <a:schemeClr val="bg1"/>
                </a:solidFill>
              </a:ln>
              <a:gradFill>
                <a:gsLst>
                  <a:gs pos="66000">
                    <a:srgbClr val="284D6E"/>
                  </a:gs>
                  <a:gs pos="41000">
                    <a:srgbClr val="689BC8"/>
                  </a:gs>
                </a:gsLst>
                <a:lin ang="5400000" scaled="1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25400" stA="47000" endPos="31000" dir="5400000" sy="-100000" algn="bl" rotWithShape="0"/>
              </a:effectLst>
              <a:latin typeface="UVN Huong Que Nang" panose="020E0804040705030404" pitchFamily="34" charset="0"/>
              <a:ea typeface="Tahoma" panose="020B0604030504040204" pitchFamily="34" charset="0"/>
              <a:cs typeface="+mn-ea"/>
            </a:endParaRPr>
          </a:p>
        </p:txBody>
      </p: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21F790E0-0337-E005-D3BE-4A8C17563B14}"/>
              </a:ext>
            </a:extLst>
          </p:cNvPr>
          <p:cNvSpPr/>
          <p:nvPr userDrawn="1"/>
        </p:nvSpPr>
        <p:spPr>
          <a:xfrm>
            <a:off x="14968" y="739348"/>
            <a:ext cx="1828799" cy="646331"/>
          </a:xfrm>
          <a:prstGeom prst="rect">
            <a:avLst/>
          </a:prstGeom>
          <a:noFill/>
          <a:effectLst>
            <a:glow rad="762000">
              <a:schemeClr val="accent1"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ln w="12700">
                  <a:noFill/>
                </a:ln>
                <a:solidFill>
                  <a:srgbClr val="396D9D"/>
                </a:solidFill>
                <a:effectLst>
                  <a:glow rad="114300">
                    <a:prstClr val="white"/>
                  </a:glow>
                  <a:outerShdw blurRad="38100" dist="114300" dir="2700000" algn="tl" rotWithShape="0">
                    <a:schemeClr val="bg1">
                      <a:alpha val="40000"/>
                    </a:schemeClr>
                  </a:outerShdw>
                  <a:reflection blurRad="88900" stA="55000" endA="300" endPos="16000" dir="5400000" sy="-100000" algn="bl" rotWithShape="0"/>
                </a:effectLst>
                <a:latin typeface="UVN Binh Duong" pitchFamily="2" charset="0"/>
                <a:cs typeface="Times New Roman" panose="02020603050405020304" pitchFamily="18" charset="0"/>
              </a:rPr>
              <a:t>TOÁN 3</a:t>
            </a:r>
            <a:endParaRPr kumimoji="0" lang="en-US" sz="3600" b="0" i="0" u="none" strike="noStrike" kern="1200" cap="none" spc="0" normalizeH="0" baseline="0" noProof="0" dirty="0">
              <a:ln w="12700">
                <a:noFill/>
              </a:ln>
              <a:solidFill>
                <a:srgbClr val="396D9D"/>
              </a:solidFill>
              <a:effectLst>
                <a:glow rad="114300">
                  <a:prstClr val="white"/>
                </a:glow>
                <a:outerShdw blurRad="38100" dist="114300" dir="2700000" algn="tl" rotWithShape="0">
                  <a:schemeClr val="bg1">
                    <a:alpha val="40000"/>
                  </a:schemeClr>
                </a:outerShdw>
                <a:reflection blurRad="88900" stA="55000" endA="300" endPos="16000" dir="5400000" sy="-100000" algn="bl" rotWithShape="0"/>
              </a:effectLst>
              <a:uLnTx/>
              <a:uFillTx/>
              <a:latin typeface="UVN Binh Duong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FB12DB-B624-8E73-CF74-175CD91982F5}"/>
              </a:ext>
            </a:extLst>
          </p:cNvPr>
          <p:cNvGrpSpPr/>
          <p:nvPr userDrawn="1"/>
        </p:nvGrpSpPr>
        <p:grpSpPr>
          <a:xfrm>
            <a:off x="-330055" y="1981200"/>
            <a:ext cx="9829799" cy="2397268"/>
            <a:chOff x="1389585" y="1793129"/>
            <a:chExt cx="9829799" cy="23972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2C8390-B417-14EC-DA2B-0F625E56BC18}"/>
                </a:ext>
              </a:extLst>
            </p:cNvPr>
            <p:cNvSpPr txBox="1"/>
            <p:nvPr userDrawn="1"/>
          </p:nvSpPr>
          <p:spPr>
            <a:xfrm>
              <a:off x="3912668" y="1793129"/>
              <a:ext cx="4783632" cy="1862048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2117497"/>
                </a:avLst>
              </a:prstTxWarp>
              <a:spAutoFit/>
            </a:bodyPr>
            <a:lstStyle/>
            <a:p>
              <a:pPr algn="ctr"/>
              <a:r>
                <a:rPr lang="en-US" sz="11500" spc="120">
                  <a:ln w="104775" cmpd="thickThin">
                    <a:solidFill>
                      <a:schemeClr val="bg1"/>
                    </a:solidFill>
                  </a:ln>
                  <a:gradFill>
                    <a:gsLst>
                      <a:gs pos="50000">
                        <a:srgbClr val="FF975D"/>
                      </a:gs>
                      <a:gs pos="86000">
                        <a:schemeClr val="accent3">
                          <a:lumMod val="75000"/>
                        </a:schemeClr>
                      </a:gs>
                    </a:gsLst>
                    <a:lin ang="5400000" scaled="1"/>
                  </a:gradFill>
                  <a:effectLst>
                    <a:outerShdw blurRad="165100" dist="139700" dir="2640000" algn="tl" rotWithShape="0">
                      <a:srgbClr val="E18D7F">
                        <a:alpha val="40000"/>
                      </a:srgbClr>
                    </a:outerShdw>
                  </a:effectLst>
                  <a:latin typeface="UTM Showcard" panose="02040603050506020204" pitchFamily="18" charset="0"/>
                </a:rPr>
                <a:t>BÀI 49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9DA8600-1AF8-52B9-64B7-215D3BB7C3BD}"/>
                </a:ext>
              </a:extLst>
            </p:cNvPr>
            <p:cNvSpPr txBox="1"/>
            <p:nvPr userDrawn="1"/>
          </p:nvSpPr>
          <p:spPr>
            <a:xfrm>
              <a:off x="1389585" y="2689409"/>
              <a:ext cx="9829799" cy="1500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200" spc="120">
                  <a:ln w="25400">
                    <a:solidFill>
                      <a:srgbClr val="FF9961"/>
                    </a:solidFill>
                  </a:ln>
                  <a:solidFill>
                    <a:srgbClr val="FFFFFF"/>
                  </a:solidFill>
                  <a:effectLst>
                    <a:outerShdw blurRad="165100" dist="139700" dir="2640000" algn="tl" rotWithShape="0">
                      <a:srgbClr val="E18D7F">
                        <a:alpha val="40000"/>
                      </a:srgbClr>
                    </a:outerShdw>
                  </a:effectLst>
                  <a:latin typeface="UTM Showcard" panose="02040603050506020204" pitchFamily="18" charset="0"/>
                </a:rPr>
                <a:t>LUYỆN TẬP CHUNG</a:t>
              </a:r>
            </a:p>
          </p:txBody>
        </p:sp>
      </p:grpSp>
      <p:sp>
        <p:nvSpPr>
          <p:cNvPr id="2" name="PHẠM DUYÊN 3 - 9Slide.vn">
            <a:extLst>
              <a:ext uri="{FF2B5EF4-FFF2-40B4-BE49-F238E27FC236}">
                <a16:creationId xmlns:a16="http://schemas.microsoft.com/office/drawing/2014/main" id="{A61032C4-0BF5-BDBC-80E4-DBE449911CE8}"/>
              </a:ext>
            </a:extLst>
          </p:cNvPr>
          <p:cNvSpPr txBox="1"/>
          <p:nvPr userDrawn="1"/>
        </p:nvSpPr>
        <p:spPr>
          <a:xfrm>
            <a:off x="7010872" y="650524"/>
            <a:ext cx="3409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>
                <a:ln w="50800">
                  <a:solidFill>
                    <a:schemeClr val="accent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L GhostKid AOE Pro" panose="02000603040000020003" pitchFamily="50" charset="0"/>
                <a:cs typeface="#9Slide05 Bodega Script" pitchFamily="2" charset="0"/>
                <a:sym typeface="+mn-lt"/>
              </a:rPr>
              <a:t>VỀ NHÀ ĐÓN TẾT</a:t>
            </a:r>
            <a:endParaRPr kumimoji="1" lang="zh-CN" altLang="en-US" sz="3200" dirty="0">
              <a:ln w="50800">
                <a:solidFill>
                  <a:schemeClr val="accent5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L GhostKid AOE Pro" panose="02000603040000020003" pitchFamily="50" charset="0"/>
              <a:cs typeface="#9Slide05 Bodega Script" pitchFamily="2" charset="0"/>
              <a:sym typeface="+mn-lt"/>
            </a:endParaRPr>
          </a:p>
        </p:txBody>
      </p:sp>
      <p:sp>
        <p:nvSpPr>
          <p:cNvPr id="3" name="PHẠM DUYÊN 3 - 9Slide.vn">
            <a:extLst>
              <a:ext uri="{FF2B5EF4-FFF2-40B4-BE49-F238E27FC236}">
                <a16:creationId xmlns:a16="http://schemas.microsoft.com/office/drawing/2014/main" id="{A315DB01-C717-937A-412A-6EFCA77B4374}"/>
              </a:ext>
            </a:extLst>
          </p:cNvPr>
          <p:cNvSpPr txBox="1"/>
          <p:nvPr userDrawn="1"/>
        </p:nvSpPr>
        <p:spPr>
          <a:xfrm>
            <a:off x="7010872" y="650524"/>
            <a:ext cx="3409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>
                <a:ln w="6350">
                  <a:solidFill>
                    <a:schemeClr val="accent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L GhostKid AOE Pro" panose="02000603040000020003" pitchFamily="50" charset="0"/>
                <a:cs typeface="#9Slide05 Bodega Script" pitchFamily="2" charset="0"/>
                <a:sym typeface="+mn-lt"/>
              </a:rPr>
              <a:t>VỀ NHÀ ĐÓN TẾT</a:t>
            </a:r>
            <a:endParaRPr kumimoji="1" lang="zh-CN" altLang="en-US" sz="3200" dirty="0">
              <a:ln w="6350">
                <a:solidFill>
                  <a:schemeClr val="accent5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L GhostKid AOE Pro" panose="02000603040000020003" pitchFamily="50" charset="0"/>
              <a:cs typeface="#9Slide05 Bodega Script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6079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6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56" r:id="rId2"/>
    <p:sldLayoutId id="2147483736" r:id="rId3"/>
    <p:sldLayoutId id="2147483703" r:id="rId4"/>
    <p:sldLayoutId id="2147483663" r:id="rId5"/>
    <p:sldLayoutId id="2147483664" r:id="rId6"/>
    <p:sldLayoutId id="2147483665" r:id="rId7"/>
    <p:sldLayoutId id="2147483699" r:id="rId8"/>
    <p:sldLayoutId id="2147483675" r:id="rId9"/>
    <p:sldLayoutId id="2147483692" r:id="rId10"/>
    <p:sldLayoutId id="2147483765" r:id="rId11"/>
    <p:sldLayoutId id="2147483764" r:id="rId12"/>
    <p:sldLayoutId id="2147483762" r:id="rId13"/>
    <p:sldLayoutId id="2147483761" r:id="rId14"/>
    <p:sldLayoutId id="2147483760" r:id="rId15"/>
    <p:sldLayoutId id="2147483759" r:id="rId16"/>
    <p:sldLayoutId id="2147483758" r:id="rId17"/>
    <p:sldLayoutId id="2147483757" r:id="rId18"/>
    <p:sldLayoutId id="2147483750" r:id="rId19"/>
    <p:sldLayoutId id="2147483749" r:id="rId20"/>
    <p:sldLayoutId id="2147483748" r:id="rId21"/>
    <p:sldLayoutId id="2147483747" r:id="rId22"/>
    <p:sldLayoutId id="2147483746" r:id="rId23"/>
    <p:sldLayoutId id="2147483745" r:id="rId24"/>
    <p:sldLayoutId id="2147483744" r:id="rId25"/>
    <p:sldLayoutId id="2147483743" r:id="rId26"/>
    <p:sldLayoutId id="2147483742" r:id="rId27"/>
    <p:sldLayoutId id="2147483741" r:id="rId28"/>
    <p:sldLayoutId id="2147483740" r:id="rId29"/>
    <p:sldLayoutId id="2147483739" r:id="rId30"/>
    <p:sldLayoutId id="2147483738" r:id="rId31"/>
    <p:sldLayoutId id="2147483737" r:id="rId32"/>
    <p:sldLayoutId id="2147483710" r:id="rId33"/>
    <p:sldLayoutId id="2147483709" r:id="rId34"/>
    <p:sldLayoutId id="2147483708" r:id="rId35"/>
    <p:sldLayoutId id="2147483707" r:id="rId36"/>
    <p:sldLayoutId id="2147483706" r:id="rId37"/>
    <p:sldLayoutId id="2147483705" r:id="rId38"/>
    <p:sldLayoutId id="2147483704" r:id="rId39"/>
    <p:sldLayoutId id="2147483694" r:id="rId40"/>
    <p:sldLayoutId id="2147483693" r:id="rId41"/>
    <p:sldLayoutId id="2147483691" r:id="rId42"/>
    <p:sldLayoutId id="2147483676" r:id="rId43"/>
    <p:sldLayoutId id="2147483677" r:id="rId44"/>
    <p:sldLayoutId id="2147483678" r:id="rId45"/>
    <p:sldLayoutId id="2147483679" r:id="rId46"/>
    <p:sldLayoutId id="2147483700" r:id="rId47"/>
    <p:sldLayoutId id="2147483680" r:id="rId48"/>
    <p:sldLayoutId id="2147483695" r:id="rId49"/>
    <p:sldLayoutId id="2147483696" r:id="rId50"/>
    <p:sldLayoutId id="2147483697" r:id="rId51"/>
    <p:sldLayoutId id="2147483698" r:id="rId52"/>
    <p:sldLayoutId id="2147483763" r:id="rId53"/>
    <p:sldLayoutId id="2147483702" r:id="rId54"/>
    <p:sldLayoutId id="2147483751" r:id="rId55"/>
    <p:sldLayoutId id="2147483735" r:id="rId56"/>
    <p:sldLayoutId id="2147483755" r:id="rId57"/>
    <p:sldLayoutId id="2147483754" r:id="rId58"/>
    <p:sldLayoutId id="2147483753" r:id="rId59"/>
    <p:sldLayoutId id="2147483752" r:id="rId60"/>
    <p:sldLayoutId id="2147483789" r:id="rId6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id="{D6809B1A-49B2-2D23-3468-F84B4451CDC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53" name="PHẠM DUYÊN">
            <a:extLst>
              <a:ext uri="{FF2B5EF4-FFF2-40B4-BE49-F238E27FC236}">
                <a16:creationId xmlns:a16="http://schemas.microsoft.com/office/drawing/2014/main" id="{F3F56430-3170-4393-A92B-A5ECD13FEBF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FA89F6B-A281-4870-8F7D-4A2B8E7FD55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5DF7814-DF31-4D9C-81A8-B2688770811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C4BEABF-662B-474F-9BAB-EA1B821D52B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0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3451" y="2232269"/>
            <a:ext cx="81250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49</a:t>
            </a:r>
          </a:p>
          <a:p>
            <a:pPr algn="ctr"/>
            <a:r>
              <a:rPr lang="en-US" sz="4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LUYỆN TẬP CHUNG (TIẾT 3)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8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583546" y="517052"/>
            <a:ext cx="6755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CÁC SỐ ĐẾN 10 000</a:t>
            </a:r>
            <a:endParaRPr lang="vi-VN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5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- 9Slide.vn">
            <a:extLst>
              <a:ext uri="{FF2B5EF4-FFF2-40B4-BE49-F238E27FC236}">
                <a16:creationId xmlns:a16="http://schemas.microsoft.com/office/drawing/2014/main" id="{A69CF5F3-6C8D-7241-7BF1-BAC2233BD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135" y="770728"/>
            <a:ext cx="4733730" cy="23668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F1F434-AE34-3901-0D02-73DA6F8EDB3D}"/>
              </a:ext>
            </a:extLst>
          </p:cNvPr>
          <p:cNvSpPr txBox="1"/>
          <p:nvPr/>
        </p:nvSpPr>
        <p:spPr>
          <a:xfrm>
            <a:off x="5235677" y="3074076"/>
            <a:ext cx="3052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19</a:t>
            </a:r>
          </a:p>
        </p:txBody>
      </p:sp>
    </p:spTree>
    <p:extLst>
      <p:ext uri="{BB962C8B-B14F-4D97-AF65-F5344CB8AC3E}">
        <p14:creationId xmlns:p14="http://schemas.microsoft.com/office/powerpoint/2010/main" val="3135928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4000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2 - 9Slide.vn">
            <a:extLst>
              <a:ext uri="{FF2B5EF4-FFF2-40B4-BE49-F238E27FC236}">
                <a16:creationId xmlns:a16="http://schemas.microsoft.com/office/drawing/2014/main" id="{52EE1A5F-4756-4F4B-89BA-06037BAAC761}"/>
              </a:ext>
            </a:extLst>
          </p:cNvPr>
          <p:cNvGrpSpPr/>
          <p:nvPr/>
        </p:nvGrpSpPr>
        <p:grpSpPr>
          <a:xfrm>
            <a:off x="673028" y="645725"/>
            <a:ext cx="668922" cy="690354"/>
            <a:chOff x="1559434" y="1176116"/>
            <a:chExt cx="668922" cy="69035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74DD39B-9BC5-442C-9676-8C019079B29C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278936C-EB17-498F-A046-CAE4DDC5D2FA}"/>
                  </a:ext>
                </a:extLst>
              </p:cNvPr>
              <p:cNvSpPr/>
              <p:nvPr/>
            </p:nvSpPr>
            <p:spPr>
              <a:xfrm>
                <a:off x="1998079" y="1802515"/>
                <a:ext cx="590719" cy="590719"/>
              </a:xfrm>
              <a:prstGeom prst="ellipse">
                <a:avLst/>
              </a:prstGeom>
              <a:solidFill>
                <a:srgbClr val="494E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7B7BF2D-7CE8-4448-A9F4-B724AA5FFAD7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378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A5F15-B086-4EA8-B64E-C592962C2053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7" name="PHẠM DUYÊN 3 - 9Slide.vn">
            <a:extLst>
              <a:ext uri="{FF2B5EF4-FFF2-40B4-BE49-F238E27FC236}">
                <a16:creationId xmlns:a16="http://schemas.microsoft.com/office/drawing/2014/main" id="{D9E14E8D-03AB-4647-A59C-72C91637E063}"/>
              </a:ext>
            </a:extLst>
          </p:cNvPr>
          <p:cNvGrpSpPr/>
          <p:nvPr/>
        </p:nvGrpSpPr>
        <p:grpSpPr>
          <a:xfrm>
            <a:off x="1438220" y="579826"/>
            <a:ext cx="1211825" cy="715995"/>
            <a:chOff x="846569" y="447667"/>
            <a:chExt cx="954880" cy="71599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8E0DD8F-B9F2-4D6E-B6C6-31BE09540FA4}"/>
                </a:ext>
              </a:extLst>
            </p:cNvPr>
            <p:cNvSpPr/>
            <p:nvPr/>
          </p:nvSpPr>
          <p:spPr>
            <a:xfrm>
              <a:off x="987315" y="466289"/>
              <a:ext cx="723056" cy="668922"/>
            </a:xfrm>
            <a:prstGeom prst="roundRect">
              <a:avLst/>
            </a:prstGeom>
            <a:solidFill>
              <a:srgbClr val="FFD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  <p:sp>
          <p:nvSpPr>
            <p:cNvPr id="9" name="PHẠM DUYÊN 3 - 9Slide.vn">
              <a:extLst>
                <a:ext uri="{FF2B5EF4-FFF2-40B4-BE49-F238E27FC236}">
                  <a16:creationId xmlns:a16="http://schemas.microsoft.com/office/drawing/2014/main" id="{12443FAF-BDEB-4BA5-85F2-8FE1B870EFA7}"/>
                </a:ext>
              </a:extLst>
            </p:cNvPr>
            <p:cNvSpPr txBox="1"/>
            <p:nvPr/>
          </p:nvSpPr>
          <p:spPr>
            <a:xfrm>
              <a:off x="846569" y="448573"/>
              <a:ext cx="777401" cy="71508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94EB7"/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Số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4EB7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endParaRPr>
            </a:p>
          </p:txBody>
        </p:sp>
        <p:sp>
          <p:nvSpPr>
            <p:cNvPr id="10" name="PHẠM DUYÊN 3 - 9Slide.vn">
              <a:extLst>
                <a:ext uri="{FF2B5EF4-FFF2-40B4-BE49-F238E27FC236}">
                  <a16:creationId xmlns:a16="http://schemas.microsoft.com/office/drawing/2014/main" id="{DF4B3AF6-3007-447E-B684-CCAEEB3E001E}"/>
                </a:ext>
              </a:extLst>
            </p:cNvPr>
            <p:cNvSpPr txBox="1"/>
            <p:nvPr/>
          </p:nvSpPr>
          <p:spPr>
            <a:xfrm>
              <a:off x="1348843" y="447667"/>
              <a:ext cx="452606" cy="69008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494EB7"/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?</a:t>
              </a:r>
            </a:p>
          </p:txBody>
        </p:sp>
      </p:grpSp>
      <p:cxnSp>
        <p:nvCxnSpPr>
          <p:cNvPr id="20" name="PHẠM DUYÊN 1 - 9Slide.vn">
            <a:extLst>
              <a:ext uri="{FF2B5EF4-FFF2-40B4-BE49-F238E27FC236}">
                <a16:creationId xmlns:a16="http://schemas.microsoft.com/office/drawing/2014/main" id="{52A061E8-9B5F-48F7-84C9-B0187BCF828B}"/>
              </a:ext>
            </a:extLst>
          </p:cNvPr>
          <p:cNvCxnSpPr>
            <a:cxnSpLocks/>
          </p:cNvCxnSpPr>
          <p:nvPr/>
        </p:nvCxnSpPr>
        <p:spPr>
          <a:xfrm>
            <a:off x="2615026" y="2939805"/>
            <a:ext cx="0" cy="731520"/>
          </a:xfrm>
          <a:prstGeom prst="line">
            <a:avLst/>
          </a:prstGeom>
          <a:ln w="38100">
            <a:solidFill>
              <a:srgbClr val="494E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HẠM DUYÊN 4 - 9Slide.vn">
            <a:extLst>
              <a:ext uri="{FF2B5EF4-FFF2-40B4-BE49-F238E27FC236}">
                <a16:creationId xmlns:a16="http://schemas.microsoft.com/office/drawing/2014/main" id="{9411F975-E90C-405C-9AA2-8963C9E3A260}"/>
              </a:ext>
            </a:extLst>
          </p:cNvPr>
          <p:cNvSpPr/>
          <p:nvPr/>
        </p:nvSpPr>
        <p:spPr>
          <a:xfrm>
            <a:off x="695739" y="2361955"/>
            <a:ext cx="4225925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22" name="PHẠM DUYÊN 8 - 9Slide.vn">
            <a:extLst>
              <a:ext uri="{FF2B5EF4-FFF2-40B4-BE49-F238E27FC236}">
                <a16:creationId xmlns:a16="http://schemas.microsoft.com/office/drawing/2014/main" id="{EBA21D6E-5FF5-4F17-B4D4-4BF3DA5B8B1B}"/>
              </a:ext>
            </a:extLst>
          </p:cNvPr>
          <p:cNvSpPr/>
          <p:nvPr/>
        </p:nvSpPr>
        <p:spPr>
          <a:xfrm>
            <a:off x="5431595" y="2339888"/>
            <a:ext cx="4324352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cxnSp>
        <p:nvCxnSpPr>
          <p:cNvPr id="23" name="PHẠM DUYÊN 12 - 9Slide.vn">
            <a:extLst>
              <a:ext uri="{FF2B5EF4-FFF2-40B4-BE49-F238E27FC236}">
                <a16:creationId xmlns:a16="http://schemas.microsoft.com/office/drawing/2014/main" id="{3628C5B9-687F-4F0F-A706-CFD5C11B908C}"/>
              </a:ext>
            </a:extLst>
          </p:cNvPr>
          <p:cNvCxnSpPr>
            <a:cxnSpLocks/>
          </p:cNvCxnSpPr>
          <p:nvPr/>
        </p:nvCxnSpPr>
        <p:spPr>
          <a:xfrm>
            <a:off x="7228302" y="2939805"/>
            <a:ext cx="0" cy="731520"/>
          </a:xfrm>
          <a:prstGeom prst="line">
            <a:avLst/>
          </a:prstGeom>
          <a:ln w="38100">
            <a:solidFill>
              <a:srgbClr val="494E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HẠM DUYÊN 13 - 9Slide.vn">
            <a:extLst>
              <a:ext uri="{FF2B5EF4-FFF2-40B4-BE49-F238E27FC236}">
                <a16:creationId xmlns:a16="http://schemas.microsoft.com/office/drawing/2014/main" id="{7DDC09B6-4F57-4193-8D22-399204B378BF}"/>
              </a:ext>
            </a:extLst>
          </p:cNvPr>
          <p:cNvCxnSpPr>
            <a:cxnSpLocks/>
          </p:cNvCxnSpPr>
          <p:nvPr/>
        </p:nvCxnSpPr>
        <p:spPr>
          <a:xfrm>
            <a:off x="1309132" y="3657355"/>
            <a:ext cx="9859344" cy="0"/>
          </a:xfrm>
          <a:prstGeom prst="line">
            <a:avLst/>
          </a:prstGeom>
          <a:ln w="57150">
            <a:solidFill>
              <a:srgbClr val="494EB7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HẠM DUYÊN 15 - 9Slide.vn">
            <a:extLst>
              <a:ext uri="{FF2B5EF4-FFF2-40B4-BE49-F238E27FC236}">
                <a16:creationId xmlns:a16="http://schemas.microsoft.com/office/drawing/2014/main" id="{6C1C3E6D-7F96-4C24-9DD9-D679C1B19D44}"/>
              </a:ext>
            </a:extLst>
          </p:cNvPr>
          <p:cNvCxnSpPr>
            <a:cxnSpLocks/>
          </p:cNvCxnSpPr>
          <p:nvPr/>
        </p:nvCxnSpPr>
        <p:spPr>
          <a:xfrm>
            <a:off x="4921664" y="3658262"/>
            <a:ext cx="0" cy="731520"/>
          </a:xfrm>
          <a:prstGeom prst="line">
            <a:avLst/>
          </a:prstGeom>
          <a:ln w="38100">
            <a:solidFill>
              <a:srgbClr val="494E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HẠM DUYÊN 16 - 9Slide.vn">
            <a:extLst>
              <a:ext uri="{FF2B5EF4-FFF2-40B4-BE49-F238E27FC236}">
                <a16:creationId xmlns:a16="http://schemas.microsoft.com/office/drawing/2014/main" id="{232B4F7C-38F1-4379-BC81-32D34C431DE8}"/>
              </a:ext>
            </a:extLst>
          </p:cNvPr>
          <p:cNvCxnSpPr>
            <a:cxnSpLocks/>
          </p:cNvCxnSpPr>
          <p:nvPr/>
        </p:nvCxnSpPr>
        <p:spPr>
          <a:xfrm>
            <a:off x="9534939" y="3658262"/>
            <a:ext cx="0" cy="731520"/>
          </a:xfrm>
          <a:prstGeom prst="line">
            <a:avLst/>
          </a:prstGeom>
          <a:ln w="38100">
            <a:solidFill>
              <a:srgbClr val="494E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HẠM DUYÊN 17 - 9Slide.vn">
            <a:extLst>
              <a:ext uri="{FF2B5EF4-FFF2-40B4-BE49-F238E27FC236}">
                <a16:creationId xmlns:a16="http://schemas.microsoft.com/office/drawing/2014/main" id="{1A97C9B8-2B72-46EA-B1AC-9740146F6301}"/>
              </a:ext>
            </a:extLst>
          </p:cNvPr>
          <p:cNvSpPr/>
          <p:nvPr/>
        </p:nvSpPr>
        <p:spPr>
          <a:xfrm>
            <a:off x="2143539" y="4374160"/>
            <a:ext cx="3838575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28" name="PHẠM DUYÊN 19 - 9Slide.vn">
            <a:extLst>
              <a:ext uri="{FF2B5EF4-FFF2-40B4-BE49-F238E27FC236}">
                <a16:creationId xmlns:a16="http://schemas.microsoft.com/office/drawing/2014/main" id="{9BBD9611-9AB3-4784-9D0F-A02AFF36518B}"/>
              </a:ext>
            </a:extLst>
          </p:cNvPr>
          <p:cNvSpPr txBox="1"/>
          <p:nvPr/>
        </p:nvSpPr>
        <p:spPr>
          <a:xfrm>
            <a:off x="2153064" y="4424655"/>
            <a:ext cx="3819526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85B97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6 410 = 6 000 + 400  +  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2464E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10</a:t>
            </a:r>
          </a:p>
        </p:txBody>
      </p:sp>
      <p:sp>
        <p:nvSpPr>
          <p:cNvPr id="29" name="PHẠM DUYÊN 21 - 9Slide.vn">
            <a:extLst>
              <a:ext uri="{FF2B5EF4-FFF2-40B4-BE49-F238E27FC236}">
                <a16:creationId xmlns:a16="http://schemas.microsoft.com/office/drawing/2014/main" id="{F4C0BD0D-6996-4D8D-ABDB-B07C5F23BD51}"/>
              </a:ext>
            </a:extLst>
          </p:cNvPr>
          <p:cNvSpPr/>
          <p:nvPr/>
        </p:nvSpPr>
        <p:spPr>
          <a:xfrm>
            <a:off x="6582187" y="4374160"/>
            <a:ext cx="4324352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30" name="PHẠM DUYÊN 5 - 9Slide.vn">
            <a:extLst>
              <a:ext uri="{FF2B5EF4-FFF2-40B4-BE49-F238E27FC236}">
                <a16:creationId xmlns:a16="http://schemas.microsoft.com/office/drawing/2014/main" id="{6B2CD172-E9EB-4247-894C-B7DF6656D3E1}"/>
              </a:ext>
            </a:extLst>
          </p:cNvPr>
          <p:cNvSpPr txBox="1"/>
          <p:nvPr/>
        </p:nvSpPr>
        <p:spPr>
          <a:xfrm>
            <a:off x="705264" y="2412450"/>
            <a:ext cx="3819526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85B97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6 409 = 6 000 +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2464E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400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85B97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  + 9</a:t>
            </a:r>
          </a:p>
        </p:txBody>
      </p:sp>
      <p:sp>
        <p:nvSpPr>
          <p:cNvPr id="31" name="PHẠM DUYÊN 9 - 9Slide.vn">
            <a:extLst>
              <a:ext uri="{FF2B5EF4-FFF2-40B4-BE49-F238E27FC236}">
                <a16:creationId xmlns:a16="http://schemas.microsoft.com/office/drawing/2014/main" id="{F8D5CA4F-A215-4325-89DD-4FB0C4F46146}"/>
              </a:ext>
            </a:extLst>
          </p:cNvPr>
          <p:cNvSpPr txBox="1"/>
          <p:nvPr/>
        </p:nvSpPr>
        <p:spPr>
          <a:xfrm>
            <a:off x="5431595" y="2371186"/>
            <a:ext cx="4381483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85B97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6 411 =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2464E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6 000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85B97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+ 400 + 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2464E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10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85B97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  + 1</a:t>
            </a:r>
          </a:p>
        </p:txBody>
      </p:sp>
      <p:sp>
        <p:nvSpPr>
          <p:cNvPr id="32" name="PHẠM DUYÊN 22 - 9Slide.vn">
            <a:extLst>
              <a:ext uri="{FF2B5EF4-FFF2-40B4-BE49-F238E27FC236}">
                <a16:creationId xmlns:a16="http://schemas.microsoft.com/office/drawing/2014/main" id="{E1063037-06CB-4C64-A3FA-EA21456C0A41}"/>
              </a:ext>
            </a:extLst>
          </p:cNvPr>
          <p:cNvSpPr txBox="1"/>
          <p:nvPr/>
        </p:nvSpPr>
        <p:spPr>
          <a:xfrm>
            <a:off x="6601238" y="4424655"/>
            <a:ext cx="4286250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85B97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6 412 = 6 000 +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2464E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400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85B97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+ 10 +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2464E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2</a:t>
            </a:r>
          </a:p>
        </p:txBody>
      </p:sp>
      <p:sp>
        <p:nvSpPr>
          <p:cNvPr id="33" name="PHẠM DUYÊN 7 - 9Slide.vn">
            <a:extLst>
              <a:ext uri="{FF2B5EF4-FFF2-40B4-BE49-F238E27FC236}">
                <a16:creationId xmlns:a16="http://schemas.microsoft.com/office/drawing/2014/main" id="{422B7349-4A4C-4D2C-B4C3-DEEFA0004739}"/>
              </a:ext>
            </a:extLst>
          </p:cNvPr>
          <p:cNvSpPr/>
          <p:nvPr/>
        </p:nvSpPr>
        <p:spPr>
          <a:xfrm>
            <a:off x="3175213" y="2497685"/>
            <a:ext cx="561382" cy="353377"/>
          </a:xfrm>
          <a:prstGeom prst="roundRect">
            <a:avLst>
              <a:gd name="adj" fmla="val 17858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PHẠM DUYÊN 11 - 9Slide.vn">
            <a:extLst>
              <a:ext uri="{FF2B5EF4-FFF2-40B4-BE49-F238E27FC236}">
                <a16:creationId xmlns:a16="http://schemas.microsoft.com/office/drawing/2014/main" id="{4D2766FE-096E-423A-8C79-57CCB420D4B5}"/>
              </a:ext>
            </a:extLst>
          </p:cNvPr>
          <p:cNvSpPr/>
          <p:nvPr/>
        </p:nvSpPr>
        <p:spPr>
          <a:xfrm>
            <a:off x="8580345" y="2467999"/>
            <a:ext cx="561382" cy="353377"/>
          </a:xfrm>
          <a:prstGeom prst="roundRect">
            <a:avLst>
              <a:gd name="adj" fmla="val 17858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PHẠM DUYÊN 20 - 9Slide.vn">
            <a:extLst>
              <a:ext uri="{FF2B5EF4-FFF2-40B4-BE49-F238E27FC236}">
                <a16:creationId xmlns:a16="http://schemas.microsoft.com/office/drawing/2014/main" id="{F7FB3B6C-E534-493F-9722-E9EDE12904B9}"/>
              </a:ext>
            </a:extLst>
          </p:cNvPr>
          <p:cNvSpPr/>
          <p:nvPr/>
        </p:nvSpPr>
        <p:spPr>
          <a:xfrm>
            <a:off x="5431595" y="4517034"/>
            <a:ext cx="390836" cy="353377"/>
          </a:xfrm>
          <a:prstGeom prst="roundRect">
            <a:avLst>
              <a:gd name="adj" fmla="val 17858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6" name="PHẠM DUYÊN 24 - 9Slide.vn">
            <a:extLst>
              <a:ext uri="{FF2B5EF4-FFF2-40B4-BE49-F238E27FC236}">
                <a16:creationId xmlns:a16="http://schemas.microsoft.com/office/drawing/2014/main" id="{FDB57C45-1F45-47FC-A6BA-36D970B7FD5B}"/>
              </a:ext>
            </a:extLst>
          </p:cNvPr>
          <p:cNvSpPr/>
          <p:nvPr/>
        </p:nvSpPr>
        <p:spPr>
          <a:xfrm>
            <a:off x="8841995" y="4509890"/>
            <a:ext cx="543972" cy="353377"/>
          </a:xfrm>
          <a:prstGeom prst="roundRect">
            <a:avLst>
              <a:gd name="adj" fmla="val 17858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PHẠM DUYÊN 29 - 9Slide.vn">
            <a:extLst>
              <a:ext uri="{FF2B5EF4-FFF2-40B4-BE49-F238E27FC236}">
                <a16:creationId xmlns:a16="http://schemas.microsoft.com/office/drawing/2014/main" id="{CDF34403-48B0-4A3F-BDC3-4032C561BF4C}"/>
              </a:ext>
            </a:extLst>
          </p:cNvPr>
          <p:cNvSpPr/>
          <p:nvPr/>
        </p:nvSpPr>
        <p:spPr>
          <a:xfrm>
            <a:off x="6524510" y="2436292"/>
            <a:ext cx="814788" cy="353377"/>
          </a:xfrm>
          <a:prstGeom prst="roundRect">
            <a:avLst>
              <a:gd name="adj" fmla="val 17858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PHẠM DUYÊN 31 - 9Slide.vn">
            <a:extLst>
              <a:ext uri="{FF2B5EF4-FFF2-40B4-BE49-F238E27FC236}">
                <a16:creationId xmlns:a16="http://schemas.microsoft.com/office/drawing/2014/main" id="{FA28FBA4-8481-434B-9FA2-3087A479D863}"/>
              </a:ext>
            </a:extLst>
          </p:cNvPr>
          <p:cNvSpPr/>
          <p:nvPr/>
        </p:nvSpPr>
        <p:spPr>
          <a:xfrm>
            <a:off x="10343355" y="4509890"/>
            <a:ext cx="369642" cy="353377"/>
          </a:xfrm>
          <a:prstGeom prst="roundRect">
            <a:avLst>
              <a:gd name="adj" fmla="val 17858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3260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HẠM DUYÊN 1 - 9Slide.vn">
            <a:extLst>
              <a:ext uri="{FF2B5EF4-FFF2-40B4-BE49-F238E27FC236}">
                <a16:creationId xmlns:a16="http://schemas.microsoft.com/office/drawing/2014/main" id="{BFE46814-37D3-7137-0D0B-1237E9E26AEB}"/>
              </a:ext>
            </a:extLst>
          </p:cNvPr>
          <p:cNvSpPr/>
          <p:nvPr/>
        </p:nvSpPr>
        <p:spPr>
          <a:xfrm>
            <a:off x="2055014" y="1934771"/>
            <a:ext cx="910056" cy="148922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A2D6C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2464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PHẠM DUYÊN 2 - 9Slide.vn">
            <a:extLst>
              <a:ext uri="{FF2B5EF4-FFF2-40B4-BE49-F238E27FC236}">
                <a16:creationId xmlns:a16="http://schemas.microsoft.com/office/drawing/2014/main" id="{2E2B7EB7-5226-5F7B-1BFE-A2DF9F628AAE}"/>
              </a:ext>
            </a:extLst>
          </p:cNvPr>
          <p:cNvSpPr/>
          <p:nvPr/>
        </p:nvSpPr>
        <p:spPr>
          <a:xfrm>
            <a:off x="2045075" y="1922331"/>
            <a:ext cx="910056" cy="1489220"/>
          </a:xfrm>
          <a:prstGeom prst="roundRect">
            <a:avLst/>
          </a:prstGeom>
          <a:noFill/>
          <a:ln w="57150">
            <a:solidFill>
              <a:srgbClr val="494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0" b="1" i="0" u="none" strike="noStrike" kern="1200" cap="none" spc="0" normalizeH="0" baseline="0" noProof="0">
              <a:ln>
                <a:noFill/>
              </a:ln>
              <a:solidFill>
                <a:srgbClr val="F2464E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PHẠM DUYÊN 3 - 9Slide.vn">
            <a:extLst>
              <a:ext uri="{FF2B5EF4-FFF2-40B4-BE49-F238E27FC236}">
                <a16:creationId xmlns:a16="http://schemas.microsoft.com/office/drawing/2014/main" id="{3E9EBD17-0C3E-C430-BF84-EFFF134E7E99}"/>
              </a:ext>
            </a:extLst>
          </p:cNvPr>
          <p:cNvSpPr/>
          <p:nvPr/>
        </p:nvSpPr>
        <p:spPr>
          <a:xfrm>
            <a:off x="2055014" y="1909891"/>
            <a:ext cx="910056" cy="1489220"/>
          </a:xfrm>
          <a:prstGeom prst="roundRect">
            <a:avLst/>
          </a:prstGeom>
          <a:solidFill>
            <a:srgbClr val="C5E5D8"/>
          </a:solidFill>
          <a:ln w="57150">
            <a:solidFill>
              <a:srgbClr val="494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2464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0" name="PHẠM DUYÊN 4 - 9Slide.vn">
            <a:extLst>
              <a:ext uri="{FF2B5EF4-FFF2-40B4-BE49-F238E27FC236}">
                <a16:creationId xmlns:a16="http://schemas.microsoft.com/office/drawing/2014/main" id="{31E5900B-C0E8-CABB-F91A-4DDBD39BAA71}"/>
              </a:ext>
            </a:extLst>
          </p:cNvPr>
          <p:cNvSpPr/>
          <p:nvPr/>
        </p:nvSpPr>
        <p:spPr>
          <a:xfrm>
            <a:off x="2045075" y="1917761"/>
            <a:ext cx="910056" cy="1489220"/>
          </a:xfrm>
          <a:prstGeom prst="roundRect">
            <a:avLst/>
          </a:prstGeom>
          <a:solidFill>
            <a:srgbClr val="C5E5D8"/>
          </a:solidFill>
          <a:ln w="57150">
            <a:solidFill>
              <a:srgbClr val="494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2464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PHẠM DUYÊN 5 - 9Slide.vn">
            <a:extLst>
              <a:ext uri="{FF2B5EF4-FFF2-40B4-BE49-F238E27FC236}">
                <a16:creationId xmlns:a16="http://schemas.microsoft.com/office/drawing/2014/main" id="{4C5448C0-B35D-C4BF-1BF9-C93C066668B2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300066" y="457200"/>
            <a:ext cx="10253759" cy="119181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-40" normalizeH="0" baseline="0" noProof="0" dirty="0">
                <a:ln>
                  <a:noFill/>
                </a:ln>
                <a:solidFill>
                  <a:srgbClr val="BA5F3F">
                    <a:lumMod val="50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a) Mai có các thẻ số </a:t>
            </a:r>
            <a:r>
              <a:rPr kumimoji="0" lang="vi-VN" sz="3200" b="0" i="0" u="none" strike="noStrike" kern="1200" cap="none" spc="-40" normalizeH="0" baseline="0" noProof="0" dirty="0">
                <a:ln>
                  <a:noFill/>
                </a:ln>
                <a:solidFill>
                  <a:srgbClr val="F2464E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từ 0 đến 9</a:t>
            </a:r>
            <a:r>
              <a:rPr kumimoji="0" lang="vi-VN" sz="3200" b="0" i="0" u="none" strike="noStrike" kern="1200" cap="none" spc="-40" normalizeH="0" baseline="0" noProof="0" dirty="0">
                <a:ln>
                  <a:noFill/>
                </a:ln>
                <a:solidFill>
                  <a:srgbClr val="BA5F3F">
                    <a:lumMod val="50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. Mai có thể đặt thẻ số nào vào vị trí dấu “</a:t>
            </a:r>
            <a:r>
              <a:rPr kumimoji="0" lang="vi-VN" sz="3200" b="0" i="0" u="none" strike="noStrike" kern="1200" cap="none" spc="-40" normalizeH="0" baseline="0" noProof="0" dirty="0">
                <a:ln>
                  <a:noFill/>
                </a:ln>
                <a:solidFill>
                  <a:srgbClr val="F2464E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?</a:t>
            </a:r>
            <a:r>
              <a:rPr kumimoji="0" lang="vi-VN" sz="3200" b="0" i="0" u="none" strike="noStrike" kern="1200" cap="none" spc="-40" normalizeH="0" baseline="0" noProof="0" dirty="0">
                <a:ln>
                  <a:noFill/>
                </a:ln>
                <a:solidFill>
                  <a:srgbClr val="BA5F3F">
                    <a:lumMod val="50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” để được phép so sánh đúng?</a:t>
            </a:r>
          </a:p>
        </p:txBody>
      </p:sp>
      <p:grpSp>
        <p:nvGrpSpPr>
          <p:cNvPr id="3" name="PHẠM DUYÊN 6 - 9Slide.vn">
            <a:extLst>
              <a:ext uri="{FF2B5EF4-FFF2-40B4-BE49-F238E27FC236}">
                <a16:creationId xmlns:a16="http://schemas.microsoft.com/office/drawing/2014/main" id="{3B6D2BBA-4B91-7C62-7AF1-C66213390FA1}"/>
              </a:ext>
            </a:extLst>
          </p:cNvPr>
          <p:cNvGrpSpPr/>
          <p:nvPr/>
        </p:nvGrpSpPr>
        <p:grpSpPr>
          <a:xfrm>
            <a:off x="638175" y="506578"/>
            <a:ext cx="668922" cy="707886"/>
            <a:chOff x="1559434" y="1176116"/>
            <a:chExt cx="668922" cy="7078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D2C75F-91B3-4703-2CB0-B90C73363AA0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55F3220-C24E-DDE6-7110-69ECD6A3B84A}"/>
                  </a:ext>
                </a:extLst>
              </p:cNvPr>
              <p:cNvSpPr/>
              <p:nvPr/>
            </p:nvSpPr>
            <p:spPr>
              <a:xfrm>
                <a:off x="1998079" y="1802515"/>
                <a:ext cx="590719" cy="590719"/>
              </a:xfrm>
              <a:prstGeom prst="ellipse">
                <a:avLst/>
              </a:prstGeom>
              <a:solidFill>
                <a:srgbClr val="494E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ADAAB75-6E4E-713C-C83D-4C6C9E5E32B7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378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53CE59-8550-D2A5-45FF-FA48FD0A2D96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" name="PHẠM DUYÊN 7 - 9Slide.vn">
            <a:extLst>
              <a:ext uri="{FF2B5EF4-FFF2-40B4-BE49-F238E27FC236}">
                <a16:creationId xmlns:a16="http://schemas.microsoft.com/office/drawing/2014/main" id="{632AD669-8F81-43F7-F1C4-8ECA70C374CC}"/>
              </a:ext>
            </a:extLst>
          </p:cNvPr>
          <p:cNvSpPr/>
          <p:nvPr/>
        </p:nvSpPr>
        <p:spPr>
          <a:xfrm>
            <a:off x="848139" y="1916111"/>
            <a:ext cx="910056" cy="1489220"/>
          </a:xfrm>
          <a:prstGeom prst="roundRect">
            <a:avLst/>
          </a:prstGeom>
          <a:solidFill>
            <a:srgbClr val="C5E5D8"/>
          </a:solidFill>
          <a:ln w="57150">
            <a:solidFill>
              <a:srgbClr val="A2D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2464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PHẠM DUYÊN 8 - 9Slide.vn">
            <a:extLst>
              <a:ext uri="{FF2B5EF4-FFF2-40B4-BE49-F238E27FC236}">
                <a16:creationId xmlns:a16="http://schemas.microsoft.com/office/drawing/2014/main" id="{1A13F7EA-E482-232D-48C0-6494A97BF6F4}"/>
              </a:ext>
            </a:extLst>
          </p:cNvPr>
          <p:cNvSpPr/>
          <p:nvPr/>
        </p:nvSpPr>
        <p:spPr>
          <a:xfrm>
            <a:off x="3249525" y="1916111"/>
            <a:ext cx="910056" cy="1489220"/>
          </a:xfrm>
          <a:prstGeom prst="roundRect">
            <a:avLst/>
          </a:prstGeom>
          <a:solidFill>
            <a:srgbClr val="C5E5D8"/>
          </a:solidFill>
          <a:ln w="57150">
            <a:solidFill>
              <a:srgbClr val="A2D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2464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" name="PHẠM DUYÊN 9 - 9Slide.vn">
            <a:extLst>
              <a:ext uri="{FF2B5EF4-FFF2-40B4-BE49-F238E27FC236}">
                <a16:creationId xmlns:a16="http://schemas.microsoft.com/office/drawing/2014/main" id="{D81A378D-CC6C-4A4D-25A2-38132FF10C64}"/>
              </a:ext>
            </a:extLst>
          </p:cNvPr>
          <p:cNvSpPr/>
          <p:nvPr/>
        </p:nvSpPr>
        <p:spPr>
          <a:xfrm>
            <a:off x="4450218" y="1916111"/>
            <a:ext cx="910056" cy="1489220"/>
          </a:xfrm>
          <a:prstGeom prst="roundRect">
            <a:avLst/>
          </a:prstGeom>
          <a:solidFill>
            <a:srgbClr val="C5E5D8"/>
          </a:solidFill>
          <a:ln w="57150">
            <a:solidFill>
              <a:srgbClr val="A2D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2464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PHẠM DUYÊN 10 - 9Slide.vn">
            <a:extLst>
              <a:ext uri="{FF2B5EF4-FFF2-40B4-BE49-F238E27FC236}">
                <a16:creationId xmlns:a16="http://schemas.microsoft.com/office/drawing/2014/main" id="{43439890-33D8-070D-4F6A-564806C2517C}"/>
              </a:ext>
            </a:extLst>
          </p:cNvPr>
          <p:cNvSpPr/>
          <p:nvPr/>
        </p:nvSpPr>
        <p:spPr>
          <a:xfrm>
            <a:off x="6851604" y="1916111"/>
            <a:ext cx="910056" cy="1489220"/>
          </a:xfrm>
          <a:prstGeom prst="roundRect">
            <a:avLst/>
          </a:prstGeom>
          <a:solidFill>
            <a:srgbClr val="C5E5D8"/>
          </a:solidFill>
          <a:ln w="57150">
            <a:solidFill>
              <a:srgbClr val="A2D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F2464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PHẠM DUYÊN 11 - 9Slide.vn">
            <a:extLst>
              <a:ext uri="{FF2B5EF4-FFF2-40B4-BE49-F238E27FC236}">
                <a16:creationId xmlns:a16="http://schemas.microsoft.com/office/drawing/2014/main" id="{09C8567E-6AB8-0325-6356-AA098F2F95FD}"/>
              </a:ext>
            </a:extLst>
          </p:cNvPr>
          <p:cNvSpPr/>
          <p:nvPr/>
        </p:nvSpPr>
        <p:spPr>
          <a:xfrm>
            <a:off x="8052297" y="1909891"/>
            <a:ext cx="910056" cy="1489220"/>
          </a:xfrm>
          <a:prstGeom prst="roundRect">
            <a:avLst/>
          </a:prstGeom>
          <a:solidFill>
            <a:srgbClr val="C5E5D8"/>
          </a:solidFill>
          <a:ln w="57150">
            <a:solidFill>
              <a:srgbClr val="A2D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F2464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" name="PHẠM DUYÊN 12 - 9Slide.vn">
            <a:extLst>
              <a:ext uri="{FF2B5EF4-FFF2-40B4-BE49-F238E27FC236}">
                <a16:creationId xmlns:a16="http://schemas.microsoft.com/office/drawing/2014/main" id="{91BD4B1D-DD6F-238A-C707-D44774AC3B35}"/>
              </a:ext>
            </a:extLst>
          </p:cNvPr>
          <p:cNvSpPr/>
          <p:nvPr/>
        </p:nvSpPr>
        <p:spPr>
          <a:xfrm>
            <a:off x="9252990" y="1916111"/>
            <a:ext cx="910056" cy="1489220"/>
          </a:xfrm>
          <a:prstGeom prst="roundRect">
            <a:avLst/>
          </a:prstGeom>
          <a:solidFill>
            <a:srgbClr val="C5E5D8"/>
          </a:solidFill>
          <a:ln w="57150">
            <a:solidFill>
              <a:srgbClr val="A2D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F2464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PHẠM DUYÊN 13 - 9Slide.vn">
            <a:extLst>
              <a:ext uri="{FF2B5EF4-FFF2-40B4-BE49-F238E27FC236}">
                <a16:creationId xmlns:a16="http://schemas.microsoft.com/office/drawing/2014/main" id="{65630A39-8CC7-4DC1-1F22-CF583A69E2F3}"/>
              </a:ext>
            </a:extLst>
          </p:cNvPr>
          <p:cNvSpPr/>
          <p:nvPr/>
        </p:nvSpPr>
        <p:spPr>
          <a:xfrm>
            <a:off x="10453683" y="1916111"/>
            <a:ext cx="910056" cy="1489220"/>
          </a:xfrm>
          <a:prstGeom prst="roundRect">
            <a:avLst/>
          </a:prstGeom>
          <a:solidFill>
            <a:srgbClr val="C5E5D8"/>
          </a:solidFill>
          <a:ln w="57150">
            <a:solidFill>
              <a:srgbClr val="A2D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F2464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" name="PHẠM DUYÊN 14 - 9Slide.vn">
            <a:extLst>
              <a:ext uri="{FF2B5EF4-FFF2-40B4-BE49-F238E27FC236}">
                <a16:creationId xmlns:a16="http://schemas.microsoft.com/office/drawing/2014/main" id="{BDDC5A6D-B267-3EA0-D599-87180F0AD574}"/>
              </a:ext>
            </a:extLst>
          </p:cNvPr>
          <p:cNvSpPr/>
          <p:nvPr/>
        </p:nvSpPr>
        <p:spPr>
          <a:xfrm>
            <a:off x="5650911" y="1916111"/>
            <a:ext cx="910056" cy="1489220"/>
          </a:xfrm>
          <a:prstGeom prst="roundRect">
            <a:avLst/>
          </a:prstGeom>
          <a:solidFill>
            <a:srgbClr val="C5E5D8"/>
          </a:solidFill>
          <a:ln w="57150">
            <a:solidFill>
              <a:srgbClr val="A2D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DB0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7" name="PHẠM DUYÊN 15 - 9Slide.vn">
            <a:extLst>
              <a:ext uri="{FF2B5EF4-FFF2-40B4-BE49-F238E27FC236}">
                <a16:creationId xmlns:a16="http://schemas.microsoft.com/office/drawing/2014/main" id="{C5B745AB-A21A-1D94-F31F-1E01E1FF7AE7}"/>
              </a:ext>
            </a:extLst>
          </p:cNvPr>
          <p:cNvSpPr/>
          <p:nvPr/>
        </p:nvSpPr>
        <p:spPr>
          <a:xfrm>
            <a:off x="8052297" y="1875052"/>
            <a:ext cx="910056" cy="1489220"/>
          </a:xfrm>
          <a:prstGeom prst="roundRect">
            <a:avLst/>
          </a:prstGeom>
          <a:noFill/>
          <a:ln w="57150">
            <a:solidFill>
              <a:srgbClr val="494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0" b="1" i="0" u="none" strike="noStrike" kern="1200" cap="none" spc="0" normalizeH="0" baseline="0" noProof="0">
              <a:ln>
                <a:noFill/>
              </a:ln>
              <a:solidFill>
                <a:srgbClr val="F2464E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PHẠM DUYÊN 17 - 9Slide.vn">
            <a:extLst>
              <a:ext uri="{FF2B5EF4-FFF2-40B4-BE49-F238E27FC236}">
                <a16:creationId xmlns:a16="http://schemas.microsoft.com/office/drawing/2014/main" id="{E63B008A-3EEA-35FE-1131-78F45AF13E48}"/>
              </a:ext>
            </a:extLst>
          </p:cNvPr>
          <p:cNvSpPr txBox="1"/>
          <p:nvPr/>
        </p:nvSpPr>
        <p:spPr>
          <a:xfrm>
            <a:off x="505331" y="3645592"/>
            <a:ext cx="11201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Vậy</a:t>
            </a: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Mai </a:t>
            </a:r>
            <a:r>
              <a:rPr kumimoji="0" lang="en-US" sz="3600" b="1" i="0" u="none" strike="noStrike" kern="1200" cap="none" spc="-10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có</a:t>
            </a: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-10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thể</a:t>
            </a: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-10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đặt</a:t>
            </a: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-10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thẻ</a:t>
            </a: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-1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8</a:t>
            </a: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-10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hoặc</a:t>
            </a: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-1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9</a:t>
            </a: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-10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để</a:t>
            </a: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-10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được</a:t>
            </a: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-10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phép</a:t>
            </a: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so </a:t>
            </a:r>
            <a:r>
              <a:rPr kumimoji="0" lang="en-US" sz="3600" b="1" i="0" u="none" strike="noStrike" kern="1200" cap="none" spc="-10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sánh</a:t>
            </a: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-10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đúng</a:t>
            </a: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.</a:t>
            </a:r>
          </a:p>
        </p:txBody>
      </p:sp>
      <p:sp>
        <p:nvSpPr>
          <p:cNvPr id="23" name="PHẠM DUYÊN 13 - 9Slide.vn">
            <a:extLst>
              <a:ext uri="{FF2B5EF4-FFF2-40B4-BE49-F238E27FC236}">
                <a16:creationId xmlns:a16="http://schemas.microsoft.com/office/drawing/2014/main" id="{74745B4E-B6CE-4DC3-B348-EE6556493368}"/>
              </a:ext>
            </a:extLst>
          </p:cNvPr>
          <p:cNvSpPr txBox="1"/>
          <p:nvPr/>
        </p:nvSpPr>
        <p:spPr>
          <a:xfrm>
            <a:off x="676988" y="5745215"/>
            <a:ext cx="10032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6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Mai </a:t>
            </a:r>
            <a:r>
              <a:rPr kumimoji="0" lang="en-US" sz="3200" b="1" i="0" u="none" strike="noStrike" kern="1200" cap="none" spc="-16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-16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2 </a:t>
            </a:r>
            <a:r>
              <a:rPr kumimoji="0" lang="en-US" sz="3200" b="1" i="0" u="none" strike="noStrike" kern="1200" cap="none" spc="-16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-16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-16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chọn</a:t>
            </a:r>
            <a:r>
              <a:rPr kumimoji="0" lang="en-US" sz="3200" b="1" i="0" u="none" strike="noStrike" kern="1200" cap="none" spc="-16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-16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thẻ</a:t>
            </a:r>
            <a:r>
              <a:rPr kumimoji="0" lang="en-US" sz="3200" b="1" i="0" u="none" strike="noStrike" kern="1200" cap="none" spc="-16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-16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-16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-16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phù</a:t>
            </a:r>
            <a:r>
              <a:rPr kumimoji="0" lang="en-US" sz="3200" b="1" i="0" u="none" strike="noStrike" kern="1200" cap="none" spc="-16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-16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hợp</a:t>
            </a:r>
            <a:r>
              <a:rPr kumimoji="0" lang="en-US" sz="3200" b="1" i="0" u="none" strike="noStrike" kern="1200" cap="none" spc="-16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-16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để</a:t>
            </a:r>
            <a:r>
              <a:rPr kumimoji="0" lang="en-US" sz="3200" b="1" i="0" u="none" strike="noStrike" kern="1200" cap="none" spc="-16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-16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tạo</a:t>
            </a:r>
            <a:r>
              <a:rPr kumimoji="0" lang="en-US" sz="3200" b="1" i="0" u="none" strike="noStrike" kern="1200" cap="none" spc="-16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-16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thành</a:t>
            </a:r>
            <a:r>
              <a:rPr kumimoji="0" lang="en-US" sz="3200" b="1" i="0" u="none" strike="noStrike" kern="1200" cap="none" spc="-16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-16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số</a:t>
            </a:r>
            <a:endParaRPr kumimoji="0" lang="en-US" sz="3200" b="1" i="0" u="none" strike="noStrike" kern="1200" cap="none" spc="-16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68EC73-77A5-4775-BC92-888D3A778922}"/>
              </a:ext>
            </a:extLst>
          </p:cNvPr>
          <p:cNvSpPr/>
          <p:nvPr/>
        </p:nvSpPr>
        <p:spPr>
          <a:xfrm>
            <a:off x="676988" y="4685672"/>
            <a:ext cx="107477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40" normalizeH="0" baseline="0" noProof="0" dirty="0">
                <a:ln>
                  <a:noFill/>
                </a:ln>
                <a:solidFill>
                  <a:srgbClr val="BA5F3F">
                    <a:lumMod val="50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b) Mai </a:t>
            </a:r>
            <a:r>
              <a:rPr kumimoji="0" lang="en-US" sz="3200" b="0" i="0" u="none" strike="noStrike" kern="1200" cap="none" spc="-40" normalizeH="0" baseline="0" noProof="0" dirty="0" err="1">
                <a:ln>
                  <a:noFill/>
                </a:ln>
                <a:solidFill>
                  <a:srgbClr val="BA5F3F">
                    <a:lumMod val="50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-40" normalizeH="0" baseline="0" noProof="0" dirty="0">
                <a:ln>
                  <a:noFill/>
                </a:ln>
                <a:solidFill>
                  <a:srgbClr val="BA5F3F">
                    <a:lumMod val="50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40" normalizeH="0" baseline="0" noProof="0" dirty="0" err="1">
                <a:ln>
                  <a:noFill/>
                </a:ln>
                <a:solidFill>
                  <a:srgbClr val="BA5F3F">
                    <a:lumMod val="50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tất</a:t>
            </a:r>
            <a:r>
              <a:rPr kumimoji="0" lang="en-US" sz="3200" b="0" i="0" u="none" strike="noStrike" kern="1200" cap="none" spc="-40" normalizeH="0" baseline="0" noProof="0" dirty="0">
                <a:ln>
                  <a:noFill/>
                </a:ln>
                <a:solidFill>
                  <a:srgbClr val="BA5F3F">
                    <a:lumMod val="50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40" normalizeH="0" baseline="0" noProof="0" dirty="0" err="1">
                <a:ln>
                  <a:noFill/>
                </a:ln>
                <a:solidFill>
                  <a:srgbClr val="BA5F3F">
                    <a:lumMod val="50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cả</a:t>
            </a:r>
            <a:r>
              <a:rPr kumimoji="0" lang="en-US" sz="3200" b="0" i="0" u="none" strike="noStrike" kern="1200" cap="none" spc="-40" normalizeH="0" baseline="0" noProof="0" dirty="0">
                <a:ln>
                  <a:noFill/>
                </a:ln>
                <a:solidFill>
                  <a:srgbClr val="BA5F3F">
                    <a:lumMod val="50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bao </a:t>
            </a:r>
            <a:r>
              <a:rPr kumimoji="0" lang="en-US" sz="3200" b="0" i="0" u="none" strike="noStrike" kern="1200" cap="none" spc="-40" normalizeH="0" baseline="0" noProof="0" dirty="0" err="1">
                <a:ln>
                  <a:noFill/>
                </a:ln>
                <a:solidFill>
                  <a:srgbClr val="BA5F3F">
                    <a:lumMod val="50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nhiêu</a:t>
            </a:r>
            <a:r>
              <a:rPr kumimoji="0" lang="en-US" sz="3200" b="0" i="0" u="none" strike="noStrike" kern="1200" cap="none" spc="-40" normalizeH="0" baseline="0" noProof="0" dirty="0">
                <a:ln>
                  <a:noFill/>
                </a:ln>
                <a:solidFill>
                  <a:srgbClr val="BA5F3F">
                    <a:lumMod val="50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40" normalizeH="0" baseline="0" noProof="0" dirty="0" err="1">
                <a:ln>
                  <a:noFill/>
                </a:ln>
                <a:solidFill>
                  <a:srgbClr val="BA5F3F">
                    <a:lumMod val="50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cách</a:t>
            </a:r>
            <a:r>
              <a:rPr kumimoji="0" lang="en-US" sz="3200" b="0" i="0" u="none" strike="noStrike" kern="1200" cap="none" spc="-40" normalizeH="0" baseline="0" noProof="0" dirty="0">
                <a:ln>
                  <a:noFill/>
                </a:ln>
                <a:solidFill>
                  <a:srgbClr val="BA5F3F">
                    <a:lumMod val="50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40" normalizeH="0" baseline="0" noProof="0" dirty="0" err="1">
                <a:ln>
                  <a:noFill/>
                </a:ln>
                <a:solidFill>
                  <a:srgbClr val="BA5F3F">
                    <a:lumMod val="50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chọn</a:t>
            </a:r>
            <a:r>
              <a:rPr kumimoji="0" lang="en-US" sz="3200" b="0" i="0" u="none" strike="noStrike" kern="1200" cap="none" spc="-40" normalizeH="0" baseline="0" noProof="0" dirty="0">
                <a:ln>
                  <a:noFill/>
                </a:ln>
                <a:solidFill>
                  <a:srgbClr val="BA5F3F">
                    <a:lumMod val="50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40" normalizeH="0" baseline="0" noProof="0" dirty="0" err="1">
                <a:ln>
                  <a:noFill/>
                </a:ln>
                <a:solidFill>
                  <a:srgbClr val="BA5F3F">
                    <a:lumMod val="50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thẻ</a:t>
            </a:r>
            <a:r>
              <a:rPr kumimoji="0" lang="en-US" sz="3200" b="0" i="0" u="none" strike="noStrike" kern="1200" cap="none" spc="-40" normalizeH="0" baseline="0" noProof="0" dirty="0">
                <a:ln>
                  <a:noFill/>
                </a:ln>
                <a:solidFill>
                  <a:srgbClr val="BA5F3F">
                    <a:lumMod val="50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40" normalizeH="0" baseline="0" noProof="0" dirty="0" err="1">
                <a:ln>
                  <a:noFill/>
                </a:ln>
                <a:solidFill>
                  <a:srgbClr val="BA5F3F">
                    <a:lumMod val="50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-40" normalizeH="0" baseline="0" noProof="0" dirty="0">
                <a:ln>
                  <a:noFill/>
                </a:ln>
                <a:solidFill>
                  <a:srgbClr val="BA5F3F">
                    <a:lumMod val="50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40" normalizeH="0" baseline="0" noProof="0" dirty="0" err="1">
                <a:ln>
                  <a:noFill/>
                </a:ln>
                <a:solidFill>
                  <a:srgbClr val="BA5F3F">
                    <a:lumMod val="50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phù</a:t>
            </a:r>
            <a:r>
              <a:rPr kumimoji="0" lang="en-US" sz="3200" b="0" i="0" u="none" strike="noStrike" kern="1200" cap="none" spc="-40" normalizeH="0" baseline="0" noProof="0" dirty="0">
                <a:ln>
                  <a:noFill/>
                </a:ln>
                <a:solidFill>
                  <a:srgbClr val="BA5F3F">
                    <a:lumMod val="50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40" normalizeH="0" baseline="0" noProof="0" dirty="0" err="1">
                <a:ln>
                  <a:noFill/>
                </a:ln>
                <a:solidFill>
                  <a:srgbClr val="BA5F3F">
                    <a:lumMod val="50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hợp</a:t>
            </a:r>
            <a:r>
              <a:rPr kumimoji="0" lang="en-US" sz="3200" b="0" i="0" u="none" strike="noStrike" kern="1200" cap="none" spc="-40" normalizeH="0" baseline="0" noProof="0" dirty="0">
                <a:ln>
                  <a:noFill/>
                </a:ln>
                <a:solidFill>
                  <a:srgbClr val="BA5F3F">
                    <a:lumMod val="50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40" normalizeH="0" baseline="0" noProof="0" dirty="0" err="1">
                <a:ln>
                  <a:noFill/>
                </a:ln>
                <a:solidFill>
                  <a:srgbClr val="BA5F3F">
                    <a:lumMod val="50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với</a:t>
            </a:r>
            <a:r>
              <a:rPr kumimoji="0" lang="en-US" sz="3200" b="0" i="0" u="none" strike="noStrike" kern="1200" cap="none" spc="-40" normalizeH="0" baseline="0" noProof="0" dirty="0">
                <a:ln>
                  <a:noFill/>
                </a:ln>
                <a:solidFill>
                  <a:srgbClr val="BA5F3F">
                    <a:lumMod val="50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40" normalizeH="0" baseline="0" noProof="0" dirty="0" err="1">
                <a:ln>
                  <a:noFill/>
                </a:ln>
                <a:solidFill>
                  <a:srgbClr val="BA5F3F">
                    <a:lumMod val="50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yêu</a:t>
            </a:r>
            <a:r>
              <a:rPr kumimoji="0" lang="en-US" sz="3200" b="0" i="0" u="none" strike="noStrike" kern="1200" cap="none" spc="-40" normalizeH="0" baseline="0" noProof="0" dirty="0">
                <a:ln>
                  <a:noFill/>
                </a:ln>
                <a:solidFill>
                  <a:srgbClr val="BA5F3F">
                    <a:lumMod val="50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40" normalizeH="0" baseline="0" noProof="0" dirty="0" err="1">
                <a:ln>
                  <a:noFill/>
                </a:ln>
                <a:solidFill>
                  <a:srgbClr val="BA5F3F">
                    <a:lumMod val="50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cầu</a:t>
            </a:r>
            <a:r>
              <a:rPr kumimoji="0" lang="en-US" sz="3200" b="0" i="0" u="none" strike="noStrike" kern="1200" cap="none" spc="-40" normalizeH="0" baseline="0" noProof="0" dirty="0">
                <a:ln>
                  <a:noFill/>
                </a:ln>
                <a:solidFill>
                  <a:srgbClr val="BA5F3F">
                    <a:lumMod val="50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40" normalizeH="0" baseline="0" noProof="0" dirty="0" err="1">
                <a:ln>
                  <a:noFill/>
                </a:ln>
                <a:solidFill>
                  <a:srgbClr val="BA5F3F">
                    <a:lumMod val="50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trên</a:t>
            </a:r>
            <a:r>
              <a:rPr kumimoji="0" lang="en-US" sz="3200" b="0" i="0" u="none" strike="noStrike" kern="1200" cap="none" spc="-40" normalizeH="0" baseline="0" noProof="0" dirty="0">
                <a:ln>
                  <a:noFill/>
                </a:ln>
                <a:solidFill>
                  <a:srgbClr val="BA5F3F">
                    <a:lumMod val="50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?</a:t>
            </a:r>
            <a:endParaRPr kumimoji="0" lang="vi-VN" sz="3200" b="0" i="0" u="none" strike="noStrike" kern="1200" cap="none" spc="-40" normalizeH="0" baseline="0" noProof="0" dirty="0">
              <a:ln>
                <a:noFill/>
              </a:ln>
              <a:solidFill>
                <a:srgbClr val="BA5F3F">
                  <a:lumMod val="50000"/>
                </a:srgbClr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866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5796" y="1301703"/>
            <a:ext cx="10645267" cy="1432362"/>
            <a:chOff x="1183343" y="1464304"/>
            <a:chExt cx="6722281" cy="1432362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10432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Chọn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lời</a:t>
              </a:r>
              <a:r>
                <a:rPr lang="en-US" sz="2800" dirty="0"/>
                <a:t> </a:t>
              </a:r>
              <a:r>
                <a:rPr lang="en-US" sz="2800" dirty="0" err="1"/>
                <a:t>đúng</a:t>
              </a:r>
              <a:r>
                <a:rPr lang="en-US" sz="2800" dirty="0"/>
                <a:t>:</a:t>
              </a:r>
            </a:p>
            <a:p>
              <a:r>
                <a:rPr lang="en-US" sz="2800" dirty="0" err="1"/>
                <a:t>Trường</a:t>
              </a:r>
              <a:r>
                <a:rPr lang="en-US" sz="2800" dirty="0"/>
                <a:t> </a:t>
              </a:r>
              <a:r>
                <a:rPr lang="en-US" sz="2800" dirty="0" err="1"/>
                <a:t>học</a:t>
              </a:r>
              <a:r>
                <a:rPr lang="en-US" sz="2800" dirty="0"/>
                <a:t> </a:t>
              </a:r>
              <a:r>
                <a:rPr lang="en-US" sz="2800" dirty="0" err="1"/>
                <a:t>của</a:t>
              </a:r>
              <a:r>
                <a:rPr lang="en-US" sz="2800" dirty="0"/>
                <a:t> </a:t>
              </a:r>
              <a:r>
                <a:rPr lang="en-US" sz="2800" dirty="0" err="1"/>
                <a:t>Rô</a:t>
              </a:r>
              <a:r>
                <a:rPr lang="en-US" sz="2800" dirty="0"/>
                <a:t> – </a:t>
              </a:r>
              <a:r>
                <a:rPr lang="en-US" sz="2800" dirty="0" err="1"/>
                <a:t>bốt</a:t>
              </a:r>
              <a:r>
                <a:rPr lang="en-US" sz="2800" dirty="0"/>
                <a:t> có 1 992 </a:t>
              </a:r>
              <a:r>
                <a:rPr lang="en-US" sz="2800" dirty="0" err="1"/>
                <a:t>học</a:t>
              </a:r>
              <a:r>
                <a:rPr lang="en-US" sz="2800" dirty="0"/>
                <a:t> </a:t>
              </a:r>
              <a:r>
                <a:rPr lang="en-US" sz="2800" dirty="0" err="1"/>
                <a:t>sinh</a:t>
              </a:r>
              <a:r>
                <a:rPr lang="en-US" sz="2800" dirty="0"/>
                <a:t>. </a:t>
              </a:r>
              <a:r>
                <a:rPr lang="en-US" sz="2800" dirty="0" err="1"/>
                <a:t>Nếu</a:t>
              </a:r>
              <a:r>
                <a:rPr lang="en-US" sz="2800" dirty="0"/>
                <a:t> </a:t>
              </a:r>
              <a:r>
                <a:rPr lang="en-US" sz="2800" dirty="0" err="1"/>
                <a:t>làm</a:t>
              </a:r>
              <a:r>
                <a:rPr lang="en-US" sz="2800" dirty="0"/>
                <a:t> </a:t>
              </a:r>
              <a:r>
                <a:rPr lang="en-US" sz="2800" dirty="0" err="1"/>
                <a:t>tròn</a:t>
              </a:r>
              <a:r>
                <a:rPr lang="en-US" sz="2800" dirty="0"/>
                <a:t> </a:t>
              </a:r>
              <a:r>
                <a:rPr lang="en-US" sz="2800" dirty="0" err="1"/>
                <a:t>sô</a:t>
              </a:r>
              <a:r>
                <a:rPr lang="en-US" sz="2800" dirty="0"/>
                <a:t>́ </a:t>
              </a:r>
              <a:r>
                <a:rPr lang="en-US" sz="2800" dirty="0" err="1"/>
                <a:t>học</a:t>
              </a:r>
              <a:r>
                <a:rPr lang="en-US" sz="2800" dirty="0"/>
                <a:t> </a:t>
              </a:r>
              <a:r>
                <a:rPr lang="en-US" sz="2800" dirty="0" err="1"/>
                <a:t>sinh</a:t>
              </a:r>
              <a:r>
                <a:rPr lang="en-US" sz="2800" dirty="0"/>
                <a:t> </a:t>
              </a:r>
              <a:r>
                <a:rPr lang="en-US" sz="2800" dirty="0" err="1"/>
                <a:t>đến</a:t>
              </a:r>
              <a:r>
                <a:rPr lang="en-US" sz="2800" dirty="0"/>
                <a:t> </a:t>
              </a:r>
              <a:r>
                <a:rPr lang="en-US" sz="2800" dirty="0" err="1"/>
                <a:t>hàng</a:t>
              </a:r>
              <a:r>
                <a:rPr lang="en-US" sz="2800" dirty="0"/>
                <a:t> </a:t>
              </a:r>
              <a:r>
                <a:rPr lang="en-US" sz="2800" dirty="0" err="1"/>
                <a:t>trăm</a:t>
              </a:r>
              <a:r>
                <a:rPr lang="en-US" sz="2800" dirty="0"/>
                <a:t>, ta có </a:t>
              </a:r>
              <a:r>
                <a:rPr lang="en-US" sz="2800" dirty="0" err="1"/>
                <a:t>thê</a:t>
              </a:r>
              <a:r>
                <a:rPr lang="en-US" sz="2800" dirty="0"/>
                <a:t>̉ </a:t>
              </a:r>
              <a:r>
                <a:rPr lang="en-US" sz="2800" dirty="0" err="1"/>
                <a:t>nói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8AE67AE-2E3A-4AAD-92FC-39B9CDF72EDB}"/>
              </a:ext>
            </a:extLst>
          </p:cNvPr>
          <p:cNvSpPr txBox="1"/>
          <p:nvPr/>
        </p:nvSpPr>
        <p:spPr>
          <a:xfrm>
            <a:off x="1841443" y="3342861"/>
            <a:ext cx="4350633" cy="1401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2 000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 1 900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8D916F-C75E-466C-95E4-0287B073BE9E}"/>
              </a:ext>
            </a:extLst>
          </p:cNvPr>
          <p:cNvSpPr txBox="1"/>
          <p:nvPr/>
        </p:nvSpPr>
        <p:spPr>
          <a:xfrm>
            <a:off x="6192076" y="3342861"/>
            <a:ext cx="4350633" cy="1401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eriod" startAt="2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1 950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 1 000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endParaRPr lang="en-US" sz="320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0DBDB97-3BA4-45FF-A047-F6F17A4AAEDD}"/>
              </a:ext>
            </a:extLst>
          </p:cNvPr>
          <p:cNvSpPr/>
          <p:nvPr/>
        </p:nvSpPr>
        <p:spPr>
          <a:xfrm>
            <a:off x="1659368" y="3526538"/>
            <a:ext cx="596346" cy="5168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3224502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888385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8D41"/>
      </a:accent1>
      <a:accent2>
        <a:srgbClr val="ED7D31"/>
      </a:accent2>
      <a:accent3>
        <a:srgbClr val="BA5F3F"/>
      </a:accent3>
      <a:accent4>
        <a:srgbClr val="FFC000"/>
      </a:accent4>
      <a:accent5>
        <a:srgbClr val="F2464E"/>
      </a:accent5>
      <a:accent6>
        <a:srgbClr val="E8B480"/>
      </a:accent6>
      <a:hlink>
        <a:srgbClr val="C00000"/>
      </a:hlink>
      <a:folHlink>
        <a:srgbClr val="FF0000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223</Words>
  <Application>Microsoft Office PowerPoint</Application>
  <PresentationFormat>Widescreen</PresentationFormat>
  <Paragraphs>44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#9Slide03 Sofia Pro Soft</vt:lpstr>
      <vt:lpstr>#9Slide03 Sofia Pro Soft Bold</vt:lpstr>
      <vt:lpstr>Arial</vt:lpstr>
      <vt:lpstr>Calibri</vt:lpstr>
      <vt:lpstr>Times New Roman</vt:lpstr>
      <vt:lpstr>UTM Cancel</vt:lpstr>
      <vt:lpstr>UTM Cookies</vt:lpstr>
      <vt:lpstr>UTM Showcard</vt:lpstr>
      <vt:lpstr>UVN Binh Duong</vt:lpstr>
      <vt:lpstr>UVN Huong Que Nang</vt:lpstr>
      <vt:lpstr>VL GhostKid AOE Pro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171</cp:revision>
  <dcterms:created xsi:type="dcterms:W3CDTF">2021-06-02T01:34:28Z</dcterms:created>
  <dcterms:modified xsi:type="dcterms:W3CDTF">2025-02-13T12:06:26Z</dcterms:modified>
</cp:coreProperties>
</file>