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97" r:id="rId2"/>
    <p:sldId id="401" r:id="rId3"/>
    <p:sldId id="367" r:id="rId4"/>
    <p:sldId id="402" r:id="rId5"/>
    <p:sldId id="370" r:id="rId6"/>
    <p:sldId id="372" r:id="rId7"/>
    <p:sldId id="373" r:id="rId8"/>
    <p:sldId id="39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177814" y="-24047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B49D2-8D1B-1AEC-0627-B3E27AAE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679029" y="1966692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9347508" y="1127760"/>
            <a:ext cx="2857850" cy="2364530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717588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15EB-F5F6-6514-92DB-A88FA02AF5DA}"/>
              </a:ext>
            </a:extLst>
          </p:cNvPr>
          <p:cNvCxnSpPr/>
          <p:nvPr/>
        </p:nvCxnSpPr>
        <p:spPr>
          <a:xfrm>
            <a:off x="822935" y="1807755"/>
            <a:ext cx="3030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AAD759-D0E5-2058-9B94-066969C2D7C7}"/>
              </a:ext>
            </a:extLst>
          </p:cNvPr>
          <p:cNvCxnSpPr>
            <a:cxnSpLocks/>
          </p:cNvCxnSpPr>
          <p:nvPr/>
        </p:nvCxnSpPr>
        <p:spPr>
          <a:xfrm>
            <a:off x="4700981" y="1807755"/>
            <a:ext cx="3833420" cy="3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8AB97-8482-6F1B-03EB-A0050645B9E1}"/>
              </a:ext>
            </a:extLst>
          </p:cNvPr>
          <p:cNvCxnSpPr>
            <a:cxnSpLocks/>
          </p:cNvCxnSpPr>
          <p:nvPr/>
        </p:nvCxnSpPr>
        <p:spPr>
          <a:xfrm>
            <a:off x="4577409" y="2473459"/>
            <a:ext cx="3635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A67007-9C25-A6F2-A854-8EAD542F6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0317680" y="4052955"/>
            <a:ext cx="1269188" cy="155408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96D9B2-686A-10AB-D8FE-9EAEE19CB329}"/>
              </a:ext>
            </a:extLst>
          </p:cNvPr>
          <p:cNvCxnSpPr>
            <a:cxnSpLocks/>
          </p:cNvCxnSpPr>
          <p:nvPr/>
        </p:nvCxnSpPr>
        <p:spPr>
          <a:xfrm flipV="1">
            <a:off x="695629" y="2451596"/>
            <a:ext cx="2709464" cy="2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443DB-7576-EBBE-9803-512B5ED27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886847" y="1454247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49671"/>
              </p:ext>
            </p:extLst>
          </p:nvPr>
        </p:nvGraphicFramePr>
        <p:xfrm>
          <a:off x="522739" y="2139410"/>
          <a:ext cx="10377488" cy="30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98714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1149141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1096907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1119759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131185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1081782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472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6553831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6655144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7720335" y="3066460"/>
            <a:ext cx="762000" cy="49711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7737371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8803830" y="30769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888684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9896262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991758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54792-1208-0E1B-2178-1888CBF0559F}"/>
              </a:ext>
            </a:extLst>
          </p:cNvPr>
          <p:cNvSpPr txBox="1"/>
          <p:nvPr/>
        </p:nvSpPr>
        <p:spPr>
          <a:xfrm>
            <a:off x="9620916" y="-111466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0312F2-838D-9616-5E0F-C7B7095FD33F}"/>
              </a:ext>
            </a:extLst>
          </p:cNvPr>
          <p:cNvSpPr/>
          <p:nvPr/>
        </p:nvSpPr>
        <p:spPr>
          <a:xfrm>
            <a:off x="5465868" y="306646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81FC6-4328-1B83-B06F-044F83748C0C}"/>
              </a:ext>
            </a:extLst>
          </p:cNvPr>
          <p:cNvSpPr/>
          <p:nvPr/>
        </p:nvSpPr>
        <p:spPr>
          <a:xfrm>
            <a:off x="5519441" y="4197742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08" y="1024030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888582" y="250785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745827" y="3127573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909377" y="365002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499461" y="4248765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838040" y="249630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DB2D3-CBD9-4F2F-2FD4-C3E92258F97D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8B84C8-DF86-7A92-2D80-21F5006007C2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97737EF-D25B-F276-9872-24ECF8F0703B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D1553F-2B33-E5BA-1158-4C94CB91F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B733AE-528A-0082-80B4-40FF8DAB1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FBE698-84AA-C1F0-8992-DDCF5F6A4590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99410-F808-4485-694F-2509BFE97DEA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CB203-0B3E-3AFA-15AC-076858BEE356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4B77A3-F9E8-6452-08F4-B944FE704ED3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3F8C6D6-A6C0-27C0-B5BA-30F45406E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09283B7-023E-1997-DF70-CCBC73C68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D75C5B-C7FC-3837-4D9E-12200DE6BB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C0F3969-8680-4416-62C8-889C4A3BD0E4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DBC6AF-DE76-9E0C-C767-1F4D28CED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9235F4-C326-8115-58E1-509EB223C5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42BD25F-3735-692F-4C19-0F41EA4E5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97E8F9-AE59-A7C9-E45F-DD98F31DA1A6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A798DAE-D0A9-7FF6-2C46-F7306105B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A06C10D-754B-09F8-6484-C0DABFE49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0B3666D-565B-E82E-8445-09F5E230BD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EA8190-2264-9C90-5297-8CDDCAB8B367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95F462C-6922-D8F4-BEB4-65FE05968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4669BF4-789A-541B-5E3B-F388DB09A0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04F1052-9758-AA9E-45F4-C676E504C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9DB362-D214-AC0E-BDFE-9AE84D1D0353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E334D7-D597-A8A4-ABDB-BF7A796E49A4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4C3C3BF4-0B75-F4AC-50F3-6D770AEB191D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114F5D-B856-A704-6534-5C5D1527881B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33E85-533D-9114-DC45-60933B2F95BA}"/>
              </a:ext>
            </a:extLst>
          </p:cNvPr>
          <p:cNvSpPr txBox="1"/>
          <p:nvPr/>
        </p:nvSpPr>
        <p:spPr>
          <a:xfrm>
            <a:off x="9148861" y="5223523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3" grpId="0"/>
      <p:bldP spid="9" grpId="0"/>
      <p:bldP spid="10" grpId="0"/>
      <p:bldP spid="44" grpId="0" animBg="1"/>
      <p:bldP spid="45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TẠM BIỆT VÀ HẸN GẶP LẠI</a:t>
            </a:r>
          </a:p>
        </p:txBody>
      </p:sp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214</Words>
  <Application>Microsoft Office PowerPoint</Application>
  <PresentationFormat>Widescreen</PresentationFormat>
  <Paragraphs>69</Paragraphs>
  <Slides>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2022-07-11T22:35:54Z</dcterms:created>
  <dcterms:modified xsi:type="dcterms:W3CDTF">2025-11-07T09:53:42Z</dcterms:modified>
</cp:coreProperties>
</file>