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0"/>
  </p:notesMasterIdLst>
  <p:sldIdLst>
    <p:sldId id="257" r:id="rId4"/>
    <p:sldId id="2658" r:id="rId5"/>
    <p:sldId id="285" r:id="rId6"/>
    <p:sldId id="289" r:id="rId7"/>
    <p:sldId id="297" r:id="rId8"/>
    <p:sldId id="311" r:id="rId9"/>
    <p:sldId id="299" r:id="rId10"/>
    <p:sldId id="2655" r:id="rId11"/>
    <p:sldId id="315" r:id="rId12"/>
    <p:sldId id="316" r:id="rId13"/>
    <p:sldId id="317" r:id="rId14"/>
    <p:sldId id="319" r:id="rId15"/>
    <p:sldId id="320" r:id="rId16"/>
    <p:sldId id="318" r:id="rId17"/>
    <p:sldId id="306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79" autoAdjust="0"/>
  </p:normalViewPr>
  <p:slideViewPr>
    <p:cSldViewPr snapToGrid="0">
      <p:cViewPr varScale="1">
        <p:scale>
          <a:sx n="79" d="100"/>
          <a:sy n="79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6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 (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nhớ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)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có1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 (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nhớ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) 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với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có1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4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48AB1-4F8A-4E38-904C-0D43FEF40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43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5789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18968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78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7329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6808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5548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4514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1499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39B7E2-C427-4322-8D18-D3C15E2BF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6485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6579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5890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65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57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97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22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7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70ADEF-EBB1-48B4-A0CA-5932211C6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147" y="96079"/>
            <a:ext cx="1042482" cy="10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7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1">
            <a:extLst>
              <a:ext uri="{FF2B5EF4-FFF2-40B4-BE49-F238E27FC236}">
                <a16:creationId xmlns:a16="http://schemas.microsoft.com/office/drawing/2014/main" id="{2E82A659-0B38-4944-BDEC-9B9E22567051}"/>
              </a:ext>
            </a:extLst>
          </p:cNvPr>
          <p:cNvGrpSpPr/>
          <p:nvPr/>
        </p:nvGrpSpPr>
        <p:grpSpPr>
          <a:xfrm>
            <a:off x="1676400" y="689712"/>
            <a:ext cx="9184640" cy="5478575"/>
            <a:chOff x="1227083" y="675833"/>
            <a:chExt cx="10162697" cy="5898322"/>
          </a:xfrm>
        </p:grpSpPr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648A52D7-F2B9-48CB-96AD-C7E6AAA6F850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C443C640-44DA-413A-9B5A-BABC8509AE1C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F2C1D1-31C7-4400-83A2-1DF42C7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48" y="1885774"/>
            <a:ext cx="2359356" cy="8779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5F5835E-9645-493A-8F19-5999B33FD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779" y="3012931"/>
            <a:ext cx="2864321" cy="37434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FB72B81-195F-4450-A6F9-5E79AA7CE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25815" y="2214880"/>
            <a:ext cx="2219916" cy="442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5FBBA-9BA2-4DF3-9898-01A5D2406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751" y="2891100"/>
            <a:ext cx="7352413" cy="1993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4BA33-B614-4B06-B381-40986230A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3143" y="4873478"/>
            <a:ext cx="2310584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90747-A9E6-E360-1107-0BBAA605BA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73" y="0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3EFC6-7483-4517-89E1-7E1AA2CC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-27287"/>
            <a:ext cx="943132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7A38A2-F1AD-4103-83B5-3515AA3306FB}"/>
              </a:ext>
            </a:extLst>
          </p:cNvPr>
          <p:cNvSpPr/>
          <p:nvPr/>
        </p:nvSpPr>
        <p:spPr>
          <a:xfrm>
            <a:off x="7641552" y="5124384"/>
            <a:ext cx="681943" cy="5841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20BB4-9DE5-BD86-0E65-0671FE889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8786759-504E-4334-A8EC-AC92D7AD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4559" y="2743200"/>
            <a:ext cx="1753934" cy="4114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31000"/>
              </a:schemeClr>
            </a:glow>
          </a:effec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AF4BEB6-9F22-4E38-94A4-0D100ECFF51D}"/>
              </a:ext>
            </a:extLst>
          </p:cNvPr>
          <p:cNvSpPr/>
          <p:nvPr/>
        </p:nvSpPr>
        <p:spPr>
          <a:xfrm>
            <a:off x="370390" y="601741"/>
            <a:ext cx="4699321" cy="1884845"/>
          </a:xfrm>
          <a:prstGeom prst="cloudCallout">
            <a:avLst>
              <a:gd name="adj1" fmla="val -30844"/>
              <a:gd name="adj2" fmla="val 79999"/>
            </a:avLst>
          </a:prstGeom>
          <a:solidFill>
            <a:schemeClr val="bg1"/>
          </a:solidFill>
          <a:ln w="19050">
            <a:solidFill>
              <a:srgbClr val="6EA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8D1FF-8968-42C2-A43E-95C9BDF62D6C}"/>
              </a:ext>
            </a:extLst>
          </p:cNvPr>
          <p:cNvSpPr txBox="1"/>
          <p:nvPr/>
        </p:nvSpPr>
        <p:spPr>
          <a:xfrm>
            <a:off x="990898" y="814400"/>
            <a:ext cx="34506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10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Ra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về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438A-B717-D8E5-9B2C-7F0DA2D69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4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E211C9-9CB3-F2B6-21BF-98D3DA08C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1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95" y="134958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7C769-286E-47F5-A38D-52D05817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" y="1167063"/>
            <a:ext cx="10711600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D1A45-336D-4170-87DB-915735BC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95" y="2349790"/>
            <a:ext cx="7693845" cy="3407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F69DAB-53A2-47C8-9D7C-12C0ED725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89" y="3961111"/>
            <a:ext cx="3129131" cy="25408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D3C8A-4E88-4785-AF2C-E03234E95F01}"/>
              </a:ext>
            </a:extLst>
          </p:cNvPr>
          <p:cNvSpPr/>
          <p:nvPr/>
        </p:nvSpPr>
        <p:spPr>
          <a:xfrm>
            <a:off x="3472405" y="3020992"/>
            <a:ext cx="555585" cy="408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5C5ED2-FE96-4840-B88C-3B5BA7F8320E}"/>
              </a:ext>
            </a:extLst>
          </p:cNvPr>
          <p:cNvSpPr/>
          <p:nvPr/>
        </p:nvSpPr>
        <p:spPr>
          <a:xfrm>
            <a:off x="4498049" y="3860417"/>
            <a:ext cx="444342" cy="491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FED3C-DD21-610B-CC0F-114F7CAD7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7696 0.1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7956 -0.1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356658" y="2280594"/>
            <a:ext cx="8460491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3356658" y="2170882"/>
            <a:ext cx="8605244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chuyến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Chùa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hẹn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các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em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vào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chuyến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tham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quan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tiếp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theo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nhé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51A59-29AA-379D-92C6-91CBF669F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26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78" y="1069145"/>
            <a:ext cx="110994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600" b="1"/>
              <a:t>Bài toán: </a:t>
            </a:r>
            <a:r>
              <a:rPr lang="nl-NL" sz="3600"/>
              <a:t>Hai anh em sinh đôi năm nay 28 tuổi. Hỏi tổng số tuổi của hai anh em hiện nay là bao nhiêu tuổi?</a:t>
            </a:r>
            <a:endParaRPr lang="en-US" sz="3600"/>
          </a:p>
        </p:txBody>
      </p:sp>
      <p:pic>
        <p:nvPicPr>
          <p:cNvPr id="4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2010B23C-561E-417B-ACFE-894B1EF6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6" y="2493880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5932" y="3414299"/>
            <a:ext cx="449674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56 tuổi</a:t>
            </a:r>
          </a:p>
          <a:p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28 x 2 = 56 (tuổi)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37BB3-3393-5514-3B15-A2DE59815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7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085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1BD93-085F-5F3C-72F2-35C0D68C9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9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1F29C9-5958-4718-94FF-D9D5E6DCF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 flipH="1">
            <a:off x="917030" y="2619031"/>
            <a:ext cx="1429705" cy="1750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33D8DE-E8B3-452B-969C-D91CCF9028BC}"/>
              </a:ext>
            </a:extLst>
          </p:cNvPr>
          <p:cNvSpPr/>
          <p:nvPr/>
        </p:nvSpPr>
        <p:spPr>
          <a:xfrm>
            <a:off x="1412111" y="1125166"/>
            <a:ext cx="2731626" cy="1182854"/>
          </a:xfrm>
          <a:prstGeom prst="wedgeRoundRectCallout">
            <a:avLst>
              <a:gd name="adj1" fmla="val -39951"/>
              <a:gd name="adj2" fmla="val 794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26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endParaRPr lang="en-US" sz="3200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277FD54-6D0A-407C-92E1-1089E9710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431">
            <a:off x="4089789" y="1364763"/>
            <a:ext cx="2197525" cy="219752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3A31E50-227B-46FD-A97B-16F6FF34D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1" y="1364762"/>
            <a:ext cx="2197525" cy="219752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8447890-7934-4D6A-AA62-DE178BA74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129" flipH="1">
            <a:off x="6926485" y="1337361"/>
            <a:ext cx="1919882" cy="2197525"/>
          </a:xfrm>
          <a:prstGeom prst="rect">
            <a:avLst/>
          </a:prstGeom>
        </p:spPr>
      </p:pic>
      <p:pic>
        <p:nvPicPr>
          <p:cNvPr id="17" name="Picture 16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3E6457B-6958-4CC2-9928-0CCD33ACA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31" y="1716593"/>
            <a:ext cx="1891524" cy="213922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17DEE58-C462-4131-8CC4-BA5B61416FA1}"/>
              </a:ext>
            </a:extLst>
          </p:cNvPr>
          <p:cNvSpPr/>
          <p:nvPr/>
        </p:nvSpPr>
        <p:spPr>
          <a:xfrm>
            <a:off x="6722623" y="210938"/>
            <a:ext cx="4241821" cy="953781"/>
          </a:xfrm>
          <a:prstGeom prst="wedgeRoundRectCallout">
            <a:avLst>
              <a:gd name="adj1" fmla="val 19795"/>
              <a:gd name="adj2" fmla="val 7361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 3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r>
              <a:rPr lang="en-US" sz="3200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B0D997-6CD6-4C5E-857B-F061322BA04C}"/>
              </a:ext>
            </a:extLst>
          </p:cNvPr>
          <p:cNvSpPr/>
          <p:nvPr/>
        </p:nvSpPr>
        <p:spPr>
          <a:xfrm>
            <a:off x="4575230" y="341948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E59169-174C-4A4F-94D4-5055F5AF7A28}"/>
              </a:ext>
            </a:extLst>
          </p:cNvPr>
          <p:cNvSpPr/>
          <p:nvPr/>
        </p:nvSpPr>
        <p:spPr>
          <a:xfrm>
            <a:off x="2050205" y="4245504"/>
            <a:ext cx="6121522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7E509-4749-4E50-9AE4-13F18E4D0EE8}"/>
              </a:ext>
            </a:extLst>
          </p:cNvPr>
          <p:cNvGrpSpPr/>
          <p:nvPr/>
        </p:nvGrpSpPr>
        <p:grpSpPr>
          <a:xfrm>
            <a:off x="2248325" y="437328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33A9CE-41D6-4A58-B8C6-EA1C12126CA8}"/>
              </a:ext>
            </a:extLst>
          </p:cNvPr>
          <p:cNvSpPr txBox="1"/>
          <p:nvPr/>
        </p:nvSpPr>
        <p:spPr>
          <a:xfrm>
            <a:off x="3091605" y="4449290"/>
            <a:ext cx="514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B8C3-4035-4141-9CF0-AD59C7203EAF}"/>
              </a:ext>
            </a:extLst>
          </p:cNvPr>
          <p:cNvSpPr txBox="1"/>
          <p:nvPr/>
        </p:nvSpPr>
        <p:spPr>
          <a:xfrm>
            <a:off x="270298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1C085-0D95-41EB-AB12-C3DA94BFE196}"/>
              </a:ext>
            </a:extLst>
          </p:cNvPr>
          <p:cNvSpPr txBox="1"/>
          <p:nvPr/>
        </p:nvSpPr>
        <p:spPr>
          <a:xfrm>
            <a:off x="3091604" y="492643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4FA29-4CAA-44D3-B1A2-0E300D9D0445}"/>
              </a:ext>
            </a:extLst>
          </p:cNvPr>
          <p:cNvSpPr txBox="1"/>
          <p:nvPr/>
        </p:nvSpPr>
        <p:spPr>
          <a:xfrm>
            <a:off x="247946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84DB33-A258-468D-8E8D-CE77E6FAD3DF}"/>
              </a:ext>
            </a:extLst>
          </p:cNvPr>
          <p:cNvSpPr/>
          <p:nvPr/>
        </p:nvSpPr>
        <p:spPr>
          <a:xfrm>
            <a:off x="8457564" y="4961966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56B7F-4218-B4EF-2862-8CB58D2EC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7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2C792-175A-5263-FB0B-CB89C5CB9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280FA-0F5B-CE58-CA70-25C2653D2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2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736921" y="442731"/>
            <a:ext cx="10903352" cy="597253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1432EA9-487D-4BE0-874A-2EDD915A1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38" y="3583389"/>
            <a:ext cx="4965538" cy="33997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7C693D-054E-457B-A4EF-B089890C697B}"/>
              </a:ext>
            </a:extLst>
          </p:cNvPr>
          <p:cNvSpPr txBox="1"/>
          <p:nvPr/>
        </p:nvSpPr>
        <p:spPr>
          <a:xfrm>
            <a:off x="5578378" y="3795575"/>
            <a:ext cx="255862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593C4-A9A0-F432-F173-EFBB99D93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736921" y="442731"/>
            <a:ext cx="10903352" cy="597253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469038AE-6754-C566-F0DB-42C73AB1F93B}"/>
              </a:ext>
            </a:extLst>
          </p:cNvPr>
          <p:cNvSpPr txBox="1"/>
          <p:nvPr/>
        </p:nvSpPr>
        <p:spPr>
          <a:xfrm>
            <a:off x="2019913" y="3984585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980E3D35-C73C-44D3-D982-74EE673AE7F7}"/>
              </a:ext>
            </a:extLst>
          </p:cNvPr>
          <p:cNvSpPr txBox="1"/>
          <p:nvPr/>
        </p:nvSpPr>
        <p:spPr>
          <a:xfrm>
            <a:off x="1740019" y="4313843"/>
            <a:ext cx="12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D2C8D578-2BC2-9A3D-A388-D2D92A32FF70}"/>
              </a:ext>
            </a:extLst>
          </p:cNvPr>
          <p:cNvSpPr txBox="1"/>
          <p:nvPr/>
        </p:nvSpPr>
        <p:spPr>
          <a:xfrm>
            <a:off x="2249070" y="4476911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1EDD0095-DFE9-6E2B-7998-AE67B0841C1D}"/>
              </a:ext>
            </a:extLst>
          </p:cNvPr>
          <p:cNvSpPr txBox="1"/>
          <p:nvPr/>
        </p:nvSpPr>
        <p:spPr>
          <a:xfrm>
            <a:off x="6892724" y="4302504"/>
            <a:ext cx="12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8A9982B7-146C-4441-490D-5B4B5CF08D00}"/>
              </a:ext>
            </a:extLst>
          </p:cNvPr>
          <p:cNvSpPr txBox="1"/>
          <p:nvPr/>
        </p:nvSpPr>
        <p:spPr>
          <a:xfrm>
            <a:off x="4327265" y="4160034"/>
            <a:ext cx="12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93AFB84E-48F7-D089-B7F9-163D01522748}"/>
              </a:ext>
            </a:extLst>
          </p:cNvPr>
          <p:cNvSpPr txBox="1"/>
          <p:nvPr/>
        </p:nvSpPr>
        <p:spPr>
          <a:xfrm>
            <a:off x="4547217" y="3910175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E7F92B00-1981-E8CE-1AFE-1CAAA8089AE9}"/>
              </a:ext>
            </a:extLst>
          </p:cNvPr>
          <p:cNvSpPr txBox="1"/>
          <p:nvPr/>
        </p:nvSpPr>
        <p:spPr>
          <a:xfrm>
            <a:off x="4832150" y="4411245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95CA40AC-1E8F-71D7-5FBA-308CE2F3DAFA}"/>
              </a:ext>
            </a:extLst>
          </p:cNvPr>
          <p:cNvSpPr txBox="1"/>
          <p:nvPr/>
        </p:nvSpPr>
        <p:spPr>
          <a:xfrm>
            <a:off x="7334800" y="4501162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7D7DE-499B-ABFD-7486-75B096CAED7F}"/>
              </a:ext>
            </a:extLst>
          </p:cNvPr>
          <p:cNvCxnSpPr/>
          <p:nvPr/>
        </p:nvCxnSpPr>
        <p:spPr>
          <a:xfrm>
            <a:off x="2094134" y="5043984"/>
            <a:ext cx="552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56C7FF-B24B-8C86-9BD6-DF8200708DA4}"/>
              </a:ext>
            </a:extLst>
          </p:cNvPr>
          <p:cNvCxnSpPr/>
          <p:nvPr/>
        </p:nvCxnSpPr>
        <p:spPr>
          <a:xfrm>
            <a:off x="4623063" y="4916527"/>
            <a:ext cx="552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1A0766-1131-C517-1CAD-A204FB2109AE}"/>
              </a:ext>
            </a:extLst>
          </p:cNvPr>
          <p:cNvCxnSpPr/>
          <p:nvPr/>
        </p:nvCxnSpPr>
        <p:spPr>
          <a:xfrm>
            <a:off x="7172618" y="5029444"/>
            <a:ext cx="552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4">
            <a:extLst>
              <a:ext uri="{FF2B5EF4-FFF2-40B4-BE49-F238E27FC236}">
                <a16:creationId xmlns:a16="http://schemas.microsoft.com/office/drawing/2014/main" id="{688150D6-BAA8-30F4-2C6F-45C9151782B4}"/>
              </a:ext>
            </a:extLst>
          </p:cNvPr>
          <p:cNvSpPr txBox="1"/>
          <p:nvPr/>
        </p:nvSpPr>
        <p:spPr>
          <a:xfrm>
            <a:off x="2094134" y="5026047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416DAA3D-D4F4-FDEF-E1E2-50DAF4577C89}"/>
              </a:ext>
            </a:extLst>
          </p:cNvPr>
          <p:cNvSpPr txBox="1"/>
          <p:nvPr/>
        </p:nvSpPr>
        <p:spPr>
          <a:xfrm>
            <a:off x="7157253" y="5087396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748C78B-681F-15C3-FAF5-ED35C712107E}"/>
              </a:ext>
            </a:extLst>
          </p:cNvPr>
          <p:cNvSpPr txBox="1"/>
          <p:nvPr/>
        </p:nvSpPr>
        <p:spPr>
          <a:xfrm>
            <a:off x="4623063" y="4994668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1E1612A8-462B-8F6F-9B24-5014597CE626}"/>
              </a:ext>
            </a:extLst>
          </p:cNvPr>
          <p:cNvSpPr txBox="1"/>
          <p:nvPr/>
        </p:nvSpPr>
        <p:spPr>
          <a:xfrm>
            <a:off x="7112989" y="3961516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EF9CB910-48F6-ABA4-CF9B-CDB22492FA97}"/>
              </a:ext>
            </a:extLst>
          </p:cNvPr>
          <p:cNvSpPr txBox="1"/>
          <p:nvPr/>
        </p:nvSpPr>
        <p:spPr>
          <a:xfrm>
            <a:off x="9820407" y="4358652"/>
            <a:ext cx="12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47FF7439-29F4-E242-0E10-1D16084A73C1}"/>
              </a:ext>
            </a:extLst>
          </p:cNvPr>
          <p:cNvSpPr txBox="1"/>
          <p:nvPr/>
        </p:nvSpPr>
        <p:spPr>
          <a:xfrm>
            <a:off x="10262483" y="4557310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D86642-2A19-A470-0FB9-E1D00CCF5D3C}"/>
              </a:ext>
            </a:extLst>
          </p:cNvPr>
          <p:cNvCxnSpPr/>
          <p:nvPr/>
        </p:nvCxnSpPr>
        <p:spPr>
          <a:xfrm>
            <a:off x="10100301" y="5085592"/>
            <a:ext cx="552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5">
            <a:extLst>
              <a:ext uri="{FF2B5EF4-FFF2-40B4-BE49-F238E27FC236}">
                <a16:creationId xmlns:a16="http://schemas.microsoft.com/office/drawing/2014/main" id="{21F6706A-CE11-3149-21F8-17F878B00425}"/>
              </a:ext>
            </a:extLst>
          </p:cNvPr>
          <p:cNvSpPr txBox="1"/>
          <p:nvPr/>
        </p:nvSpPr>
        <p:spPr>
          <a:xfrm>
            <a:off x="10084936" y="5143544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4F7C2-362F-1441-1EF4-73BFD30CDEB8}"/>
              </a:ext>
            </a:extLst>
          </p:cNvPr>
          <p:cNvSpPr txBox="1"/>
          <p:nvPr/>
        </p:nvSpPr>
        <p:spPr>
          <a:xfrm>
            <a:off x="10040672" y="4017664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E46616-6F73-D140-8922-7DDB76F48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062" y="0"/>
            <a:ext cx="18670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99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8786759-504E-4334-A8EC-AC92D7AD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4559" y="2743200"/>
            <a:ext cx="1753934" cy="4114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31000"/>
              </a:schemeClr>
            </a:glow>
          </a:effec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AF4BEB6-9F22-4E38-94A4-0D100ECFF51D}"/>
              </a:ext>
            </a:extLst>
          </p:cNvPr>
          <p:cNvSpPr/>
          <p:nvPr/>
        </p:nvSpPr>
        <p:spPr>
          <a:xfrm>
            <a:off x="709991" y="601741"/>
            <a:ext cx="4012480" cy="1884845"/>
          </a:xfrm>
          <a:prstGeom prst="cloudCallout">
            <a:avLst>
              <a:gd name="adj1" fmla="val -30844"/>
              <a:gd name="adj2" fmla="val 79999"/>
            </a:avLst>
          </a:prstGeom>
          <a:solidFill>
            <a:schemeClr val="bg1"/>
          </a:solidFill>
          <a:ln w="19050">
            <a:solidFill>
              <a:srgbClr val="6EA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8D1FF-8968-42C2-A43E-95C9BDF62D6C}"/>
              </a:ext>
            </a:extLst>
          </p:cNvPr>
          <p:cNvSpPr txBox="1"/>
          <p:nvPr/>
        </p:nvSpPr>
        <p:spPr>
          <a:xfrm>
            <a:off x="990898" y="814400"/>
            <a:ext cx="3450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96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368</Words>
  <Application>Microsoft Office PowerPoint</Application>
  <PresentationFormat>Widescreen</PresentationFormat>
  <Paragraphs>91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Coiny</vt:lpstr>
      <vt:lpstr>Times New Roman</vt:lpstr>
      <vt:lpstr>印品黑体</vt:lpstr>
      <vt:lpstr>Office 主题</vt:lpstr>
      <vt:lpstr>2_Office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2022-07-25T07:57:40Z</dcterms:created>
  <dcterms:modified xsi:type="dcterms:W3CDTF">2025-11-07T09:47:18Z</dcterms:modified>
</cp:coreProperties>
</file>