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0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  <p:sldMasterId id="2147483745" r:id="rId11"/>
  </p:sldMasterIdLst>
  <p:notesMasterIdLst>
    <p:notesMasterId r:id="rId23"/>
  </p:notesMasterIdLst>
  <p:sldIdLst>
    <p:sldId id="347" r:id="rId12"/>
    <p:sldId id="392" r:id="rId13"/>
    <p:sldId id="393" r:id="rId14"/>
    <p:sldId id="275" r:id="rId15"/>
    <p:sldId id="324" r:id="rId16"/>
    <p:sldId id="293" r:id="rId17"/>
    <p:sldId id="298" r:id="rId18"/>
    <p:sldId id="274" r:id="rId19"/>
    <p:sldId id="317" r:id="rId20"/>
    <p:sldId id="395" r:id="rId21"/>
    <p:sldId id="39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34F"/>
    <a:srgbClr val="0000CC"/>
    <a:srgbClr val="660066"/>
    <a:srgbClr val="EF4753"/>
    <a:srgbClr val="EE5050"/>
    <a:srgbClr val="E6E6E6"/>
    <a:srgbClr val="EE4C4C"/>
    <a:srgbClr val="ED3F3F"/>
    <a:srgbClr val="FFCCFF"/>
    <a:srgbClr val="F488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521B3E-E1CF-4CA3-A173-E08AD0603D6E}" v="55" dt="2022-06-18T10:22:49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24" autoAdjust="0"/>
    <p:restoredTop sz="86111" autoAdjust="0"/>
  </p:normalViewPr>
  <p:slideViewPr>
    <p:cSldViewPr snapToGrid="0">
      <p:cViewPr varScale="1">
        <p:scale>
          <a:sx n="62" d="100"/>
          <a:sy n="62" d="100"/>
        </p:scale>
        <p:origin x="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78521B3E-E1CF-4CA3-A173-E08AD0603D6E}"/>
    <pc:docChg chg="custSel addSld modSld">
      <pc:chgData name="Trang Ha" userId="270efafb50020bd6" providerId="LiveId" clId="{78521B3E-E1CF-4CA3-A173-E08AD0603D6E}" dt="2022-06-18T10:22:49.615" v="126" actId="20577"/>
      <pc:docMkLst>
        <pc:docMk/>
      </pc:docMkLst>
      <pc:sldChg chg="modSp mod">
        <pc:chgData name="Trang Ha" userId="270efafb50020bd6" providerId="LiveId" clId="{78521B3E-E1CF-4CA3-A173-E08AD0603D6E}" dt="2022-06-18T10:20:41.120" v="63" actId="1037"/>
        <pc:sldMkLst>
          <pc:docMk/>
          <pc:sldMk cId="395859461" sldId="274"/>
        </pc:sldMkLst>
        <pc:picChg chg="mod">
          <ac:chgData name="Trang Ha" userId="270efafb50020bd6" providerId="LiveId" clId="{78521B3E-E1CF-4CA3-A173-E08AD0603D6E}" dt="2022-06-18T10:20:41.120" v="63" actId="1037"/>
          <ac:picMkLst>
            <pc:docMk/>
            <pc:sldMk cId="395859461" sldId="274"/>
            <ac:picMk id="511" creationId="{9323F04E-FE01-443D-85B2-5CC785DC75E8}"/>
          </ac:picMkLst>
        </pc:picChg>
      </pc:sldChg>
      <pc:sldChg chg="modSp mod">
        <pc:chgData name="Trang Ha" userId="270efafb50020bd6" providerId="LiveId" clId="{78521B3E-E1CF-4CA3-A173-E08AD0603D6E}" dt="2022-06-18T10:22:49.615" v="126" actId="20577"/>
        <pc:sldMkLst>
          <pc:docMk/>
          <pc:sldMk cId="1684608589" sldId="305"/>
        </pc:sldMkLst>
        <pc:spChg chg="mod">
          <ac:chgData name="Trang Ha" userId="270efafb50020bd6" providerId="LiveId" clId="{78521B3E-E1CF-4CA3-A173-E08AD0603D6E}" dt="2022-06-18T10:21:22.958" v="70" actId="14100"/>
          <ac:spMkLst>
            <pc:docMk/>
            <pc:sldMk cId="1684608589" sldId="305"/>
            <ac:spMk id="70" creationId="{F088F934-9452-C04E-B479-48AF41317E41}"/>
          </ac:spMkLst>
        </pc:spChg>
        <pc:spChg chg="mod">
          <ac:chgData name="Trang Ha" userId="270efafb50020bd6" providerId="LiveId" clId="{78521B3E-E1CF-4CA3-A173-E08AD0603D6E}" dt="2022-06-18T10:22:49.615" v="126" actId="20577"/>
          <ac:spMkLst>
            <pc:docMk/>
            <pc:sldMk cId="1684608589" sldId="305"/>
            <ac:spMk id="78" creationId="{F088F934-9452-C04E-B479-48AF41317E41}"/>
          </ac:spMkLst>
        </pc:spChg>
      </pc:sldChg>
      <pc:sldChg chg="modSp">
        <pc:chgData name="Trang Ha" userId="270efafb50020bd6" providerId="LiveId" clId="{78521B3E-E1CF-4CA3-A173-E08AD0603D6E}" dt="2022-06-18T10:21:02.305" v="68" actId="20577"/>
        <pc:sldMkLst>
          <pc:docMk/>
          <pc:sldMk cId="4185561702" sldId="317"/>
        </pc:sldMkLst>
        <pc:spChg chg="mod">
          <ac:chgData name="Trang Ha" userId="270efafb50020bd6" providerId="LiveId" clId="{78521B3E-E1CF-4CA3-A173-E08AD0603D6E}" dt="2022-06-18T10:21:02.305" v="68" actId="20577"/>
          <ac:spMkLst>
            <pc:docMk/>
            <pc:sldMk cId="4185561702" sldId="317"/>
            <ac:spMk id="305" creationId="{00000000-0000-0000-0000-000000000000}"/>
          </ac:spMkLst>
        </pc:spChg>
      </pc:sldChg>
      <pc:sldChg chg="modSp mod">
        <pc:chgData name="Trang Ha" userId="270efafb50020bd6" providerId="LiveId" clId="{78521B3E-E1CF-4CA3-A173-E08AD0603D6E}" dt="2022-06-17T08:20:41.413" v="0" actId="1076"/>
        <pc:sldMkLst>
          <pc:docMk/>
          <pc:sldMk cId="4193851159" sldId="393"/>
        </pc:sldMkLst>
        <pc:spChg chg="mod">
          <ac:chgData name="Trang Ha" userId="270efafb50020bd6" providerId="LiveId" clId="{78521B3E-E1CF-4CA3-A173-E08AD0603D6E}" dt="2022-06-17T08:20:41.413" v="0" actId="1076"/>
          <ac:spMkLst>
            <pc:docMk/>
            <pc:sldMk cId="4193851159" sldId="393"/>
            <ac:spMk id="10" creationId="{BA4656E0-B371-3D91-2908-135E3D6FE9A9}"/>
          </ac:spMkLst>
        </pc:spChg>
      </pc:sldChg>
      <pc:sldChg chg="addSp modSp new mod modClrScheme chgLayout">
        <pc:chgData name="Trang Ha" userId="270efafb50020bd6" providerId="LiveId" clId="{78521B3E-E1CF-4CA3-A173-E08AD0603D6E}" dt="2022-06-18T10:20:14.652" v="4" actId="26606"/>
        <pc:sldMkLst>
          <pc:docMk/>
          <pc:sldMk cId="639477162" sldId="394"/>
        </pc:sldMkLst>
        <pc:picChg chg="add mod">
          <ac:chgData name="Trang Ha" userId="270efafb50020bd6" providerId="LiveId" clId="{78521B3E-E1CF-4CA3-A173-E08AD0603D6E}" dt="2022-06-18T10:20:14.652" v="4" actId="26606"/>
          <ac:picMkLst>
            <pc:docMk/>
            <pc:sldMk cId="639477162" sldId="394"/>
            <ac:picMk id="2" creationId="{469356AE-656E-FD68-CCF0-EF636132B90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/>
      <dgm:t>
        <a:bodyPr/>
        <a:lstStyle/>
        <a:p>
          <a:pPr rtl="0"/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nl-NL" sz="2800" dirty="0">
              <a:latin typeface="Arial" panose="020B0604020202020204" pitchFamily="34" charset="0"/>
              <a:cs typeface="Arial" panose="020B0604020202020204" pitchFamily="34" charset="0"/>
            </a:rPr>
            <a:t>Nắm được các bước giải bài toán bằng hai bước tính</a:t>
          </a:r>
          <a:r>
            <a:rPr lang="vi-VN" sz="28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1950">
        <dgm:presLayoutVars>
          <dgm:bulletEnabled val="1"/>
        </dgm:presLayoutVars>
      </dgm:prSet>
      <dgm:spPr/>
    </dgm:pt>
  </dgm:ptLst>
  <dgm:cxnLst>
    <dgm:cxn modelId="{66E9330D-B4EB-4AC1-A08F-3CF01BB285FE}" type="presOf" srcId="{170E7AF1-C29C-412A-95EE-D4D3B92767D7}" destId="{EE4864BC-A637-451B-B5BD-4C3C6EF2EFCA}" srcOrd="0" destOrd="0" presId="urn:microsoft.com/office/officeart/2005/8/layout/chevron2"/>
    <dgm:cxn modelId="{B2A9132F-964B-4871-A196-C571BF76048C}" type="presOf" srcId="{271A056B-756A-4CA2-92CF-AF4AB1D3D2E0}" destId="{F97EB1BA-22EF-49EF-A4D2-6FF056CB5200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885FC8B0-4778-49F6-B983-9E4EC18A99B1}" type="presOf" srcId="{3E922588-B0E9-4538-B1CB-1784AF278F7D}" destId="{45DF4543-7EBC-401D-83DA-6F314F061722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E6D3F674-2A87-4884-AAC1-F2EEEAB561CA}" type="presParOf" srcId="{45DF4543-7EBC-401D-83DA-6F314F061722}" destId="{B2837108-1A51-4BE5-B7D0-B24CC4A02FA3}" srcOrd="0" destOrd="0" presId="urn:microsoft.com/office/officeart/2005/8/layout/chevron2"/>
    <dgm:cxn modelId="{0D949ED4-5E7D-4D38-B18C-F8750AEC50AB}" type="presParOf" srcId="{B2837108-1A51-4BE5-B7D0-B24CC4A02FA3}" destId="{EE4864BC-A637-451B-B5BD-4C3C6EF2EFCA}" srcOrd="0" destOrd="0" presId="urn:microsoft.com/office/officeart/2005/8/layout/chevron2"/>
    <dgm:cxn modelId="{66CD781A-2162-41CF-AA01-B8B7DC7DC897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922588-B0E9-4538-B1CB-1784AF278F7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0E7AF1-C29C-412A-95EE-D4D3B92767D7}">
      <dgm:prSet custT="1"/>
      <dgm:spPr>
        <a:solidFill>
          <a:srgbClr val="92D050"/>
        </a:solidFill>
      </dgm:spPr>
      <dgm:t>
        <a:bodyPr/>
        <a:lstStyle/>
        <a:p>
          <a:pPr rtl="0"/>
          <a:r>
            <a:rPr lang="en-US" sz="2800" b="1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gm:t>
    </dgm:pt>
    <dgm:pt modelId="{D1A08E67-51C7-4D76-9713-536573E3B8DF}" type="par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F4DA2295-5A32-4F6E-83A9-4CF29D56C435}" type="sibTrans" cxnId="{0BF33BFB-524E-4283-BFDD-DE89015CC1F1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271A056B-756A-4CA2-92CF-AF4AB1D3D2E0}">
      <dgm:prSet custT="1"/>
      <dgm:spPr/>
      <dgm:t>
        <a:bodyPr/>
        <a:lstStyle/>
        <a:p>
          <a:pPr rtl="0"/>
          <a:r>
            <a:rPr lang="nl-NL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Biết trình bày bài giải các bài toán giải </a:t>
          </a:r>
          <a:r>
            <a:rPr lang="nl-NL" sz="2800" kern="1200" dirty="0">
              <a:latin typeface="Arial" panose="020B0604020202020204" pitchFamily="34" charset="0"/>
              <a:cs typeface="Arial" panose="020B0604020202020204" pitchFamily="34" charset="0"/>
            </a:rPr>
            <a:t>bằng hai bước tính</a:t>
          </a:r>
          <a:r>
            <a:rPr lang="vi-VN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en-US" sz="2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12F36660-3967-47AA-9DF5-62707BCE72DC}" type="par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B4C0DDFB-D097-4CF4-BD62-2419F07316ED}" type="sibTrans" cxnId="{CB6D0133-C314-4816-9ED3-69C7F56DA244}">
      <dgm:prSet/>
      <dgm:spPr/>
      <dgm:t>
        <a:bodyPr/>
        <a:lstStyle/>
        <a:p>
          <a:endParaRPr lang="en-US" sz="2800">
            <a:latin typeface="+mj-lt"/>
            <a:cs typeface="Times New Roman" panose="02020603050405020304" pitchFamily="18" charset="0"/>
          </a:endParaRPr>
        </a:p>
      </dgm:t>
    </dgm:pt>
    <dgm:pt modelId="{45DF4543-7EBC-401D-83DA-6F314F061722}" type="pres">
      <dgm:prSet presAssocID="{3E922588-B0E9-4538-B1CB-1784AF278F7D}" presName="linearFlow" presStyleCnt="0">
        <dgm:presLayoutVars>
          <dgm:dir/>
          <dgm:animLvl val="lvl"/>
          <dgm:resizeHandles val="exact"/>
        </dgm:presLayoutVars>
      </dgm:prSet>
      <dgm:spPr/>
    </dgm:pt>
    <dgm:pt modelId="{B2837108-1A51-4BE5-B7D0-B24CC4A02FA3}" type="pres">
      <dgm:prSet presAssocID="{170E7AF1-C29C-412A-95EE-D4D3B92767D7}" presName="composite" presStyleCnt="0"/>
      <dgm:spPr/>
    </dgm:pt>
    <dgm:pt modelId="{EE4864BC-A637-451B-B5BD-4C3C6EF2EFCA}" type="pres">
      <dgm:prSet presAssocID="{170E7AF1-C29C-412A-95EE-D4D3B92767D7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</dgm:pt>
    <dgm:pt modelId="{F97EB1BA-22EF-49EF-A4D2-6FF056CB5200}" type="pres">
      <dgm:prSet presAssocID="{170E7AF1-C29C-412A-95EE-D4D3B92767D7}" presName="descendantText" presStyleLbl="alignAcc1" presStyleIdx="0" presStyleCnt="1" custLinFactNeighborY="-815">
        <dgm:presLayoutVars>
          <dgm:bulletEnabled val="1"/>
        </dgm:presLayoutVars>
      </dgm:prSet>
      <dgm:spPr/>
    </dgm:pt>
  </dgm:ptLst>
  <dgm:cxnLst>
    <dgm:cxn modelId="{20417C07-430C-4FD5-8853-706C0E12FDF5}" type="presOf" srcId="{3E922588-B0E9-4538-B1CB-1784AF278F7D}" destId="{45DF4543-7EBC-401D-83DA-6F314F061722}" srcOrd="0" destOrd="0" presId="urn:microsoft.com/office/officeart/2005/8/layout/chevron2"/>
    <dgm:cxn modelId="{CB6D0133-C314-4816-9ED3-69C7F56DA244}" srcId="{170E7AF1-C29C-412A-95EE-D4D3B92767D7}" destId="{271A056B-756A-4CA2-92CF-AF4AB1D3D2E0}" srcOrd="0" destOrd="0" parTransId="{12F36660-3967-47AA-9DF5-62707BCE72DC}" sibTransId="{B4C0DDFB-D097-4CF4-BD62-2419F07316ED}"/>
    <dgm:cxn modelId="{61550756-6B98-470E-B4DF-BD7B5377DD92}" type="presOf" srcId="{170E7AF1-C29C-412A-95EE-D4D3B92767D7}" destId="{EE4864BC-A637-451B-B5BD-4C3C6EF2EFCA}" srcOrd="0" destOrd="0" presId="urn:microsoft.com/office/officeart/2005/8/layout/chevron2"/>
    <dgm:cxn modelId="{47254F96-FBA4-495F-8B03-A3A596472FE6}" type="presOf" srcId="{271A056B-756A-4CA2-92CF-AF4AB1D3D2E0}" destId="{F97EB1BA-22EF-49EF-A4D2-6FF056CB5200}" srcOrd="0" destOrd="0" presId="urn:microsoft.com/office/officeart/2005/8/layout/chevron2"/>
    <dgm:cxn modelId="{0BF33BFB-524E-4283-BFDD-DE89015CC1F1}" srcId="{3E922588-B0E9-4538-B1CB-1784AF278F7D}" destId="{170E7AF1-C29C-412A-95EE-D4D3B92767D7}" srcOrd="0" destOrd="0" parTransId="{D1A08E67-51C7-4D76-9713-536573E3B8DF}" sibTransId="{F4DA2295-5A32-4F6E-83A9-4CF29D56C435}"/>
    <dgm:cxn modelId="{5F301923-1B06-479B-8800-335EB6466686}" type="presParOf" srcId="{45DF4543-7EBC-401D-83DA-6F314F061722}" destId="{B2837108-1A51-4BE5-B7D0-B24CC4A02FA3}" srcOrd="0" destOrd="0" presId="urn:microsoft.com/office/officeart/2005/8/layout/chevron2"/>
    <dgm:cxn modelId="{B49FC469-DC07-4988-AACD-E3AA4E51A239}" type="presParOf" srcId="{B2837108-1A51-4BE5-B7D0-B24CC4A02FA3}" destId="{EE4864BC-A637-451B-B5BD-4C3C6EF2EFCA}" srcOrd="0" destOrd="0" presId="urn:microsoft.com/office/officeart/2005/8/layout/chevron2"/>
    <dgm:cxn modelId="{01D531CE-AB02-42E9-BBE8-E56EBCBDEA00}" type="presParOf" srcId="{B2837108-1A51-4BE5-B7D0-B24CC4A02FA3}" destId="{F97EB1BA-22EF-49EF-A4D2-6FF056CB52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92168" y="193421"/>
          <a:ext cx="1281121" cy="89678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1</a:t>
          </a:r>
        </a:p>
      </dsp:txBody>
      <dsp:txXfrm rot="-5400000">
        <a:off x="1" y="449644"/>
        <a:ext cx="896784" cy="384337"/>
      </dsp:txXfrm>
    </dsp:sp>
    <dsp:sp modelId="{F97EB1BA-22EF-49EF-A4D2-6FF056CB5200}">
      <dsp:nvSpPr>
        <dsp:cNvPr id="0" name=""/>
        <dsp:cNvSpPr/>
      </dsp:nvSpPr>
      <dsp:spPr>
        <a:xfrm rot="5400000">
          <a:off x="4461766" y="-3564981"/>
          <a:ext cx="833166" cy="796312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>
              <a:latin typeface="Arial" panose="020B0604020202020204" pitchFamily="34" charset="0"/>
              <a:cs typeface="Arial" panose="020B0604020202020204" pitchFamily="34" charset="0"/>
            </a:rPr>
            <a:t>Nắm được các bước giải bài toán bằng hai bước tính</a:t>
          </a:r>
          <a:r>
            <a:rPr lang="vi-VN" sz="2800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US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896785" y="40672"/>
        <a:ext cx="7922457" cy="7518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4864BC-A637-451B-B5BD-4C3C6EF2EFCA}">
      <dsp:nvSpPr>
        <dsp:cNvPr id="0" name=""/>
        <dsp:cNvSpPr/>
      </dsp:nvSpPr>
      <dsp:spPr>
        <a:xfrm rot="5400000">
          <a:off x="-185045" y="186252"/>
          <a:ext cx="1233639" cy="863547"/>
        </a:xfrm>
        <a:prstGeom prst="chevron">
          <a:avLst/>
        </a:prstGeom>
        <a:solidFill>
          <a:srgbClr val="92D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latin typeface="Arial" panose="020B0604020202020204" pitchFamily="34" charset="0"/>
              <a:cs typeface="Arial" panose="020B0604020202020204" pitchFamily="34" charset="0"/>
            </a:rPr>
            <a:t>2</a:t>
          </a:r>
        </a:p>
      </dsp:txBody>
      <dsp:txXfrm rot="-5400000">
        <a:off x="2" y="432980"/>
        <a:ext cx="863547" cy="370092"/>
      </dsp:txXfrm>
    </dsp:sp>
    <dsp:sp modelId="{F97EB1BA-22EF-49EF-A4D2-6FF056CB5200}">
      <dsp:nvSpPr>
        <dsp:cNvPr id="0" name=""/>
        <dsp:cNvSpPr/>
      </dsp:nvSpPr>
      <dsp:spPr>
        <a:xfrm rot="5400000">
          <a:off x="4460587" y="-3597039"/>
          <a:ext cx="802287" cy="799636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Biết trình bày bài giải các bài toán giải </a:t>
          </a:r>
          <a:r>
            <a:rPr lang="nl-NL" sz="2800" kern="1200" dirty="0">
              <a:latin typeface="Arial" panose="020B0604020202020204" pitchFamily="34" charset="0"/>
              <a:cs typeface="Arial" panose="020B0604020202020204" pitchFamily="34" charset="0"/>
            </a:rPr>
            <a:t>bằng hai bước tính</a:t>
          </a:r>
          <a:r>
            <a:rPr lang="vi-VN" sz="2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.</a:t>
          </a:r>
          <a:endParaRPr lang="en-US" sz="2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sp:txBody>
      <dsp:txXfrm rot="-5400000">
        <a:off x="863548" y="39164"/>
        <a:ext cx="7957202" cy="7239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6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022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6060B65-DC19-4CF9-9EAA-C3D1C4531AF0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670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04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560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105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468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440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47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439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941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386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567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61617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43853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028402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08036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0596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25005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780133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145581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823179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7604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4408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31159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" name="Google Shape;939;p32">
            <a:extLst>
              <a:ext uri="{FF2B5EF4-FFF2-40B4-BE49-F238E27FC236}">
                <a16:creationId xmlns:a16="http://schemas.microsoft.com/office/drawing/2014/main" id="{6A49B647-0573-9BBC-0B7A-EB19B8FDE122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3" name="Google Shape;940;p32">
              <a:extLst>
                <a:ext uri="{FF2B5EF4-FFF2-40B4-BE49-F238E27FC236}">
                  <a16:creationId xmlns:a16="http://schemas.microsoft.com/office/drawing/2014/main" id="{AA3115A4-17F2-04B0-76D7-1C177634DE6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941;p32">
              <a:extLst>
                <a:ext uri="{FF2B5EF4-FFF2-40B4-BE49-F238E27FC236}">
                  <a16:creationId xmlns:a16="http://schemas.microsoft.com/office/drawing/2014/main" id="{F73381D2-5E6A-0AD8-21D4-7847A714C12C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942;p32">
              <a:extLst>
                <a:ext uri="{FF2B5EF4-FFF2-40B4-BE49-F238E27FC236}">
                  <a16:creationId xmlns:a16="http://schemas.microsoft.com/office/drawing/2014/main" id="{65AAE22C-DC95-201C-94DB-13F74BDCC883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43;p32">
              <a:extLst>
                <a:ext uri="{FF2B5EF4-FFF2-40B4-BE49-F238E27FC236}">
                  <a16:creationId xmlns:a16="http://schemas.microsoft.com/office/drawing/2014/main" id="{D93ADF16-1C7E-EA70-4242-3315C644CF10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944;p32">
              <a:extLst>
                <a:ext uri="{FF2B5EF4-FFF2-40B4-BE49-F238E27FC236}">
                  <a16:creationId xmlns:a16="http://schemas.microsoft.com/office/drawing/2014/main" id="{A1BA335E-27CB-C327-5936-135707B133DC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945;p32">
              <a:extLst>
                <a:ext uri="{FF2B5EF4-FFF2-40B4-BE49-F238E27FC236}">
                  <a16:creationId xmlns:a16="http://schemas.microsoft.com/office/drawing/2014/main" id="{D8AE5D42-8A17-4B95-050A-5AA03565D255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946;p32">
              <a:extLst>
                <a:ext uri="{FF2B5EF4-FFF2-40B4-BE49-F238E27FC236}">
                  <a16:creationId xmlns:a16="http://schemas.microsoft.com/office/drawing/2014/main" id="{EC007A33-9D54-CF0E-643E-0F68481452BB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947;p32">
              <a:extLst>
                <a:ext uri="{FF2B5EF4-FFF2-40B4-BE49-F238E27FC236}">
                  <a16:creationId xmlns:a16="http://schemas.microsoft.com/office/drawing/2014/main" id="{46CB1387-ED3B-BEA1-D879-25A9F71A50F7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948;p32">
              <a:extLst>
                <a:ext uri="{FF2B5EF4-FFF2-40B4-BE49-F238E27FC236}">
                  <a16:creationId xmlns:a16="http://schemas.microsoft.com/office/drawing/2014/main" id="{12655851-F591-B144-BD69-5BA34D9B6258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949;p32">
              <a:extLst>
                <a:ext uri="{FF2B5EF4-FFF2-40B4-BE49-F238E27FC236}">
                  <a16:creationId xmlns:a16="http://schemas.microsoft.com/office/drawing/2014/main" id="{B0258EB1-8E03-0B34-5B61-4053ED40F45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950;p32">
              <a:extLst>
                <a:ext uri="{FF2B5EF4-FFF2-40B4-BE49-F238E27FC236}">
                  <a16:creationId xmlns:a16="http://schemas.microsoft.com/office/drawing/2014/main" id="{870F6AE8-E143-5A5F-27E3-9851FD716BD6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951;p32">
              <a:extLst>
                <a:ext uri="{FF2B5EF4-FFF2-40B4-BE49-F238E27FC236}">
                  <a16:creationId xmlns:a16="http://schemas.microsoft.com/office/drawing/2014/main" id="{4887225A-E393-1849-FC67-415917517817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952;p32">
              <a:extLst>
                <a:ext uri="{FF2B5EF4-FFF2-40B4-BE49-F238E27FC236}">
                  <a16:creationId xmlns:a16="http://schemas.microsoft.com/office/drawing/2014/main" id="{E43E7C61-2DF4-1E6F-3E75-02E15AFB4703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953;p32">
              <a:extLst>
                <a:ext uri="{FF2B5EF4-FFF2-40B4-BE49-F238E27FC236}">
                  <a16:creationId xmlns:a16="http://schemas.microsoft.com/office/drawing/2014/main" id="{09E4917D-347F-DEC9-F026-45CD85A677A7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954;p32">
              <a:extLst>
                <a:ext uri="{FF2B5EF4-FFF2-40B4-BE49-F238E27FC236}">
                  <a16:creationId xmlns:a16="http://schemas.microsoft.com/office/drawing/2014/main" id="{C5E0E33D-AC83-B629-7A14-79DC1A9B520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955;p32">
              <a:extLst>
                <a:ext uri="{FF2B5EF4-FFF2-40B4-BE49-F238E27FC236}">
                  <a16:creationId xmlns:a16="http://schemas.microsoft.com/office/drawing/2014/main" id="{8845389D-BCC9-358C-C20B-0C8E3487BB0C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956;p32">
              <a:extLst>
                <a:ext uri="{FF2B5EF4-FFF2-40B4-BE49-F238E27FC236}">
                  <a16:creationId xmlns:a16="http://schemas.microsoft.com/office/drawing/2014/main" id="{364981CF-DE50-EA81-9CB0-41F642515EF6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957;p32">
              <a:extLst>
                <a:ext uri="{FF2B5EF4-FFF2-40B4-BE49-F238E27FC236}">
                  <a16:creationId xmlns:a16="http://schemas.microsoft.com/office/drawing/2014/main" id="{EF5207E2-582E-DF5B-C950-60AA8E6B412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958;p32">
              <a:extLst>
                <a:ext uri="{FF2B5EF4-FFF2-40B4-BE49-F238E27FC236}">
                  <a16:creationId xmlns:a16="http://schemas.microsoft.com/office/drawing/2014/main" id="{F6EF3128-C16F-A160-E635-AD8AFAF22E16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959;p32">
              <a:extLst>
                <a:ext uri="{FF2B5EF4-FFF2-40B4-BE49-F238E27FC236}">
                  <a16:creationId xmlns:a16="http://schemas.microsoft.com/office/drawing/2014/main" id="{F9A4DE30-5C3F-43E4-3293-8B34E78C9DE3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60;p32">
              <a:extLst>
                <a:ext uri="{FF2B5EF4-FFF2-40B4-BE49-F238E27FC236}">
                  <a16:creationId xmlns:a16="http://schemas.microsoft.com/office/drawing/2014/main" id="{33967C62-3CC7-BED2-C690-03E224F35C09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61;p32">
              <a:extLst>
                <a:ext uri="{FF2B5EF4-FFF2-40B4-BE49-F238E27FC236}">
                  <a16:creationId xmlns:a16="http://schemas.microsoft.com/office/drawing/2014/main" id="{048DD644-55C8-F02F-5F85-A0DC58334990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62;p32">
              <a:extLst>
                <a:ext uri="{FF2B5EF4-FFF2-40B4-BE49-F238E27FC236}">
                  <a16:creationId xmlns:a16="http://schemas.microsoft.com/office/drawing/2014/main" id="{813D6D20-DF06-CFEA-0132-C349C15B7F7E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63;p32">
              <a:extLst>
                <a:ext uri="{FF2B5EF4-FFF2-40B4-BE49-F238E27FC236}">
                  <a16:creationId xmlns:a16="http://schemas.microsoft.com/office/drawing/2014/main" id="{7F56FA35-714B-372F-91A9-49D4AB769DEA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64;p32">
              <a:extLst>
                <a:ext uri="{FF2B5EF4-FFF2-40B4-BE49-F238E27FC236}">
                  <a16:creationId xmlns:a16="http://schemas.microsoft.com/office/drawing/2014/main" id="{70AC9FF0-365C-CF0A-3FDE-5A8EC6FF7C97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65;p32">
              <a:extLst>
                <a:ext uri="{FF2B5EF4-FFF2-40B4-BE49-F238E27FC236}">
                  <a16:creationId xmlns:a16="http://schemas.microsoft.com/office/drawing/2014/main" id="{7BD8D612-D3E1-2A4D-795A-8852915033C1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966;p32">
              <a:extLst>
                <a:ext uri="{FF2B5EF4-FFF2-40B4-BE49-F238E27FC236}">
                  <a16:creationId xmlns:a16="http://schemas.microsoft.com/office/drawing/2014/main" id="{19A23F5F-2C68-D069-7813-02FE6BE23BD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967;p32">
              <a:extLst>
                <a:ext uri="{FF2B5EF4-FFF2-40B4-BE49-F238E27FC236}">
                  <a16:creationId xmlns:a16="http://schemas.microsoft.com/office/drawing/2014/main" id="{9E567C63-CA8D-DD5A-9142-BE2F5A69D59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968;p32">
              <a:extLst>
                <a:ext uri="{FF2B5EF4-FFF2-40B4-BE49-F238E27FC236}">
                  <a16:creationId xmlns:a16="http://schemas.microsoft.com/office/drawing/2014/main" id="{6D2BB96C-85CD-0BE3-D9EB-BB440314F660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969;p32">
              <a:extLst>
                <a:ext uri="{FF2B5EF4-FFF2-40B4-BE49-F238E27FC236}">
                  <a16:creationId xmlns:a16="http://schemas.microsoft.com/office/drawing/2014/main" id="{AC3A053D-BA58-0AA9-623D-7E941D3B273C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970;p32">
              <a:extLst>
                <a:ext uri="{FF2B5EF4-FFF2-40B4-BE49-F238E27FC236}">
                  <a16:creationId xmlns:a16="http://schemas.microsoft.com/office/drawing/2014/main" id="{8B1B05AA-DBB3-8098-6287-C444D903BB86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971;p32">
              <a:extLst>
                <a:ext uri="{FF2B5EF4-FFF2-40B4-BE49-F238E27FC236}">
                  <a16:creationId xmlns:a16="http://schemas.microsoft.com/office/drawing/2014/main" id="{02A04A72-8AF7-15D2-74BC-8AD20B7A4FCF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972;p32">
              <a:extLst>
                <a:ext uri="{FF2B5EF4-FFF2-40B4-BE49-F238E27FC236}">
                  <a16:creationId xmlns:a16="http://schemas.microsoft.com/office/drawing/2014/main" id="{8E50D372-6992-0523-2D65-F77C392605AF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973;p32">
              <a:extLst>
                <a:ext uri="{FF2B5EF4-FFF2-40B4-BE49-F238E27FC236}">
                  <a16:creationId xmlns:a16="http://schemas.microsoft.com/office/drawing/2014/main" id="{65DE454C-64A5-9288-23ED-B882EF392373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974;p32">
              <a:extLst>
                <a:ext uri="{FF2B5EF4-FFF2-40B4-BE49-F238E27FC236}">
                  <a16:creationId xmlns:a16="http://schemas.microsoft.com/office/drawing/2014/main" id="{8176CE74-1A7E-D693-D6D4-7BE4D5A447D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975;p32">
              <a:extLst>
                <a:ext uri="{FF2B5EF4-FFF2-40B4-BE49-F238E27FC236}">
                  <a16:creationId xmlns:a16="http://schemas.microsoft.com/office/drawing/2014/main" id="{BC51F314-4313-C664-DDC9-20998AA5D837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976;p32">
              <a:extLst>
                <a:ext uri="{FF2B5EF4-FFF2-40B4-BE49-F238E27FC236}">
                  <a16:creationId xmlns:a16="http://schemas.microsoft.com/office/drawing/2014/main" id="{54642E8A-F3B2-8E8D-779F-74C6D7D645FD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77;p32">
              <a:extLst>
                <a:ext uri="{FF2B5EF4-FFF2-40B4-BE49-F238E27FC236}">
                  <a16:creationId xmlns:a16="http://schemas.microsoft.com/office/drawing/2014/main" id="{27FC4B61-D4C8-B215-C2B6-234A7CB42D50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78;p32">
              <a:extLst>
                <a:ext uri="{FF2B5EF4-FFF2-40B4-BE49-F238E27FC236}">
                  <a16:creationId xmlns:a16="http://schemas.microsoft.com/office/drawing/2014/main" id="{0337C532-545B-6464-0DDA-48ABC44C197D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979;p32">
              <a:extLst>
                <a:ext uri="{FF2B5EF4-FFF2-40B4-BE49-F238E27FC236}">
                  <a16:creationId xmlns:a16="http://schemas.microsoft.com/office/drawing/2014/main" id="{095A42BE-7C9E-F628-1437-C24B1A751EEB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980;p32">
              <a:extLst>
                <a:ext uri="{FF2B5EF4-FFF2-40B4-BE49-F238E27FC236}">
                  <a16:creationId xmlns:a16="http://schemas.microsoft.com/office/drawing/2014/main" id="{9C63762A-92C9-E425-20AA-7A6104CEFD12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81;p32">
              <a:extLst>
                <a:ext uri="{FF2B5EF4-FFF2-40B4-BE49-F238E27FC236}">
                  <a16:creationId xmlns:a16="http://schemas.microsoft.com/office/drawing/2014/main" id="{40ECED0D-EAFB-A6B1-F024-A68A44CEF564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82;p32">
              <a:extLst>
                <a:ext uri="{FF2B5EF4-FFF2-40B4-BE49-F238E27FC236}">
                  <a16:creationId xmlns:a16="http://schemas.microsoft.com/office/drawing/2014/main" id="{9B04137E-2190-8D6A-A7E6-E3B0BB5F20A3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983;p32">
              <a:extLst>
                <a:ext uri="{FF2B5EF4-FFF2-40B4-BE49-F238E27FC236}">
                  <a16:creationId xmlns:a16="http://schemas.microsoft.com/office/drawing/2014/main" id="{4DF1C5BD-DD01-C128-38DA-E96837AA085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984;p32">
              <a:extLst>
                <a:ext uri="{FF2B5EF4-FFF2-40B4-BE49-F238E27FC236}">
                  <a16:creationId xmlns:a16="http://schemas.microsoft.com/office/drawing/2014/main" id="{4E8C2149-F3C1-7007-E05A-D8F28687B951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985;p32">
              <a:extLst>
                <a:ext uri="{FF2B5EF4-FFF2-40B4-BE49-F238E27FC236}">
                  <a16:creationId xmlns:a16="http://schemas.microsoft.com/office/drawing/2014/main" id="{DA869E1B-FE40-F555-DCB3-DA2C1D3F378D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86;p32">
              <a:extLst>
                <a:ext uri="{FF2B5EF4-FFF2-40B4-BE49-F238E27FC236}">
                  <a16:creationId xmlns:a16="http://schemas.microsoft.com/office/drawing/2014/main" id="{64959F0B-E115-27C9-D4EB-D8B88425C779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87;p32">
              <a:extLst>
                <a:ext uri="{FF2B5EF4-FFF2-40B4-BE49-F238E27FC236}">
                  <a16:creationId xmlns:a16="http://schemas.microsoft.com/office/drawing/2014/main" id="{D7237B61-8C63-A7AD-11A9-8292573BCBF3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88;p32">
              <a:extLst>
                <a:ext uri="{FF2B5EF4-FFF2-40B4-BE49-F238E27FC236}">
                  <a16:creationId xmlns:a16="http://schemas.microsoft.com/office/drawing/2014/main" id="{25FB7E97-4D6C-C115-643A-2647C961566B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989;p32">
              <a:extLst>
                <a:ext uri="{FF2B5EF4-FFF2-40B4-BE49-F238E27FC236}">
                  <a16:creationId xmlns:a16="http://schemas.microsoft.com/office/drawing/2014/main" id="{B22C3096-3BB9-8403-5DC6-B9B2586628D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990;p32">
              <a:extLst>
                <a:ext uri="{FF2B5EF4-FFF2-40B4-BE49-F238E27FC236}">
                  <a16:creationId xmlns:a16="http://schemas.microsoft.com/office/drawing/2014/main" id="{996EAA97-010F-0C07-441D-B281F3FD0EA3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991;p32">
              <a:extLst>
                <a:ext uri="{FF2B5EF4-FFF2-40B4-BE49-F238E27FC236}">
                  <a16:creationId xmlns:a16="http://schemas.microsoft.com/office/drawing/2014/main" id="{26F0CCE3-A0F1-DDE0-EF38-B1D272AD82F5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992;p32">
              <a:extLst>
                <a:ext uri="{FF2B5EF4-FFF2-40B4-BE49-F238E27FC236}">
                  <a16:creationId xmlns:a16="http://schemas.microsoft.com/office/drawing/2014/main" id="{C3F78BAA-9BAE-461F-1FAD-C46AE296BD41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993;p32">
              <a:extLst>
                <a:ext uri="{FF2B5EF4-FFF2-40B4-BE49-F238E27FC236}">
                  <a16:creationId xmlns:a16="http://schemas.microsoft.com/office/drawing/2014/main" id="{206A1314-FBF7-84D9-15A0-102458740E6D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994;p32">
              <a:extLst>
                <a:ext uri="{FF2B5EF4-FFF2-40B4-BE49-F238E27FC236}">
                  <a16:creationId xmlns:a16="http://schemas.microsoft.com/office/drawing/2014/main" id="{D9720BC9-C43D-75E9-A012-6F2DD9FE06DA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995;p32">
              <a:extLst>
                <a:ext uri="{FF2B5EF4-FFF2-40B4-BE49-F238E27FC236}">
                  <a16:creationId xmlns:a16="http://schemas.microsoft.com/office/drawing/2014/main" id="{56991213-05AD-7CF7-096E-0BDF66E66499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996;p32">
              <a:extLst>
                <a:ext uri="{FF2B5EF4-FFF2-40B4-BE49-F238E27FC236}">
                  <a16:creationId xmlns:a16="http://schemas.microsoft.com/office/drawing/2014/main" id="{EEB5FF09-B629-CB32-ECED-C694F1A7BF0B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997;p32">
              <a:extLst>
                <a:ext uri="{FF2B5EF4-FFF2-40B4-BE49-F238E27FC236}">
                  <a16:creationId xmlns:a16="http://schemas.microsoft.com/office/drawing/2014/main" id="{30DD22A4-4A8D-1586-73C6-82FC2C2F8D60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998;p32">
              <a:extLst>
                <a:ext uri="{FF2B5EF4-FFF2-40B4-BE49-F238E27FC236}">
                  <a16:creationId xmlns:a16="http://schemas.microsoft.com/office/drawing/2014/main" id="{F803BD1D-6978-B77A-C51F-D74DB7C807DA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99;p32">
              <a:extLst>
                <a:ext uri="{FF2B5EF4-FFF2-40B4-BE49-F238E27FC236}">
                  <a16:creationId xmlns:a16="http://schemas.microsoft.com/office/drawing/2014/main" id="{EA89A255-A43D-F14F-7559-C5DE11941C2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000;p32">
              <a:extLst>
                <a:ext uri="{FF2B5EF4-FFF2-40B4-BE49-F238E27FC236}">
                  <a16:creationId xmlns:a16="http://schemas.microsoft.com/office/drawing/2014/main" id="{25C6D10A-602F-BC2D-9A80-6A67C9743AF0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001;p32">
              <a:extLst>
                <a:ext uri="{FF2B5EF4-FFF2-40B4-BE49-F238E27FC236}">
                  <a16:creationId xmlns:a16="http://schemas.microsoft.com/office/drawing/2014/main" id="{E8446948-FE1A-9C0F-7F73-BF2FDB954FB0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002;p32">
              <a:extLst>
                <a:ext uri="{FF2B5EF4-FFF2-40B4-BE49-F238E27FC236}">
                  <a16:creationId xmlns:a16="http://schemas.microsoft.com/office/drawing/2014/main" id="{0B50EA57-71EC-467C-5D90-0DC156C9C4E6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" name="Google Shape;211;p3">
            <a:extLst>
              <a:ext uri="{FF2B5EF4-FFF2-40B4-BE49-F238E27FC236}">
                <a16:creationId xmlns:a16="http://schemas.microsoft.com/office/drawing/2014/main" id="{48E99835-5B90-FF43-07C3-3AF788919FEE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39" name="Google Shape;212;p3">
              <a:extLst>
                <a:ext uri="{FF2B5EF4-FFF2-40B4-BE49-F238E27FC236}">
                  <a16:creationId xmlns:a16="http://schemas.microsoft.com/office/drawing/2014/main" id="{ABEB49F9-52F3-584D-E9D4-49AF55016A00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213;p3">
              <a:extLst>
                <a:ext uri="{FF2B5EF4-FFF2-40B4-BE49-F238E27FC236}">
                  <a16:creationId xmlns:a16="http://schemas.microsoft.com/office/drawing/2014/main" id="{6DC72C50-35C5-5FD7-BB5B-DA5C763801E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214;p3">
            <a:extLst>
              <a:ext uri="{FF2B5EF4-FFF2-40B4-BE49-F238E27FC236}">
                <a16:creationId xmlns:a16="http://schemas.microsoft.com/office/drawing/2014/main" id="{FD264CF8-1954-B397-EF92-8CDE0A97DE70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42" name="Google Shape;215;p3">
              <a:extLst>
                <a:ext uri="{FF2B5EF4-FFF2-40B4-BE49-F238E27FC236}">
                  <a16:creationId xmlns:a16="http://schemas.microsoft.com/office/drawing/2014/main" id="{58B627E2-AB0D-6A79-0798-21B0F8659F58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16;p3">
              <a:extLst>
                <a:ext uri="{FF2B5EF4-FFF2-40B4-BE49-F238E27FC236}">
                  <a16:creationId xmlns:a16="http://schemas.microsoft.com/office/drawing/2014/main" id="{563FE0FD-23D7-B581-0449-2743C5F1899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17;p3">
              <a:extLst>
                <a:ext uri="{FF2B5EF4-FFF2-40B4-BE49-F238E27FC236}">
                  <a16:creationId xmlns:a16="http://schemas.microsoft.com/office/drawing/2014/main" id="{541F73A8-FDE7-C254-590A-CB2C94EE2706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18;p3">
              <a:extLst>
                <a:ext uri="{FF2B5EF4-FFF2-40B4-BE49-F238E27FC236}">
                  <a16:creationId xmlns:a16="http://schemas.microsoft.com/office/drawing/2014/main" id="{43970F68-87EB-72E6-6AF9-9FD64A34A28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19;p3">
              <a:extLst>
                <a:ext uri="{FF2B5EF4-FFF2-40B4-BE49-F238E27FC236}">
                  <a16:creationId xmlns:a16="http://schemas.microsoft.com/office/drawing/2014/main" id="{21779D58-D937-CAEB-2940-FD40D0072910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20;p3">
              <a:extLst>
                <a:ext uri="{FF2B5EF4-FFF2-40B4-BE49-F238E27FC236}">
                  <a16:creationId xmlns:a16="http://schemas.microsoft.com/office/drawing/2014/main" id="{FE80794D-1C2B-6C6E-7A15-4B7FA12A3333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21;p3">
              <a:extLst>
                <a:ext uri="{FF2B5EF4-FFF2-40B4-BE49-F238E27FC236}">
                  <a16:creationId xmlns:a16="http://schemas.microsoft.com/office/drawing/2014/main" id="{FE589790-372F-E850-7CCC-60042D61B0DF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222;p3">
              <a:extLst>
                <a:ext uri="{FF2B5EF4-FFF2-40B4-BE49-F238E27FC236}">
                  <a16:creationId xmlns:a16="http://schemas.microsoft.com/office/drawing/2014/main" id="{1D8B4C91-90A3-318F-CD2A-E2E8FC84DE90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23;p3">
              <a:extLst>
                <a:ext uri="{FF2B5EF4-FFF2-40B4-BE49-F238E27FC236}">
                  <a16:creationId xmlns:a16="http://schemas.microsoft.com/office/drawing/2014/main" id="{EF3B67A0-1322-759A-6BE4-C2ABDF0D0646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24;p3">
              <a:extLst>
                <a:ext uri="{FF2B5EF4-FFF2-40B4-BE49-F238E27FC236}">
                  <a16:creationId xmlns:a16="http://schemas.microsoft.com/office/drawing/2014/main" id="{E8E41519-20DE-79E2-42AC-90340664A68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" name="Google Shape;225;p3">
            <a:extLst>
              <a:ext uri="{FF2B5EF4-FFF2-40B4-BE49-F238E27FC236}">
                <a16:creationId xmlns:a16="http://schemas.microsoft.com/office/drawing/2014/main" id="{7EDB6DF0-3F7F-784D-F08F-F102A7CB150A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53" name="Google Shape;226;p3">
              <a:extLst>
                <a:ext uri="{FF2B5EF4-FFF2-40B4-BE49-F238E27FC236}">
                  <a16:creationId xmlns:a16="http://schemas.microsoft.com/office/drawing/2014/main" id="{FBB7537F-6585-7765-2F5A-4B136E1FABA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27;p3">
              <a:extLst>
                <a:ext uri="{FF2B5EF4-FFF2-40B4-BE49-F238E27FC236}">
                  <a16:creationId xmlns:a16="http://schemas.microsoft.com/office/drawing/2014/main" id="{85004487-492A-48FA-932C-BD3F99A5BBD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" name="Google Shape;228;p3">
            <a:extLst>
              <a:ext uri="{FF2B5EF4-FFF2-40B4-BE49-F238E27FC236}">
                <a16:creationId xmlns:a16="http://schemas.microsoft.com/office/drawing/2014/main" id="{D1FFAF98-E1F1-913C-4253-D87EF4CF5D1C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229;p3">
            <a:extLst>
              <a:ext uri="{FF2B5EF4-FFF2-40B4-BE49-F238E27FC236}">
                <a16:creationId xmlns:a16="http://schemas.microsoft.com/office/drawing/2014/main" id="{49BCF08B-365F-3D70-A443-9C8DEE316654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" name="Google Shape;230;p3">
            <a:extLst>
              <a:ext uri="{FF2B5EF4-FFF2-40B4-BE49-F238E27FC236}">
                <a16:creationId xmlns:a16="http://schemas.microsoft.com/office/drawing/2014/main" id="{24163EB0-D4B1-1DC8-E4A9-B5B6007A7905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58" name="Google Shape;231;p3">
              <a:extLst>
                <a:ext uri="{FF2B5EF4-FFF2-40B4-BE49-F238E27FC236}">
                  <a16:creationId xmlns:a16="http://schemas.microsoft.com/office/drawing/2014/main" id="{260F5CC1-07DF-FD54-FDD6-C39B6D874C2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32;p3">
              <a:extLst>
                <a:ext uri="{FF2B5EF4-FFF2-40B4-BE49-F238E27FC236}">
                  <a16:creationId xmlns:a16="http://schemas.microsoft.com/office/drawing/2014/main" id="{A71C8740-0087-8060-02B8-1FDCA54C12B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18711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206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5301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70887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611005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041259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7871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7365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60039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85262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062276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8376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4557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7"/>
          <p:cNvGrpSpPr/>
          <p:nvPr/>
        </p:nvGrpSpPr>
        <p:grpSpPr>
          <a:xfrm>
            <a:off x="-200" y="18400"/>
            <a:ext cx="12192000" cy="6821200"/>
            <a:chOff x="-150" y="13800"/>
            <a:chExt cx="9144000" cy="5115900"/>
          </a:xfrm>
        </p:grpSpPr>
        <p:grpSp>
          <p:nvGrpSpPr>
            <p:cNvPr id="245" name="Google Shape;245;p7"/>
            <p:cNvGrpSpPr/>
            <p:nvPr/>
          </p:nvGrpSpPr>
          <p:grpSpPr>
            <a:xfrm>
              <a:off x="318911" y="13800"/>
              <a:ext cx="8506178" cy="5115900"/>
              <a:chOff x="318911" y="-66425"/>
              <a:chExt cx="8506178" cy="5115900"/>
            </a:xfrm>
          </p:grpSpPr>
          <p:cxnSp>
            <p:nvCxnSpPr>
              <p:cNvPr id="246" name="Google Shape;246;p7"/>
              <p:cNvCxnSpPr/>
              <p:nvPr/>
            </p:nvCxnSpPr>
            <p:spPr>
              <a:xfrm>
                <a:off x="3189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7"/>
              <p:cNvCxnSpPr/>
              <p:nvPr/>
            </p:nvCxnSpPr>
            <p:spPr>
              <a:xfrm>
                <a:off x="7055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7"/>
              <p:cNvCxnSpPr/>
              <p:nvPr/>
            </p:nvCxnSpPr>
            <p:spPr>
              <a:xfrm>
                <a:off x="10922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7"/>
              <p:cNvCxnSpPr/>
              <p:nvPr/>
            </p:nvCxnSpPr>
            <p:spPr>
              <a:xfrm>
                <a:off x="14788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7"/>
              <p:cNvCxnSpPr/>
              <p:nvPr/>
            </p:nvCxnSpPr>
            <p:spPr>
              <a:xfrm>
                <a:off x="18654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7"/>
              <p:cNvCxnSpPr/>
              <p:nvPr/>
            </p:nvCxnSpPr>
            <p:spPr>
              <a:xfrm>
                <a:off x="22521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7"/>
              <p:cNvCxnSpPr/>
              <p:nvPr/>
            </p:nvCxnSpPr>
            <p:spPr>
              <a:xfrm>
                <a:off x="26387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7"/>
              <p:cNvCxnSpPr/>
              <p:nvPr/>
            </p:nvCxnSpPr>
            <p:spPr>
              <a:xfrm>
                <a:off x="30254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7"/>
              <p:cNvCxnSpPr/>
              <p:nvPr/>
            </p:nvCxnSpPr>
            <p:spPr>
              <a:xfrm>
                <a:off x="34120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7"/>
              <p:cNvCxnSpPr/>
              <p:nvPr/>
            </p:nvCxnSpPr>
            <p:spPr>
              <a:xfrm>
                <a:off x="37987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41853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45720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49586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53452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5731933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6118578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6505222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6891867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7278511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7665156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8051800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8438444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8825089" y="-66425"/>
                <a:ext cx="0" cy="51159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4D3B60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" name="Google Shape;269;p7"/>
            <p:cNvCxnSpPr/>
            <p:nvPr/>
          </p:nvCxnSpPr>
          <p:spPr>
            <a:xfrm>
              <a:off x="-150" y="3193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-150" y="66769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-150" y="101603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-150" y="1364377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-150" y="1712719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>
              <a:off x="-150" y="2061062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>
              <a:off x="-150" y="2409404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50" y="2757746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50" y="310608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50" y="3454431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150" y="3802773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150" y="415111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150" y="4499458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150" y="4847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rgbClr val="4D3B6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83" name="Google Shape;283;p7"/>
          <p:cNvSpPr/>
          <p:nvPr/>
        </p:nvSpPr>
        <p:spPr>
          <a:xfrm flipH="1">
            <a:off x="992194" y="5457032"/>
            <a:ext cx="10765091" cy="989605"/>
          </a:xfrm>
          <a:custGeom>
            <a:avLst/>
            <a:gdLst/>
            <a:ahLst/>
            <a:cxnLst/>
            <a:rect l="l" t="t" r="r" b="b"/>
            <a:pathLst>
              <a:path w="257497" h="23671" extrusionOk="0">
                <a:moveTo>
                  <a:pt x="27633" y="1"/>
                </a:moveTo>
                <a:cubicBezTo>
                  <a:pt x="25731" y="1"/>
                  <a:pt x="23830" y="40"/>
                  <a:pt x="21931" y="120"/>
                </a:cubicBezTo>
                <a:cubicBezTo>
                  <a:pt x="21624" y="133"/>
                  <a:pt x="21257" y="137"/>
                  <a:pt x="20846" y="137"/>
                </a:cubicBezTo>
                <a:cubicBezTo>
                  <a:pt x="20109" y="137"/>
                  <a:pt x="19228" y="124"/>
                  <a:pt x="18276" y="124"/>
                </a:cubicBezTo>
                <a:cubicBezTo>
                  <a:pt x="14353" y="124"/>
                  <a:pt x="9245" y="349"/>
                  <a:pt x="8251" y="2656"/>
                </a:cubicBezTo>
                <a:cubicBezTo>
                  <a:pt x="7703" y="3954"/>
                  <a:pt x="953" y="22313"/>
                  <a:pt x="0" y="22384"/>
                </a:cubicBezTo>
                <a:cubicBezTo>
                  <a:pt x="4904" y="22064"/>
                  <a:pt x="10033" y="21938"/>
                  <a:pt x="15314" y="21938"/>
                </a:cubicBezTo>
                <a:cubicBezTo>
                  <a:pt x="34886" y="21938"/>
                  <a:pt x="56550" y="23671"/>
                  <a:pt x="76616" y="23671"/>
                </a:cubicBezTo>
                <a:cubicBezTo>
                  <a:pt x="84945" y="23671"/>
                  <a:pt x="92998" y="23372"/>
                  <a:pt x="100513" y="22527"/>
                </a:cubicBezTo>
                <a:cubicBezTo>
                  <a:pt x="105763" y="21932"/>
                  <a:pt x="111002" y="20980"/>
                  <a:pt x="116288" y="20741"/>
                </a:cubicBezTo>
                <a:cubicBezTo>
                  <a:pt x="117304" y="20694"/>
                  <a:pt x="118319" y="20673"/>
                  <a:pt x="119334" y="20673"/>
                </a:cubicBezTo>
                <a:cubicBezTo>
                  <a:pt x="127230" y="20673"/>
                  <a:pt x="135105" y="21956"/>
                  <a:pt x="143018" y="22146"/>
                </a:cubicBezTo>
                <a:cubicBezTo>
                  <a:pt x="143758" y="22163"/>
                  <a:pt x="144498" y="22171"/>
                  <a:pt x="145239" y="22171"/>
                </a:cubicBezTo>
                <a:cubicBezTo>
                  <a:pt x="150270" y="22171"/>
                  <a:pt x="155294" y="21820"/>
                  <a:pt x="160318" y="21622"/>
                </a:cubicBezTo>
                <a:cubicBezTo>
                  <a:pt x="174093" y="21099"/>
                  <a:pt x="252079" y="21515"/>
                  <a:pt x="257318" y="19551"/>
                </a:cubicBezTo>
                <a:cubicBezTo>
                  <a:pt x="257497" y="16324"/>
                  <a:pt x="200978" y="18003"/>
                  <a:pt x="199513" y="15122"/>
                </a:cubicBezTo>
                <a:cubicBezTo>
                  <a:pt x="199204" y="14503"/>
                  <a:pt x="198846" y="13883"/>
                  <a:pt x="198263" y="13491"/>
                </a:cubicBezTo>
                <a:cubicBezTo>
                  <a:pt x="197560" y="13002"/>
                  <a:pt x="196656" y="12943"/>
                  <a:pt x="195810" y="12883"/>
                </a:cubicBezTo>
                <a:cubicBezTo>
                  <a:pt x="177757" y="11825"/>
                  <a:pt x="159684" y="11296"/>
                  <a:pt x="141606" y="11296"/>
                </a:cubicBezTo>
                <a:cubicBezTo>
                  <a:pt x="135278" y="11296"/>
                  <a:pt x="128950" y="11361"/>
                  <a:pt x="122623" y="11490"/>
                </a:cubicBezTo>
                <a:cubicBezTo>
                  <a:pt x="117854" y="11589"/>
                  <a:pt x="113070" y="11723"/>
                  <a:pt x="108293" y="11723"/>
                </a:cubicBezTo>
                <a:cubicBezTo>
                  <a:pt x="101561" y="11723"/>
                  <a:pt x="94841" y="11457"/>
                  <a:pt x="88190" y="10454"/>
                </a:cubicBezTo>
                <a:cubicBezTo>
                  <a:pt x="77248" y="8823"/>
                  <a:pt x="66711" y="5216"/>
                  <a:pt x="55888" y="2942"/>
                </a:cubicBezTo>
                <a:cubicBezTo>
                  <a:pt x="46605" y="988"/>
                  <a:pt x="37115" y="1"/>
                  <a:pt x="27633" y="1"/>
                </a:cubicBezTo>
                <a:close/>
              </a:path>
            </a:pathLst>
          </a:custGeom>
          <a:solidFill>
            <a:srgbClr val="4D3B60">
              <a:alpha val="59550"/>
            </a:srgbClr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84" name="Google Shape;284;p7"/>
          <p:cNvGrpSpPr/>
          <p:nvPr/>
        </p:nvGrpSpPr>
        <p:grpSpPr>
          <a:xfrm flipH="1">
            <a:off x="557654" y="289310"/>
            <a:ext cx="11218568" cy="6022418"/>
            <a:chOff x="418241" y="216981"/>
            <a:chExt cx="8413926" cy="4516814"/>
          </a:xfrm>
        </p:grpSpPr>
        <p:sp>
          <p:nvSpPr>
            <p:cNvPr id="285" name="Google Shape;285;p7"/>
            <p:cNvSpPr/>
            <p:nvPr userDrawn="1"/>
          </p:nvSpPr>
          <p:spPr>
            <a:xfrm>
              <a:off x="418241" y="254294"/>
              <a:ext cx="8413926" cy="4479501"/>
            </a:xfrm>
            <a:custGeom>
              <a:avLst/>
              <a:gdLst/>
              <a:ahLst/>
              <a:cxnLst/>
              <a:rect l="l" t="t" r="r" b="b"/>
              <a:pathLst>
                <a:path w="268344" h="142864" extrusionOk="0">
                  <a:moveTo>
                    <a:pt x="252877" y="1"/>
                  </a:moveTo>
                  <a:lnTo>
                    <a:pt x="252877" y="1"/>
                  </a:lnTo>
                  <a:cubicBezTo>
                    <a:pt x="253699" y="3668"/>
                    <a:pt x="251532" y="7538"/>
                    <a:pt x="247401" y="7942"/>
                  </a:cubicBezTo>
                  <a:cubicBezTo>
                    <a:pt x="247184" y="7963"/>
                    <a:pt x="246970" y="7974"/>
                    <a:pt x="246760" y="7974"/>
                  </a:cubicBezTo>
                  <a:cubicBezTo>
                    <a:pt x="244817" y="7974"/>
                    <a:pt x="243130" y="7101"/>
                    <a:pt x="241733" y="5704"/>
                  </a:cubicBezTo>
                  <a:cubicBezTo>
                    <a:pt x="240341" y="4332"/>
                    <a:pt x="237917" y="547"/>
                    <a:pt x="235509" y="547"/>
                  </a:cubicBezTo>
                  <a:cubicBezTo>
                    <a:pt x="234992" y="547"/>
                    <a:pt x="234476" y="722"/>
                    <a:pt x="233970" y="1132"/>
                  </a:cubicBezTo>
                  <a:cubicBezTo>
                    <a:pt x="234147" y="4340"/>
                    <a:pt x="231873" y="7248"/>
                    <a:pt x="228671" y="7248"/>
                  </a:cubicBezTo>
                  <a:cubicBezTo>
                    <a:pt x="228212" y="7248"/>
                    <a:pt x="227735" y="7188"/>
                    <a:pt x="227243" y="7061"/>
                  </a:cubicBezTo>
                  <a:cubicBezTo>
                    <a:pt x="224850" y="6454"/>
                    <a:pt x="224124" y="4752"/>
                    <a:pt x="222945" y="2799"/>
                  </a:cubicBezTo>
                  <a:cubicBezTo>
                    <a:pt x="221733" y="779"/>
                    <a:pt x="219647" y="247"/>
                    <a:pt x="217490" y="247"/>
                  </a:cubicBezTo>
                  <a:cubicBezTo>
                    <a:pt x="216595" y="247"/>
                    <a:pt x="215687" y="338"/>
                    <a:pt x="214825" y="453"/>
                  </a:cubicBezTo>
                  <a:cubicBezTo>
                    <a:pt x="214361" y="2978"/>
                    <a:pt x="213134" y="5478"/>
                    <a:pt x="210622" y="6502"/>
                  </a:cubicBezTo>
                  <a:cubicBezTo>
                    <a:pt x="209949" y="6776"/>
                    <a:pt x="209224" y="6913"/>
                    <a:pt x="208502" y="6913"/>
                  </a:cubicBezTo>
                  <a:cubicBezTo>
                    <a:pt x="207064" y="6913"/>
                    <a:pt x="205636" y="6373"/>
                    <a:pt x="204645" y="5311"/>
                  </a:cubicBezTo>
                  <a:cubicBezTo>
                    <a:pt x="204443" y="4097"/>
                    <a:pt x="204312" y="2870"/>
                    <a:pt x="204312" y="1608"/>
                  </a:cubicBezTo>
                  <a:lnTo>
                    <a:pt x="198775" y="2061"/>
                  </a:lnTo>
                  <a:cubicBezTo>
                    <a:pt x="199264" y="5704"/>
                    <a:pt x="198847" y="10431"/>
                    <a:pt x="194239" y="10657"/>
                  </a:cubicBezTo>
                  <a:cubicBezTo>
                    <a:pt x="194128" y="10662"/>
                    <a:pt x="194018" y="10665"/>
                    <a:pt x="193910" y="10665"/>
                  </a:cubicBezTo>
                  <a:cubicBezTo>
                    <a:pt x="189088" y="10665"/>
                    <a:pt x="187323" y="5543"/>
                    <a:pt x="186310" y="1561"/>
                  </a:cubicBezTo>
                  <a:cubicBezTo>
                    <a:pt x="185874" y="1573"/>
                    <a:pt x="185440" y="1578"/>
                    <a:pt x="185005" y="1578"/>
                  </a:cubicBezTo>
                  <a:cubicBezTo>
                    <a:pt x="183511" y="1578"/>
                    <a:pt x="182021" y="1522"/>
                    <a:pt x="180532" y="1522"/>
                  </a:cubicBezTo>
                  <a:cubicBezTo>
                    <a:pt x="180334" y="1522"/>
                    <a:pt x="180137" y="1523"/>
                    <a:pt x="179940" y="1525"/>
                  </a:cubicBezTo>
                  <a:cubicBezTo>
                    <a:pt x="181130" y="5347"/>
                    <a:pt x="178416" y="10788"/>
                    <a:pt x="174415" y="11359"/>
                  </a:cubicBezTo>
                  <a:cubicBezTo>
                    <a:pt x="174168" y="11393"/>
                    <a:pt x="173926" y="11410"/>
                    <a:pt x="173688" y="11410"/>
                  </a:cubicBezTo>
                  <a:cubicBezTo>
                    <a:pt x="169180" y="11410"/>
                    <a:pt x="166363" y="5498"/>
                    <a:pt x="166974" y="1358"/>
                  </a:cubicBezTo>
                  <a:cubicBezTo>
                    <a:pt x="166590" y="1311"/>
                    <a:pt x="166207" y="1288"/>
                    <a:pt x="165827" y="1288"/>
                  </a:cubicBezTo>
                  <a:cubicBezTo>
                    <a:pt x="162511" y="1288"/>
                    <a:pt x="159382" y="3027"/>
                    <a:pt x="156818" y="5121"/>
                  </a:cubicBezTo>
                  <a:cubicBezTo>
                    <a:pt x="155080" y="6549"/>
                    <a:pt x="153472" y="8764"/>
                    <a:pt x="151079" y="9038"/>
                  </a:cubicBezTo>
                  <a:cubicBezTo>
                    <a:pt x="150889" y="9059"/>
                    <a:pt x="150700" y="9069"/>
                    <a:pt x="150514" y="9069"/>
                  </a:cubicBezTo>
                  <a:cubicBezTo>
                    <a:pt x="146993" y="9069"/>
                    <a:pt x="144220" y="5432"/>
                    <a:pt x="143757" y="2085"/>
                  </a:cubicBezTo>
                  <a:cubicBezTo>
                    <a:pt x="142238" y="2420"/>
                    <a:pt x="140722" y="2585"/>
                    <a:pt x="139201" y="2585"/>
                  </a:cubicBezTo>
                  <a:cubicBezTo>
                    <a:pt x="137967" y="2585"/>
                    <a:pt x="136729" y="2476"/>
                    <a:pt x="135482" y="2263"/>
                  </a:cubicBezTo>
                  <a:cubicBezTo>
                    <a:pt x="134567" y="5723"/>
                    <a:pt x="131689" y="9529"/>
                    <a:pt x="127939" y="9529"/>
                  </a:cubicBezTo>
                  <a:cubicBezTo>
                    <a:pt x="127882" y="9529"/>
                    <a:pt x="127824" y="9528"/>
                    <a:pt x="127767" y="9526"/>
                  </a:cubicBezTo>
                  <a:cubicBezTo>
                    <a:pt x="123885" y="9407"/>
                    <a:pt x="121552" y="5180"/>
                    <a:pt x="121016" y="1656"/>
                  </a:cubicBezTo>
                  <a:cubicBezTo>
                    <a:pt x="118694" y="1620"/>
                    <a:pt x="116360" y="1596"/>
                    <a:pt x="114039" y="1561"/>
                  </a:cubicBezTo>
                  <a:lnTo>
                    <a:pt x="114039" y="1561"/>
                  </a:lnTo>
                  <a:cubicBezTo>
                    <a:pt x="114955" y="4716"/>
                    <a:pt x="113027" y="9026"/>
                    <a:pt x="109848" y="9919"/>
                  </a:cubicBezTo>
                  <a:cubicBezTo>
                    <a:pt x="109421" y="10041"/>
                    <a:pt x="109010" y="10098"/>
                    <a:pt x="108615" y="10098"/>
                  </a:cubicBezTo>
                  <a:cubicBezTo>
                    <a:pt x="104913" y="10098"/>
                    <a:pt x="102597" y="5108"/>
                    <a:pt x="102263" y="1644"/>
                  </a:cubicBezTo>
                  <a:cubicBezTo>
                    <a:pt x="99608" y="1561"/>
                    <a:pt x="96953" y="1501"/>
                    <a:pt x="94298" y="1430"/>
                  </a:cubicBezTo>
                  <a:cubicBezTo>
                    <a:pt x="93917" y="4918"/>
                    <a:pt x="91310" y="9145"/>
                    <a:pt x="87607" y="9240"/>
                  </a:cubicBezTo>
                  <a:cubicBezTo>
                    <a:pt x="87555" y="9242"/>
                    <a:pt x="87503" y="9242"/>
                    <a:pt x="87451" y="9242"/>
                  </a:cubicBezTo>
                  <a:cubicBezTo>
                    <a:pt x="83694" y="9242"/>
                    <a:pt x="81263" y="5430"/>
                    <a:pt x="81451" y="1965"/>
                  </a:cubicBezTo>
                  <a:lnTo>
                    <a:pt x="81451" y="1965"/>
                  </a:lnTo>
                  <a:cubicBezTo>
                    <a:pt x="79756" y="2208"/>
                    <a:pt x="78067" y="2324"/>
                    <a:pt x="76371" y="2324"/>
                  </a:cubicBezTo>
                  <a:cubicBezTo>
                    <a:pt x="75732" y="2324"/>
                    <a:pt x="75092" y="2308"/>
                    <a:pt x="74450" y="2275"/>
                  </a:cubicBezTo>
                  <a:lnTo>
                    <a:pt x="74450" y="2275"/>
                  </a:lnTo>
                  <a:cubicBezTo>
                    <a:pt x="74587" y="5677"/>
                    <a:pt x="72010" y="9057"/>
                    <a:pt x="68439" y="9057"/>
                  </a:cubicBezTo>
                  <a:cubicBezTo>
                    <a:pt x="68286" y="9057"/>
                    <a:pt x="68130" y="9051"/>
                    <a:pt x="67973" y="9038"/>
                  </a:cubicBezTo>
                  <a:cubicBezTo>
                    <a:pt x="64402" y="8752"/>
                    <a:pt x="62032" y="5168"/>
                    <a:pt x="62461" y="1823"/>
                  </a:cubicBezTo>
                  <a:cubicBezTo>
                    <a:pt x="60008" y="1596"/>
                    <a:pt x="57555" y="1370"/>
                    <a:pt x="55079" y="1144"/>
                  </a:cubicBezTo>
                  <a:lnTo>
                    <a:pt x="55079" y="1144"/>
                  </a:lnTo>
                  <a:cubicBezTo>
                    <a:pt x="55900" y="4811"/>
                    <a:pt x="53745" y="8681"/>
                    <a:pt x="49602" y="9085"/>
                  </a:cubicBezTo>
                  <a:cubicBezTo>
                    <a:pt x="49386" y="9106"/>
                    <a:pt x="49172" y="9117"/>
                    <a:pt x="48961" y="9117"/>
                  </a:cubicBezTo>
                  <a:cubicBezTo>
                    <a:pt x="47018" y="9117"/>
                    <a:pt x="45331" y="8243"/>
                    <a:pt x="43935" y="6847"/>
                  </a:cubicBezTo>
                  <a:cubicBezTo>
                    <a:pt x="42553" y="5475"/>
                    <a:pt x="40130" y="1690"/>
                    <a:pt x="37722" y="1690"/>
                  </a:cubicBezTo>
                  <a:cubicBezTo>
                    <a:pt x="37205" y="1690"/>
                    <a:pt x="36689" y="1865"/>
                    <a:pt x="36184" y="2275"/>
                  </a:cubicBezTo>
                  <a:cubicBezTo>
                    <a:pt x="36350" y="5483"/>
                    <a:pt x="34084" y="8391"/>
                    <a:pt x="30884" y="8391"/>
                  </a:cubicBezTo>
                  <a:cubicBezTo>
                    <a:pt x="30426" y="8391"/>
                    <a:pt x="29948" y="8331"/>
                    <a:pt x="29457" y="8204"/>
                  </a:cubicBezTo>
                  <a:cubicBezTo>
                    <a:pt x="27064" y="7597"/>
                    <a:pt x="26325" y="5895"/>
                    <a:pt x="25159" y="3942"/>
                  </a:cubicBezTo>
                  <a:cubicBezTo>
                    <a:pt x="23947" y="1922"/>
                    <a:pt x="21861" y="1390"/>
                    <a:pt x="19699" y="1390"/>
                  </a:cubicBezTo>
                  <a:cubicBezTo>
                    <a:pt x="18802" y="1390"/>
                    <a:pt x="17892" y="1481"/>
                    <a:pt x="17027" y="1596"/>
                  </a:cubicBezTo>
                  <a:cubicBezTo>
                    <a:pt x="16562" y="4121"/>
                    <a:pt x="15348" y="6621"/>
                    <a:pt x="12836" y="7657"/>
                  </a:cubicBezTo>
                  <a:cubicBezTo>
                    <a:pt x="12163" y="7931"/>
                    <a:pt x="11436" y="8067"/>
                    <a:pt x="10711" y="8067"/>
                  </a:cubicBezTo>
                  <a:cubicBezTo>
                    <a:pt x="9072" y="8067"/>
                    <a:pt x="7440" y="7372"/>
                    <a:pt x="6466" y="6002"/>
                  </a:cubicBezTo>
                  <a:cubicBezTo>
                    <a:pt x="6001" y="5359"/>
                    <a:pt x="5787" y="4573"/>
                    <a:pt x="5430" y="3870"/>
                  </a:cubicBezTo>
                  <a:cubicBezTo>
                    <a:pt x="5311" y="3620"/>
                    <a:pt x="5168" y="3382"/>
                    <a:pt x="5037" y="3132"/>
                  </a:cubicBezTo>
                  <a:cubicBezTo>
                    <a:pt x="4918" y="3799"/>
                    <a:pt x="4739" y="4513"/>
                    <a:pt x="4716" y="5168"/>
                  </a:cubicBezTo>
                  <a:cubicBezTo>
                    <a:pt x="4632" y="8407"/>
                    <a:pt x="5049" y="11657"/>
                    <a:pt x="5275" y="14884"/>
                  </a:cubicBezTo>
                  <a:cubicBezTo>
                    <a:pt x="5966" y="24683"/>
                    <a:pt x="6109" y="34481"/>
                    <a:pt x="5656" y="44292"/>
                  </a:cubicBezTo>
                  <a:cubicBezTo>
                    <a:pt x="5227" y="53746"/>
                    <a:pt x="4465" y="63163"/>
                    <a:pt x="4442" y="72629"/>
                  </a:cubicBezTo>
                  <a:cubicBezTo>
                    <a:pt x="4442" y="91000"/>
                    <a:pt x="1953" y="121802"/>
                    <a:pt x="1" y="140030"/>
                  </a:cubicBezTo>
                  <a:cubicBezTo>
                    <a:pt x="10133" y="140292"/>
                    <a:pt x="21861" y="140542"/>
                    <a:pt x="32005" y="140780"/>
                  </a:cubicBezTo>
                  <a:cubicBezTo>
                    <a:pt x="32432" y="140790"/>
                    <a:pt x="32865" y="140794"/>
                    <a:pt x="33303" y="140794"/>
                  </a:cubicBezTo>
                  <a:cubicBezTo>
                    <a:pt x="39120" y="140794"/>
                    <a:pt x="45822" y="140011"/>
                    <a:pt x="51986" y="140011"/>
                  </a:cubicBezTo>
                  <a:cubicBezTo>
                    <a:pt x="54034" y="140011"/>
                    <a:pt x="56023" y="140097"/>
                    <a:pt x="57901" y="140328"/>
                  </a:cubicBezTo>
                  <a:cubicBezTo>
                    <a:pt x="60644" y="140666"/>
                    <a:pt x="63457" y="140791"/>
                    <a:pt x="66310" y="140791"/>
                  </a:cubicBezTo>
                  <a:cubicBezTo>
                    <a:pt x="74253" y="140791"/>
                    <a:pt x="82509" y="139825"/>
                    <a:pt x="90440" y="139825"/>
                  </a:cubicBezTo>
                  <a:cubicBezTo>
                    <a:pt x="92977" y="139825"/>
                    <a:pt x="95480" y="139924"/>
                    <a:pt x="97930" y="140185"/>
                  </a:cubicBezTo>
                  <a:cubicBezTo>
                    <a:pt x="99141" y="140313"/>
                    <a:pt x="100272" y="140365"/>
                    <a:pt x="101352" y="140365"/>
                  </a:cubicBezTo>
                  <a:cubicBezTo>
                    <a:pt x="105972" y="140365"/>
                    <a:pt x="109648" y="139412"/>
                    <a:pt x="114616" y="139412"/>
                  </a:cubicBezTo>
                  <a:cubicBezTo>
                    <a:pt x="115049" y="139412"/>
                    <a:pt x="115490" y="139419"/>
                    <a:pt x="115944" y="139435"/>
                  </a:cubicBezTo>
                  <a:cubicBezTo>
                    <a:pt x="123474" y="139709"/>
                    <a:pt x="129341" y="139734"/>
                    <a:pt x="136298" y="139734"/>
                  </a:cubicBezTo>
                  <a:cubicBezTo>
                    <a:pt x="137788" y="139734"/>
                    <a:pt x="139329" y="139732"/>
                    <a:pt x="140947" y="139732"/>
                  </a:cubicBezTo>
                  <a:cubicBezTo>
                    <a:pt x="151020" y="139732"/>
                    <a:pt x="160771" y="137923"/>
                    <a:pt x="170855" y="137804"/>
                  </a:cubicBezTo>
                  <a:cubicBezTo>
                    <a:pt x="171343" y="137798"/>
                    <a:pt x="171846" y="137796"/>
                    <a:pt x="172360" y="137796"/>
                  </a:cubicBezTo>
                  <a:cubicBezTo>
                    <a:pt x="183143" y="137796"/>
                    <a:pt x="199341" y="138940"/>
                    <a:pt x="204205" y="139304"/>
                  </a:cubicBezTo>
                  <a:cubicBezTo>
                    <a:pt x="205133" y="139375"/>
                    <a:pt x="205633" y="139411"/>
                    <a:pt x="205633" y="139411"/>
                  </a:cubicBezTo>
                  <a:lnTo>
                    <a:pt x="236578" y="141364"/>
                  </a:lnTo>
                  <a:lnTo>
                    <a:pt x="260307" y="142864"/>
                  </a:lnTo>
                  <a:cubicBezTo>
                    <a:pt x="260307" y="142864"/>
                    <a:pt x="268344" y="120992"/>
                    <a:pt x="261200" y="15765"/>
                  </a:cubicBezTo>
                  <a:lnTo>
                    <a:pt x="260259" y="668"/>
                  </a:lnTo>
                  <a:cubicBezTo>
                    <a:pt x="257807" y="453"/>
                    <a:pt x="255342" y="227"/>
                    <a:pt x="252877" y="1"/>
                  </a:cubicBezTo>
                  <a:close/>
                </a:path>
              </a:pathLst>
            </a:custGeom>
            <a:solidFill>
              <a:srgbClr val="F6EF89"/>
            </a:solidFill>
            <a:ln w="381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418241" y="216981"/>
              <a:ext cx="8413926" cy="4516813"/>
            </a:xfrm>
            <a:custGeom>
              <a:avLst/>
              <a:gdLst/>
              <a:ahLst/>
              <a:cxnLst/>
              <a:rect l="l" t="t" r="r" b="b"/>
              <a:pathLst>
                <a:path w="268344" h="144054" fill="none" extrusionOk="0">
                  <a:moveTo>
                    <a:pt x="261200" y="16955"/>
                  </a:moveTo>
                  <a:lnTo>
                    <a:pt x="260259" y="1858"/>
                  </a:lnTo>
                  <a:cubicBezTo>
                    <a:pt x="257807" y="1643"/>
                    <a:pt x="255342" y="1417"/>
                    <a:pt x="252877" y="1191"/>
                  </a:cubicBezTo>
                  <a:cubicBezTo>
                    <a:pt x="253699" y="4858"/>
                    <a:pt x="251532" y="8728"/>
                    <a:pt x="247401" y="9132"/>
                  </a:cubicBezTo>
                  <a:cubicBezTo>
                    <a:pt x="245186" y="9347"/>
                    <a:pt x="243281" y="8442"/>
                    <a:pt x="241733" y="6894"/>
                  </a:cubicBezTo>
                  <a:cubicBezTo>
                    <a:pt x="240043" y="5227"/>
                    <a:pt x="236828" y="0"/>
                    <a:pt x="233970" y="2322"/>
                  </a:cubicBezTo>
                  <a:cubicBezTo>
                    <a:pt x="234173" y="5989"/>
                    <a:pt x="231172" y="9263"/>
                    <a:pt x="227243" y="8251"/>
                  </a:cubicBezTo>
                  <a:cubicBezTo>
                    <a:pt x="224850" y="7644"/>
                    <a:pt x="224124" y="5942"/>
                    <a:pt x="222945" y="3989"/>
                  </a:cubicBezTo>
                  <a:cubicBezTo>
                    <a:pt x="221231" y="1131"/>
                    <a:pt x="217766" y="1250"/>
                    <a:pt x="214825" y="1643"/>
                  </a:cubicBezTo>
                  <a:cubicBezTo>
                    <a:pt x="214361" y="4168"/>
                    <a:pt x="213134" y="6668"/>
                    <a:pt x="210622" y="7692"/>
                  </a:cubicBezTo>
                  <a:cubicBezTo>
                    <a:pt x="208610" y="8513"/>
                    <a:pt x="206134" y="8097"/>
                    <a:pt x="204645" y="6501"/>
                  </a:cubicBezTo>
                  <a:cubicBezTo>
                    <a:pt x="204443" y="5287"/>
                    <a:pt x="204312" y="4060"/>
                    <a:pt x="204312" y="2798"/>
                  </a:cubicBezTo>
                  <a:lnTo>
                    <a:pt x="198775" y="3251"/>
                  </a:lnTo>
                  <a:cubicBezTo>
                    <a:pt x="199264" y="6894"/>
                    <a:pt x="198847" y="11621"/>
                    <a:pt x="194239" y="11847"/>
                  </a:cubicBezTo>
                  <a:cubicBezTo>
                    <a:pt x="189167" y="12085"/>
                    <a:pt x="187345" y="6823"/>
                    <a:pt x="186310" y="2751"/>
                  </a:cubicBezTo>
                  <a:cubicBezTo>
                    <a:pt x="184178" y="2810"/>
                    <a:pt x="182059" y="2691"/>
                    <a:pt x="179940" y="2715"/>
                  </a:cubicBezTo>
                  <a:cubicBezTo>
                    <a:pt x="181130" y="6537"/>
                    <a:pt x="178416" y="11978"/>
                    <a:pt x="174415" y="12549"/>
                  </a:cubicBezTo>
                  <a:cubicBezTo>
                    <a:pt x="169486" y="13228"/>
                    <a:pt x="166331" y="6906"/>
                    <a:pt x="166974" y="2548"/>
                  </a:cubicBezTo>
                  <a:cubicBezTo>
                    <a:pt x="163235" y="2084"/>
                    <a:pt x="159675" y="3977"/>
                    <a:pt x="156818" y="6311"/>
                  </a:cubicBezTo>
                  <a:cubicBezTo>
                    <a:pt x="155080" y="7739"/>
                    <a:pt x="153472" y="9954"/>
                    <a:pt x="151079" y="10228"/>
                  </a:cubicBezTo>
                  <a:cubicBezTo>
                    <a:pt x="147293" y="10644"/>
                    <a:pt x="144245" y="6799"/>
                    <a:pt x="143757" y="3275"/>
                  </a:cubicBezTo>
                  <a:cubicBezTo>
                    <a:pt x="141006" y="3882"/>
                    <a:pt x="138268" y="3929"/>
                    <a:pt x="135482" y="3453"/>
                  </a:cubicBezTo>
                  <a:cubicBezTo>
                    <a:pt x="134553" y="6965"/>
                    <a:pt x="131600" y="10835"/>
                    <a:pt x="127767" y="10716"/>
                  </a:cubicBezTo>
                  <a:cubicBezTo>
                    <a:pt x="123885" y="10597"/>
                    <a:pt x="121552" y="6370"/>
                    <a:pt x="121016" y="2846"/>
                  </a:cubicBezTo>
                  <a:cubicBezTo>
                    <a:pt x="118694" y="2810"/>
                    <a:pt x="116360" y="2786"/>
                    <a:pt x="114039" y="2751"/>
                  </a:cubicBezTo>
                  <a:cubicBezTo>
                    <a:pt x="114955" y="5906"/>
                    <a:pt x="113027" y="10216"/>
                    <a:pt x="109848" y="11109"/>
                  </a:cubicBezTo>
                  <a:cubicBezTo>
                    <a:pt x="105430" y="12371"/>
                    <a:pt x="102633" y="6668"/>
                    <a:pt x="102263" y="2834"/>
                  </a:cubicBezTo>
                  <a:cubicBezTo>
                    <a:pt x="99608" y="2751"/>
                    <a:pt x="96953" y="2691"/>
                    <a:pt x="94298" y="2620"/>
                  </a:cubicBezTo>
                  <a:cubicBezTo>
                    <a:pt x="93917" y="6108"/>
                    <a:pt x="91310" y="10335"/>
                    <a:pt x="87607" y="10430"/>
                  </a:cubicBezTo>
                  <a:cubicBezTo>
                    <a:pt x="83761" y="10537"/>
                    <a:pt x="81261" y="6668"/>
                    <a:pt x="81451" y="3155"/>
                  </a:cubicBezTo>
                  <a:cubicBezTo>
                    <a:pt x="79118" y="3489"/>
                    <a:pt x="76796" y="3584"/>
                    <a:pt x="74450" y="3465"/>
                  </a:cubicBezTo>
                  <a:cubicBezTo>
                    <a:pt x="74593" y="7013"/>
                    <a:pt x="71783" y="10537"/>
                    <a:pt x="67973" y="10228"/>
                  </a:cubicBezTo>
                  <a:cubicBezTo>
                    <a:pt x="64402" y="9942"/>
                    <a:pt x="62032" y="6358"/>
                    <a:pt x="62461" y="3013"/>
                  </a:cubicBezTo>
                  <a:cubicBezTo>
                    <a:pt x="60008" y="2786"/>
                    <a:pt x="57555" y="2560"/>
                    <a:pt x="55079" y="2334"/>
                  </a:cubicBezTo>
                  <a:cubicBezTo>
                    <a:pt x="55900" y="6001"/>
                    <a:pt x="53745" y="9871"/>
                    <a:pt x="49602" y="10275"/>
                  </a:cubicBezTo>
                  <a:cubicBezTo>
                    <a:pt x="47388" y="10490"/>
                    <a:pt x="45483" y="9585"/>
                    <a:pt x="43935" y="8037"/>
                  </a:cubicBezTo>
                  <a:cubicBezTo>
                    <a:pt x="42256" y="6370"/>
                    <a:pt x="39041" y="1143"/>
                    <a:pt x="36184" y="3465"/>
                  </a:cubicBezTo>
                  <a:cubicBezTo>
                    <a:pt x="36374" y="7132"/>
                    <a:pt x="33386" y="10406"/>
                    <a:pt x="29457" y="9394"/>
                  </a:cubicBezTo>
                  <a:cubicBezTo>
                    <a:pt x="27064" y="8787"/>
                    <a:pt x="26325" y="7085"/>
                    <a:pt x="25159" y="5132"/>
                  </a:cubicBezTo>
                  <a:cubicBezTo>
                    <a:pt x="23444" y="2274"/>
                    <a:pt x="19979" y="2393"/>
                    <a:pt x="17027" y="2786"/>
                  </a:cubicBezTo>
                  <a:cubicBezTo>
                    <a:pt x="16562" y="5311"/>
                    <a:pt x="15348" y="7811"/>
                    <a:pt x="12836" y="8847"/>
                  </a:cubicBezTo>
                  <a:cubicBezTo>
                    <a:pt x="10645" y="9740"/>
                    <a:pt x="7871" y="9168"/>
                    <a:pt x="6466" y="7192"/>
                  </a:cubicBezTo>
                  <a:cubicBezTo>
                    <a:pt x="6001" y="6549"/>
                    <a:pt x="5787" y="5763"/>
                    <a:pt x="5430" y="5060"/>
                  </a:cubicBezTo>
                  <a:cubicBezTo>
                    <a:pt x="5311" y="4810"/>
                    <a:pt x="5168" y="4572"/>
                    <a:pt x="5037" y="4322"/>
                  </a:cubicBezTo>
                  <a:cubicBezTo>
                    <a:pt x="4918" y="4989"/>
                    <a:pt x="4739" y="5703"/>
                    <a:pt x="4716" y="6358"/>
                  </a:cubicBezTo>
                  <a:cubicBezTo>
                    <a:pt x="4632" y="9597"/>
                    <a:pt x="5049" y="12847"/>
                    <a:pt x="5275" y="16074"/>
                  </a:cubicBezTo>
                  <a:cubicBezTo>
                    <a:pt x="5966" y="25873"/>
                    <a:pt x="6109" y="35671"/>
                    <a:pt x="5656" y="45482"/>
                  </a:cubicBezTo>
                  <a:cubicBezTo>
                    <a:pt x="5227" y="54936"/>
                    <a:pt x="4465" y="64353"/>
                    <a:pt x="4442" y="73819"/>
                  </a:cubicBezTo>
                  <a:cubicBezTo>
                    <a:pt x="4442" y="92190"/>
                    <a:pt x="1953" y="122992"/>
                    <a:pt x="1" y="141220"/>
                  </a:cubicBezTo>
                  <a:cubicBezTo>
                    <a:pt x="10133" y="141482"/>
                    <a:pt x="21861" y="141732"/>
                    <a:pt x="32005" y="141970"/>
                  </a:cubicBezTo>
                  <a:cubicBezTo>
                    <a:pt x="39994" y="142149"/>
                    <a:pt x="49947" y="140541"/>
                    <a:pt x="57901" y="141518"/>
                  </a:cubicBezTo>
                  <a:cubicBezTo>
                    <a:pt x="70724" y="143101"/>
                    <a:pt x="85071" y="140006"/>
                    <a:pt x="97930" y="141375"/>
                  </a:cubicBezTo>
                  <a:cubicBezTo>
                    <a:pt x="104776" y="142101"/>
                    <a:pt x="109062" y="140387"/>
                    <a:pt x="115944" y="140625"/>
                  </a:cubicBezTo>
                  <a:cubicBezTo>
                    <a:pt x="125088" y="140958"/>
                    <a:pt x="131779" y="140922"/>
                    <a:pt x="140947" y="140922"/>
                  </a:cubicBezTo>
                  <a:cubicBezTo>
                    <a:pt x="151020" y="140922"/>
                    <a:pt x="160771" y="139113"/>
                    <a:pt x="170855" y="138994"/>
                  </a:cubicBezTo>
                  <a:cubicBezTo>
                    <a:pt x="181571" y="138875"/>
                    <a:pt x="199109" y="140113"/>
                    <a:pt x="204205" y="140494"/>
                  </a:cubicBezTo>
                  <a:cubicBezTo>
                    <a:pt x="205133" y="140565"/>
                    <a:pt x="205633" y="140601"/>
                    <a:pt x="205633" y="140601"/>
                  </a:cubicBezTo>
                  <a:lnTo>
                    <a:pt x="236578" y="142554"/>
                  </a:lnTo>
                  <a:lnTo>
                    <a:pt x="260307" y="144054"/>
                  </a:lnTo>
                  <a:cubicBezTo>
                    <a:pt x="260307" y="144054"/>
                    <a:pt x="268344" y="122182"/>
                    <a:pt x="261200" y="16955"/>
                  </a:cubicBezTo>
                  <a:close/>
                </a:path>
              </a:pathLst>
            </a:custGeom>
            <a:noFill/>
            <a:ln w="38100" cap="flat" cmpd="sng">
              <a:solidFill>
                <a:schemeClr val="dk1"/>
              </a:solidFill>
              <a:prstDash val="solid"/>
              <a:miter lim="119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9110090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34" Type="http://schemas.openxmlformats.org/officeDocument/2006/relationships/slideLayout" Target="../slideLayouts/slideLayout86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33" Type="http://schemas.openxmlformats.org/officeDocument/2006/relationships/slideLayout" Target="../slideLayouts/slideLayout85.xml"/><Relationship Id="rId38" Type="http://schemas.openxmlformats.org/officeDocument/2006/relationships/theme" Target="../theme/theme11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29" Type="http://schemas.openxmlformats.org/officeDocument/2006/relationships/slideLayout" Target="../slideLayouts/slideLayout81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32" Type="http://schemas.openxmlformats.org/officeDocument/2006/relationships/slideLayout" Target="../slideLayouts/slideLayout84.xml"/><Relationship Id="rId37" Type="http://schemas.openxmlformats.org/officeDocument/2006/relationships/slideLayout" Target="../slideLayouts/slideLayout89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80.xml"/><Relationship Id="rId36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31" Type="http://schemas.openxmlformats.org/officeDocument/2006/relationships/slideLayout" Target="../slideLayouts/slideLayout83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Relationship Id="rId30" Type="http://schemas.openxmlformats.org/officeDocument/2006/relationships/slideLayout" Target="../slideLayouts/slideLayout82.xml"/><Relationship Id="rId35" Type="http://schemas.openxmlformats.org/officeDocument/2006/relationships/slideLayout" Target="../slideLayouts/slideLayout8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  <p:sldLayoutId id="2147483744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11/16/2023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EBFD052-E149-116C-849F-06D877FC0E2E}"/>
              </a:ext>
            </a:extLst>
          </p:cNvPr>
          <p:cNvSpPr/>
          <p:nvPr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746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  <p:sldLayoutId id="2147483763" r:id="rId18"/>
    <p:sldLayoutId id="2147483764" r:id="rId19"/>
    <p:sldLayoutId id="2147483765" r:id="rId20"/>
    <p:sldLayoutId id="2147483766" r:id="rId21"/>
    <p:sldLayoutId id="2147483767" r:id="rId22"/>
    <p:sldLayoutId id="2147483768" r:id="rId23"/>
    <p:sldLayoutId id="2147483769" r:id="rId24"/>
    <p:sldLayoutId id="2147483770" r:id="rId25"/>
    <p:sldLayoutId id="2147483771" r:id="rId26"/>
    <p:sldLayoutId id="2147483772" r:id="rId27"/>
    <p:sldLayoutId id="2147483773" r:id="rId28"/>
    <p:sldLayoutId id="2147483774" r:id="rId29"/>
    <p:sldLayoutId id="2147483775" r:id="rId30"/>
    <p:sldLayoutId id="2147483776" r:id="rId31"/>
    <p:sldLayoutId id="2147483777" r:id="rId32"/>
    <p:sldLayoutId id="2147483778" r:id="rId33"/>
    <p:sldLayoutId id="2147483779" r:id="rId34"/>
    <p:sldLayoutId id="2147483780" r:id="rId35"/>
    <p:sldLayoutId id="2147483781" r:id="rId36"/>
    <p:sldLayoutId id="2147483782" r:id="rId3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2023/11/16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16/11/2023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68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59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59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Layout" Target="../slideLayouts/slideLayout59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537495" y="1725381"/>
            <a:ext cx="9282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  <a:endParaRPr lang="en-US" sz="9600" b="1" dirty="0">
              <a:solidFill>
                <a:srgbClr val="00B050"/>
              </a:solidFill>
              <a:latin typeface="UTM Cookies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B59D07-A59F-C6F6-BB30-793BED011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85489"/>
            <a:ext cx="12192000" cy="217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79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22D718A-2709-400C-1D85-9B464E634A79}"/>
              </a:ext>
            </a:extLst>
          </p:cNvPr>
          <p:cNvCxnSpPr>
            <a:cxnSpLocks/>
          </p:cNvCxnSpPr>
          <p:nvPr/>
        </p:nvCxnSpPr>
        <p:spPr>
          <a:xfrm>
            <a:off x="3881447" y="2934276"/>
            <a:ext cx="5031250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B8D095-1894-A02E-CA16-2495A5842617}"/>
              </a:ext>
            </a:extLst>
          </p:cNvPr>
          <p:cNvCxnSpPr/>
          <p:nvPr/>
        </p:nvCxnSpPr>
        <p:spPr>
          <a:xfrm>
            <a:off x="3873260" y="2793394"/>
            <a:ext cx="0" cy="240363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6E5DDC2-36B7-5290-23A8-0E41FF2D6B28}"/>
              </a:ext>
            </a:extLst>
          </p:cNvPr>
          <p:cNvCxnSpPr/>
          <p:nvPr/>
        </p:nvCxnSpPr>
        <p:spPr>
          <a:xfrm>
            <a:off x="8919852" y="2814094"/>
            <a:ext cx="0" cy="240363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DC69A87-233A-8ABD-3BC6-3CDDE8BF4B5B}"/>
              </a:ext>
            </a:extLst>
          </p:cNvPr>
          <p:cNvCxnSpPr>
            <a:cxnSpLocks/>
          </p:cNvCxnSpPr>
          <p:nvPr/>
        </p:nvCxnSpPr>
        <p:spPr>
          <a:xfrm>
            <a:off x="7707092" y="2814094"/>
            <a:ext cx="0" cy="198364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260EC67-366B-6421-8E5D-1F136F78011D}"/>
              </a:ext>
            </a:extLst>
          </p:cNvPr>
          <p:cNvSpPr txBox="1"/>
          <p:nvPr/>
        </p:nvSpPr>
        <p:spPr>
          <a:xfrm>
            <a:off x="2091586" y="1965939"/>
            <a:ext cx="2085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</a:t>
            </a:r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</a:t>
            </a:r>
            <a:endParaRPr lang="en-US" sz="24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DDB1D54-B839-70E5-0596-C204C595286C}"/>
              </a:ext>
            </a:extLst>
          </p:cNvPr>
          <p:cNvCxnSpPr>
            <a:cxnSpLocks/>
          </p:cNvCxnSpPr>
          <p:nvPr/>
        </p:nvCxnSpPr>
        <p:spPr>
          <a:xfrm>
            <a:off x="3881447" y="2210170"/>
            <a:ext cx="3831483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0E079F8-70CB-E7AE-42C6-117C3B78F10A}"/>
              </a:ext>
            </a:extLst>
          </p:cNvPr>
          <p:cNvSpPr txBox="1"/>
          <p:nvPr/>
        </p:nvSpPr>
        <p:spPr>
          <a:xfrm>
            <a:off x="2091586" y="2562561"/>
            <a:ext cx="1489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</a:t>
            </a:r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gạo</a:t>
            </a:r>
            <a:endParaRPr lang="en-US" sz="24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65EA64-1FDA-49B0-283D-40D9BF54B594}"/>
              </a:ext>
            </a:extLst>
          </p:cNvPr>
          <p:cNvCxnSpPr>
            <a:cxnSpLocks/>
          </p:cNvCxnSpPr>
          <p:nvPr/>
        </p:nvCxnSpPr>
        <p:spPr>
          <a:xfrm>
            <a:off x="3869415" y="2088715"/>
            <a:ext cx="0" cy="240363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121D4D5-3D17-2BA8-A177-AB4F791161BA}"/>
              </a:ext>
            </a:extLst>
          </p:cNvPr>
          <p:cNvCxnSpPr/>
          <p:nvPr/>
        </p:nvCxnSpPr>
        <p:spPr>
          <a:xfrm>
            <a:off x="7703719" y="2095360"/>
            <a:ext cx="0" cy="240363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50B48A5-830E-5193-3635-BBC2C75E79C4}"/>
              </a:ext>
            </a:extLst>
          </p:cNvPr>
          <p:cNvSpPr txBox="1"/>
          <p:nvPr/>
        </p:nvSpPr>
        <p:spPr>
          <a:xfrm>
            <a:off x="7843530" y="2250790"/>
            <a:ext cx="987026" cy="459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10kg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87A7DC0-ACD0-1079-DF18-25EDC350DE8E}"/>
              </a:ext>
            </a:extLst>
          </p:cNvPr>
          <p:cNvCxnSpPr>
            <a:cxnSpLocks/>
          </p:cNvCxnSpPr>
          <p:nvPr/>
        </p:nvCxnSpPr>
        <p:spPr>
          <a:xfrm>
            <a:off x="7688478" y="2191123"/>
            <a:ext cx="7155" cy="677116"/>
          </a:xfrm>
          <a:prstGeom prst="line">
            <a:avLst/>
          </a:prstGeom>
          <a:ln w="9525" cap="flat" cmpd="sng" algn="ctr">
            <a:solidFill>
              <a:srgbClr val="66006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1236AE-FA09-A66C-8545-538C8A659919}"/>
              </a:ext>
            </a:extLst>
          </p:cNvPr>
          <p:cNvCxnSpPr>
            <a:cxnSpLocks/>
          </p:cNvCxnSpPr>
          <p:nvPr/>
        </p:nvCxnSpPr>
        <p:spPr>
          <a:xfrm>
            <a:off x="3877870" y="2235845"/>
            <a:ext cx="7155" cy="677116"/>
          </a:xfrm>
          <a:prstGeom prst="line">
            <a:avLst/>
          </a:prstGeom>
          <a:ln w="9525" cap="flat" cmpd="sng" algn="ctr">
            <a:solidFill>
              <a:srgbClr val="66006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4" name="Left Brace 13">
            <a:extLst>
              <a:ext uri="{FF2B5EF4-FFF2-40B4-BE49-F238E27FC236}">
                <a16:creationId xmlns:a16="http://schemas.microsoft.com/office/drawing/2014/main" id="{55045A14-8537-B410-E897-683F4465419D}"/>
              </a:ext>
            </a:extLst>
          </p:cNvPr>
          <p:cNvSpPr/>
          <p:nvPr/>
        </p:nvSpPr>
        <p:spPr>
          <a:xfrm rot="5400000">
            <a:off x="5707258" y="149764"/>
            <a:ext cx="182849" cy="3765280"/>
          </a:xfrm>
          <a:prstGeom prst="leftBrace">
            <a:avLst>
              <a:gd name="adj1" fmla="val 118369"/>
              <a:gd name="adj2" fmla="val 50000"/>
            </a:avLst>
          </a:prstGeom>
          <a:ln w="19050">
            <a:solidFill>
              <a:srgbClr val="EF434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E66077-EEAF-5E27-5A3F-B254C7CCBB18}"/>
              </a:ext>
            </a:extLst>
          </p:cNvPr>
          <p:cNvSpPr txBox="1"/>
          <p:nvPr/>
        </p:nvSpPr>
        <p:spPr>
          <a:xfrm>
            <a:off x="5306179" y="1460268"/>
            <a:ext cx="13998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kg</a:t>
            </a: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F017F988-61BD-B644-F84B-77BB761F42F2}"/>
              </a:ext>
            </a:extLst>
          </p:cNvPr>
          <p:cNvSpPr/>
          <p:nvPr/>
        </p:nvSpPr>
        <p:spPr>
          <a:xfrm>
            <a:off x="9060594" y="1829379"/>
            <a:ext cx="270557" cy="1104896"/>
          </a:xfrm>
          <a:prstGeom prst="rightBrace">
            <a:avLst>
              <a:gd name="adj1" fmla="val 33959"/>
              <a:gd name="adj2" fmla="val 50000"/>
            </a:avLst>
          </a:prstGeom>
          <a:ln w="19050">
            <a:solidFill>
              <a:srgbClr val="EF434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EEBF12-63E5-29AE-0AB7-F35E56A13190}"/>
              </a:ext>
            </a:extLst>
          </p:cNvPr>
          <p:cNvSpPr txBox="1"/>
          <p:nvPr/>
        </p:nvSpPr>
        <p:spPr>
          <a:xfrm>
            <a:off x="9357579" y="2123829"/>
            <a:ext cx="1001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kg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1FFBDB-203A-5C6C-337A-CAE63BD3562F}"/>
              </a:ext>
            </a:extLst>
          </p:cNvPr>
          <p:cNvSpPr txBox="1"/>
          <p:nvPr/>
        </p:nvSpPr>
        <p:spPr>
          <a:xfrm>
            <a:off x="1192120" y="1453460"/>
            <a:ext cx="13998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30DE7E3E-54AD-4EB7-1AC3-38AE6BE78486}"/>
              </a:ext>
            </a:extLst>
          </p:cNvPr>
          <p:cNvSpPr/>
          <p:nvPr/>
        </p:nvSpPr>
        <p:spPr>
          <a:xfrm rot="5400000" flipH="1">
            <a:off x="8206659" y="2228336"/>
            <a:ext cx="202167" cy="1143675"/>
          </a:xfrm>
          <a:prstGeom prst="rightBrace">
            <a:avLst>
              <a:gd name="adj1" fmla="val 33959"/>
              <a:gd name="adj2" fmla="val 50000"/>
            </a:avLst>
          </a:prstGeom>
          <a:ln w="19050">
            <a:solidFill>
              <a:srgbClr val="EF434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ACCAFD9-5935-E2BD-B8EE-FBF2768D6014}"/>
              </a:ext>
            </a:extLst>
          </p:cNvPr>
          <p:cNvGrpSpPr/>
          <p:nvPr/>
        </p:nvGrpSpPr>
        <p:grpSpPr>
          <a:xfrm>
            <a:off x="1835669" y="510391"/>
            <a:ext cx="8518168" cy="791553"/>
            <a:chOff x="2010422" y="560044"/>
            <a:chExt cx="9680470" cy="791553"/>
          </a:xfrm>
          <a:solidFill>
            <a:srgbClr val="FFC000"/>
          </a:solidFill>
        </p:grpSpPr>
        <p:sp>
          <p:nvSpPr>
            <p:cNvPr id="21" name="Rounded Rectangle 19">
              <a:extLst>
                <a:ext uri="{FF2B5EF4-FFF2-40B4-BE49-F238E27FC236}">
                  <a16:creationId xmlns:a16="http://schemas.microsoft.com/office/drawing/2014/main" id="{C70BDBDB-EB3D-9579-5A78-400EDBE23CB4}"/>
                </a:ext>
              </a:extLst>
            </p:cNvPr>
            <p:cNvSpPr/>
            <p:nvPr/>
          </p:nvSpPr>
          <p:spPr>
            <a:xfrm>
              <a:off x="2010422" y="590384"/>
              <a:ext cx="9680470" cy="76121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7EE699-2974-5F2B-7BD4-3532355434E9}"/>
                </a:ext>
              </a:extLst>
            </p:cNvPr>
            <p:cNvSpPr txBox="1"/>
            <p:nvPr/>
          </p:nvSpPr>
          <p:spPr>
            <a:xfrm>
              <a:off x="2150968" y="560044"/>
              <a:ext cx="9399377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>
                  <a:latin typeface="Arial" panose="020B0604020202020204" pitchFamily="34" charset="0"/>
                  <a:cs typeface="Arial" panose="020B0604020202020204" pitchFamily="34" charset="0"/>
                </a:rPr>
                <a:t>Nêu bài toán theo tóm tắt sau rồi giải bài toán đó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0DE68F9-0728-1FB7-83AA-A63CECF941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191" y="419680"/>
            <a:ext cx="882276" cy="115307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4793E8C-403E-7522-F05F-03333DA289AB}"/>
              </a:ext>
            </a:extLst>
          </p:cNvPr>
          <p:cNvSpPr/>
          <p:nvPr/>
        </p:nvSpPr>
        <p:spPr>
          <a:xfrm>
            <a:off x="779203" y="3824244"/>
            <a:ext cx="5226904" cy="18720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vi-VN" sz="2800" b="1" dirty="0" err="1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vi-VN" sz="2800" b="1" dirty="0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1" dirty="0">
                <a:solidFill>
                  <a:srgbClr val="EF43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ngô nặng 30kg, bao gạo nặng hơn bao ngô 10kg. Hỏi cả hai bao nặng bao nhiêu ki – lô – gam?</a:t>
            </a:r>
            <a:endParaRPr lang="en-VN" sz="28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F469376-5621-4F20-642D-C15458F899C9}"/>
              </a:ext>
            </a:extLst>
          </p:cNvPr>
          <p:cNvSpPr/>
          <p:nvPr/>
        </p:nvSpPr>
        <p:spPr>
          <a:xfrm>
            <a:off x="6175832" y="3244831"/>
            <a:ext cx="5473730" cy="3235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giải:</a:t>
            </a:r>
          </a:p>
          <a:p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vi-VN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 gạo nặng là: </a:t>
            </a:r>
          </a:p>
          <a:p>
            <a:r>
              <a:rPr lang="vi-VN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r>
              <a:rPr lang="vi-VN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+ 10 = 40( kg)</a:t>
            </a:r>
          </a:p>
          <a:p>
            <a:r>
              <a:rPr lang="vi-VN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 hai bao cân nặng </a:t>
            </a:r>
            <a:r>
              <a:rPr lang="en-US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vi-VN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+ 40 = 70( kg)</a:t>
            </a:r>
          </a:p>
          <a:p>
            <a:r>
              <a:rPr lang="vi-VN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Đáp số: 70 </a:t>
            </a:r>
            <a:r>
              <a:rPr lang="vi-VN" sz="28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  <a:endParaRPr lang="vi-VN" sz="28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678C92D-96C8-DEE7-29AD-183BA0684D2D}"/>
              </a:ext>
            </a:extLst>
          </p:cNvPr>
          <p:cNvCxnSpPr>
            <a:cxnSpLocks/>
          </p:cNvCxnSpPr>
          <p:nvPr/>
        </p:nvCxnSpPr>
        <p:spPr>
          <a:xfrm>
            <a:off x="6175832" y="3681662"/>
            <a:ext cx="3699" cy="2747729"/>
          </a:xfrm>
          <a:prstGeom prst="line">
            <a:avLst/>
          </a:prstGeom>
          <a:ln w="28575">
            <a:solidFill>
              <a:srgbClr val="EF434F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985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9356AE-656E-FD68-CCF0-EF636132B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7" y="68263"/>
            <a:ext cx="1194928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9477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6BA9D7-1C4E-9974-6EEB-E487FD8F2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29"/>
            <a:ext cx="12192000" cy="6904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D9D2BC-5FAE-B2BD-B67D-7058B2B102C9}"/>
              </a:ext>
            </a:extLst>
          </p:cNvPr>
          <p:cNvSpPr txBox="1"/>
          <p:nvPr/>
        </p:nvSpPr>
        <p:spPr>
          <a:xfrm>
            <a:off x="1828800" y="1507331"/>
            <a:ext cx="9344025" cy="19270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5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5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 c</a:t>
            </a:r>
            <a:r>
              <a:rPr lang="en-US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bước giải bài toán giải bằng 2 bước tính</a:t>
            </a:r>
            <a:r>
              <a:rPr lang="en-US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4445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6BA9D7-1C4E-9974-6EEB-E487FD8F2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4139" y="-183447"/>
            <a:ext cx="12714515" cy="71105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31D493-399A-0459-A959-A3E49938C364}"/>
              </a:ext>
            </a:extLst>
          </p:cNvPr>
          <p:cNvSpPr txBox="1"/>
          <p:nvPr/>
        </p:nvSpPr>
        <p:spPr>
          <a:xfrm>
            <a:off x="1285875" y="599490"/>
            <a:ext cx="10301288" cy="146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và trình bày bài giải bài toán giải bằng hai bước tính</a:t>
            </a:r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Mẫu dấu tích vàng | Công cụ đồ họa PSD Tải xuống miễn phí - Pikbest">
            <a:extLst>
              <a:ext uri="{FF2B5EF4-FFF2-40B4-BE49-F238E27FC236}">
                <a16:creationId xmlns:a16="http://schemas.microsoft.com/office/drawing/2014/main" id="{67C74D01-3920-BE05-B6E4-7F5740AB7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67" y="1986760"/>
            <a:ext cx="815579" cy="8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35C713-AB00-C8EB-4771-AD5B9AB41818}"/>
              </a:ext>
            </a:extLst>
          </p:cNvPr>
          <p:cNvSpPr txBox="1"/>
          <p:nvPr/>
        </p:nvSpPr>
        <p:spPr>
          <a:xfrm>
            <a:off x="3094435" y="2062348"/>
            <a:ext cx="7271146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Tìm hiểu, phân tích, tóm tắt đề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Mẫu dấu tích vàng | Công cụ đồ họa PSD Tải xuống miễn phí - Pikbest">
            <a:extLst>
              <a:ext uri="{FF2B5EF4-FFF2-40B4-BE49-F238E27FC236}">
                <a16:creationId xmlns:a16="http://schemas.microsoft.com/office/drawing/2014/main" id="{29B41F64-4A98-36E8-1870-39C9B0DB1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69" y="3027837"/>
            <a:ext cx="815579" cy="8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ẫu dấu tích vàng | Công cụ đồ họa PSD Tải xuống miễn phí - Pikbest">
            <a:extLst>
              <a:ext uri="{FF2B5EF4-FFF2-40B4-BE49-F238E27FC236}">
                <a16:creationId xmlns:a16="http://schemas.microsoft.com/office/drawing/2014/main" id="{B8852B85-4207-A69D-D7EE-9A1B9E7E3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68" y="4268679"/>
            <a:ext cx="815579" cy="8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6BC339-BA98-6179-96AA-D1CF2F89AED4}"/>
              </a:ext>
            </a:extLst>
          </p:cNvPr>
          <p:cNvSpPr txBox="1"/>
          <p:nvPr/>
        </p:nvSpPr>
        <p:spPr>
          <a:xfrm>
            <a:off x="3173523" y="3213394"/>
            <a:ext cx="7556389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cách giải phù hợp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4656E0-B371-3D91-2908-135E3D6FE9A9}"/>
              </a:ext>
            </a:extLst>
          </p:cNvPr>
          <p:cNvSpPr txBox="1"/>
          <p:nvPr/>
        </p:nvSpPr>
        <p:spPr>
          <a:xfrm>
            <a:off x="3173523" y="4292415"/>
            <a:ext cx="4915498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giải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851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-1"/>
            <a:ext cx="12249376" cy="250515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360833" y="426740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1751388" y="1242878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4267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7049" y="342716"/>
            <a:ext cx="7961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PHÉP NHÂN, PHÉP CHIA TRONG PHẠM VI 100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6400" y="2640392"/>
            <a:ext cx="11277600" cy="2163757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35472" y="2640392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733" dirty="0">
                <a:latin typeface="Arial" pitchFamily="34" charset="0"/>
                <a:cs typeface="Arial" pitchFamily="34" charset="0"/>
              </a:rPr>
              <a:t>28</a:t>
            </a:r>
            <a:endParaRPr lang="en-US" sz="373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3126227"/>
            <a:ext cx="10546080" cy="182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giải bằng hai bước tính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2)</a:t>
            </a:r>
            <a:endParaRPr kumimoji="0" lang="en-US" sz="54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03" y="4804149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4886" y="71637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966777" y="860405"/>
            <a:ext cx="4104209" cy="67437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YÊU CẦU CẦN ĐẠT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760346" y="2068453"/>
          <a:ext cx="8859914" cy="1283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1760346" y="3748291"/>
          <a:ext cx="8859914" cy="1236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3883699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2414851"/>
            <a:ext cx="10498833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98172" y="7409543"/>
            <a:ext cx="8432800" cy="2438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>
                <a:latin typeface="iCiel Cadena" pitchFamily="50" charset="0"/>
                <a:cs typeface="Arial" pitchFamily="34" charset="0"/>
              </a:rPr>
              <a:t>LUYỆN TẬP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6687" y="6110551"/>
            <a:ext cx="348856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>
                <a:latin typeface="Arial" pitchFamily="34" charset="0"/>
                <a:cs typeface="Arial" pitchFamily="34" charset="0"/>
              </a:rPr>
              <a:t>82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/SGK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32" y="-205619"/>
            <a:ext cx="9833328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3" name="文本框 32"/>
          <p:cNvSpPr txBox="1"/>
          <p:nvPr/>
        </p:nvSpPr>
        <p:spPr>
          <a:xfrm>
            <a:off x="4035429" y="1444325"/>
            <a:ext cx="4693090" cy="120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vi-VN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2</a:t>
            </a:r>
            <a:endParaRPr kumimoji="0" lang="en-US" altLang="zh-CN" sz="66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471" y="770910"/>
            <a:ext cx="1636627" cy="1896686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6485" y="770910"/>
            <a:ext cx="1166463" cy="1546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DCA50D-18EE-4CC1-A42A-828963CAA4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70" y="2363663"/>
            <a:ext cx="6660026" cy="333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2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extBox 198"/>
          <p:cNvSpPr txBox="1"/>
          <p:nvPr/>
        </p:nvSpPr>
        <p:spPr>
          <a:xfrm>
            <a:off x="811365" y="259194"/>
            <a:ext cx="105692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Buổi sáng cửa hàng bán được 10 máy tính, buổi chiều cửa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ít hơn buổi sáng 4 máy tính. Hỏi cả hai buổi cửa hàng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bao nhiêu máy tính?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2805840" y="3612496"/>
            <a:ext cx="8147268" cy="296251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vi-VN" sz="28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giải</a:t>
            </a: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 Buổi chiều cửa hàng bán được số máy tính là: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10 – 4 = 6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tính)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 Cả hai buổi cửa hàng bán được số máy tính là: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10 + 6 = 16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vi-VN" sz="28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tính)</a:t>
            </a:r>
          </a:p>
          <a:p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Đáp số: 16 máy tính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1" name="Picture 510">
            <a:extLst>
              <a:ext uri="{FF2B5EF4-FFF2-40B4-BE49-F238E27FC236}">
                <a16:creationId xmlns:a16="http://schemas.microsoft.com/office/drawing/2014/main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005" y="-217326"/>
            <a:ext cx="894889" cy="1182693"/>
          </a:xfrm>
          <a:prstGeom prst="rect">
            <a:avLst/>
          </a:prstGeom>
        </p:spPr>
      </p:pic>
      <p:cxnSp>
        <p:nvCxnSpPr>
          <p:cNvPr id="513" name="Straight Connector 512"/>
          <p:cNvCxnSpPr>
            <a:cxnSpLocks/>
          </p:cNvCxnSpPr>
          <p:nvPr/>
        </p:nvCxnSpPr>
        <p:spPr>
          <a:xfrm>
            <a:off x="896409" y="694236"/>
            <a:ext cx="14693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4" name="Straight Connector 513"/>
          <p:cNvCxnSpPr>
            <a:cxnSpLocks/>
          </p:cNvCxnSpPr>
          <p:nvPr/>
        </p:nvCxnSpPr>
        <p:spPr>
          <a:xfrm>
            <a:off x="7713387" y="1144405"/>
            <a:ext cx="171678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>
            <a:cxnSpLocks/>
          </p:cNvCxnSpPr>
          <p:nvPr/>
        </p:nvCxnSpPr>
        <p:spPr>
          <a:xfrm>
            <a:off x="896409" y="1149478"/>
            <a:ext cx="59830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>
            <a:cxnSpLocks/>
          </p:cNvCxnSpPr>
          <p:nvPr/>
        </p:nvCxnSpPr>
        <p:spPr>
          <a:xfrm>
            <a:off x="896409" y="1569262"/>
            <a:ext cx="30840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794D83-F8D3-B484-58E0-A9463D9A95D1}"/>
              </a:ext>
            </a:extLst>
          </p:cNvPr>
          <p:cNvCxnSpPr>
            <a:cxnSpLocks/>
          </p:cNvCxnSpPr>
          <p:nvPr/>
        </p:nvCxnSpPr>
        <p:spPr>
          <a:xfrm>
            <a:off x="4167355" y="691126"/>
            <a:ext cx="35460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84B3EFE-05A7-EE28-0A74-751F863DD267}"/>
              </a:ext>
            </a:extLst>
          </p:cNvPr>
          <p:cNvCxnSpPr>
            <a:cxnSpLocks/>
          </p:cNvCxnSpPr>
          <p:nvPr/>
        </p:nvCxnSpPr>
        <p:spPr>
          <a:xfrm>
            <a:off x="7941540" y="694235"/>
            <a:ext cx="14886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D8D1E38-F6F1-5594-5F43-35644170520E}"/>
              </a:ext>
            </a:extLst>
          </p:cNvPr>
          <p:cNvCxnSpPr>
            <a:cxnSpLocks/>
          </p:cNvCxnSpPr>
          <p:nvPr/>
        </p:nvCxnSpPr>
        <p:spPr>
          <a:xfrm>
            <a:off x="3852263" y="2509552"/>
            <a:ext cx="5031250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95C6BB8E-6D2E-5634-C819-DEBE2AFADEE2}"/>
              </a:ext>
            </a:extLst>
          </p:cNvPr>
          <p:cNvCxnSpPr/>
          <p:nvPr/>
        </p:nvCxnSpPr>
        <p:spPr>
          <a:xfrm>
            <a:off x="3844076" y="2368670"/>
            <a:ext cx="0" cy="240363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44FB46F-C1DB-253E-1541-C9759F6CF739}"/>
              </a:ext>
            </a:extLst>
          </p:cNvPr>
          <p:cNvCxnSpPr/>
          <p:nvPr/>
        </p:nvCxnSpPr>
        <p:spPr>
          <a:xfrm>
            <a:off x="8890668" y="2389370"/>
            <a:ext cx="0" cy="240363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2E5829D-1617-F612-D770-09720615197B}"/>
              </a:ext>
            </a:extLst>
          </p:cNvPr>
          <p:cNvCxnSpPr>
            <a:cxnSpLocks/>
          </p:cNvCxnSpPr>
          <p:nvPr/>
        </p:nvCxnSpPr>
        <p:spPr>
          <a:xfrm>
            <a:off x="7677908" y="2389370"/>
            <a:ext cx="0" cy="198364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E155FD9B-472D-C96C-C72D-91843FE08856}"/>
              </a:ext>
            </a:extLst>
          </p:cNvPr>
          <p:cNvSpPr txBox="1"/>
          <p:nvPr/>
        </p:nvSpPr>
        <p:spPr>
          <a:xfrm>
            <a:off x="1694543" y="2146413"/>
            <a:ext cx="2085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endParaRPr lang="en-US" sz="24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DC1D427-AB59-0D87-1E32-64E80803CF33}"/>
              </a:ext>
            </a:extLst>
          </p:cNvPr>
          <p:cNvCxnSpPr>
            <a:cxnSpLocks/>
          </p:cNvCxnSpPr>
          <p:nvPr/>
        </p:nvCxnSpPr>
        <p:spPr>
          <a:xfrm>
            <a:off x="3862285" y="3261925"/>
            <a:ext cx="3831483" cy="0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E85A6599-9B64-010A-6A1D-BEC80BB083ED}"/>
              </a:ext>
            </a:extLst>
          </p:cNvPr>
          <p:cNvSpPr txBox="1"/>
          <p:nvPr/>
        </p:nvSpPr>
        <p:spPr>
          <a:xfrm>
            <a:off x="1754703" y="2999041"/>
            <a:ext cx="1951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endParaRPr lang="en-US" sz="24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098CDBC-8CE0-49BD-33F8-20EA4310D80F}"/>
              </a:ext>
            </a:extLst>
          </p:cNvPr>
          <p:cNvCxnSpPr>
            <a:cxnSpLocks/>
          </p:cNvCxnSpPr>
          <p:nvPr/>
        </p:nvCxnSpPr>
        <p:spPr>
          <a:xfrm>
            <a:off x="3850253" y="3140470"/>
            <a:ext cx="0" cy="240363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71550B7-284F-B6DF-0C58-10683BFA9EFB}"/>
              </a:ext>
            </a:extLst>
          </p:cNvPr>
          <p:cNvCxnSpPr/>
          <p:nvPr/>
        </p:nvCxnSpPr>
        <p:spPr>
          <a:xfrm>
            <a:off x="7684557" y="3147115"/>
            <a:ext cx="0" cy="240363"/>
          </a:xfrm>
          <a:prstGeom prst="line">
            <a:avLst/>
          </a:prstGeom>
          <a:ln>
            <a:solidFill>
              <a:srgbClr val="66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4A6BAF37-3E38-ED70-2669-77AF4B8C61BD}"/>
              </a:ext>
            </a:extLst>
          </p:cNvPr>
          <p:cNvSpPr txBox="1"/>
          <p:nvPr/>
        </p:nvSpPr>
        <p:spPr>
          <a:xfrm>
            <a:off x="7713387" y="2707388"/>
            <a:ext cx="1653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02B6E1D-6FE2-1AB3-15DE-D9FB4E3BEF83}"/>
              </a:ext>
            </a:extLst>
          </p:cNvPr>
          <p:cNvCxnSpPr>
            <a:cxnSpLocks/>
          </p:cNvCxnSpPr>
          <p:nvPr/>
        </p:nvCxnSpPr>
        <p:spPr>
          <a:xfrm>
            <a:off x="7676720" y="2577403"/>
            <a:ext cx="7155" cy="677116"/>
          </a:xfrm>
          <a:prstGeom prst="line">
            <a:avLst/>
          </a:prstGeom>
          <a:ln w="9525" cap="flat" cmpd="sng" algn="ctr">
            <a:solidFill>
              <a:srgbClr val="66006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119B8D1-C3D4-5C62-4455-3D3BED36F7AF}"/>
              </a:ext>
            </a:extLst>
          </p:cNvPr>
          <p:cNvCxnSpPr>
            <a:cxnSpLocks/>
          </p:cNvCxnSpPr>
          <p:nvPr/>
        </p:nvCxnSpPr>
        <p:spPr>
          <a:xfrm>
            <a:off x="3842907" y="2576086"/>
            <a:ext cx="7155" cy="677116"/>
          </a:xfrm>
          <a:prstGeom prst="line">
            <a:avLst/>
          </a:prstGeom>
          <a:ln w="9525" cap="flat" cmpd="sng" algn="ctr">
            <a:solidFill>
              <a:srgbClr val="660066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Left Brace 47">
            <a:extLst>
              <a:ext uri="{FF2B5EF4-FFF2-40B4-BE49-F238E27FC236}">
                <a16:creationId xmlns:a16="http://schemas.microsoft.com/office/drawing/2014/main" id="{6ED3304D-B9AC-FA3C-47B0-426B17A39372}"/>
              </a:ext>
            </a:extLst>
          </p:cNvPr>
          <p:cNvSpPr/>
          <p:nvPr/>
        </p:nvSpPr>
        <p:spPr>
          <a:xfrm rot="5400000">
            <a:off x="6272057" y="-235231"/>
            <a:ext cx="202171" cy="5020744"/>
          </a:xfrm>
          <a:prstGeom prst="leftBrace">
            <a:avLst>
              <a:gd name="adj1" fmla="val 118369"/>
              <a:gd name="adj2" fmla="val 50000"/>
            </a:avLst>
          </a:prstGeom>
          <a:ln w="19050">
            <a:solidFill>
              <a:srgbClr val="EF434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60B649F-643B-ABE0-09C4-7CC7C910E2E3}"/>
              </a:ext>
            </a:extLst>
          </p:cNvPr>
          <p:cNvSpPr txBox="1"/>
          <p:nvPr/>
        </p:nvSpPr>
        <p:spPr>
          <a:xfrm>
            <a:off x="5458830" y="1712388"/>
            <a:ext cx="225455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ight Brace 49">
            <a:extLst>
              <a:ext uri="{FF2B5EF4-FFF2-40B4-BE49-F238E27FC236}">
                <a16:creationId xmlns:a16="http://schemas.microsoft.com/office/drawing/2014/main" id="{07E416A1-ADE7-FA75-AE06-0A120A0235FD}"/>
              </a:ext>
            </a:extLst>
          </p:cNvPr>
          <p:cNvSpPr/>
          <p:nvPr/>
        </p:nvSpPr>
        <p:spPr>
          <a:xfrm>
            <a:off x="9238431" y="2258202"/>
            <a:ext cx="270557" cy="1104896"/>
          </a:xfrm>
          <a:prstGeom prst="rightBrace">
            <a:avLst>
              <a:gd name="adj1" fmla="val 33959"/>
              <a:gd name="adj2" fmla="val 50000"/>
            </a:avLst>
          </a:prstGeom>
          <a:ln w="19050">
            <a:solidFill>
              <a:srgbClr val="EF434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D3BEEE5-A65D-0FB0-279E-14E73D5D66DE}"/>
              </a:ext>
            </a:extLst>
          </p:cNvPr>
          <p:cNvSpPr txBox="1"/>
          <p:nvPr/>
        </p:nvSpPr>
        <p:spPr>
          <a:xfrm>
            <a:off x="9490869" y="2558940"/>
            <a:ext cx="1849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4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EF7F2D9-660D-2F05-6E56-D10488F8FC84}"/>
              </a:ext>
            </a:extLst>
          </p:cNvPr>
          <p:cNvSpPr txBox="1"/>
          <p:nvPr/>
        </p:nvSpPr>
        <p:spPr>
          <a:xfrm>
            <a:off x="795077" y="1633934"/>
            <a:ext cx="139985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3" name="Right Brace 52">
            <a:extLst>
              <a:ext uri="{FF2B5EF4-FFF2-40B4-BE49-F238E27FC236}">
                <a16:creationId xmlns:a16="http://schemas.microsoft.com/office/drawing/2014/main" id="{00D7D5A7-DCEB-DA39-945F-0F57FA11C039}"/>
              </a:ext>
            </a:extLst>
          </p:cNvPr>
          <p:cNvSpPr/>
          <p:nvPr/>
        </p:nvSpPr>
        <p:spPr>
          <a:xfrm rot="5400000">
            <a:off x="8220317" y="2047425"/>
            <a:ext cx="158428" cy="1143675"/>
          </a:xfrm>
          <a:prstGeom prst="rightBrace">
            <a:avLst>
              <a:gd name="adj1" fmla="val 33959"/>
              <a:gd name="adj2" fmla="val 50000"/>
            </a:avLst>
          </a:prstGeom>
          <a:ln w="19050">
            <a:solidFill>
              <a:srgbClr val="EF434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59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  <p:bldP spid="305" grpId="0" animBg="1"/>
      <p:bldP spid="37" grpId="0"/>
      <p:bldP spid="41" grpId="0"/>
      <p:bldP spid="44" grpId="0"/>
      <p:bldP spid="48" grpId="0" animBg="1"/>
      <p:bldP spid="49" grpId="0"/>
      <p:bldP spid="50" grpId="0" animBg="1"/>
      <p:bldP spid="51" grpId="0"/>
      <p:bldP spid="52" grpId="0"/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Box 197"/>
          <p:cNvSpPr txBox="1"/>
          <p:nvPr/>
        </p:nvSpPr>
        <p:spPr>
          <a:xfrm>
            <a:off x="4124269" y="2211082"/>
            <a:ext cx="184731" cy="398970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733926" y="837793"/>
            <a:ext cx="105258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 gấp khúc ABC có AB = 9cm, đoạn BC dài gấp 2 lần đoạn AB.</a:t>
            </a:r>
            <a:r>
              <a:rPr lang="en-US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vi-VN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đường gấp khúc ABC dài bao nhiêu xăng – ti – </a:t>
            </a:r>
            <a:r>
              <a:rPr lang="vi-VN" sz="3200" dirty="0" err="1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mét</a:t>
            </a:r>
            <a:r>
              <a:rPr lang="vi-VN" sz="3200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3200" dirty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1318795" y="2668399"/>
            <a:ext cx="8882368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vi-VN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  <a:r>
              <a:rPr lang="vi-V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vi-VN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ạ</a:t>
            </a:r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BC dài số xăng – ti - mét là:</a:t>
            </a:r>
          </a:p>
          <a:p>
            <a:pPr algn="ctr"/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9 x 2 = 18( cm)</a:t>
            </a:r>
          </a:p>
          <a:p>
            <a:pPr algn="ctr"/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Đường gấp khúc ABC dài số xăng – ti - mét là:</a:t>
            </a:r>
          </a:p>
          <a:p>
            <a:pPr algn="ctr"/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9 + 18 = 27( cm)</a:t>
            </a:r>
          </a:p>
          <a:p>
            <a:pPr algn="ctr"/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Đáp số: 27cm</a:t>
            </a:r>
            <a:endParaRPr lang="en-US" sz="3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13" name="Straight Connector 512"/>
          <p:cNvCxnSpPr>
            <a:cxnSpLocks/>
          </p:cNvCxnSpPr>
          <p:nvPr/>
        </p:nvCxnSpPr>
        <p:spPr>
          <a:xfrm>
            <a:off x="5328207" y="1314289"/>
            <a:ext cx="17445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>
            <a:cxnSpLocks/>
          </p:cNvCxnSpPr>
          <p:nvPr/>
        </p:nvCxnSpPr>
        <p:spPr>
          <a:xfrm>
            <a:off x="872122" y="1808729"/>
            <a:ext cx="1991394" cy="48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8A5D6744-4C2A-4F69-8CC6-25FE534ED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122" y="35144"/>
            <a:ext cx="893346" cy="1113508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7CAFAA-9E68-CECE-6B1D-17B2E24F1BE7}"/>
              </a:ext>
            </a:extLst>
          </p:cNvPr>
          <p:cNvCxnSpPr>
            <a:cxnSpLocks/>
          </p:cNvCxnSpPr>
          <p:nvPr/>
        </p:nvCxnSpPr>
        <p:spPr>
          <a:xfrm>
            <a:off x="7480077" y="1326321"/>
            <a:ext cx="33844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B8F945-B45F-AD7D-7440-3329D6DE4DEE}"/>
              </a:ext>
            </a:extLst>
          </p:cNvPr>
          <p:cNvCxnSpPr>
            <a:cxnSpLocks/>
          </p:cNvCxnSpPr>
          <p:nvPr/>
        </p:nvCxnSpPr>
        <p:spPr>
          <a:xfrm>
            <a:off x="3304195" y="1808729"/>
            <a:ext cx="70790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0A7AF2-B527-2473-931E-72031BE286C0}"/>
              </a:ext>
            </a:extLst>
          </p:cNvPr>
          <p:cNvCxnSpPr>
            <a:cxnSpLocks/>
          </p:cNvCxnSpPr>
          <p:nvPr/>
        </p:nvCxnSpPr>
        <p:spPr>
          <a:xfrm>
            <a:off x="833043" y="2314054"/>
            <a:ext cx="26200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5561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  <p:bldP spid="305" grpId="0"/>
    </p:bldLst>
  </p:timing>
</p:sld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ppt/theme/themeOverride5.xml><?xml version="1.0" encoding="utf-8"?>
<a:themeOverride xmlns:a="http://schemas.openxmlformats.org/drawingml/2006/main">
  <a:clrScheme name="Integral">
    <a:dk1>
      <a:sysClr val="windowText" lastClr="000000"/>
    </a:dk1>
    <a:lt1>
      <a:sysClr val="window" lastClr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27CED7"/>
    </a:accent3>
    <a:accent4>
      <a:srgbClr val="42BA97"/>
    </a:accent4>
    <a:accent5>
      <a:srgbClr val="3E8853"/>
    </a:accent5>
    <a:accent6>
      <a:srgbClr val="62A39F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2023</TotalTime>
  <Words>409</Words>
  <Application>Microsoft Office PowerPoint</Application>
  <PresentationFormat>Widescreen</PresentationFormat>
  <Paragraphs>871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11</vt:i4>
      </vt:variant>
    </vt:vector>
  </HeadingPairs>
  <TitlesOfParts>
    <vt:vector size="33" baseType="lpstr">
      <vt:lpstr>Arial</vt:lpstr>
      <vt:lpstr>Arial-Rounded</vt:lpstr>
      <vt:lpstr>Calibri</vt:lpstr>
      <vt:lpstr>iCiel Cadena</vt:lpstr>
      <vt:lpstr>Tahoma</vt:lpstr>
      <vt:lpstr>Times New Roman</vt:lpstr>
      <vt:lpstr>Tw Cen MT</vt:lpstr>
      <vt:lpstr>Tw Cen MT Condensed</vt:lpstr>
      <vt:lpstr>UTM Cookies</vt:lpstr>
      <vt:lpstr>Wingdings 3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Integral</vt:lpstr>
      <vt:lpstr>PowerPoint Presentation</vt:lpstr>
      <vt:lpstr>PowerPoint Presentation</vt:lpstr>
      <vt:lpstr>PowerPoint Presentation</vt:lpstr>
      <vt:lpstr>Chủ đề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Admin</cp:lastModifiedBy>
  <cp:revision>74</cp:revision>
  <dcterms:created xsi:type="dcterms:W3CDTF">2021-07-11T03:43:43Z</dcterms:created>
  <dcterms:modified xsi:type="dcterms:W3CDTF">2023-11-16T05:38:49Z</dcterms:modified>
</cp:coreProperties>
</file>