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91" r:id="rId3"/>
    <p:sldId id="317" r:id="rId4"/>
    <p:sldId id="349" r:id="rId5"/>
    <p:sldId id="294" r:id="rId6"/>
    <p:sldId id="301" r:id="rId7"/>
    <p:sldId id="302" r:id="rId8"/>
    <p:sldId id="2007577187" r:id="rId9"/>
    <p:sldId id="299" r:id="rId10"/>
    <p:sldId id="300" r:id="rId11"/>
    <p:sldId id="2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324" autoAdjust="0"/>
  </p:normalViewPr>
  <p:slideViewPr>
    <p:cSldViewPr snapToGrid="0">
      <p:cViewPr varScale="1">
        <p:scale>
          <a:sx n="65" d="100"/>
          <a:sy n="65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16EA3-E9A6-43DD-9761-BA19195D04F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ACD83-8120-4419-B7CD-8FAB728A6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24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37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ACD83-8120-4419-B7CD-8FAB728A6E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4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215E-32AB-4A14-AF3E-D89C3B01E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58371-0091-4CC8-A152-A0FE738D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21DE1-D907-4DC1-99A1-776F1DD1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44BA-7FA3-4C11-ADAB-BFB15CF4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433E-7195-40F9-9230-BD159794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4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C86-A591-409A-BF25-BBACE07D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DB88C-E8BA-4C4A-A0D4-66CE0FB5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FB96-F342-426A-B9BA-C831E6AC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0057-0D91-422F-BDD4-4F6BDAE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1AEB-C9E2-45A3-811C-259D29C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9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89623-2F47-4D92-8206-AB9CF8EC2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95446-9694-4ACD-A800-8162C9F7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3E74-93A4-4DCA-A05A-392FF1D3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E6748-5E7A-42EA-9043-5D2E8B54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BB8D6-82A1-4A8A-981F-2CE11194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F486-5B32-42E2-97E9-CC099179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8282-B3DC-4849-A1E1-909C9BB3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7A6F-25D0-4A32-B9FC-E0C1378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CC0E-6E8A-4D31-997B-8109FEA5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7AB2-8071-4342-94A4-579D9B3B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5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77A8-ED6E-418F-9830-D9F02CB8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A474A-7053-4F44-845C-32E57F1C6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2AE7-AB48-423E-87C5-52D7CA3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4E7E-7F7E-4197-BFF9-40654ACC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20A1-5F2B-4315-BCF5-329BAC90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9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453D-70FA-4F31-BC38-37FEE66D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2FA2-ED79-4DAA-89D5-5B26CBF56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3333-33A8-45EB-A693-641FC1C3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CB5F5-E59D-4DA7-8CFC-43705B78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F792A-9355-47DF-A36A-28266C24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1F60-84C7-43C6-91AC-3765850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9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8406-209C-443A-BBDE-B3EAFA18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EBA18-2626-4E3D-9242-350DCC9B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9A90-47B1-4E23-8CCF-56F9F6674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69F77-A5E3-4B05-9111-5ABFCDCB3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328CB-881A-4BB9-A5AA-6F17A4A63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83BF4-ED44-4C1D-A1F9-ABC9C205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0937A-B3BF-4EBD-8C11-92DFD6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E2B38-8F02-46E5-9EBE-20EB16BB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3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8533-EAEC-4206-8B08-C6656CF3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9DC82-AAB0-46A3-B54C-407EBECA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DA1B-6E33-44FA-8212-643289F2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8B762-F726-48CA-90CE-34CCDC8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3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DA6A-6656-4CE9-93A8-15F981D3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3E5FF-E68A-42EB-B2DA-4B59D2AE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977CA-9FD8-490F-831F-50F291E6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A151-B130-479C-A8F8-3084AFDF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1E00-EFBD-408A-9A7D-941B7A4D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31E6C-DD94-44F5-95E0-1AAFA2CF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248B7-CAE1-47C3-8608-AF10716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8AE6A-8306-43F9-A2A9-E97AB649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89F82-712F-481A-813A-0F8C4D77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1B64-3AA2-4A26-BECF-B7181C47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8F1C5-267A-4F68-B92A-E2E418D66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C420-9CF0-4767-9012-1E2C2AF4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DE35-EAAF-4395-A6FA-EB81230A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C3778-7D2B-4473-8DAF-449DAD359F7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CDBFC-AB61-4868-B0BF-B35822C4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A28DE-BC39-4237-8DF7-A7C39928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6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5C4F8-A2BE-4BA5-AD2E-DF3A9C8FDA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829" y="555171"/>
            <a:ext cx="1455667" cy="145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4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1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8904A7-C8F1-4A9F-A3AE-96E458BF38B0}"/>
              </a:ext>
            </a:extLst>
          </p:cNvPr>
          <p:cNvSpPr/>
          <p:nvPr/>
        </p:nvSpPr>
        <p:spPr>
          <a:xfrm>
            <a:off x="916194" y="1363735"/>
            <a:ext cx="10434293" cy="3050074"/>
          </a:xfrm>
          <a:custGeom>
            <a:avLst/>
            <a:gdLst>
              <a:gd name="connsiteX0" fmla="*/ 227084 w 11179465"/>
              <a:gd name="connsiteY0" fmla="*/ 2864704 h 3050074"/>
              <a:gd name="connsiteX1" fmla="*/ 2572719 w 11179465"/>
              <a:gd name="connsiteY1" fmla="*/ 2964096 h 3050074"/>
              <a:gd name="connsiteX2" fmla="*/ 6448980 w 11179465"/>
              <a:gd name="connsiteY2" fmla="*/ 2864704 h 3050074"/>
              <a:gd name="connsiteX3" fmla="*/ 9887919 w 11179465"/>
              <a:gd name="connsiteY3" fmla="*/ 2983974 h 3050074"/>
              <a:gd name="connsiteX4" fmla="*/ 11140250 w 11179465"/>
              <a:gd name="connsiteY4" fmla="*/ 2268356 h 3050074"/>
              <a:gd name="connsiteX5" fmla="*/ 10742684 w 11179465"/>
              <a:gd name="connsiteY5" fmla="*/ 896756 h 3050074"/>
              <a:gd name="connsiteX6" fmla="*/ 9530110 w 11179465"/>
              <a:gd name="connsiteY6" fmla="*/ 61870 h 3050074"/>
              <a:gd name="connsiteX7" fmla="*/ 6369467 w 11179465"/>
              <a:gd name="connsiteY7" fmla="*/ 101626 h 3050074"/>
              <a:gd name="connsiteX8" fmla="*/ 4123223 w 11179465"/>
              <a:gd name="connsiteY8" fmla="*/ 61870 h 3050074"/>
              <a:gd name="connsiteX9" fmla="*/ 1797467 w 11179465"/>
              <a:gd name="connsiteY9" fmla="*/ 61870 h 3050074"/>
              <a:gd name="connsiteX10" fmla="*/ 266841 w 11179465"/>
              <a:gd name="connsiteY10" fmla="*/ 876878 h 3050074"/>
              <a:gd name="connsiteX11" fmla="*/ 227084 w 11179465"/>
              <a:gd name="connsiteY11" fmla="*/ 2864704 h 305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79465" h="3050074">
                <a:moveTo>
                  <a:pt x="227084" y="2864704"/>
                </a:moveTo>
                <a:cubicBezTo>
                  <a:pt x="611397" y="3212574"/>
                  <a:pt x="1535736" y="2964096"/>
                  <a:pt x="2572719" y="2964096"/>
                </a:cubicBezTo>
                <a:cubicBezTo>
                  <a:pt x="3609702" y="2964096"/>
                  <a:pt x="5229780" y="2861391"/>
                  <a:pt x="6448980" y="2864704"/>
                </a:cubicBezTo>
                <a:cubicBezTo>
                  <a:pt x="7668180" y="2868017"/>
                  <a:pt x="9106041" y="3083365"/>
                  <a:pt x="9887919" y="2983974"/>
                </a:cubicBezTo>
                <a:cubicBezTo>
                  <a:pt x="10669797" y="2884583"/>
                  <a:pt x="10997789" y="2616226"/>
                  <a:pt x="11140250" y="2268356"/>
                </a:cubicBezTo>
                <a:cubicBezTo>
                  <a:pt x="11282711" y="1920486"/>
                  <a:pt x="11011041" y="1264504"/>
                  <a:pt x="10742684" y="896756"/>
                </a:cubicBezTo>
                <a:cubicBezTo>
                  <a:pt x="10474327" y="529008"/>
                  <a:pt x="10258979" y="194392"/>
                  <a:pt x="9530110" y="61870"/>
                </a:cubicBezTo>
                <a:cubicBezTo>
                  <a:pt x="8801241" y="-70652"/>
                  <a:pt x="7270615" y="101626"/>
                  <a:pt x="6369467" y="101626"/>
                </a:cubicBezTo>
                <a:cubicBezTo>
                  <a:pt x="5468319" y="101626"/>
                  <a:pt x="4123223" y="61870"/>
                  <a:pt x="4123223" y="61870"/>
                </a:cubicBezTo>
                <a:cubicBezTo>
                  <a:pt x="3361223" y="55244"/>
                  <a:pt x="2440197" y="-73965"/>
                  <a:pt x="1797467" y="61870"/>
                </a:cubicBezTo>
                <a:cubicBezTo>
                  <a:pt x="1154737" y="197705"/>
                  <a:pt x="525258" y="406426"/>
                  <a:pt x="266841" y="876878"/>
                </a:cubicBezTo>
                <a:cubicBezTo>
                  <a:pt x="8424" y="1347330"/>
                  <a:pt x="-157229" y="2516834"/>
                  <a:pt x="227084" y="286470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F7D5209-7632-4A85-B9BF-16754989B292}"/>
              </a:ext>
            </a:extLst>
          </p:cNvPr>
          <p:cNvSpPr/>
          <p:nvPr/>
        </p:nvSpPr>
        <p:spPr>
          <a:xfrm>
            <a:off x="4754845" y="174841"/>
            <a:ext cx="2786548" cy="1247960"/>
          </a:xfrm>
          <a:prstGeom prst="cloud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1FB3C-EC7C-408C-BE5D-3797FC3A1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41" y="6531"/>
            <a:ext cx="3657917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F80701-3B79-426C-9DEB-0EF70E0CC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424" y="1742523"/>
            <a:ext cx="9669094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09680-2CDE-46C3-9F1E-1026E320A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380" y="2968705"/>
            <a:ext cx="2712955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E6B270-B713-A302-09B2-3EF3BEB2AA84}"/>
              </a:ext>
            </a:extLst>
          </p:cNvPr>
          <p:cNvSpPr txBox="1"/>
          <p:nvPr/>
        </p:nvSpPr>
        <p:spPr>
          <a:xfrm>
            <a:off x="4267041" y="4291781"/>
            <a:ext cx="437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114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1DD44C-0BB0-C772-72D7-FE1344BC4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048" y="174841"/>
            <a:ext cx="1936079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0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D0EC44-2557-5FBE-DD7A-D082698B9703}"/>
              </a:ext>
            </a:extLst>
          </p:cNvPr>
          <p:cNvSpPr/>
          <p:nvPr/>
        </p:nvSpPr>
        <p:spPr>
          <a:xfrm>
            <a:off x="260349" y="287079"/>
            <a:ext cx="11488627" cy="6275555"/>
          </a:xfrm>
          <a:prstGeom prst="roundRect">
            <a:avLst>
              <a:gd name="adj" fmla="val 11071"/>
            </a:avLst>
          </a:prstGeom>
          <a:solidFill>
            <a:srgbClr val="FFFFFF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549728" y="745671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40971" y="743634"/>
            <a:ext cx="10178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chữ số thích hợp.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245DB-EB3D-4797-BABC-1F830A1A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5" y="2058080"/>
            <a:ext cx="3622221" cy="2684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79FC10-6EA8-4471-937C-A73BAE2B9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909" y="2222047"/>
            <a:ext cx="3517446" cy="23942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7571CC-54EB-4F2B-9360-024E248C2304}"/>
              </a:ext>
            </a:extLst>
          </p:cNvPr>
          <p:cNvSpPr/>
          <p:nvPr/>
        </p:nvSpPr>
        <p:spPr>
          <a:xfrm>
            <a:off x="2862942" y="3744938"/>
            <a:ext cx="677953" cy="61972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416B78-1B34-4FF6-AD7B-35B78231C443}"/>
              </a:ext>
            </a:extLst>
          </p:cNvPr>
          <p:cNvSpPr/>
          <p:nvPr/>
        </p:nvSpPr>
        <p:spPr>
          <a:xfrm>
            <a:off x="2198660" y="2317899"/>
            <a:ext cx="677953" cy="61972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465816-8ACB-47E0-89C0-AF9DADDC1ACF}"/>
              </a:ext>
            </a:extLst>
          </p:cNvPr>
          <p:cNvSpPr/>
          <p:nvPr/>
        </p:nvSpPr>
        <p:spPr>
          <a:xfrm>
            <a:off x="9514114" y="2525486"/>
            <a:ext cx="677953" cy="61972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D08C56-D62D-4AFD-826C-60EDF84FED90}"/>
              </a:ext>
            </a:extLst>
          </p:cNvPr>
          <p:cNvSpPr/>
          <p:nvPr/>
        </p:nvSpPr>
        <p:spPr>
          <a:xfrm>
            <a:off x="9024257" y="3842910"/>
            <a:ext cx="634410" cy="61972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D01F26E-8C6E-41C9-9645-6697FE7AEF15}"/>
              </a:ext>
            </a:extLst>
          </p:cNvPr>
          <p:cNvSpPr/>
          <p:nvPr/>
        </p:nvSpPr>
        <p:spPr>
          <a:xfrm>
            <a:off x="8295420" y="3853543"/>
            <a:ext cx="677953" cy="61972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FF8BBF-6C52-D8E0-FB8B-83109A1AE70C}"/>
              </a:ext>
            </a:extLst>
          </p:cNvPr>
          <p:cNvGrpSpPr/>
          <p:nvPr/>
        </p:nvGrpSpPr>
        <p:grpSpPr>
          <a:xfrm>
            <a:off x="4357645" y="4309058"/>
            <a:ext cx="3310472" cy="1825973"/>
            <a:chOff x="8384237" y="1410582"/>
            <a:chExt cx="3310472" cy="18259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777F72-0693-4C4E-E3DC-E9DBC14BF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15" b="98291" l="7113" r="89819">
                          <a14:foregroundMark x1="73919" y1="89316" x2="15063" y2="86966"/>
                          <a14:foregroundMark x1="84240" y1="94872" x2="13250" y2="82265"/>
                          <a14:foregroundMark x1="13250" y1="82265" x2="33333" y2="96154"/>
                          <a14:foregroundMark x1="33333" y1="96154" x2="58020" y2="99786"/>
                          <a14:foregroundMark x1="58020" y1="99786" x2="79498" y2="98291"/>
                          <a14:foregroundMark x1="79498" y1="98291" x2="51743" y2="89103"/>
                          <a14:foregroundMark x1="8368" y1="98291" x2="7113" y2="98291"/>
                          <a14:backgroundMark x1="33891" y1="31838" x2="30126" y2="70513"/>
                          <a14:backgroundMark x1="27755" y1="36752" x2="24128" y2="68803"/>
                          <a14:backgroundMark x1="24128" y1="68803" x2="33194" y2="33547"/>
                          <a14:backgroundMark x1="33194" y1="33547" x2="31520" y2="33333"/>
                          <a14:backgroundMark x1="32497" y1="36111" x2="36123" y2="70513"/>
                          <a14:backgroundMark x1="36123" y1="70513" x2="26778" y2="39530"/>
                          <a14:backgroundMark x1="26778" y1="39530" x2="37378" y2="71795"/>
                          <a14:backgroundMark x1="37378" y1="71795" x2="13529" y2="66880"/>
                          <a14:backgroundMark x1="13529" y1="66880" x2="31381" y2="34188"/>
                          <a14:backgroundMark x1="31381" y1="34188" x2="29428" y2="66239"/>
                          <a14:backgroundMark x1="29428" y1="66239" x2="18410" y2="37821"/>
                          <a14:backgroundMark x1="18410" y1="37821" x2="22594" y2="70299"/>
                          <a14:backgroundMark x1="22594" y1="70299" x2="32497" y2="61325"/>
                          <a14:backgroundMark x1="47420" y1="75641" x2="15760" y2="66026"/>
                          <a14:backgroundMark x1="15760" y1="66026" x2="35704" y2="70513"/>
                          <a14:backgroundMark x1="16736" y1="78419" x2="16736" y2="78419"/>
                          <a14:backgroundMark x1="17992" y1="80342" x2="17992" y2="80342"/>
                          <a14:backgroundMark x1="30683" y1="76923" x2="30683" y2="7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b="608"/>
            <a:stretch/>
          </p:blipFill>
          <p:spPr>
            <a:xfrm rot="21372309">
              <a:off x="9885042" y="1632921"/>
              <a:ext cx="1809667" cy="16036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3D8B0C-30D0-44C1-5E8F-DC131A7B1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217">
              <a:off x="8384237" y="1410582"/>
              <a:ext cx="2870211" cy="6568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0C8F7C-7F26-AF18-75F2-594712795F86}"/>
                </a:ext>
              </a:extLst>
            </p:cNvPr>
            <p:cNvSpPr txBox="1"/>
            <p:nvPr/>
          </p:nvSpPr>
          <p:spPr>
            <a:xfrm rot="21371366">
              <a:off x="8518929" y="1466537"/>
              <a:ext cx="25971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8C092-019B-92DA-1D9B-FE4E55D7EF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879" y="173388"/>
            <a:ext cx="1776985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74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F9BBE0-1389-426D-B5E4-574BC920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2"/>
          <a:stretch/>
        </p:blipFill>
        <p:spPr>
          <a:xfrm>
            <a:off x="946" y="0"/>
            <a:ext cx="12191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88211-8F7F-4F53-BDE6-271B0CBB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38" y="38100"/>
            <a:ext cx="5830338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45A6-80CD-4B00-81C8-061A813D4B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82" y="4650061"/>
            <a:ext cx="2846218" cy="2846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888123-AA93-4201-AE93-15E60CFE3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035" y="1065927"/>
            <a:ext cx="3688400" cy="2554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CE8F80-3DCD-D0CA-05D8-0E6EF97D1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0582" y="275936"/>
            <a:ext cx="1975613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">
            <a:extLst>
              <a:ext uri="{FF2B5EF4-FFF2-40B4-BE49-F238E27FC236}">
                <a16:creationId xmlns:a16="http://schemas.microsoft.com/office/drawing/2014/main" id="{03E77373-CAC3-143E-42C8-BA75AAC9449E}"/>
              </a:ext>
            </a:extLst>
          </p:cNvPr>
          <p:cNvSpPr/>
          <p:nvPr/>
        </p:nvSpPr>
        <p:spPr>
          <a:xfrm>
            <a:off x="361951" y="315797"/>
            <a:ext cx="11468100" cy="6126480"/>
          </a:xfrm>
          <a:prstGeom prst="roundRect">
            <a:avLst>
              <a:gd name="adj" fmla="val 11071"/>
            </a:avLst>
          </a:prstGeom>
          <a:solidFill>
            <a:srgbClr val="FFFFFF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876300" y="6477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676400" y="743634"/>
            <a:ext cx="382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69600C-601B-421C-931E-28A0C56AB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425953"/>
              </p:ext>
            </p:extLst>
          </p:nvPr>
        </p:nvGraphicFramePr>
        <p:xfrm>
          <a:off x="838199" y="1905000"/>
          <a:ext cx="11103428" cy="2370614"/>
        </p:xfrm>
        <a:graphic>
          <a:graphicData uri="http://schemas.openxmlformats.org/drawingml/2006/table">
            <a:tbl>
              <a:tblPr/>
              <a:tblGrid>
                <a:gridCol w="2775857">
                  <a:extLst>
                    <a:ext uri="{9D8B030D-6E8A-4147-A177-3AD203B41FA5}">
                      <a16:colId xmlns:a16="http://schemas.microsoft.com/office/drawing/2014/main" val="3912907960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2925233439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2662660380"/>
                    </a:ext>
                  </a:extLst>
                </a:gridCol>
                <a:gridCol w="2775857">
                  <a:extLst>
                    <a:ext uri="{9D8B030D-6E8A-4147-A177-3AD203B41FA5}">
                      <a16:colId xmlns:a16="http://schemas.microsoft.com/office/drawing/2014/main" val="3685399970"/>
                    </a:ext>
                  </a:extLst>
                </a:gridCol>
              </a:tblGrid>
              <a:tr h="118530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a) 300 x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200 x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500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149002"/>
                  </a:ext>
                </a:extLst>
              </a:tr>
              <a:tr h="118530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b) 800 :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700 :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600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400 :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189968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C33442F-0231-4165-8A8C-8E83E11F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823" y="3673843"/>
            <a:ext cx="3481977" cy="2827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31AF3E-2082-E5B8-0BCD-1F585B122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9743" y="2414"/>
            <a:ext cx="1960529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0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41460" y="1701840"/>
            <a:ext cx="25989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x 3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135038" y="1701839"/>
            <a:ext cx="252879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kumimoji="0" lang="en-US" sz="2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24" y="53410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417" y="5362990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3354358" y="1701839"/>
            <a:ext cx="252879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400 x 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915718" y="1702275"/>
            <a:ext cx="276139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kumimoji="0" lang="en-US" sz="2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2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7" end="730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188413" y="247653"/>
            <a:ext cx="4023991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822110" y="1761787"/>
            <a:ext cx="1260042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419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7" end="730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554670" y="1758477"/>
            <a:ext cx="1228116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40" y="36830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512249" y="46611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7" end="730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376845" y="1769230"/>
            <a:ext cx="1273200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90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769999" y="4673883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7" end="730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165991" y="1749438"/>
            <a:ext cx="1455038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7" end="730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7" end="730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4489805" y="329009"/>
            <a:ext cx="7337089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C2ED7-0BE5-79E0-CBE3-72CC97D4D5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495" y="247653"/>
            <a:ext cx="2017772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1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2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4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9065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82866" y="1966932"/>
            <a:ext cx="250899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800 : 4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1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444747" y="1951334"/>
            <a:ext cx="241240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600 : 3 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2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66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3696961" y="1966932"/>
            <a:ext cx="2412405" cy="85241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 : 7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170005" y="1966932"/>
            <a:ext cx="241240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400 : 2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11500" y="446865"/>
            <a:ext cx="4075361" cy="959931"/>
            <a:chOff x="1190170" y="1148456"/>
            <a:chExt cx="4075361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075361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025056" y="2014529"/>
            <a:ext cx="1436887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8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71389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856821" y="2015738"/>
            <a:ext cx="1218393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3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49504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732218" y="1991449"/>
            <a:ext cx="1207187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4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30624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365763" y="2015738"/>
            <a:ext cx="1299599" cy="754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4653876" y="528221"/>
            <a:ext cx="7196105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CC9814-319A-6C73-368E-31AF877B4C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272" y="244218"/>
            <a:ext cx="1750561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/>
      <p:bldP spid="73" grpId="0"/>
      <p:bldP spid="77" grpId="0"/>
      <p:bldP spid="81" grpId="0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">
            <a:extLst>
              <a:ext uri="{FF2B5EF4-FFF2-40B4-BE49-F238E27FC236}">
                <a16:creationId xmlns:a16="http://schemas.microsoft.com/office/drawing/2014/main" id="{983D7C33-B93F-B3AE-58E4-71F5257C5623}"/>
              </a:ext>
            </a:extLst>
          </p:cNvPr>
          <p:cNvSpPr/>
          <p:nvPr/>
        </p:nvSpPr>
        <p:spPr>
          <a:xfrm>
            <a:off x="361951" y="315797"/>
            <a:ext cx="11468100" cy="6126480"/>
          </a:xfrm>
          <a:prstGeom prst="roundRect">
            <a:avLst>
              <a:gd name="adj" fmla="val 11071"/>
            </a:avLst>
          </a:prstGeom>
          <a:solidFill>
            <a:srgbClr val="FFFFFF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876300" y="6477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556657" y="700091"/>
            <a:ext cx="584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593B86-3D39-4EF9-8EC9-839031BBAFAB}"/>
              </a:ext>
            </a:extLst>
          </p:cNvPr>
          <p:cNvGrpSpPr/>
          <p:nvPr/>
        </p:nvGrpSpPr>
        <p:grpSpPr>
          <a:xfrm>
            <a:off x="-124557" y="5179073"/>
            <a:ext cx="1667607" cy="1870586"/>
            <a:chOff x="1042628" y="2403340"/>
            <a:chExt cx="3657607" cy="3657607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4B88928A-2A39-482F-9CBF-753CF6CB3BBE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62801E-1F3B-4639-8C0F-92F97A74F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8E0389-004D-46D2-BD76-B7A5E55CB865}"/>
              </a:ext>
            </a:extLst>
          </p:cNvPr>
          <p:cNvGrpSpPr/>
          <p:nvPr/>
        </p:nvGrpSpPr>
        <p:grpSpPr>
          <a:xfrm>
            <a:off x="10497460" y="5467723"/>
            <a:ext cx="1447824" cy="1293286"/>
            <a:chOff x="7457171" y="2775385"/>
            <a:chExt cx="4035091" cy="3761166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D25A75F1-FB5F-470A-B1A2-6C464E6E7310}"/>
                </a:ext>
              </a:extLst>
            </p:cNvPr>
            <p:cNvSpPr/>
            <p:nvPr/>
          </p:nvSpPr>
          <p:spPr>
            <a:xfrm>
              <a:off x="8164038" y="5829955"/>
              <a:ext cx="3000868" cy="706596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6810727-90DD-4BFB-9833-A67C93BCD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79259" l="5200" r="91700">
                          <a14:foregroundMark x1="5200" y1="22037" x2="11300" y2="26852"/>
                          <a14:foregroundMark x1="27700" y1="26389" x2="22400" y2="30370"/>
                          <a14:foregroundMark x1="9100" y1="33241" x2="15600" y2="36296"/>
                          <a14:foregroundMark x1="90300" y1="49722" x2="91700" y2="63333"/>
                          <a14:foregroundMark x1="80800" y1="75278" x2="79400" y2="79074"/>
                          <a14:foregroundMark x1="68800" y1="74167" x2="67800" y2="76204"/>
                          <a14:foregroundMark x1="35000" y1="74907" x2="35900" y2="75093"/>
                          <a14:foregroundMark x1="41600" y1="78519" x2="44200" y2="7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15"/>
            <a:stretch/>
          </p:blipFill>
          <p:spPr>
            <a:xfrm>
              <a:off x="7457171" y="2775385"/>
              <a:ext cx="4035091" cy="362947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96D0F4-88CE-4567-BDAE-BFBEE7F92269}"/>
              </a:ext>
            </a:extLst>
          </p:cNvPr>
          <p:cNvGrpSpPr/>
          <p:nvPr/>
        </p:nvGrpSpPr>
        <p:grpSpPr>
          <a:xfrm>
            <a:off x="1285870" y="5764171"/>
            <a:ext cx="933450" cy="922650"/>
            <a:chOff x="4895855" y="680298"/>
            <a:chExt cx="2887570" cy="2887570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BC76A828-2ED5-4098-B667-FA05A17229A8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85E3D1-5EDA-4109-9A46-36014D37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95EB82-B660-4A06-A27B-88C68D70F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620953"/>
              </p:ext>
            </p:extLst>
          </p:nvPr>
        </p:nvGraphicFramePr>
        <p:xfrm>
          <a:off x="1798411" y="1650455"/>
          <a:ext cx="8699049" cy="1051744"/>
        </p:xfrm>
        <a:graphic>
          <a:graphicData uri="http://schemas.openxmlformats.org/drawingml/2006/table">
            <a:tbl>
              <a:tblPr/>
              <a:tblGrid>
                <a:gridCol w="2899683">
                  <a:extLst>
                    <a:ext uri="{9D8B030D-6E8A-4147-A177-3AD203B41FA5}">
                      <a16:colId xmlns:a16="http://schemas.microsoft.com/office/drawing/2014/main" val="1441985148"/>
                    </a:ext>
                  </a:extLst>
                </a:gridCol>
                <a:gridCol w="2899683">
                  <a:extLst>
                    <a:ext uri="{9D8B030D-6E8A-4147-A177-3AD203B41FA5}">
                      <a16:colId xmlns:a16="http://schemas.microsoft.com/office/drawing/2014/main" val="2875034202"/>
                    </a:ext>
                  </a:extLst>
                </a:gridCol>
                <a:gridCol w="2899683">
                  <a:extLst>
                    <a:ext uri="{9D8B030D-6E8A-4147-A177-3AD203B41FA5}">
                      <a16:colId xmlns:a16="http://schemas.microsoft.com/office/drawing/2014/main" val="290421247"/>
                    </a:ext>
                  </a:extLst>
                </a:gridCol>
              </a:tblGrid>
              <a:tr h="5258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423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 x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 x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587414"/>
                  </a:ext>
                </a:extLst>
              </a:tr>
              <a:tr h="5258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848 :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740 : 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 :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39971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CEBAC7E4-8D89-67FF-BAF1-F4ADCB798E5E}"/>
              </a:ext>
            </a:extLst>
          </p:cNvPr>
          <p:cNvGrpSpPr/>
          <p:nvPr/>
        </p:nvGrpSpPr>
        <p:grpSpPr>
          <a:xfrm>
            <a:off x="4448983" y="3442324"/>
            <a:ext cx="3294034" cy="1765053"/>
            <a:chOff x="8384237" y="1410582"/>
            <a:chExt cx="3294034" cy="17650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A2E532-1B9C-115A-3A17-9A9E9C056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15" b="98291" l="7113" r="89819">
                          <a14:foregroundMark x1="73919" y1="89316" x2="15063" y2="86966"/>
                          <a14:foregroundMark x1="84240" y1="94872" x2="13250" y2="82265"/>
                          <a14:foregroundMark x1="13250" y1="82265" x2="33333" y2="96154"/>
                          <a14:foregroundMark x1="33333" y1="96154" x2="58020" y2="99786"/>
                          <a14:foregroundMark x1="58020" y1="99786" x2="79498" y2="98291"/>
                          <a14:foregroundMark x1="79498" y1="98291" x2="51743" y2="89103"/>
                          <a14:foregroundMark x1="8368" y1="98291" x2="7113" y2="98291"/>
                          <a14:backgroundMark x1="33891" y1="31838" x2="30126" y2="70513"/>
                          <a14:backgroundMark x1="27755" y1="36752" x2="24128" y2="68803"/>
                          <a14:backgroundMark x1="24128" y1="68803" x2="33194" y2="33547"/>
                          <a14:backgroundMark x1="33194" y1="33547" x2="31520" y2="33333"/>
                          <a14:backgroundMark x1="32497" y1="36111" x2="36123" y2="70513"/>
                          <a14:backgroundMark x1="36123" y1="70513" x2="26778" y2="39530"/>
                          <a14:backgroundMark x1="26778" y1="39530" x2="37378" y2="71795"/>
                          <a14:backgroundMark x1="37378" y1="71795" x2="13529" y2="66880"/>
                          <a14:backgroundMark x1="13529" y1="66880" x2="31381" y2="34188"/>
                          <a14:backgroundMark x1="31381" y1="34188" x2="29428" y2="66239"/>
                          <a14:backgroundMark x1="29428" y1="66239" x2="18410" y2="37821"/>
                          <a14:backgroundMark x1="18410" y1="37821" x2="22594" y2="70299"/>
                          <a14:backgroundMark x1="22594" y1="70299" x2="32497" y2="61325"/>
                          <a14:backgroundMark x1="47420" y1="75641" x2="15760" y2="66026"/>
                          <a14:backgroundMark x1="15760" y1="66026" x2="35704" y2="70513"/>
                          <a14:backgroundMark x1="16736" y1="78419" x2="16736" y2="78419"/>
                          <a14:backgroundMark x1="17992" y1="80342" x2="17992" y2="80342"/>
                          <a14:backgroundMark x1="30683" y1="76923" x2="30683" y2="7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b="608"/>
            <a:stretch/>
          </p:blipFill>
          <p:spPr>
            <a:xfrm rot="21372309">
              <a:off x="9868604" y="1572001"/>
              <a:ext cx="1809667" cy="16036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57973-C8F0-B63F-17DC-2F873382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217">
              <a:off x="8384237" y="1410582"/>
              <a:ext cx="2870211" cy="6568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308CDF-162C-AAD4-F019-8B0928253A14}"/>
                </a:ext>
              </a:extLst>
            </p:cNvPr>
            <p:cNvSpPr txBox="1"/>
            <p:nvPr/>
          </p:nvSpPr>
          <p:spPr>
            <a:xfrm rot="21371366">
              <a:off x="8665603" y="1466537"/>
              <a:ext cx="2303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endPara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58B90C4-E312-9572-4672-3EE056E6FF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497" y="413034"/>
            <a:ext cx="1916284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3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">
            <a:extLst>
              <a:ext uri="{FF2B5EF4-FFF2-40B4-BE49-F238E27FC236}">
                <a16:creationId xmlns:a16="http://schemas.microsoft.com/office/drawing/2014/main" id="{983D7C33-B93F-B3AE-58E4-71F5257C5623}"/>
              </a:ext>
            </a:extLst>
          </p:cNvPr>
          <p:cNvSpPr/>
          <p:nvPr/>
        </p:nvSpPr>
        <p:spPr>
          <a:xfrm>
            <a:off x="475780" y="287246"/>
            <a:ext cx="11468100" cy="6126480"/>
          </a:xfrm>
          <a:prstGeom prst="roundRect">
            <a:avLst>
              <a:gd name="adj" fmla="val 11071"/>
            </a:avLst>
          </a:prstGeom>
          <a:solidFill>
            <a:srgbClr val="FFFFFF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876300" y="6477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556657" y="700091"/>
            <a:ext cx="584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593B86-3D39-4EF9-8EC9-839031BBAFAB}"/>
              </a:ext>
            </a:extLst>
          </p:cNvPr>
          <p:cNvGrpSpPr/>
          <p:nvPr/>
        </p:nvGrpSpPr>
        <p:grpSpPr>
          <a:xfrm>
            <a:off x="-124557" y="5179073"/>
            <a:ext cx="1667607" cy="1870586"/>
            <a:chOff x="1042628" y="2403340"/>
            <a:chExt cx="3657607" cy="3657607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4B88928A-2A39-482F-9CBF-753CF6CB3BBE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62801E-1F3B-4639-8C0F-92F97A74F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8E0389-004D-46D2-BD76-B7A5E55CB865}"/>
              </a:ext>
            </a:extLst>
          </p:cNvPr>
          <p:cNvGrpSpPr/>
          <p:nvPr/>
        </p:nvGrpSpPr>
        <p:grpSpPr>
          <a:xfrm>
            <a:off x="10497460" y="5467723"/>
            <a:ext cx="1447824" cy="1293286"/>
            <a:chOff x="7457171" y="2775385"/>
            <a:chExt cx="4035091" cy="3761166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D25A75F1-FB5F-470A-B1A2-6C464E6E7310}"/>
                </a:ext>
              </a:extLst>
            </p:cNvPr>
            <p:cNvSpPr/>
            <p:nvPr/>
          </p:nvSpPr>
          <p:spPr>
            <a:xfrm>
              <a:off x="8164038" y="5829955"/>
              <a:ext cx="3000868" cy="706596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6810727-90DD-4BFB-9833-A67C93BCD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79259" l="5200" r="91700">
                          <a14:foregroundMark x1="5200" y1="22037" x2="11300" y2="26852"/>
                          <a14:foregroundMark x1="27700" y1="26389" x2="22400" y2="30370"/>
                          <a14:foregroundMark x1="9100" y1="33241" x2="15600" y2="36296"/>
                          <a14:foregroundMark x1="90300" y1="49722" x2="91700" y2="63333"/>
                          <a14:foregroundMark x1="80800" y1="75278" x2="79400" y2="79074"/>
                          <a14:foregroundMark x1="68800" y1="74167" x2="67800" y2="76204"/>
                          <a14:foregroundMark x1="35000" y1="74907" x2="35900" y2="75093"/>
                          <a14:foregroundMark x1="41600" y1="78519" x2="44200" y2="7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15"/>
            <a:stretch/>
          </p:blipFill>
          <p:spPr>
            <a:xfrm>
              <a:off x="7457171" y="2775385"/>
              <a:ext cx="4035091" cy="362947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96D0F4-88CE-4567-BDAE-BFBEE7F92269}"/>
              </a:ext>
            </a:extLst>
          </p:cNvPr>
          <p:cNvGrpSpPr/>
          <p:nvPr/>
        </p:nvGrpSpPr>
        <p:grpSpPr>
          <a:xfrm>
            <a:off x="1285870" y="5764171"/>
            <a:ext cx="933450" cy="922650"/>
            <a:chOff x="4895855" y="680298"/>
            <a:chExt cx="2887570" cy="2887570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BC76A828-2ED5-4098-B667-FA05A17229A8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85E3D1-5EDA-4109-9A46-36014D37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95EB82-B660-4A06-A27B-88C68D70F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758797"/>
              </p:ext>
            </p:extLst>
          </p:nvPr>
        </p:nvGraphicFramePr>
        <p:xfrm>
          <a:off x="1166944" y="1582025"/>
          <a:ext cx="9584145" cy="525872"/>
        </p:xfrm>
        <a:graphic>
          <a:graphicData uri="http://schemas.openxmlformats.org/drawingml/2006/table">
            <a:tbl>
              <a:tblPr/>
              <a:tblGrid>
                <a:gridCol w="3194715">
                  <a:extLst>
                    <a:ext uri="{9D8B030D-6E8A-4147-A177-3AD203B41FA5}">
                      <a16:colId xmlns:a16="http://schemas.microsoft.com/office/drawing/2014/main" val="1441985148"/>
                    </a:ext>
                  </a:extLst>
                </a:gridCol>
                <a:gridCol w="3194715">
                  <a:extLst>
                    <a:ext uri="{9D8B030D-6E8A-4147-A177-3AD203B41FA5}">
                      <a16:colId xmlns:a16="http://schemas.microsoft.com/office/drawing/2014/main" val="2875034202"/>
                    </a:ext>
                  </a:extLst>
                </a:gridCol>
                <a:gridCol w="3194715">
                  <a:extLst>
                    <a:ext uri="{9D8B030D-6E8A-4147-A177-3AD203B41FA5}">
                      <a16:colId xmlns:a16="http://schemas.microsoft.com/office/drawing/2014/main" val="290421247"/>
                    </a:ext>
                  </a:extLst>
                </a:gridCol>
              </a:tblGrid>
              <a:tr h="5258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423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 x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 x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587414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BBC38506-A93B-4A99-BBC2-712EE37B9C03}"/>
              </a:ext>
            </a:extLst>
          </p:cNvPr>
          <p:cNvGrpSpPr/>
          <p:nvPr/>
        </p:nvGrpSpPr>
        <p:grpSpPr>
          <a:xfrm>
            <a:off x="2295783" y="2603516"/>
            <a:ext cx="1729174" cy="1077218"/>
            <a:chOff x="1420235" y="3105150"/>
            <a:chExt cx="2208790" cy="109983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C8F0BB-F57B-465B-99F0-C7C6D86F3EA3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099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423</a:t>
              </a:r>
            </a:p>
            <a:p>
              <a:r>
                <a:rPr lang="en-US" sz="3200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2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89B394-188D-4FBB-A82F-A2E3A42D3426}"/>
                </a:ext>
              </a:extLst>
            </p:cNvPr>
            <p:cNvCxnSpPr/>
            <p:nvPr/>
          </p:nvCxnSpPr>
          <p:spPr>
            <a:xfrm>
              <a:off x="1982718" y="413085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065795-CC2A-4873-ADBA-222368D48022}"/>
                </a:ext>
              </a:extLst>
            </p:cNvPr>
            <p:cNvSpPr txBox="1"/>
            <p:nvPr/>
          </p:nvSpPr>
          <p:spPr>
            <a:xfrm>
              <a:off x="1420235" y="3371051"/>
              <a:ext cx="333375" cy="597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10C1905-A40B-49FD-9761-CC346EF07F29}"/>
              </a:ext>
            </a:extLst>
          </p:cNvPr>
          <p:cNvSpPr txBox="1"/>
          <p:nvPr/>
        </p:nvSpPr>
        <p:spPr>
          <a:xfrm>
            <a:off x="3036338" y="3638801"/>
            <a:ext cx="357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6DD84-348B-45D0-B21B-6FEC64310E48}"/>
              </a:ext>
            </a:extLst>
          </p:cNvPr>
          <p:cNvSpPr txBox="1"/>
          <p:nvPr/>
        </p:nvSpPr>
        <p:spPr>
          <a:xfrm>
            <a:off x="2819241" y="3638801"/>
            <a:ext cx="35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DD288B-D2D6-4C75-BC69-172843B72372}"/>
              </a:ext>
            </a:extLst>
          </p:cNvPr>
          <p:cNvGrpSpPr/>
          <p:nvPr/>
        </p:nvGrpSpPr>
        <p:grpSpPr>
          <a:xfrm>
            <a:off x="5630191" y="2631082"/>
            <a:ext cx="1964789" cy="1077218"/>
            <a:chOff x="1664236" y="3105150"/>
            <a:chExt cx="1964789" cy="107721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CEA3BCE-74EE-4CE1-97FB-3B57C4851971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107</a:t>
              </a:r>
            </a:p>
            <a:p>
              <a:r>
                <a:rPr lang="en-US" sz="3200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9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BFE1248-7DEB-44D1-B6EC-F3F4483784E5}"/>
                </a:ext>
              </a:extLst>
            </p:cNvPr>
            <p:cNvCxnSpPr/>
            <p:nvPr/>
          </p:nvCxnSpPr>
          <p:spPr>
            <a:xfrm>
              <a:off x="1850766" y="4097559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8FD960-6BA2-4268-8423-E9A0C65ED828}"/>
                </a:ext>
              </a:extLst>
            </p:cNvPr>
            <p:cNvSpPr txBox="1"/>
            <p:nvPr/>
          </p:nvSpPr>
          <p:spPr>
            <a:xfrm>
              <a:off x="1664236" y="3402201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64FB48E-0736-4F5C-B0D9-32822347E2CE}"/>
              </a:ext>
            </a:extLst>
          </p:cNvPr>
          <p:cNvSpPr txBox="1"/>
          <p:nvPr/>
        </p:nvSpPr>
        <p:spPr>
          <a:xfrm>
            <a:off x="6284460" y="3636722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89DF8D-B44C-4360-82D3-D80E194BF11C}"/>
              </a:ext>
            </a:extLst>
          </p:cNvPr>
          <p:cNvSpPr txBox="1"/>
          <p:nvPr/>
        </p:nvSpPr>
        <p:spPr>
          <a:xfrm>
            <a:off x="6055419" y="3646885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F324603-3899-4E71-A3C9-1CAD63CB88BD}"/>
              </a:ext>
            </a:extLst>
          </p:cNvPr>
          <p:cNvGrpSpPr/>
          <p:nvPr/>
        </p:nvGrpSpPr>
        <p:grpSpPr>
          <a:xfrm>
            <a:off x="8768313" y="2558620"/>
            <a:ext cx="2088227" cy="1077218"/>
            <a:chOff x="1540798" y="3105150"/>
            <a:chExt cx="2088227" cy="107721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68ED08E-82FA-4E22-B5A8-5229198EDF95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91</a:t>
              </a:r>
            </a:p>
            <a:p>
              <a:r>
                <a:rPr lang="en-US" sz="3200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8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D95F230-0DF3-4701-BC6F-B9BFCA5110E8}"/>
                </a:ext>
              </a:extLst>
            </p:cNvPr>
            <p:cNvCxnSpPr>
              <a:cxnSpLocks/>
            </p:cNvCxnSpPr>
            <p:nvPr/>
          </p:nvCxnSpPr>
          <p:spPr>
            <a:xfrm>
              <a:off x="1842035" y="4100935"/>
              <a:ext cx="74647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85C829A-B664-42D1-A087-117195D9121F}"/>
                </a:ext>
              </a:extLst>
            </p:cNvPr>
            <p:cNvSpPr txBox="1"/>
            <p:nvPr/>
          </p:nvSpPr>
          <p:spPr>
            <a:xfrm>
              <a:off x="1540798" y="3412269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56A2C0A-223D-4FB5-B728-26F74B9A85C9}"/>
              </a:ext>
            </a:extLst>
          </p:cNvPr>
          <p:cNvSpPr txBox="1"/>
          <p:nvPr/>
        </p:nvSpPr>
        <p:spPr>
          <a:xfrm>
            <a:off x="9409985" y="3542217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B93C97-975A-49E1-9893-A56BCC21AD18}"/>
              </a:ext>
            </a:extLst>
          </p:cNvPr>
          <p:cNvSpPr txBox="1"/>
          <p:nvPr/>
        </p:nvSpPr>
        <p:spPr>
          <a:xfrm>
            <a:off x="9167553" y="3542218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F2D15D4-A9CA-4D43-BF9F-BB9C5F2F9DAC}"/>
              </a:ext>
            </a:extLst>
          </p:cNvPr>
          <p:cNvSpPr txBox="1"/>
          <p:nvPr/>
        </p:nvSpPr>
        <p:spPr>
          <a:xfrm>
            <a:off x="2614309" y="3646885"/>
            <a:ext cx="35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E77235-2791-441E-BECB-87EA53A55CA6}"/>
              </a:ext>
            </a:extLst>
          </p:cNvPr>
          <p:cNvSpPr txBox="1"/>
          <p:nvPr/>
        </p:nvSpPr>
        <p:spPr>
          <a:xfrm>
            <a:off x="5816721" y="3635867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1FEC6F1-A483-4A09-9858-E814AD2DF21D}"/>
              </a:ext>
            </a:extLst>
          </p:cNvPr>
          <p:cNvSpPr txBox="1"/>
          <p:nvPr/>
        </p:nvSpPr>
        <p:spPr>
          <a:xfrm>
            <a:off x="8961115" y="3553236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1448A-C9C6-E462-9F98-E231713254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1411" y="308124"/>
            <a:ext cx="1784919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55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">
            <a:extLst>
              <a:ext uri="{FF2B5EF4-FFF2-40B4-BE49-F238E27FC236}">
                <a16:creationId xmlns:a16="http://schemas.microsoft.com/office/drawing/2014/main" id="{983D7C33-B93F-B3AE-58E4-71F5257C5623}"/>
              </a:ext>
            </a:extLst>
          </p:cNvPr>
          <p:cNvSpPr/>
          <p:nvPr/>
        </p:nvSpPr>
        <p:spPr>
          <a:xfrm>
            <a:off x="361951" y="315797"/>
            <a:ext cx="11468100" cy="6126480"/>
          </a:xfrm>
          <a:prstGeom prst="roundRect">
            <a:avLst>
              <a:gd name="adj" fmla="val 11071"/>
            </a:avLst>
          </a:prstGeom>
          <a:solidFill>
            <a:srgbClr val="FFFFFF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876300" y="647700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556657" y="700091"/>
            <a:ext cx="584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593B86-3D39-4EF9-8EC9-839031BBAFAB}"/>
              </a:ext>
            </a:extLst>
          </p:cNvPr>
          <p:cNvGrpSpPr/>
          <p:nvPr/>
        </p:nvGrpSpPr>
        <p:grpSpPr>
          <a:xfrm>
            <a:off x="-124557" y="5179073"/>
            <a:ext cx="1667607" cy="1870586"/>
            <a:chOff x="1042628" y="2403340"/>
            <a:chExt cx="3657607" cy="3657607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4B88928A-2A39-482F-9CBF-753CF6CB3BBE}"/>
                </a:ext>
              </a:extLst>
            </p:cNvPr>
            <p:cNvSpPr/>
            <p:nvPr/>
          </p:nvSpPr>
          <p:spPr>
            <a:xfrm>
              <a:off x="1502228" y="4833257"/>
              <a:ext cx="2373085" cy="511629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62801E-1F3B-4639-8C0F-92F97A74F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28" y="2403340"/>
              <a:ext cx="3657607" cy="365760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8E0389-004D-46D2-BD76-B7A5E55CB865}"/>
              </a:ext>
            </a:extLst>
          </p:cNvPr>
          <p:cNvGrpSpPr/>
          <p:nvPr/>
        </p:nvGrpSpPr>
        <p:grpSpPr>
          <a:xfrm>
            <a:off x="10497460" y="5467723"/>
            <a:ext cx="1447824" cy="1293286"/>
            <a:chOff x="7457171" y="2775385"/>
            <a:chExt cx="4035091" cy="3761166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D25A75F1-FB5F-470A-B1A2-6C464E6E7310}"/>
                </a:ext>
              </a:extLst>
            </p:cNvPr>
            <p:cNvSpPr/>
            <p:nvPr/>
          </p:nvSpPr>
          <p:spPr>
            <a:xfrm>
              <a:off x="8164038" y="5829955"/>
              <a:ext cx="3000868" cy="706596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6810727-90DD-4BFB-9833-A67C93BCD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79259" l="5200" r="91700">
                          <a14:foregroundMark x1="5200" y1="22037" x2="11300" y2="26852"/>
                          <a14:foregroundMark x1="27700" y1="26389" x2="22400" y2="30370"/>
                          <a14:foregroundMark x1="9100" y1="33241" x2="15600" y2="36296"/>
                          <a14:foregroundMark x1="90300" y1="49722" x2="91700" y2="63333"/>
                          <a14:foregroundMark x1="80800" y1="75278" x2="79400" y2="79074"/>
                          <a14:foregroundMark x1="68800" y1="74167" x2="67800" y2="76204"/>
                          <a14:foregroundMark x1="35000" y1="74907" x2="35900" y2="75093"/>
                          <a14:foregroundMark x1="41600" y1="78519" x2="44200" y2="7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15"/>
            <a:stretch/>
          </p:blipFill>
          <p:spPr>
            <a:xfrm>
              <a:off x="7457171" y="2775385"/>
              <a:ext cx="4035091" cy="362947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96D0F4-88CE-4567-BDAE-BFBEE7F92269}"/>
              </a:ext>
            </a:extLst>
          </p:cNvPr>
          <p:cNvGrpSpPr/>
          <p:nvPr/>
        </p:nvGrpSpPr>
        <p:grpSpPr>
          <a:xfrm>
            <a:off x="1285870" y="5764171"/>
            <a:ext cx="933450" cy="922650"/>
            <a:chOff x="4895855" y="680298"/>
            <a:chExt cx="2887570" cy="2887570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BC76A828-2ED5-4098-B667-FA05A17229A8}"/>
                </a:ext>
              </a:extLst>
            </p:cNvPr>
            <p:cNvSpPr/>
            <p:nvPr/>
          </p:nvSpPr>
          <p:spPr>
            <a:xfrm>
              <a:off x="5149637" y="2854897"/>
              <a:ext cx="2483615" cy="653615"/>
            </a:xfrm>
            <a:custGeom>
              <a:avLst/>
              <a:gdLst>
                <a:gd name="connsiteX0" fmla="*/ 0 w 2340428"/>
                <a:gd name="connsiteY0" fmla="*/ 250372 h 500743"/>
                <a:gd name="connsiteX1" fmla="*/ 1170214 w 2340428"/>
                <a:gd name="connsiteY1" fmla="*/ 0 h 500743"/>
                <a:gd name="connsiteX2" fmla="*/ 2340428 w 2340428"/>
                <a:gd name="connsiteY2" fmla="*/ 250372 h 500743"/>
                <a:gd name="connsiteX3" fmla="*/ 1170214 w 2340428"/>
                <a:gd name="connsiteY3" fmla="*/ 500744 h 500743"/>
                <a:gd name="connsiteX4" fmla="*/ 0 w 2340428"/>
                <a:gd name="connsiteY4" fmla="*/ 250372 h 500743"/>
                <a:gd name="connsiteX0" fmla="*/ 0 w 2344588"/>
                <a:gd name="connsiteY0" fmla="*/ 250372 h 582949"/>
                <a:gd name="connsiteX1" fmla="*/ 1170214 w 2344588"/>
                <a:gd name="connsiteY1" fmla="*/ 0 h 582949"/>
                <a:gd name="connsiteX2" fmla="*/ 2340428 w 2344588"/>
                <a:gd name="connsiteY2" fmla="*/ 250372 h 582949"/>
                <a:gd name="connsiteX3" fmla="*/ 1588114 w 2344588"/>
                <a:gd name="connsiteY3" fmla="*/ 568460 h 582949"/>
                <a:gd name="connsiteX4" fmla="*/ 1170214 w 2344588"/>
                <a:gd name="connsiteY4" fmla="*/ 500744 h 582949"/>
                <a:gd name="connsiteX5" fmla="*/ 0 w 2344588"/>
                <a:gd name="connsiteY5" fmla="*/ 250372 h 582949"/>
                <a:gd name="connsiteX0" fmla="*/ 9746 w 2354334"/>
                <a:gd name="connsiteY0" fmla="*/ 250372 h 579120"/>
                <a:gd name="connsiteX1" fmla="*/ 1179960 w 2354334"/>
                <a:gd name="connsiteY1" fmla="*/ 0 h 579120"/>
                <a:gd name="connsiteX2" fmla="*/ 2350174 w 2354334"/>
                <a:gd name="connsiteY2" fmla="*/ 250372 h 579120"/>
                <a:gd name="connsiteX3" fmla="*/ 1597860 w 2354334"/>
                <a:gd name="connsiteY3" fmla="*/ 568460 h 579120"/>
                <a:gd name="connsiteX4" fmla="*/ 1179960 w 2354334"/>
                <a:gd name="connsiteY4" fmla="*/ 500744 h 579120"/>
                <a:gd name="connsiteX5" fmla="*/ 650803 w 2354334"/>
                <a:gd name="connsiteY5" fmla="*/ 470489 h 579120"/>
                <a:gd name="connsiteX6" fmla="*/ 9746 w 2354334"/>
                <a:gd name="connsiteY6" fmla="*/ 250372 h 579120"/>
                <a:gd name="connsiteX0" fmla="*/ 9746 w 2353378"/>
                <a:gd name="connsiteY0" fmla="*/ 367612 h 696360"/>
                <a:gd name="connsiteX1" fmla="*/ 1179960 w 2353378"/>
                <a:gd name="connsiteY1" fmla="*/ 117240 h 696360"/>
                <a:gd name="connsiteX2" fmla="*/ 1271289 w 2353378"/>
                <a:gd name="connsiteY2" fmla="*/ 10786 h 696360"/>
                <a:gd name="connsiteX3" fmla="*/ 2350174 w 2353378"/>
                <a:gd name="connsiteY3" fmla="*/ 367612 h 696360"/>
                <a:gd name="connsiteX4" fmla="*/ 1597860 w 2353378"/>
                <a:gd name="connsiteY4" fmla="*/ 685700 h 696360"/>
                <a:gd name="connsiteX5" fmla="*/ 1179960 w 2353378"/>
                <a:gd name="connsiteY5" fmla="*/ 617984 h 696360"/>
                <a:gd name="connsiteX6" fmla="*/ 650803 w 2353378"/>
                <a:gd name="connsiteY6" fmla="*/ 587729 h 696360"/>
                <a:gd name="connsiteX7" fmla="*/ 9746 w 2353378"/>
                <a:gd name="connsiteY7" fmla="*/ 367612 h 696360"/>
                <a:gd name="connsiteX0" fmla="*/ 309 w 2343941"/>
                <a:gd name="connsiteY0" fmla="*/ 364778 h 693526"/>
                <a:gd name="connsiteX1" fmla="*/ 565166 w 2343941"/>
                <a:gd name="connsiteY1" fmla="*/ 84152 h 693526"/>
                <a:gd name="connsiteX2" fmla="*/ 1170523 w 2343941"/>
                <a:gd name="connsiteY2" fmla="*/ 114406 h 693526"/>
                <a:gd name="connsiteX3" fmla="*/ 1261852 w 2343941"/>
                <a:gd name="connsiteY3" fmla="*/ 7952 h 693526"/>
                <a:gd name="connsiteX4" fmla="*/ 2340737 w 2343941"/>
                <a:gd name="connsiteY4" fmla="*/ 364778 h 693526"/>
                <a:gd name="connsiteX5" fmla="*/ 1588423 w 2343941"/>
                <a:gd name="connsiteY5" fmla="*/ 682866 h 693526"/>
                <a:gd name="connsiteX6" fmla="*/ 1170523 w 2343941"/>
                <a:gd name="connsiteY6" fmla="*/ 615150 h 693526"/>
                <a:gd name="connsiteX7" fmla="*/ 641366 w 2343941"/>
                <a:gd name="connsiteY7" fmla="*/ 584895 h 693526"/>
                <a:gd name="connsiteX8" fmla="*/ 309 w 2343941"/>
                <a:gd name="connsiteY8" fmla="*/ 364778 h 693526"/>
                <a:gd name="connsiteX0" fmla="*/ 309 w 2341985"/>
                <a:gd name="connsiteY0" fmla="*/ 356948 h 685696"/>
                <a:gd name="connsiteX1" fmla="*/ 565166 w 2341985"/>
                <a:gd name="connsiteY1" fmla="*/ 76322 h 685696"/>
                <a:gd name="connsiteX2" fmla="*/ 1170523 w 2341985"/>
                <a:gd name="connsiteY2" fmla="*/ 106576 h 685696"/>
                <a:gd name="connsiteX3" fmla="*/ 1261852 w 2341985"/>
                <a:gd name="connsiteY3" fmla="*/ 122 h 685696"/>
                <a:gd name="connsiteX4" fmla="*/ 1914995 w 2341985"/>
                <a:gd name="connsiteY4" fmla="*/ 108979 h 685696"/>
                <a:gd name="connsiteX5" fmla="*/ 2340737 w 2341985"/>
                <a:gd name="connsiteY5" fmla="*/ 356948 h 685696"/>
                <a:gd name="connsiteX6" fmla="*/ 1588423 w 2341985"/>
                <a:gd name="connsiteY6" fmla="*/ 675036 h 685696"/>
                <a:gd name="connsiteX7" fmla="*/ 1170523 w 2341985"/>
                <a:gd name="connsiteY7" fmla="*/ 607320 h 685696"/>
                <a:gd name="connsiteX8" fmla="*/ 641366 w 2341985"/>
                <a:gd name="connsiteY8" fmla="*/ 577065 h 685696"/>
                <a:gd name="connsiteX9" fmla="*/ 309 w 2341985"/>
                <a:gd name="connsiteY9" fmla="*/ 356948 h 685696"/>
                <a:gd name="connsiteX0" fmla="*/ 309 w 2341985"/>
                <a:gd name="connsiteY0" fmla="*/ 357169 h 685917"/>
                <a:gd name="connsiteX1" fmla="*/ 565166 w 2341985"/>
                <a:gd name="connsiteY1" fmla="*/ 76543 h 685917"/>
                <a:gd name="connsiteX2" fmla="*/ 1018123 w 2341985"/>
                <a:gd name="connsiteY2" fmla="*/ 41483 h 685917"/>
                <a:gd name="connsiteX3" fmla="*/ 1261852 w 2341985"/>
                <a:gd name="connsiteY3" fmla="*/ 343 h 685917"/>
                <a:gd name="connsiteX4" fmla="*/ 1914995 w 2341985"/>
                <a:gd name="connsiteY4" fmla="*/ 109200 h 685917"/>
                <a:gd name="connsiteX5" fmla="*/ 2340737 w 2341985"/>
                <a:gd name="connsiteY5" fmla="*/ 357169 h 685917"/>
                <a:gd name="connsiteX6" fmla="*/ 1588423 w 2341985"/>
                <a:gd name="connsiteY6" fmla="*/ 675257 h 685917"/>
                <a:gd name="connsiteX7" fmla="*/ 1170523 w 2341985"/>
                <a:gd name="connsiteY7" fmla="*/ 607541 h 685917"/>
                <a:gd name="connsiteX8" fmla="*/ 641366 w 2341985"/>
                <a:gd name="connsiteY8" fmla="*/ 577286 h 685917"/>
                <a:gd name="connsiteX9" fmla="*/ 309 w 2341985"/>
                <a:gd name="connsiteY9" fmla="*/ 357169 h 685917"/>
                <a:gd name="connsiteX0" fmla="*/ 309 w 2341985"/>
                <a:gd name="connsiteY0" fmla="*/ 357169 h 685058"/>
                <a:gd name="connsiteX1" fmla="*/ 565166 w 2341985"/>
                <a:gd name="connsiteY1" fmla="*/ 76543 h 685058"/>
                <a:gd name="connsiteX2" fmla="*/ 1018123 w 2341985"/>
                <a:gd name="connsiteY2" fmla="*/ 41483 h 685058"/>
                <a:gd name="connsiteX3" fmla="*/ 1261852 w 2341985"/>
                <a:gd name="connsiteY3" fmla="*/ 343 h 685058"/>
                <a:gd name="connsiteX4" fmla="*/ 1914995 w 2341985"/>
                <a:gd name="connsiteY4" fmla="*/ 109200 h 685058"/>
                <a:gd name="connsiteX5" fmla="*/ 2340737 w 2341985"/>
                <a:gd name="connsiteY5" fmla="*/ 357169 h 685058"/>
                <a:gd name="connsiteX6" fmla="*/ 1588423 w 2341985"/>
                <a:gd name="connsiteY6" fmla="*/ 675257 h 685058"/>
                <a:gd name="connsiteX7" fmla="*/ 1018123 w 2341985"/>
                <a:gd name="connsiteY7" fmla="*/ 596656 h 685058"/>
                <a:gd name="connsiteX8" fmla="*/ 641366 w 2341985"/>
                <a:gd name="connsiteY8" fmla="*/ 577286 h 685058"/>
                <a:gd name="connsiteX9" fmla="*/ 309 w 2341985"/>
                <a:gd name="connsiteY9" fmla="*/ 357169 h 685058"/>
                <a:gd name="connsiteX0" fmla="*/ 664 w 2342340"/>
                <a:gd name="connsiteY0" fmla="*/ 3571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357169 h 685999"/>
                <a:gd name="connsiteX0" fmla="*/ 664 w 2342340"/>
                <a:gd name="connsiteY0" fmla="*/ 204769 h 685999"/>
                <a:gd name="connsiteX1" fmla="*/ 565521 w 2342340"/>
                <a:gd name="connsiteY1" fmla="*/ 76543 h 685999"/>
                <a:gd name="connsiteX2" fmla="*/ 1018478 w 2342340"/>
                <a:gd name="connsiteY2" fmla="*/ 41483 h 685999"/>
                <a:gd name="connsiteX3" fmla="*/ 1262207 w 2342340"/>
                <a:gd name="connsiteY3" fmla="*/ 343 h 685999"/>
                <a:gd name="connsiteX4" fmla="*/ 1915350 w 2342340"/>
                <a:gd name="connsiteY4" fmla="*/ 109200 h 685999"/>
                <a:gd name="connsiteX5" fmla="*/ 2341092 w 2342340"/>
                <a:gd name="connsiteY5" fmla="*/ 357169 h 685999"/>
                <a:gd name="connsiteX6" fmla="*/ 1588778 w 2342340"/>
                <a:gd name="connsiteY6" fmla="*/ 675257 h 685999"/>
                <a:gd name="connsiteX7" fmla="*/ 1018478 w 2342340"/>
                <a:gd name="connsiteY7" fmla="*/ 596656 h 685999"/>
                <a:gd name="connsiteX8" fmla="*/ 467550 w 2342340"/>
                <a:gd name="connsiteY8" fmla="*/ 501086 h 685999"/>
                <a:gd name="connsiteX9" fmla="*/ 664 w 2342340"/>
                <a:gd name="connsiteY9" fmla="*/ 204769 h 685999"/>
                <a:gd name="connsiteX0" fmla="*/ 4517 w 2346193"/>
                <a:gd name="connsiteY0" fmla="*/ 204769 h 685058"/>
                <a:gd name="connsiteX1" fmla="*/ 569374 w 2346193"/>
                <a:gd name="connsiteY1" fmla="*/ 76543 h 685058"/>
                <a:gd name="connsiteX2" fmla="*/ 1022331 w 2346193"/>
                <a:gd name="connsiteY2" fmla="*/ 41483 h 685058"/>
                <a:gd name="connsiteX3" fmla="*/ 1266060 w 2346193"/>
                <a:gd name="connsiteY3" fmla="*/ 343 h 685058"/>
                <a:gd name="connsiteX4" fmla="*/ 1919203 w 2346193"/>
                <a:gd name="connsiteY4" fmla="*/ 109200 h 685058"/>
                <a:gd name="connsiteX5" fmla="*/ 2344945 w 2346193"/>
                <a:gd name="connsiteY5" fmla="*/ 357169 h 685058"/>
                <a:gd name="connsiteX6" fmla="*/ 1592631 w 2346193"/>
                <a:gd name="connsiteY6" fmla="*/ 675257 h 685058"/>
                <a:gd name="connsiteX7" fmla="*/ 1022331 w 2346193"/>
                <a:gd name="connsiteY7" fmla="*/ 596656 h 685058"/>
                <a:gd name="connsiteX8" fmla="*/ 351660 w 2346193"/>
                <a:gd name="connsiteY8" fmla="*/ 577286 h 685058"/>
                <a:gd name="connsiteX9" fmla="*/ 4517 w 2346193"/>
                <a:gd name="connsiteY9" fmla="*/ 204769 h 685058"/>
                <a:gd name="connsiteX0" fmla="*/ 4517 w 2346296"/>
                <a:gd name="connsiteY0" fmla="*/ 222068 h 702357"/>
                <a:gd name="connsiteX1" fmla="*/ 569374 w 2346296"/>
                <a:gd name="connsiteY1" fmla="*/ 93842 h 702357"/>
                <a:gd name="connsiteX2" fmla="*/ 1022331 w 2346296"/>
                <a:gd name="connsiteY2" fmla="*/ 58782 h 702357"/>
                <a:gd name="connsiteX3" fmla="*/ 1266060 w 2346296"/>
                <a:gd name="connsiteY3" fmla="*/ 17642 h 702357"/>
                <a:gd name="connsiteX4" fmla="*/ 1940975 w 2346296"/>
                <a:gd name="connsiteY4" fmla="*/ 28528 h 702357"/>
                <a:gd name="connsiteX5" fmla="*/ 2344945 w 2346296"/>
                <a:gd name="connsiteY5" fmla="*/ 374468 h 702357"/>
                <a:gd name="connsiteX6" fmla="*/ 1592631 w 2346296"/>
                <a:gd name="connsiteY6" fmla="*/ 692556 h 702357"/>
                <a:gd name="connsiteX7" fmla="*/ 1022331 w 2346296"/>
                <a:gd name="connsiteY7" fmla="*/ 613955 h 702357"/>
                <a:gd name="connsiteX8" fmla="*/ 351660 w 2346296"/>
                <a:gd name="connsiteY8" fmla="*/ 594585 h 702357"/>
                <a:gd name="connsiteX9" fmla="*/ 4517 w 2346296"/>
                <a:gd name="connsiteY9" fmla="*/ 222068 h 702357"/>
                <a:gd name="connsiteX0" fmla="*/ 4517 w 2164109"/>
                <a:gd name="connsiteY0" fmla="*/ 222068 h 702357"/>
                <a:gd name="connsiteX1" fmla="*/ 569374 w 2164109"/>
                <a:gd name="connsiteY1" fmla="*/ 93842 h 702357"/>
                <a:gd name="connsiteX2" fmla="*/ 1022331 w 2164109"/>
                <a:gd name="connsiteY2" fmla="*/ 58782 h 702357"/>
                <a:gd name="connsiteX3" fmla="*/ 1266060 w 2164109"/>
                <a:gd name="connsiteY3" fmla="*/ 17642 h 702357"/>
                <a:gd name="connsiteX4" fmla="*/ 1940975 w 2164109"/>
                <a:gd name="connsiteY4" fmla="*/ 28528 h 702357"/>
                <a:gd name="connsiteX5" fmla="*/ 2159888 w 2164109"/>
                <a:gd name="connsiteY5" fmla="*/ 494211 h 702357"/>
                <a:gd name="connsiteX6" fmla="*/ 1592631 w 2164109"/>
                <a:gd name="connsiteY6" fmla="*/ 692556 h 702357"/>
                <a:gd name="connsiteX7" fmla="*/ 1022331 w 2164109"/>
                <a:gd name="connsiteY7" fmla="*/ 613955 h 702357"/>
                <a:gd name="connsiteX8" fmla="*/ 351660 w 2164109"/>
                <a:gd name="connsiteY8" fmla="*/ 594585 h 702357"/>
                <a:gd name="connsiteX9" fmla="*/ 4517 w 2164109"/>
                <a:gd name="connsiteY9" fmla="*/ 222068 h 702357"/>
                <a:gd name="connsiteX0" fmla="*/ 4517 w 2175312"/>
                <a:gd name="connsiteY0" fmla="*/ 222068 h 702357"/>
                <a:gd name="connsiteX1" fmla="*/ 569374 w 2175312"/>
                <a:gd name="connsiteY1" fmla="*/ 93842 h 702357"/>
                <a:gd name="connsiteX2" fmla="*/ 1022331 w 2175312"/>
                <a:gd name="connsiteY2" fmla="*/ 58782 h 702357"/>
                <a:gd name="connsiteX3" fmla="*/ 1266060 w 2175312"/>
                <a:gd name="connsiteY3" fmla="*/ 17642 h 702357"/>
                <a:gd name="connsiteX4" fmla="*/ 1940975 w 2175312"/>
                <a:gd name="connsiteY4" fmla="*/ 28528 h 702357"/>
                <a:gd name="connsiteX5" fmla="*/ 2159888 w 2175312"/>
                <a:gd name="connsiteY5" fmla="*/ 494211 h 702357"/>
                <a:gd name="connsiteX6" fmla="*/ 1592631 w 2175312"/>
                <a:gd name="connsiteY6" fmla="*/ 692556 h 702357"/>
                <a:gd name="connsiteX7" fmla="*/ 1022331 w 2175312"/>
                <a:gd name="connsiteY7" fmla="*/ 613955 h 702357"/>
                <a:gd name="connsiteX8" fmla="*/ 351660 w 2175312"/>
                <a:gd name="connsiteY8" fmla="*/ 594585 h 702357"/>
                <a:gd name="connsiteX9" fmla="*/ 4517 w 2175312"/>
                <a:gd name="connsiteY9" fmla="*/ 222068 h 702357"/>
                <a:gd name="connsiteX0" fmla="*/ 4517 w 2095008"/>
                <a:gd name="connsiteY0" fmla="*/ 222068 h 702357"/>
                <a:gd name="connsiteX1" fmla="*/ 569374 w 2095008"/>
                <a:gd name="connsiteY1" fmla="*/ 93842 h 702357"/>
                <a:gd name="connsiteX2" fmla="*/ 1022331 w 2095008"/>
                <a:gd name="connsiteY2" fmla="*/ 58782 h 702357"/>
                <a:gd name="connsiteX3" fmla="*/ 1266060 w 2095008"/>
                <a:gd name="connsiteY3" fmla="*/ 17642 h 702357"/>
                <a:gd name="connsiteX4" fmla="*/ 1940975 w 2095008"/>
                <a:gd name="connsiteY4" fmla="*/ 28528 h 702357"/>
                <a:gd name="connsiteX5" fmla="*/ 2061917 w 2095008"/>
                <a:gd name="connsiteY5" fmla="*/ 450669 h 702357"/>
                <a:gd name="connsiteX6" fmla="*/ 1592631 w 2095008"/>
                <a:gd name="connsiteY6" fmla="*/ 692556 h 702357"/>
                <a:gd name="connsiteX7" fmla="*/ 1022331 w 2095008"/>
                <a:gd name="connsiteY7" fmla="*/ 613955 h 702357"/>
                <a:gd name="connsiteX8" fmla="*/ 351660 w 2095008"/>
                <a:gd name="connsiteY8" fmla="*/ 594585 h 702357"/>
                <a:gd name="connsiteX9" fmla="*/ 4517 w 2095008"/>
                <a:gd name="connsiteY9" fmla="*/ 222068 h 70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008" h="702357">
                  <a:moveTo>
                    <a:pt x="4517" y="222068"/>
                  </a:moveTo>
                  <a:cubicBezTo>
                    <a:pt x="40803" y="138611"/>
                    <a:pt x="374338" y="135571"/>
                    <a:pt x="569374" y="93842"/>
                  </a:cubicBezTo>
                  <a:cubicBezTo>
                    <a:pt x="764410" y="52113"/>
                    <a:pt x="906217" y="71482"/>
                    <a:pt x="1022331" y="58782"/>
                  </a:cubicBezTo>
                  <a:cubicBezTo>
                    <a:pt x="1138445" y="46082"/>
                    <a:pt x="1174639" y="13613"/>
                    <a:pt x="1266060" y="17642"/>
                  </a:cubicBezTo>
                  <a:cubicBezTo>
                    <a:pt x="1357482" y="21671"/>
                    <a:pt x="1761161" y="-30943"/>
                    <a:pt x="1940975" y="28528"/>
                  </a:cubicBezTo>
                  <a:cubicBezTo>
                    <a:pt x="2120789" y="87999"/>
                    <a:pt x="2116345" y="229326"/>
                    <a:pt x="2061917" y="450669"/>
                  </a:cubicBezTo>
                  <a:cubicBezTo>
                    <a:pt x="2040146" y="541383"/>
                    <a:pt x="1787667" y="650827"/>
                    <a:pt x="1592631" y="692556"/>
                  </a:cubicBezTo>
                  <a:cubicBezTo>
                    <a:pt x="1397595" y="734285"/>
                    <a:pt x="1229159" y="630283"/>
                    <a:pt x="1022331" y="613955"/>
                  </a:cubicBezTo>
                  <a:cubicBezTo>
                    <a:pt x="815503" y="597627"/>
                    <a:pt x="546696" y="636314"/>
                    <a:pt x="351660" y="594585"/>
                  </a:cubicBezTo>
                  <a:cubicBezTo>
                    <a:pt x="156624" y="552856"/>
                    <a:pt x="-31769" y="305525"/>
                    <a:pt x="4517" y="222068"/>
                  </a:cubicBezTo>
                  <a:close/>
                </a:path>
              </a:pathLst>
            </a:custGeom>
            <a:solidFill>
              <a:srgbClr val="EED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85E3D1-5EDA-4109-9A46-36014D37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855" y="680298"/>
              <a:ext cx="2887570" cy="2887570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95EB82-B660-4A06-A27B-88C68D70F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012881"/>
              </p:ext>
            </p:extLst>
          </p:nvPr>
        </p:nvGraphicFramePr>
        <p:xfrm>
          <a:off x="1890204" y="1537437"/>
          <a:ext cx="8906601" cy="426720"/>
        </p:xfrm>
        <a:graphic>
          <a:graphicData uri="http://schemas.openxmlformats.org/drawingml/2006/table">
            <a:tbl>
              <a:tblPr/>
              <a:tblGrid>
                <a:gridCol w="2968867">
                  <a:extLst>
                    <a:ext uri="{9D8B030D-6E8A-4147-A177-3AD203B41FA5}">
                      <a16:colId xmlns:a16="http://schemas.microsoft.com/office/drawing/2014/main" val="1441985148"/>
                    </a:ext>
                  </a:extLst>
                </a:gridCol>
                <a:gridCol w="2968867">
                  <a:extLst>
                    <a:ext uri="{9D8B030D-6E8A-4147-A177-3AD203B41FA5}">
                      <a16:colId xmlns:a16="http://schemas.microsoft.com/office/drawing/2014/main" val="2875034202"/>
                    </a:ext>
                  </a:extLst>
                </a:gridCol>
                <a:gridCol w="2968867">
                  <a:extLst>
                    <a:ext uri="{9D8B030D-6E8A-4147-A177-3AD203B41FA5}">
                      <a16:colId xmlns:a16="http://schemas.microsoft.com/office/drawing/2014/main" val="290421247"/>
                    </a:ext>
                  </a:extLst>
                </a:gridCol>
              </a:tblGrid>
              <a:tr h="33887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848 :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740 : 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 :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39971"/>
                  </a:ext>
                </a:extLst>
              </a:tr>
            </a:tbl>
          </a:graphicData>
        </a:graphic>
      </p:graphicFrame>
      <p:sp>
        <p:nvSpPr>
          <p:cNvPr id="62" name="TextBox 43">
            <a:extLst>
              <a:ext uri="{FF2B5EF4-FFF2-40B4-BE49-F238E27FC236}">
                <a16:creationId xmlns:a16="http://schemas.microsoft.com/office/drawing/2014/main" id="{9158392A-075C-42BF-B2F4-AD918C939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126" y="249378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TextBox 49">
            <a:extLst>
              <a:ext uri="{FF2B5EF4-FFF2-40B4-BE49-F238E27FC236}">
                <a16:creationId xmlns:a16="http://schemas.microsoft.com/office/drawing/2014/main" id="{4B64E623-C227-41A6-B647-215B25CE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775" y="2487952"/>
            <a:ext cx="1175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848</a:t>
            </a:r>
          </a:p>
        </p:txBody>
      </p:sp>
      <p:grpSp>
        <p:nvGrpSpPr>
          <p:cNvPr id="64" name="Group 66">
            <a:extLst>
              <a:ext uri="{FF2B5EF4-FFF2-40B4-BE49-F238E27FC236}">
                <a16:creationId xmlns:a16="http://schemas.microsoft.com/office/drawing/2014/main" id="{E7A3ACF5-A11C-4F2D-AA76-50E505C74DCD}"/>
              </a:ext>
            </a:extLst>
          </p:cNvPr>
          <p:cNvGrpSpPr>
            <a:grpSpLocks/>
          </p:cNvGrpSpPr>
          <p:nvPr/>
        </p:nvGrpSpPr>
        <p:grpSpPr bwMode="auto">
          <a:xfrm>
            <a:off x="3234307" y="2543435"/>
            <a:ext cx="819151" cy="1431301"/>
            <a:chOff x="2299" y="1252"/>
            <a:chExt cx="516" cy="656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BB15C2-4859-4E11-82E3-85C33EF89AD7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725A4C6-E3AE-4AE0-A8E0-CE92D5E29CE5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7" name="TextBox 36">
            <a:extLst>
              <a:ext uri="{FF2B5EF4-FFF2-40B4-BE49-F238E27FC236}">
                <a16:creationId xmlns:a16="http://schemas.microsoft.com/office/drawing/2014/main" id="{F5D9D9FD-1DBA-45C1-AB87-F37AF7ABC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339" y="3139383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TextBox 39">
            <a:extLst>
              <a:ext uri="{FF2B5EF4-FFF2-40B4-BE49-F238E27FC236}">
                <a16:creationId xmlns:a16="http://schemas.microsoft.com/office/drawing/2014/main" id="{551B1A97-08CF-4103-8846-33C813298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166" y="2946905"/>
            <a:ext cx="400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69" name="TextBox 36">
            <a:extLst>
              <a:ext uri="{FF2B5EF4-FFF2-40B4-BE49-F238E27FC236}">
                <a16:creationId xmlns:a16="http://schemas.microsoft.com/office/drawing/2014/main" id="{2B867EB4-E09E-4998-8EF3-AB93BB5F2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147" y="313543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70" name="TextBox 38">
            <a:extLst>
              <a:ext uri="{FF2B5EF4-FFF2-40B4-BE49-F238E27FC236}">
                <a16:creationId xmlns:a16="http://schemas.microsoft.com/office/drawing/2014/main" id="{4E518F62-37B5-4913-B0E1-E64737A50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826" y="2950892"/>
            <a:ext cx="72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38">
            <a:extLst>
              <a:ext uri="{FF2B5EF4-FFF2-40B4-BE49-F238E27FC236}">
                <a16:creationId xmlns:a16="http://schemas.microsoft.com/office/drawing/2014/main" id="{D2B5FD78-30C8-4FBE-B4D9-429FACA79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9561" y="3460749"/>
            <a:ext cx="283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id="{72C77A10-7981-4250-832F-1FDB6B6AF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636" y="2448255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1D42322C-0E77-46CC-8FED-CEDDC6F19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662" y="2442423"/>
            <a:ext cx="1256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740</a:t>
            </a:r>
          </a:p>
        </p:txBody>
      </p:sp>
      <p:grpSp>
        <p:nvGrpSpPr>
          <p:cNvPr id="74" name="Group 66">
            <a:extLst>
              <a:ext uri="{FF2B5EF4-FFF2-40B4-BE49-F238E27FC236}">
                <a16:creationId xmlns:a16="http://schemas.microsoft.com/office/drawing/2014/main" id="{37F4DAEF-E793-43B2-B2D8-EF03105FB9FA}"/>
              </a:ext>
            </a:extLst>
          </p:cNvPr>
          <p:cNvGrpSpPr>
            <a:grpSpLocks/>
          </p:cNvGrpSpPr>
          <p:nvPr/>
        </p:nvGrpSpPr>
        <p:grpSpPr bwMode="auto">
          <a:xfrm>
            <a:off x="6426817" y="2497906"/>
            <a:ext cx="819151" cy="1431301"/>
            <a:chOff x="2299" y="1252"/>
            <a:chExt cx="516" cy="656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E808EB6-56BA-45B3-9894-3BFF93600EB6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3C31D12-D8E6-42BB-AF1D-A03AEA7BEC94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7" name="TextBox 36">
            <a:extLst>
              <a:ext uri="{FF2B5EF4-FFF2-40B4-BE49-F238E27FC236}">
                <a16:creationId xmlns:a16="http://schemas.microsoft.com/office/drawing/2014/main" id="{3F081AE0-D2B2-48F1-AD63-2E0462DA2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5675" y="309056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78" name="TextBox 39">
            <a:extLst>
              <a:ext uri="{FF2B5EF4-FFF2-40B4-BE49-F238E27FC236}">
                <a16:creationId xmlns:a16="http://schemas.microsoft.com/office/drawing/2014/main" id="{2F1D595D-228F-4C7F-9CBC-063FB68A4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648" y="2912262"/>
            <a:ext cx="400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:a16="http://schemas.microsoft.com/office/drawing/2014/main" id="{6A4A4762-4FEF-47B3-A8C5-FB891C817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218" y="308635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C6C50821-8548-41D4-8D02-9269D0519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536" y="2916249"/>
            <a:ext cx="72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TextBox 38">
            <a:extLst>
              <a:ext uri="{FF2B5EF4-FFF2-40B4-BE49-F238E27FC236}">
                <a16:creationId xmlns:a16="http://schemas.microsoft.com/office/drawing/2014/main" id="{897FAB27-555A-4DDA-8BEA-FC24B4E55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385" y="3393449"/>
            <a:ext cx="283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82" name="TextBox 43">
            <a:extLst>
              <a:ext uri="{FF2B5EF4-FFF2-40B4-BE49-F238E27FC236}">
                <a16:creationId xmlns:a16="http://schemas.microsoft.com/office/drawing/2014/main" id="{8EFBAF9F-461C-4C5C-B739-23273F223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7623" y="239487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83" name="TextBox 49">
            <a:extLst>
              <a:ext uri="{FF2B5EF4-FFF2-40B4-BE49-F238E27FC236}">
                <a16:creationId xmlns:a16="http://schemas.microsoft.com/office/drawing/2014/main" id="{55BC3FF5-F93B-4E8D-A6F2-293ACCFB5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2211" y="2387975"/>
            <a:ext cx="7783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569</a:t>
            </a:r>
          </a:p>
        </p:txBody>
      </p:sp>
      <p:grpSp>
        <p:nvGrpSpPr>
          <p:cNvPr id="84" name="Group 66">
            <a:extLst>
              <a:ext uri="{FF2B5EF4-FFF2-40B4-BE49-F238E27FC236}">
                <a16:creationId xmlns:a16="http://schemas.microsoft.com/office/drawing/2014/main" id="{7F132B2D-3671-4B48-A12D-EC60ABA372E2}"/>
              </a:ext>
            </a:extLst>
          </p:cNvPr>
          <p:cNvGrpSpPr>
            <a:grpSpLocks/>
          </p:cNvGrpSpPr>
          <p:nvPr/>
        </p:nvGrpSpPr>
        <p:grpSpPr bwMode="auto">
          <a:xfrm>
            <a:off x="9357804" y="2444525"/>
            <a:ext cx="819151" cy="1431301"/>
            <a:chOff x="2299" y="1252"/>
            <a:chExt cx="516" cy="65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3C77C83-A941-45BF-B4C8-876BCD01AB47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C1DADB7-4586-463A-A77B-EFB0346579FC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7" name="TextBox 36">
            <a:extLst>
              <a:ext uri="{FF2B5EF4-FFF2-40B4-BE49-F238E27FC236}">
                <a16:creationId xmlns:a16="http://schemas.microsoft.com/office/drawing/2014/main" id="{79F9F748-8CE6-42F0-905C-C658897EB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9318" y="304806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88" name="TextBox 39">
            <a:extLst>
              <a:ext uri="{FF2B5EF4-FFF2-40B4-BE49-F238E27FC236}">
                <a16:creationId xmlns:a16="http://schemas.microsoft.com/office/drawing/2014/main" id="{51DE59A3-7D70-4D96-8D70-A26AB1B96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3743" y="2826223"/>
            <a:ext cx="400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89" name="TextBox 36">
            <a:extLst>
              <a:ext uri="{FF2B5EF4-FFF2-40B4-BE49-F238E27FC236}">
                <a16:creationId xmlns:a16="http://schemas.microsoft.com/office/drawing/2014/main" id="{D77A074A-434B-4BD4-B73E-9DCCD7BE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5861" y="304386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90" name="TextBox 38">
            <a:extLst>
              <a:ext uri="{FF2B5EF4-FFF2-40B4-BE49-F238E27FC236}">
                <a16:creationId xmlns:a16="http://schemas.microsoft.com/office/drawing/2014/main" id="{AEAAF683-F1A8-439E-8DAC-2B1C76EF6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5201" y="2819324"/>
            <a:ext cx="186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91" name="TextBox 38">
            <a:extLst>
              <a:ext uri="{FF2B5EF4-FFF2-40B4-BE49-F238E27FC236}">
                <a16:creationId xmlns:a16="http://schemas.microsoft.com/office/drawing/2014/main" id="{91CEB38B-1294-4F26-936E-AF7025EBE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5201" y="3296525"/>
            <a:ext cx="283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95" name="TextBox 38">
            <a:extLst>
              <a:ext uri="{FF2B5EF4-FFF2-40B4-BE49-F238E27FC236}">
                <a16:creationId xmlns:a16="http://schemas.microsoft.com/office/drawing/2014/main" id="{407578B6-40C5-4050-A08A-53E359D26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818" y="3460749"/>
            <a:ext cx="283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96" name="TextBox 36">
            <a:extLst>
              <a:ext uri="{FF2B5EF4-FFF2-40B4-BE49-F238E27FC236}">
                <a16:creationId xmlns:a16="http://schemas.microsoft.com/office/drawing/2014/main" id="{F09248DB-F749-418A-A04E-AF38ABE5D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519" y="313543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00" name="TextBox 38">
            <a:extLst>
              <a:ext uri="{FF2B5EF4-FFF2-40B4-BE49-F238E27FC236}">
                <a16:creationId xmlns:a16="http://schemas.microsoft.com/office/drawing/2014/main" id="{D3234557-DF33-43DC-B5FE-F9A43F837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04" y="3994149"/>
            <a:ext cx="283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101" name="TextBox 38">
            <a:extLst>
              <a:ext uri="{FF2B5EF4-FFF2-40B4-BE49-F238E27FC236}">
                <a16:creationId xmlns:a16="http://schemas.microsoft.com/office/drawing/2014/main" id="{EA9A5695-529B-4851-B037-81DC90728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643" y="3393448"/>
            <a:ext cx="283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102" name="TextBox 36">
            <a:extLst>
              <a:ext uri="{FF2B5EF4-FFF2-40B4-BE49-F238E27FC236}">
                <a16:creationId xmlns:a16="http://schemas.microsoft.com/office/drawing/2014/main" id="{1CB36209-B094-495C-A77D-468047A3F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3475" y="308635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05" name="TextBox 38">
            <a:extLst>
              <a:ext uri="{FF2B5EF4-FFF2-40B4-BE49-F238E27FC236}">
                <a16:creationId xmlns:a16="http://schemas.microsoft.com/office/drawing/2014/main" id="{86726D09-9FC7-42F3-A47E-1E9BC4E8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186" y="3915962"/>
            <a:ext cx="283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660066"/>
                </a:solidFill>
                <a:cs typeface="Arial" panose="020B0604020202020204" pitchFamily="34" charset="0"/>
              </a:rPr>
              <a:t>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D475E-D21E-1DEE-F5DE-E6CB044A8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955" y="503830"/>
            <a:ext cx="1769694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92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7" grpId="0"/>
      <p:bldP spid="88" grpId="0"/>
      <p:bldP spid="89" grpId="0"/>
      <p:bldP spid="90" grpId="0"/>
      <p:bldP spid="91" grpId="0"/>
      <p:bldP spid="95" grpId="0"/>
      <p:bldP spid="96" grpId="0"/>
      <p:bldP spid="100" grpId="0"/>
      <p:bldP spid="101" grpId="0"/>
      <p:bldP spid="102" grpId="0"/>
      <p:bldP spid="1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">
            <a:extLst>
              <a:ext uri="{FF2B5EF4-FFF2-40B4-BE49-F238E27FC236}">
                <a16:creationId xmlns:a16="http://schemas.microsoft.com/office/drawing/2014/main" id="{A325F47B-4DBE-C1D9-49F2-BF71289A8C6A}"/>
              </a:ext>
            </a:extLst>
          </p:cNvPr>
          <p:cNvSpPr/>
          <p:nvPr/>
        </p:nvSpPr>
        <p:spPr>
          <a:xfrm>
            <a:off x="361950" y="550516"/>
            <a:ext cx="11468100" cy="6126480"/>
          </a:xfrm>
          <a:prstGeom prst="roundRect">
            <a:avLst>
              <a:gd name="adj" fmla="val 11071"/>
            </a:avLst>
          </a:prstGeom>
          <a:solidFill>
            <a:srgbClr val="FFFFFF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09D2393-4E0A-6C06-91B4-8299EAC2DAC5}"/>
              </a:ext>
            </a:extLst>
          </p:cNvPr>
          <p:cNvSpPr/>
          <p:nvPr/>
        </p:nvSpPr>
        <p:spPr>
          <a:xfrm>
            <a:off x="2511754" y="4482484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22F77EB-8814-B921-9294-F19D1E10BBC4}"/>
              </a:ext>
            </a:extLst>
          </p:cNvPr>
          <p:cNvSpPr/>
          <p:nvPr/>
        </p:nvSpPr>
        <p:spPr>
          <a:xfrm>
            <a:off x="5636022" y="4487725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A6C7AA-C7B7-B9E4-7122-CA6E63C5B6D3}"/>
              </a:ext>
            </a:extLst>
          </p:cNvPr>
          <p:cNvGrpSpPr/>
          <p:nvPr/>
        </p:nvGrpSpPr>
        <p:grpSpPr>
          <a:xfrm>
            <a:off x="4535440" y="2391812"/>
            <a:ext cx="1977595" cy="1719986"/>
            <a:chOff x="1044533" y="3358258"/>
            <a:chExt cx="1730807" cy="15050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1F0208-351A-BA49-1D3F-0C7300B41377}"/>
                </a:ext>
              </a:extLst>
            </p:cNvPr>
            <p:cNvSpPr txBox="1"/>
            <p:nvPr/>
          </p:nvSpPr>
          <p:spPr>
            <a:xfrm>
              <a:off x="1044533" y="3358258"/>
              <a:ext cx="963238" cy="56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srgbClr val="0000FF"/>
                  </a:solidFill>
                  <a:latin typeface="Arial"/>
                </a:rPr>
                <a:t>510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0E71B94-6BD2-4568-CB1A-DBB2CC592715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36D2ED-BAC3-96C7-92DB-A976A1EB5CF0}"/>
                </a:ext>
              </a:extLst>
            </p:cNvPr>
            <p:cNvSpPr txBox="1"/>
            <p:nvPr/>
          </p:nvSpPr>
          <p:spPr>
            <a:xfrm>
              <a:off x="2061396" y="3367149"/>
              <a:ext cx="494851" cy="56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srgbClr val="0000FF"/>
                  </a:solidFill>
                  <a:latin typeface="Arial"/>
                </a:rPr>
                <a:t>5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0E8307D-E0FF-1D5D-5113-BA000CBC39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0154BE-4570-DAF8-58B1-5CA4E5A315E2}"/>
                </a:ext>
              </a:extLst>
            </p:cNvPr>
            <p:cNvSpPr txBox="1"/>
            <p:nvPr/>
          </p:nvSpPr>
          <p:spPr>
            <a:xfrm>
              <a:off x="1928673" y="3861933"/>
              <a:ext cx="726963" cy="56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srgbClr val="0000FF"/>
                  </a:solidFill>
                  <a:latin typeface="Arial"/>
                </a:rPr>
                <a:t>12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F9E750-72F3-9180-580E-B8FE19B82033}"/>
                </a:ext>
              </a:extLst>
            </p:cNvPr>
            <p:cNvSpPr txBox="1"/>
            <p:nvPr/>
          </p:nvSpPr>
          <p:spPr>
            <a:xfrm>
              <a:off x="1507106" y="4297731"/>
              <a:ext cx="494851" cy="56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srgbClr val="0000FF"/>
                  </a:solidFill>
                  <a:latin typeface="Arial"/>
                </a:rPr>
                <a:t>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A17AD22-46AA-D866-FE33-173F6AFB3910}"/>
              </a:ext>
            </a:extLst>
          </p:cNvPr>
          <p:cNvSpPr txBox="1"/>
          <p:nvPr/>
        </p:nvSpPr>
        <p:spPr>
          <a:xfrm>
            <a:off x="4637461" y="2953949"/>
            <a:ext cx="110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/>
              </a:rPr>
              <a:t>010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CF76FD-97A8-56AA-5599-1FE1D1F56ECB}"/>
              </a:ext>
            </a:extLst>
          </p:cNvPr>
          <p:cNvGrpSpPr/>
          <p:nvPr/>
        </p:nvGrpSpPr>
        <p:grpSpPr>
          <a:xfrm>
            <a:off x="2065183" y="2214639"/>
            <a:ext cx="1935356" cy="1891436"/>
            <a:chOff x="1597460" y="3311679"/>
            <a:chExt cx="1402725" cy="16150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4F2985-AA8C-0720-75CC-35860FB17DF1}"/>
                </a:ext>
              </a:extLst>
            </p:cNvPr>
            <p:cNvSpPr txBox="1"/>
            <p:nvPr/>
          </p:nvSpPr>
          <p:spPr>
            <a:xfrm>
              <a:off x="1756531" y="3311679"/>
              <a:ext cx="12436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3600" b="1" dirty="0">
                  <a:solidFill>
                    <a:srgbClr val="0000FF"/>
                  </a:solidFill>
                  <a:latin typeface="Arial"/>
                </a:rPr>
                <a:t>114</a:t>
              </a:r>
              <a:endParaRPr lang="en-US" sz="2800" b="1" dirty="0">
                <a:solidFill>
                  <a:srgbClr val="0000FF"/>
                </a:solidFill>
                <a:latin typeface="Arial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80A9477-187B-BC27-3126-3174185BF952}"/>
                </a:ext>
              </a:extLst>
            </p:cNvPr>
            <p:cNvCxnSpPr>
              <a:cxnSpLocks/>
            </p:cNvCxnSpPr>
            <p:nvPr/>
          </p:nvCxnSpPr>
          <p:spPr>
            <a:xfrm>
              <a:off x="1770804" y="4351883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810DC5-23C8-9D95-FC84-6987E0FC991E}"/>
                </a:ext>
              </a:extLst>
            </p:cNvPr>
            <p:cNvSpPr txBox="1"/>
            <p:nvPr/>
          </p:nvSpPr>
          <p:spPr>
            <a:xfrm>
              <a:off x="1597460" y="3544082"/>
              <a:ext cx="3466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Arial"/>
                </a:rPr>
                <a:t>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DCE1F9-87FE-E419-FBE5-F98D6E8BFD92}"/>
                </a:ext>
              </a:extLst>
            </p:cNvPr>
            <p:cNvSpPr txBox="1"/>
            <p:nvPr/>
          </p:nvSpPr>
          <p:spPr>
            <a:xfrm>
              <a:off x="1995443" y="3815152"/>
              <a:ext cx="7243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+mj-lt"/>
                </a:rPr>
                <a:t>   </a:t>
              </a:r>
              <a:r>
                <a:rPr lang="en-US" sz="3600" b="1" dirty="0">
                  <a:solidFill>
                    <a:srgbClr val="0000FF"/>
                  </a:solidFill>
                  <a:latin typeface="Arial"/>
                </a:rPr>
                <a:t>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BCA727-AC7F-E5B0-B7E3-0BEC41374667}"/>
                </a:ext>
              </a:extLst>
            </p:cNvPr>
            <p:cNvSpPr txBox="1"/>
            <p:nvPr/>
          </p:nvSpPr>
          <p:spPr>
            <a:xfrm>
              <a:off x="1745603" y="4374855"/>
              <a:ext cx="963238" cy="55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3600" b="1" dirty="0">
                  <a:solidFill>
                    <a:srgbClr val="0000FF"/>
                  </a:solidFill>
                  <a:latin typeface="Arial"/>
                </a:rPr>
                <a:t>684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EDA1AB-3F45-EFA2-5C11-1D7BB9945052}"/>
              </a:ext>
            </a:extLst>
          </p:cNvPr>
          <p:cNvSpPr/>
          <p:nvPr/>
        </p:nvSpPr>
        <p:spPr>
          <a:xfrm>
            <a:off x="2503653" y="4486760"/>
            <a:ext cx="677953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DFPOP1-W9"/>
                <a:cs typeface="Calibri" panose="020F0502020204030204" pitchFamily="34" charset="0"/>
              </a:rPr>
              <a:t>Đ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FPOP1-W9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06E1467-2B9E-38A3-1553-827CED83BBD4}"/>
              </a:ext>
            </a:extLst>
          </p:cNvPr>
          <p:cNvSpPr/>
          <p:nvPr/>
        </p:nvSpPr>
        <p:spPr>
          <a:xfrm>
            <a:off x="5626028" y="4487726"/>
            <a:ext cx="669852" cy="6060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0" name="Rounded Rectangle 44">
            <a:extLst>
              <a:ext uri="{FF2B5EF4-FFF2-40B4-BE49-F238E27FC236}">
                <a16:creationId xmlns:a16="http://schemas.microsoft.com/office/drawing/2014/main" id="{BAB74EF2-E9CC-8FD6-FD9D-5ABB14449EAD}"/>
              </a:ext>
            </a:extLst>
          </p:cNvPr>
          <p:cNvSpPr/>
          <p:nvPr/>
        </p:nvSpPr>
        <p:spPr>
          <a:xfrm>
            <a:off x="846048" y="829783"/>
            <a:ext cx="2947847" cy="85241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oogle Shape;740;p10">
            <a:extLst>
              <a:ext uri="{FF2B5EF4-FFF2-40B4-BE49-F238E27FC236}">
                <a16:creationId xmlns:a16="http://schemas.microsoft.com/office/drawing/2014/main" id="{9797119E-B1E7-3E81-4EAE-F2CDA78665B3}"/>
              </a:ext>
            </a:extLst>
          </p:cNvPr>
          <p:cNvGrpSpPr/>
          <p:nvPr/>
        </p:nvGrpSpPr>
        <p:grpSpPr>
          <a:xfrm>
            <a:off x="1013140" y="980866"/>
            <a:ext cx="548640" cy="531408"/>
            <a:chOff x="1022252" y="612106"/>
            <a:chExt cx="548640" cy="531408"/>
          </a:xfrm>
        </p:grpSpPr>
        <p:sp>
          <p:nvSpPr>
            <p:cNvPr id="22" name="Google Shape;741;p10">
              <a:extLst>
                <a:ext uri="{FF2B5EF4-FFF2-40B4-BE49-F238E27FC236}">
                  <a16:creationId xmlns:a16="http://schemas.microsoft.com/office/drawing/2014/main" id="{931B7801-D6EB-BF04-7226-7DAB31F37BAD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742;p10">
              <a:extLst>
                <a:ext uri="{FF2B5EF4-FFF2-40B4-BE49-F238E27FC236}">
                  <a16:creationId xmlns:a16="http://schemas.microsoft.com/office/drawing/2014/main" id="{0AF83F4C-F726-4FDC-BB1B-48D34FD0C7A9}"/>
                </a:ext>
              </a:extLst>
            </p:cNvPr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Rounded Rectangle 72">
            <a:extLst>
              <a:ext uri="{FF2B5EF4-FFF2-40B4-BE49-F238E27FC236}">
                <a16:creationId xmlns:a16="http://schemas.microsoft.com/office/drawing/2014/main" id="{9023A10B-6C25-FFDD-2472-325ED0699929}"/>
              </a:ext>
            </a:extLst>
          </p:cNvPr>
          <p:cNvSpPr/>
          <p:nvPr/>
        </p:nvSpPr>
        <p:spPr>
          <a:xfrm>
            <a:off x="1706108" y="992218"/>
            <a:ext cx="1326753" cy="52753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Đ, 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0E328B-11FA-9F0C-D78B-ED3D3C04348D}"/>
              </a:ext>
            </a:extLst>
          </p:cNvPr>
          <p:cNvGrpSpPr/>
          <p:nvPr/>
        </p:nvGrpSpPr>
        <p:grpSpPr>
          <a:xfrm>
            <a:off x="7956712" y="932518"/>
            <a:ext cx="3294034" cy="1765053"/>
            <a:chOff x="8384237" y="1410582"/>
            <a:chExt cx="3294034" cy="176505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7AC87FC-A3DD-4D8B-9B3F-8048B358B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15" b="98291" l="7113" r="89819">
                          <a14:foregroundMark x1="73919" y1="89316" x2="15063" y2="86966"/>
                          <a14:foregroundMark x1="84240" y1="94872" x2="13250" y2="82265"/>
                          <a14:foregroundMark x1="13250" y1="82265" x2="33333" y2="96154"/>
                          <a14:foregroundMark x1="33333" y1="96154" x2="58020" y2="99786"/>
                          <a14:foregroundMark x1="58020" y1="99786" x2="79498" y2="98291"/>
                          <a14:foregroundMark x1="79498" y1="98291" x2="51743" y2="89103"/>
                          <a14:foregroundMark x1="8368" y1="98291" x2="7113" y2="98291"/>
                          <a14:backgroundMark x1="33891" y1="31838" x2="30126" y2="70513"/>
                          <a14:backgroundMark x1="27755" y1="36752" x2="24128" y2="68803"/>
                          <a14:backgroundMark x1="24128" y1="68803" x2="33194" y2="33547"/>
                          <a14:backgroundMark x1="33194" y1="33547" x2="31520" y2="33333"/>
                          <a14:backgroundMark x1="32497" y1="36111" x2="36123" y2="70513"/>
                          <a14:backgroundMark x1="36123" y1="70513" x2="26778" y2="39530"/>
                          <a14:backgroundMark x1="26778" y1="39530" x2="37378" y2="71795"/>
                          <a14:backgroundMark x1="37378" y1="71795" x2="13529" y2="66880"/>
                          <a14:backgroundMark x1="13529" y1="66880" x2="31381" y2="34188"/>
                          <a14:backgroundMark x1="31381" y1="34188" x2="29428" y2="66239"/>
                          <a14:backgroundMark x1="29428" y1="66239" x2="18410" y2="37821"/>
                          <a14:backgroundMark x1="18410" y1="37821" x2="22594" y2="70299"/>
                          <a14:backgroundMark x1="22594" y1="70299" x2="32497" y2="61325"/>
                          <a14:backgroundMark x1="47420" y1="75641" x2="15760" y2="66026"/>
                          <a14:backgroundMark x1="15760" y1="66026" x2="35704" y2="70513"/>
                          <a14:backgroundMark x1="16736" y1="78419" x2="16736" y2="78419"/>
                          <a14:backgroundMark x1="17992" y1="80342" x2="17992" y2="80342"/>
                          <a14:backgroundMark x1="30683" y1="76923" x2="30683" y2="7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b="608"/>
            <a:stretch/>
          </p:blipFill>
          <p:spPr>
            <a:xfrm rot="21372309">
              <a:off x="9868604" y="1572001"/>
              <a:ext cx="1809667" cy="160363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E3377BC-DBE8-2BE2-6D0A-C86D97163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217">
              <a:off x="8384237" y="1410582"/>
              <a:ext cx="2870211" cy="65681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6818E9-7512-6C73-0F69-2D4035D3ED82}"/>
                </a:ext>
              </a:extLst>
            </p:cNvPr>
            <p:cNvSpPr txBox="1"/>
            <p:nvPr/>
          </p:nvSpPr>
          <p:spPr>
            <a:xfrm rot="21371366">
              <a:off x="8518929" y="1466537"/>
              <a:ext cx="25971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0981A4-F71B-B5C5-200A-3625E5E23255}"/>
              </a:ext>
            </a:extLst>
          </p:cNvPr>
          <p:cNvGrpSpPr/>
          <p:nvPr/>
        </p:nvGrpSpPr>
        <p:grpSpPr>
          <a:xfrm>
            <a:off x="7848099" y="2297711"/>
            <a:ext cx="2019286" cy="2262578"/>
            <a:chOff x="7302212" y="2332586"/>
            <a:chExt cx="2019286" cy="226257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470D3E-4CD2-DA56-AAD1-1A52C82B3320}"/>
                </a:ext>
              </a:extLst>
            </p:cNvPr>
            <p:cNvSpPr txBox="1"/>
            <p:nvPr/>
          </p:nvSpPr>
          <p:spPr>
            <a:xfrm>
              <a:off x="7302212" y="2332586"/>
              <a:ext cx="11005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srgbClr val="660066"/>
                  </a:solidFill>
                  <a:latin typeface="Arial"/>
                </a:rPr>
                <a:t>510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740E56-E6D0-B8B5-A204-2328AD99112E}"/>
                </a:ext>
              </a:extLst>
            </p:cNvPr>
            <p:cNvCxnSpPr>
              <a:cxnSpLocks/>
            </p:cNvCxnSpPr>
            <p:nvPr/>
          </p:nvCxnSpPr>
          <p:spPr>
            <a:xfrm>
              <a:off x="8312418" y="2894723"/>
              <a:ext cx="967390" cy="0"/>
            </a:xfrm>
            <a:prstGeom prst="line">
              <a:avLst/>
            </a:prstGeom>
            <a:ln w="381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2E22D7-7413-E32A-A34C-D3CC3D2A19F9}"/>
                </a:ext>
              </a:extLst>
            </p:cNvPr>
            <p:cNvSpPr txBox="1"/>
            <p:nvPr/>
          </p:nvSpPr>
          <p:spPr>
            <a:xfrm>
              <a:off x="8464065" y="2342747"/>
              <a:ext cx="565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srgbClr val="660066"/>
                  </a:solidFill>
                  <a:latin typeface="Arial"/>
                </a:rPr>
                <a:t>5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B2F8FAE-2514-8135-8CA1-2DFB6BD487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58814" y="2484773"/>
              <a:ext cx="0" cy="907198"/>
            </a:xfrm>
            <a:prstGeom prst="line">
              <a:avLst/>
            </a:prstGeom>
            <a:ln w="381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FCF90C1-6110-3B09-4C48-CF0A8107E317}"/>
                </a:ext>
              </a:extLst>
            </p:cNvPr>
            <p:cNvSpPr txBox="1"/>
            <p:nvPr/>
          </p:nvSpPr>
          <p:spPr>
            <a:xfrm>
              <a:off x="8312418" y="2908199"/>
              <a:ext cx="1009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660066"/>
                  </a:solidFill>
                  <a:latin typeface="Arial"/>
                </a:rPr>
                <a:t>102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63928A-1A65-96B2-7FF0-BB2662BD0D43}"/>
                </a:ext>
              </a:extLst>
            </p:cNvPr>
            <p:cNvSpPr txBox="1"/>
            <p:nvPr/>
          </p:nvSpPr>
          <p:spPr>
            <a:xfrm>
              <a:off x="7683075" y="3406241"/>
              <a:ext cx="7130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r>
                <a:rPr lang="en-US" sz="3600" b="1" dirty="0">
                  <a:solidFill>
                    <a:srgbClr val="660066"/>
                  </a:solidFill>
                  <a:latin typeface="Arial"/>
                </a:rPr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F54DD8-6914-425D-17B3-46E2CFCED421}"/>
                </a:ext>
              </a:extLst>
            </p:cNvPr>
            <p:cNvSpPr txBox="1"/>
            <p:nvPr/>
          </p:nvSpPr>
          <p:spPr>
            <a:xfrm>
              <a:off x="7750989" y="3948833"/>
              <a:ext cx="645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660066"/>
                  </a:solidFill>
                  <a:latin typeface="Arial"/>
                </a:rPr>
                <a:t> 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BFFF605-A392-90A5-4415-A5107B44F4EC}"/>
                </a:ext>
              </a:extLst>
            </p:cNvPr>
            <p:cNvSpPr txBox="1"/>
            <p:nvPr/>
          </p:nvSpPr>
          <p:spPr>
            <a:xfrm>
              <a:off x="7401983" y="2869414"/>
              <a:ext cx="11094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660066"/>
                  </a:solidFill>
                  <a:latin typeface="Arial"/>
                </a:rPr>
                <a:t>01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57F2CDA-9916-7D0D-617D-0AF5194B1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761" y="502323"/>
            <a:ext cx="1778875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9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">
            <a:extLst>
              <a:ext uri="{FF2B5EF4-FFF2-40B4-BE49-F238E27FC236}">
                <a16:creationId xmlns:a16="http://schemas.microsoft.com/office/drawing/2014/main" id="{8D6E0F4A-9389-DD90-8D3D-E126790477C3}"/>
              </a:ext>
            </a:extLst>
          </p:cNvPr>
          <p:cNvSpPr/>
          <p:nvPr/>
        </p:nvSpPr>
        <p:spPr>
          <a:xfrm>
            <a:off x="260349" y="287079"/>
            <a:ext cx="11488627" cy="6275555"/>
          </a:xfrm>
          <a:prstGeom prst="roundRect">
            <a:avLst>
              <a:gd name="adj" fmla="val 11071"/>
            </a:avLst>
          </a:prstGeom>
          <a:solidFill>
            <a:srgbClr val="FFFFFF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CCFC5A-BDFF-459C-8865-F031EDC0D461}"/>
              </a:ext>
            </a:extLst>
          </p:cNvPr>
          <p:cNvSpPr/>
          <p:nvPr/>
        </p:nvSpPr>
        <p:spPr>
          <a:xfrm>
            <a:off x="549728" y="745671"/>
            <a:ext cx="666750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06894-1768-4118-9880-D6F034997403}"/>
              </a:ext>
            </a:extLst>
          </p:cNvPr>
          <p:cNvSpPr txBox="1"/>
          <p:nvPr/>
        </p:nvSpPr>
        <p:spPr>
          <a:xfrm>
            <a:off x="1216478" y="560667"/>
            <a:ext cx="1017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bạn xếp 256 cái bánh vào hộp, mỗi hộp 8 cái bánh. Hỏi các bạn xếp được bao nhiêu hộp bánh như vậy?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79FC2-B9AD-4CE1-88CD-070EBB88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6" y="4250238"/>
            <a:ext cx="6172793" cy="2002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538848-CDDF-4CCB-85C8-C6BCE8569D1E}"/>
              </a:ext>
            </a:extLst>
          </p:cNvPr>
          <p:cNvSpPr txBox="1"/>
          <p:nvPr/>
        </p:nvSpPr>
        <p:spPr>
          <a:xfrm>
            <a:off x="5486110" y="1786989"/>
            <a:ext cx="567579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0" u="sng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u="sng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xếp được số hộp bánh là: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 : 8 = 32 (hộp)</a:t>
            </a: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32 hộp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7C81B9-4C5C-420E-9F5B-A0EF0899886B}"/>
              </a:ext>
            </a:extLst>
          </p:cNvPr>
          <p:cNvSpPr txBox="1"/>
          <p:nvPr/>
        </p:nvSpPr>
        <p:spPr>
          <a:xfrm>
            <a:off x="1216478" y="1786989"/>
            <a:ext cx="4027715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0" u="sng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u="sng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i="0" u="sng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bánh: 1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bánh: …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51B43D-2B71-0717-6066-A9108E8DF0B5}"/>
              </a:ext>
            </a:extLst>
          </p:cNvPr>
          <p:cNvCxnSpPr>
            <a:cxnSpLocks/>
          </p:cNvCxnSpPr>
          <p:nvPr/>
        </p:nvCxnSpPr>
        <p:spPr>
          <a:xfrm>
            <a:off x="2712428" y="1005821"/>
            <a:ext cx="29015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91C596-6CA4-4BE2-0FC0-90B143559BCC}"/>
              </a:ext>
            </a:extLst>
          </p:cNvPr>
          <p:cNvCxnSpPr>
            <a:cxnSpLocks/>
          </p:cNvCxnSpPr>
          <p:nvPr/>
        </p:nvCxnSpPr>
        <p:spPr>
          <a:xfrm>
            <a:off x="7278377" y="998026"/>
            <a:ext cx="33222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0A14EC-59E7-E237-174A-6FFC3E666984}"/>
              </a:ext>
            </a:extLst>
          </p:cNvPr>
          <p:cNvCxnSpPr>
            <a:cxnSpLocks/>
          </p:cNvCxnSpPr>
          <p:nvPr/>
        </p:nvCxnSpPr>
        <p:spPr>
          <a:xfrm>
            <a:off x="2661007" y="1420373"/>
            <a:ext cx="61002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9C0F9C-31BA-8F20-6E80-426D4F439975}"/>
              </a:ext>
            </a:extLst>
          </p:cNvPr>
          <p:cNvGrpSpPr/>
          <p:nvPr/>
        </p:nvGrpSpPr>
        <p:grpSpPr>
          <a:xfrm>
            <a:off x="6656984" y="2740001"/>
            <a:ext cx="3334050" cy="1799527"/>
            <a:chOff x="8384237" y="1410582"/>
            <a:chExt cx="3294034" cy="17650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BC5614-0BBB-0467-6BB2-A59B58B61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15" b="98291" l="7113" r="89819">
                          <a14:foregroundMark x1="73919" y1="89316" x2="15063" y2="86966"/>
                          <a14:foregroundMark x1="84240" y1="94872" x2="13250" y2="82265"/>
                          <a14:foregroundMark x1="13250" y1="82265" x2="33333" y2="96154"/>
                          <a14:foregroundMark x1="33333" y1="96154" x2="58020" y2="99786"/>
                          <a14:foregroundMark x1="58020" y1="99786" x2="79498" y2="98291"/>
                          <a14:foregroundMark x1="79498" y1="98291" x2="51743" y2="89103"/>
                          <a14:foregroundMark x1="8368" y1="98291" x2="7113" y2="98291"/>
                          <a14:backgroundMark x1="33891" y1="31838" x2="30126" y2="70513"/>
                          <a14:backgroundMark x1="27755" y1="36752" x2="24128" y2="68803"/>
                          <a14:backgroundMark x1="24128" y1="68803" x2="33194" y2="33547"/>
                          <a14:backgroundMark x1="33194" y1="33547" x2="31520" y2="33333"/>
                          <a14:backgroundMark x1="32497" y1="36111" x2="36123" y2="70513"/>
                          <a14:backgroundMark x1="36123" y1="70513" x2="26778" y2="39530"/>
                          <a14:backgroundMark x1="26778" y1="39530" x2="37378" y2="71795"/>
                          <a14:backgroundMark x1="37378" y1="71795" x2="13529" y2="66880"/>
                          <a14:backgroundMark x1="13529" y1="66880" x2="31381" y2="34188"/>
                          <a14:backgroundMark x1="31381" y1="34188" x2="29428" y2="66239"/>
                          <a14:backgroundMark x1="29428" y1="66239" x2="18410" y2="37821"/>
                          <a14:backgroundMark x1="18410" y1="37821" x2="22594" y2="70299"/>
                          <a14:backgroundMark x1="22594" y1="70299" x2="32497" y2="61325"/>
                          <a14:backgroundMark x1="47420" y1="75641" x2="15760" y2="66026"/>
                          <a14:backgroundMark x1="15760" y1="66026" x2="35704" y2="70513"/>
                          <a14:backgroundMark x1="16736" y1="78419" x2="16736" y2="78419"/>
                          <a14:backgroundMark x1="17992" y1="80342" x2="17992" y2="80342"/>
                          <a14:backgroundMark x1="30683" y1="76923" x2="30683" y2="7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b="608"/>
            <a:stretch/>
          </p:blipFill>
          <p:spPr>
            <a:xfrm rot="21372309">
              <a:off x="9868604" y="1572001"/>
              <a:ext cx="1809667" cy="16036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D5DA3C9-8687-4ABD-7C5B-19FF236E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217">
              <a:off x="8384237" y="1410582"/>
              <a:ext cx="2870211" cy="6568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F8246E-F23F-AF26-D083-A9CEC9C3FFB9}"/>
                </a:ext>
              </a:extLst>
            </p:cNvPr>
            <p:cNvSpPr txBox="1"/>
            <p:nvPr/>
          </p:nvSpPr>
          <p:spPr>
            <a:xfrm rot="21371366">
              <a:off x="8665603" y="1466537"/>
              <a:ext cx="2303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endPara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E9E6C96-7F3A-3CD7-5E31-6298753C3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813" y="287079"/>
            <a:ext cx="1890094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38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Words>363</Words>
  <Application>Microsoft Office PowerPoint</Application>
  <PresentationFormat>Widescreen</PresentationFormat>
  <Paragraphs>144</Paragraphs>
  <Slides>11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等线</vt:lpstr>
      <vt:lpstr>Arial</vt:lpstr>
      <vt:lpstr>Calibri</vt:lpstr>
      <vt:lpstr>DFPOP1-W9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2022-09-24T10:05:11Z</dcterms:created>
  <dcterms:modified xsi:type="dcterms:W3CDTF">2024-12-30T09:59:22Z</dcterms:modified>
</cp:coreProperties>
</file>