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2" r:id="rId2"/>
    <p:sldId id="2648" r:id="rId3"/>
    <p:sldId id="2646" r:id="rId4"/>
    <p:sldId id="2650" r:id="rId5"/>
    <p:sldId id="2663" r:id="rId6"/>
    <p:sldId id="2659" r:id="rId7"/>
    <p:sldId id="2664" r:id="rId8"/>
    <p:sldId id="2665" r:id="rId9"/>
    <p:sldId id="2653" r:id="rId10"/>
    <p:sldId id="2654" r:id="rId11"/>
    <p:sldId id="2666" r:id="rId12"/>
    <p:sldId id="3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3" autoAdjust="0"/>
  </p:normalViewPr>
  <p:slideViewPr>
    <p:cSldViewPr snapToGrid="0">
      <p:cViewPr varScale="1">
        <p:scale>
          <a:sx n="83" d="100"/>
          <a:sy n="83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F8A-80C2-42AE-9516-2DFDC7EDB8E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219F-3F2E-42B1-A82A-8E7572DC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3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EA5A1C-B905-4183-A020-0C3F978B6F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290961" cy="1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E1C14-7813-431E-B017-16930F5F401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F12DD-3D46-4ABB-80A6-575181A4A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7333" y="2307903"/>
            <a:ext cx="7321931" cy="1682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E73EB-CE77-0510-3CAC-5A2C7F5B6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439" y="-292165"/>
            <a:ext cx="1492606" cy="187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8A7EB-CDC9-B1A2-6E7A-81FD1BB5BBEC}"/>
              </a:ext>
            </a:extLst>
          </p:cNvPr>
          <p:cNvSpPr txBox="1"/>
          <p:nvPr/>
        </p:nvSpPr>
        <p:spPr>
          <a:xfrm>
            <a:off x="3824532" y="3842650"/>
            <a:ext cx="39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 109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94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1310641"/>
            <a:ext cx="7146928" cy="1528026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994344" y="744850"/>
              <a:ext cx="334867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4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486A1E-E50D-57FC-D3D9-AD59935D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723" y="-171347"/>
            <a:ext cx="1589811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028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660400"/>
            <a:ext cx="8193408" cy="2178267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cm,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cm.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201395" y="744850"/>
              <a:ext cx="49345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2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F27B93-53CF-51F2-1403-E4A13B468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033" y="-171347"/>
            <a:ext cx="1467190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7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C7792-8B2A-47CE-A94A-9DFB44432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143AD-2AAC-45BF-B34C-A714A1644B62}"/>
              </a:ext>
            </a:extLst>
          </p:cNvPr>
          <p:cNvSpPr txBox="1"/>
          <p:nvPr/>
        </p:nvSpPr>
        <p:spPr>
          <a:xfrm>
            <a:off x="4161623" y="6488668"/>
            <a:ext cx="695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Hương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Thảo</a:t>
            </a:r>
            <a:r>
              <a:rPr lang="en-US" dirty="0">
                <a:solidFill>
                  <a:schemeClr val="bg1"/>
                </a:solidFill>
              </a:rPr>
              <a:t> – Tranthao121004@gmail.com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EF876-2E10-E78C-2C18-184AF3D93D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535" y="-63708"/>
            <a:ext cx="1735970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593386" y="902890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  <a:alpha val="50000"/>
                </a:scheme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976877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Khám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phá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962E26-2E9A-DBE0-D006-01ECB7423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24" y="-35454"/>
            <a:ext cx="1456451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518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24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5F6B1-E082-470E-BD4B-EC128A36D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9" y="-83597"/>
            <a:ext cx="3621338" cy="1072989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826A66DE-B19D-44E6-B0DC-AB293A6CFF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625" y="2083517"/>
            <a:ext cx="1125452" cy="1290802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F1781F40-D71C-43BB-8AA8-934F1D8759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5" y="2083517"/>
            <a:ext cx="1125452" cy="1290802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8F5A9281-6CB3-4B62-B27C-283DA12F6E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745" y="2083517"/>
            <a:ext cx="1125452" cy="1290802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B79BC401-A822-43E0-9994-423F8C5BF0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305" y="2083517"/>
            <a:ext cx="1125452" cy="1290802"/>
          </a:xfrm>
          <a:prstGeom prst="rect">
            <a:avLst/>
          </a:prstGeom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5D22A8A9-C00F-41DD-83BB-08E45670D9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138" y="2083517"/>
            <a:ext cx="1125452" cy="1290802"/>
          </a:xfrm>
          <a:prstGeom prst="rect">
            <a:avLst/>
          </a:prstGeom>
        </p:spPr>
      </p:pic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020A1109-6DC2-4346-9D2E-B2392D8C3A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752" y="2083517"/>
            <a:ext cx="1125452" cy="1290802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C83A30CC-A757-4A00-BBFB-369D134EAC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38" y="3211277"/>
            <a:ext cx="1125452" cy="12908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77B2D2F-FBAD-4872-928D-2174494C8D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398" y="3211277"/>
            <a:ext cx="1125452" cy="12908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D36C2-4453-4AD7-A9A2-917A31020611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5628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C99EA6-D6AF-4704-9209-D941485744BE}"/>
              </a:ext>
            </a:extLst>
          </p:cNvPr>
          <p:cNvCxnSpPr>
            <a:cxnSpLocks/>
          </p:cNvCxnSpPr>
          <p:nvPr/>
        </p:nvCxnSpPr>
        <p:spPr>
          <a:xfrm>
            <a:off x="2559656" y="3989626"/>
            <a:ext cx="1878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5A04B-1DBF-439E-A4FB-BE2FA6529B3E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784B4B-BF71-44AD-8D16-776871236D12}"/>
              </a:ext>
            </a:extLst>
          </p:cNvPr>
          <p:cNvCxnSpPr>
            <a:cxnSpLocks/>
          </p:cNvCxnSpPr>
          <p:nvPr/>
        </p:nvCxnSpPr>
        <p:spPr>
          <a:xfrm>
            <a:off x="4438592" y="2839720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99B0377-B53F-4ACE-A362-FA7C7C6F3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2488565"/>
            <a:ext cx="1685925" cy="25717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99D4824-1AE4-43BD-948C-8D7532EB01EF}"/>
              </a:ext>
            </a:extLst>
          </p:cNvPr>
          <p:cNvSpPr/>
          <p:nvPr/>
        </p:nvSpPr>
        <p:spPr>
          <a:xfrm>
            <a:off x="731526" y="1175395"/>
            <a:ext cx="4409750" cy="1072989"/>
          </a:xfrm>
          <a:prstGeom prst="wedgeRoundRectCallout">
            <a:avLst>
              <a:gd name="adj1" fmla="val -35841"/>
              <a:gd name="adj2" fmla="val 72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x 3 = 6 (ô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1A0C6D-3248-4604-B67F-8D837F708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44" y="3245163"/>
            <a:ext cx="1317646" cy="182602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0D30178-ED2C-45D5-B901-B0728B4D86F9}"/>
              </a:ext>
            </a:extLst>
          </p:cNvPr>
          <p:cNvSpPr/>
          <p:nvPr/>
        </p:nvSpPr>
        <p:spPr>
          <a:xfrm>
            <a:off x="7164709" y="1258868"/>
            <a:ext cx="4409750" cy="1072989"/>
          </a:xfrm>
          <a:prstGeom prst="wedgeRoundRectCallout">
            <a:avLst>
              <a:gd name="adj1" fmla="val 19454"/>
              <a:gd name="adj2" fmla="val 12057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FD48-A7C2-4623-8956-854DD005BFD9}"/>
              </a:ext>
            </a:extLst>
          </p:cNvPr>
          <p:cNvSpPr/>
          <p:nvPr/>
        </p:nvSpPr>
        <p:spPr>
          <a:xfrm>
            <a:off x="3804274" y="4372859"/>
            <a:ext cx="5512445" cy="1137920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49C92-1874-AD8D-DF08-4DB9E28DE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560" y="-341810"/>
            <a:ext cx="1505530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88FB7-07E9-4D41-AC02-B5CEB42ACA6C}"/>
              </a:ext>
            </a:extLst>
          </p:cNvPr>
          <p:cNvGrpSpPr/>
          <p:nvPr/>
        </p:nvGrpSpPr>
        <p:grpSpPr>
          <a:xfrm>
            <a:off x="881663" y="551928"/>
            <a:ext cx="11205914" cy="1583923"/>
            <a:chOff x="3190781" y="613948"/>
            <a:chExt cx="10674972" cy="127738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74AB96-DC76-44F6-BD32-23F7BC6F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8064"/>
            <a:stretch/>
          </p:blipFill>
          <p:spPr>
            <a:xfrm>
              <a:off x="3190781" y="613948"/>
              <a:ext cx="10674972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E66DC-B5F0-41D0-A8CA-497C11DB52AA}"/>
                </a:ext>
              </a:extLst>
            </p:cNvPr>
            <p:cNvSpPr txBox="1"/>
            <p:nvPr/>
          </p:nvSpPr>
          <p:spPr>
            <a:xfrm>
              <a:off x="3684539" y="699913"/>
              <a:ext cx="9274114" cy="11914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8 cm,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CD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 cm.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9903A0-7416-43A4-9267-2D178D755728}"/>
              </a:ext>
            </a:extLst>
          </p:cNvPr>
          <p:cNvSpPr txBox="1"/>
          <p:nvPr/>
        </p:nvSpPr>
        <p:spPr>
          <a:xfrm>
            <a:off x="2464964" y="1987226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04FDA-DC85-4AED-B611-F759CD0D764F}"/>
              </a:ext>
            </a:extLst>
          </p:cNvPr>
          <p:cNvSpPr txBox="1"/>
          <p:nvPr/>
        </p:nvSpPr>
        <p:spPr>
          <a:xfrm>
            <a:off x="937543" y="314494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08710-7692-400A-9546-1C037AF74EC7}"/>
              </a:ext>
            </a:extLst>
          </p:cNvPr>
          <p:cNvSpPr txBox="1"/>
          <p:nvPr/>
        </p:nvSpPr>
        <p:spPr>
          <a:xfrm>
            <a:off x="4930423" y="314494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BCA26-9A6E-4BA1-8932-2F779A531F3C}"/>
              </a:ext>
            </a:extLst>
          </p:cNvPr>
          <p:cNvCxnSpPr>
            <a:endCxn id="40" idx="1"/>
          </p:cNvCxnSpPr>
          <p:nvPr/>
        </p:nvCxnSpPr>
        <p:spPr>
          <a:xfrm>
            <a:off x="1455703" y="3437334"/>
            <a:ext cx="347472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8778B01-D5DB-429A-AFE6-EBF2A8D94722}"/>
              </a:ext>
            </a:extLst>
          </p:cNvPr>
          <p:cNvSpPr/>
          <p:nvPr/>
        </p:nvSpPr>
        <p:spPr>
          <a:xfrm>
            <a:off x="1389663" y="3374120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203C42-87B6-496D-97E2-DCA16892D297}"/>
              </a:ext>
            </a:extLst>
          </p:cNvPr>
          <p:cNvSpPr/>
          <p:nvPr/>
        </p:nvSpPr>
        <p:spPr>
          <a:xfrm>
            <a:off x="4874543" y="3374120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AE75A-5B24-44D5-B54D-F9E739C73D65}"/>
              </a:ext>
            </a:extLst>
          </p:cNvPr>
          <p:cNvCxnSpPr>
            <a:cxnSpLocks/>
          </p:cNvCxnSpPr>
          <p:nvPr/>
        </p:nvCxnSpPr>
        <p:spPr>
          <a:xfrm>
            <a:off x="2339623" y="3356903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DEA9C5-A067-4F79-AF41-A3C190B9D20D}"/>
              </a:ext>
            </a:extLst>
          </p:cNvPr>
          <p:cNvCxnSpPr>
            <a:cxnSpLocks/>
          </p:cNvCxnSpPr>
          <p:nvPr/>
        </p:nvCxnSpPr>
        <p:spPr>
          <a:xfrm>
            <a:off x="3233703" y="3366639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F75D3E-392B-429F-A44D-12ED77289563}"/>
              </a:ext>
            </a:extLst>
          </p:cNvPr>
          <p:cNvCxnSpPr>
            <a:cxnSpLocks/>
          </p:cNvCxnSpPr>
          <p:nvPr/>
        </p:nvCxnSpPr>
        <p:spPr>
          <a:xfrm>
            <a:off x="4097303" y="3366639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3B56C3-DC85-42C0-A72A-FB9922ED12DD}"/>
              </a:ext>
            </a:extLst>
          </p:cNvPr>
          <p:cNvSpPr txBox="1"/>
          <p:nvPr/>
        </p:nvSpPr>
        <p:spPr>
          <a:xfrm>
            <a:off x="881663" y="408672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AF9517-7714-4738-AEAC-3A4CC0B25930}"/>
              </a:ext>
            </a:extLst>
          </p:cNvPr>
          <p:cNvSpPr txBox="1"/>
          <p:nvPr/>
        </p:nvSpPr>
        <p:spPr>
          <a:xfrm>
            <a:off x="2339623" y="412608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F75CD6-D15B-45B7-B223-CB5AA943AE6C}"/>
              </a:ext>
            </a:extLst>
          </p:cNvPr>
          <p:cNvCxnSpPr>
            <a:cxnSpLocks/>
          </p:cNvCxnSpPr>
          <p:nvPr/>
        </p:nvCxnSpPr>
        <p:spPr>
          <a:xfrm>
            <a:off x="1389663" y="4418474"/>
            <a:ext cx="949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840B606-0D54-43EC-96CE-BA80CAA69F61}"/>
              </a:ext>
            </a:extLst>
          </p:cNvPr>
          <p:cNvSpPr/>
          <p:nvPr/>
        </p:nvSpPr>
        <p:spPr>
          <a:xfrm>
            <a:off x="1389663" y="4356387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4DDAF8-D30D-4417-8EB8-FAD1A85E6A5D}"/>
              </a:ext>
            </a:extLst>
          </p:cNvPr>
          <p:cNvSpPr/>
          <p:nvPr/>
        </p:nvSpPr>
        <p:spPr>
          <a:xfrm>
            <a:off x="2258343" y="4356387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C48B06-E2B8-4DCE-8417-ECFC497E89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1406030" y="3480108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9F8D27-1E79-401A-94B1-94605F00BAC2}"/>
              </a:ext>
            </a:extLst>
          </p:cNvPr>
          <p:cNvCxnSpPr>
            <a:cxnSpLocks/>
          </p:cNvCxnSpPr>
          <p:nvPr/>
        </p:nvCxnSpPr>
        <p:spPr>
          <a:xfrm>
            <a:off x="2339623" y="3461923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7DDCF6F6-CE76-4EB4-A5E1-2124A813B463}"/>
              </a:ext>
            </a:extLst>
          </p:cNvPr>
          <p:cNvSpPr/>
          <p:nvPr/>
        </p:nvSpPr>
        <p:spPr>
          <a:xfrm>
            <a:off x="5871352" y="2182146"/>
            <a:ext cx="5512445" cy="33042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592C8-E01A-4FBC-AF64-C5F5C0559F30}"/>
              </a:ext>
            </a:extLst>
          </p:cNvPr>
          <p:cNvSpPr txBox="1"/>
          <p:nvPr/>
        </p:nvSpPr>
        <p:spPr>
          <a:xfrm>
            <a:off x="7923633" y="2480227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10CF9F-461F-4EBB-99EF-789C4E4FF498}"/>
              </a:ext>
            </a:extLst>
          </p:cNvPr>
          <p:cNvSpPr txBox="1"/>
          <p:nvPr/>
        </p:nvSpPr>
        <p:spPr>
          <a:xfrm>
            <a:off x="5864015" y="3057094"/>
            <a:ext cx="5256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35D3E-C8CA-429B-BD4A-7BCBEE4B44C8}"/>
              </a:ext>
            </a:extLst>
          </p:cNvPr>
          <p:cNvSpPr txBox="1"/>
          <p:nvPr/>
        </p:nvSpPr>
        <p:spPr>
          <a:xfrm>
            <a:off x="5886552" y="4040526"/>
            <a:ext cx="525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: 2 = 4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A5169-672B-4D2C-9A46-6AB8D5953986}"/>
              </a:ext>
            </a:extLst>
          </p:cNvPr>
          <p:cNvSpPr txBox="1"/>
          <p:nvPr/>
        </p:nvSpPr>
        <p:spPr>
          <a:xfrm>
            <a:off x="8413242" y="4582219"/>
            <a:ext cx="285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3061265" y="1519782"/>
            <a:ext cx="218519" cy="3474722"/>
          </a:xfrm>
          <a:prstGeom prst="leftBrace">
            <a:avLst>
              <a:gd name="adj1" fmla="val 312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2774526" y="2608867"/>
            <a:ext cx="156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E4528-E1E6-8551-33E2-DA093D69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738" y="-279821"/>
            <a:ext cx="168618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  <p:bldP spid="47" grpId="0" animBg="1"/>
      <p:bldP spid="53" grpId="0"/>
      <p:bldP spid="54" grpId="0"/>
      <p:bldP spid="56" grpId="0" animBg="1"/>
      <p:bldP spid="57" grpId="0" animBg="1"/>
      <p:bldP spid="60" grpId="0" animBg="1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động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731459-E1BB-74EB-43DB-AAC3AED7A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24" y="-103246"/>
            <a:ext cx="1501421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78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A2C4A6-26F9-44E1-B5CA-CE8F3E93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18669"/>
              </p:ext>
            </p:extLst>
          </p:nvPr>
        </p:nvGraphicFramePr>
        <p:xfrm>
          <a:off x="863600" y="2021275"/>
          <a:ext cx="10627360" cy="28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26441194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950730922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55889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8444153"/>
                    </a:ext>
                  </a:extLst>
                </a:gridCol>
              </a:tblGrid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13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01918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1296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785368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AA72D6-FE79-4CD3-B929-091097AA29ED}"/>
              </a:ext>
            </a:extLst>
          </p:cNvPr>
          <p:cNvSpPr/>
          <p:nvPr/>
        </p:nvSpPr>
        <p:spPr>
          <a:xfrm>
            <a:off x="1001776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565404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3A995-BF99-B6E9-DA0D-37157CF7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152" y="-63708"/>
            <a:ext cx="135407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66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158294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8481A8-A7D1-4EC9-9BE7-74892148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6" y="1526639"/>
            <a:ext cx="7181972" cy="1087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AA161-2AF0-44E9-B893-DCBAF3BF8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92" y="3131184"/>
            <a:ext cx="3571448" cy="116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462E1-633C-46CE-BE1B-A95FC53A5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369" y="1250490"/>
            <a:ext cx="1808480" cy="1497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0736533-1688-43EC-81A4-16B773E865B5}"/>
              </a:ext>
            </a:extLst>
          </p:cNvPr>
          <p:cNvGrpSpPr/>
          <p:nvPr/>
        </p:nvGrpSpPr>
        <p:grpSpPr>
          <a:xfrm>
            <a:off x="429482" y="4461820"/>
            <a:ext cx="7609840" cy="584775"/>
            <a:chOff x="1747520" y="4439920"/>
            <a:chExt cx="760984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96563E-6022-4EF6-9294-2DE61EE35CA6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sáp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5B711D-0963-4CC0-869B-E769C132B110}"/>
                </a:ext>
              </a:extLst>
            </p:cNvPr>
            <p:cNvSpPr/>
            <p:nvPr/>
          </p:nvSpPr>
          <p:spPr>
            <a:xfrm>
              <a:off x="4709446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C42DDF-F02A-4790-AFFD-B0A310D8A97C}"/>
              </a:ext>
            </a:extLst>
          </p:cNvPr>
          <p:cNvGrpSpPr/>
          <p:nvPr/>
        </p:nvGrpSpPr>
        <p:grpSpPr>
          <a:xfrm>
            <a:off x="457200" y="5443077"/>
            <a:ext cx="7609840" cy="584775"/>
            <a:chOff x="1747520" y="4439920"/>
            <a:chExt cx="760984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DDDC0-172E-4041-B9B1-93F2A67A8668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1B33D72-2404-4B17-9287-1FEBB2D6327D}"/>
                </a:ext>
              </a:extLst>
            </p:cNvPr>
            <p:cNvSpPr/>
            <p:nvPr/>
          </p:nvSpPr>
          <p:spPr>
            <a:xfrm>
              <a:off x="4719972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FDECE1-785E-4E75-AF03-55660A70279F}"/>
              </a:ext>
            </a:extLst>
          </p:cNvPr>
          <p:cNvSpPr txBox="1"/>
          <p:nvPr/>
        </p:nvSpPr>
        <p:spPr>
          <a:xfrm>
            <a:off x="7283242" y="3050028"/>
            <a:ext cx="4227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2B0-45C9-464E-9C4B-370C1B44C1B8}"/>
              </a:ext>
            </a:extLst>
          </p:cNvPr>
          <p:cNvSpPr txBox="1"/>
          <p:nvPr/>
        </p:nvSpPr>
        <p:spPr>
          <a:xfrm>
            <a:off x="7087919" y="4085363"/>
            <a:ext cx="461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(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CC236-EEA9-4001-B3E4-D517404134D4}"/>
              </a:ext>
            </a:extLst>
          </p:cNvPr>
          <p:cNvSpPr/>
          <p:nvPr/>
        </p:nvSpPr>
        <p:spPr>
          <a:xfrm>
            <a:off x="3595284" y="4534351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B258E-B2F2-46C8-AC77-E33F9B950C0C}"/>
              </a:ext>
            </a:extLst>
          </p:cNvPr>
          <p:cNvSpPr txBox="1"/>
          <p:nvPr/>
        </p:nvSpPr>
        <p:spPr>
          <a:xfrm>
            <a:off x="7457132" y="4650114"/>
            <a:ext cx="4444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217BC-741B-4F3E-83E7-84A99F03E0E0}"/>
              </a:ext>
            </a:extLst>
          </p:cNvPr>
          <p:cNvSpPr txBox="1"/>
          <p:nvPr/>
        </p:nvSpPr>
        <p:spPr>
          <a:xfrm>
            <a:off x="7283242" y="5677871"/>
            <a:ext cx="461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6D4B4-583C-4867-B6E2-6B244E84BCC4}"/>
              </a:ext>
            </a:extLst>
          </p:cNvPr>
          <p:cNvSpPr/>
          <p:nvPr/>
        </p:nvSpPr>
        <p:spPr>
          <a:xfrm>
            <a:off x="3595283" y="5505603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8459F-7B33-A284-50B0-967007EAC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581" y="-350048"/>
            <a:ext cx="141433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22" grpId="0" animBg="1"/>
      <p:bldP spid="44" grpId="0"/>
      <p:bldP spid="45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Vận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dụng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51A98E-C042-9356-DDEF-87513AF87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738" y="-275449"/>
            <a:ext cx="1531885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71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6058FF5-7B88-410B-A8B4-0DF8AD72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44" y="0"/>
            <a:ext cx="871475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9BB20-4349-E32E-CD22-CD173D6E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47" y="0"/>
            <a:ext cx="150190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6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336</Words>
  <Application>Microsoft Office PowerPoint</Application>
  <PresentationFormat>Widescreen</PresentationFormat>
  <Paragraphs>62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等线</vt:lpstr>
      <vt:lpstr>Arial</vt:lpstr>
      <vt:lpstr>Calibri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37</cp:revision>
  <dcterms:created xsi:type="dcterms:W3CDTF">2022-08-05T08:52:36Z</dcterms:created>
  <dcterms:modified xsi:type="dcterms:W3CDTF">2025-11-25T08:58:54Z</dcterms:modified>
</cp:coreProperties>
</file>