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13"/>
  </p:notesMasterIdLst>
  <p:sldIdLst>
    <p:sldId id="3188" r:id="rId3"/>
    <p:sldId id="3201" r:id="rId4"/>
    <p:sldId id="3216" r:id="rId5"/>
    <p:sldId id="3238" r:id="rId6"/>
    <p:sldId id="3204" r:id="rId7"/>
    <p:sldId id="3239" r:id="rId8"/>
    <p:sldId id="3229" r:id="rId9"/>
    <p:sldId id="3232" r:id="rId10"/>
    <p:sldId id="3237" r:id="rId11"/>
    <p:sldId id="32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8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E70E7-E988-4253-8827-F433DD4AD309}" type="datetimeFigureOut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228AE-D919-4A74-BAF6-D08C7BC559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5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180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1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51B22D-B9B7-460C-AFF5-E4A2A2B766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79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67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291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064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8995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298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6F1B3-F0F6-490A-96A0-0E5075E6CE0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8466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600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412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41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61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12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08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0246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013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68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86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26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4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543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5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39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7BC3D-F7BC-4D36-BDB7-4BFA0057167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7ECCA5-E25D-46D1-99C1-543C92C957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10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697EB-86B7-49A6-A378-80D565EA7F9D}"/>
              </a:ext>
            </a:extLst>
          </p:cNvPr>
          <p:cNvSpPr txBox="1"/>
          <p:nvPr/>
        </p:nvSpPr>
        <p:spPr>
          <a:xfrm>
            <a:off x="-3613355" y="7513074"/>
            <a:ext cx="59055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Khởi</a:t>
            </a:r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Pacifico" panose="00000500000000000000" pitchFamily="2" charset="0"/>
                <a:ea typeface="+mn-ea"/>
                <a:cs typeface="+mn-cs"/>
              </a:rPr>
              <a:t>Động</a:t>
            </a:r>
            <a:endParaRPr kumimoji="0" lang="en-US" sz="11500" b="0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Pacifico" panose="000005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F64503-AFDD-4999-AF93-F6858A047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438" y="628268"/>
            <a:ext cx="5907536" cy="48345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DE448C-38A0-4936-90E4-48ECFAD55B35}"/>
              </a:ext>
            </a:extLst>
          </p:cNvPr>
          <p:cNvSpPr txBox="1"/>
          <p:nvPr/>
        </p:nvSpPr>
        <p:spPr>
          <a:xfrm>
            <a:off x="1103970" y="680492"/>
            <a:ext cx="61756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Tạm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biệt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và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Hẹn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gặp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5096FA"/>
                </a:solidFill>
                <a:effectLst/>
                <a:uLnTx/>
                <a:uFillTx/>
                <a:latin typeface="Great Vibes" pitchFamily="2" charset="0"/>
                <a:ea typeface="+mn-ea"/>
                <a:cs typeface="+mn-cs"/>
              </a:rPr>
              <a:t>lại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5096FA"/>
              </a:solidFill>
              <a:effectLst/>
              <a:uLnTx/>
              <a:uFillTx/>
              <a:latin typeface="Great Vibes" pitchFamily="2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563109" y="776657"/>
            <a:ext cx="7842166" cy="1199522"/>
          </a:xfrm>
          <a:prstGeom prst="roundRect">
            <a:avLst>
              <a:gd name="adj" fmla="val 50000"/>
            </a:avLst>
          </a:prstGeom>
          <a:noFill/>
          <a:ln w="25400" cmpd="sng">
            <a:solidFill>
              <a:srgbClr val="759501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A0CC3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-300" normalizeH="0" baseline="0" noProof="0">
                <a:ln>
                  <a:noFill/>
                </a:ln>
                <a:solidFill>
                  <a:srgbClr val="5F7700"/>
                </a:solidFill>
                <a:effectLst/>
                <a:uLnTx/>
                <a:uFillTx/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rPr>
              <a:t>开头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2494529" y="708077"/>
            <a:ext cx="7842166" cy="1199522"/>
          </a:xfrm>
          <a:prstGeom prst="roundRect">
            <a:avLst>
              <a:gd name="adj" fmla="val 50000"/>
            </a:avLst>
          </a:prstGeom>
          <a:solidFill>
            <a:srgbClr val="A0CC3F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chơi</a:t>
            </a:r>
            <a:endParaRPr kumimoji="0" lang="en-US" altLang="zh-CN" sz="4400" b="1" i="0" u="none" strike="noStrike" kern="1200" cap="none" spc="-3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Điểm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danh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theo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tên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-30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4400" b="1" i="0" u="none" strike="noStrike" kern="1200" cap="none" spc="-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vị</a:t>
            </a:r>
            <a:r>
              <a:rPr lang="en-US" altLang="zh-CN" sz="4400" b="1" spc="-300" dirty="0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400" b="1" spc="-300" dirty="0" err="1">
                <a:solidFill>
                  <a:srgbClr val="002060"/>
                </a:solidFill>
                <a:latin typeface="Calibri" panose="020F0502020204030204" pitchFamily="34" charset="0"/>
                <a:ea typeface="字魂189号-星岩乐黑体" panose="00000500000000000000" charset="-122"/>
                <a:cs typeface="Calibri" panose="020F0502020204030204" pitchFamily="34" charset="0"/>
                <a:sym typeface="+mn-lt"/>
              </a:rPr>
              <a:t>đo</a:t>
            </a:r>
            <a:endParaRPr kumimoji="0" lang="zh-CN" altLang="en-US" sz="4400" b="1" i="0" u="none" strike="noStrike" kern="1200" cap="none" spc="-30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字魂189号-星岩乐黑体" panose="00000500000000000000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5DBC6B-EB62-4F63-93B6-F3FA6038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22" y="650849"/>
            <a:ext cx="1343413" cy="13434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E0C6539-A998-470A-8B42-44892A050F4C}"/>
              </a:ext>
            </a:extLst>
          </p:cNvPr>
          <p:cNvGrpSpPr/>
          <p:nvPr/>
        </p:nvGrpSpPr>
        <p:grpSpPr>
          <a:xfrm>
            <a:off x="290291" y="1770910"/>
            <a:ext cx="7503832" cy="4174193"/>
            <a:chOff x="290291" y="1770910"/>
            <a:chExt cx="7503832" cy="4174193"/>
          </a:xfrm>
        </p:grpSpPr>
        <p:grpSp>
          <p:nvGrpSpPr>
            <p:cNvPr id="14" name="组合 18">
              <a:extLst>
                <a:ext uri="{FF2B5EF4-FFF2-40B4-BE49-F238E27FC236}">
                  <a16:creationId xmlns:a16="http://schemas.microsoft.com/office/drawing/2014/main" id="{5834382A-C067-4A1D-B864-20423D84ACD0}"/>
                </a:ext>
              </a:extLst>
            </p:cNvPr>
            <p:cNvGrpSpPr/>
            <p:nvPr/>
          </p:nvGrpSpPr>
          <p:grpSpPr>
            <a:xfrm>
              <a:off x="1164247" y="2356363"/>
              <a:ext cx="6629876" cy="1528722"/>
              <a:chOff x="1317" y="3053"/>
              <a:chExt cx="16681" cy="3765"/>
            </a:xfrm>
          </p:grpSpPr>
          <p:grpSp>
            <p:nvGrpSpPr>
              <p:cNvPr id="15" name="组合 15">
                <a:extLst>
                  <a:ext uri="{FF2B5EF4-FFF2-40B4-BE49-F238E27FC236}">
                    <a16:creationId xmlns:a16="http://schemas.microsoft.com/office/drawing/2014/main" id="{2CCED4DD-67F6-4446-AE0E-AA7E8581411F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17" name="圆角矩形 14">
                  <a:extLst>
                    <a:ext uri="{FF2B5EF4-FFF2-40B4-BE49-F238E27FC236}">
                      <a16:creationId xmlns:a16="http://schemas.microsoft.com/office/drawing/2014/main" id="{7E5B3AE6-9AAB-4AF7-8530-4F1D49EF4772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8" name="圆角矩形 13">
                  <a:extLst>
                    <a:ext uri="{FF2B5EF4-FFF2-40B4-BE49-F238E27FC236}">
                      <a16:creationId xmlns:a16="http://schemas.microsoft.com/office/drawing/2014/main" id="{C82684BA-C6E5-42EE-B53C-490FF953E0C5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6" name="文本框 17">
                <a:extLst>
                  <a:ext uri="{FF2B5EF4-FFF2-40B4-BE49-F238E27FC236}">
                    <a16:creationId xmlns:a16="http://schemas.microsoft.com/office/drawing/2014/main" id="{03E09A23-E4D0-4B56-9376-C6C5734038D8}"/>
                  </a:ext>
                </a:extLst>
              </p:cNvPr>
              <p:cNvSpPr txBox="1"/>
              <p:nvPr/>
            </p:nvSpPr>
            <p:spPr>
              <a:xfrm>
                <a:off x="1797" y="3192"/>
                <a:ext cx="15898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Nói tên bốn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đơn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vị</a:t>
                </a:r>
                <a:r>
                  <a:rPr lang="en-US" sz="2800" dirty="0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 đã học (theo thứ tự ngẫu nhiên): 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“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mét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gam, mi-li-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lít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, </a:t>
                </a:r>
                <a:r>
                  <a:rPr lang="en-US" sz="28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đ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ộ C</a:t>
                </a:r>
                <a:r>
                  <a: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Palatino Linotype" panose="02040502050505030304" pitchFamily="18" charset="0"/>
                    <a:cs typeface="Calibri" panose="020F0502020204030204" pitchFamily="34" charset="0"/>
                  </a:rPr>
                  <a:t>”.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Palatino Linotype" panose="020405020505050303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4" name="组合 18">
              <a:extLst>
                <a:ext uri="{FF2B5EF4-FFF2-40B4-BE49-F238E27FC236}">
                  <a16:creationId xmlns:a16="http://schemas.microsoft.com/office/drawing/2014/main" id="{0567DB0E-BF74-44DA-A64B-F6D54540D342}"/>
                </a:ext>
              </a:extLst>
            </p:cNvPr>
            <p:cNvGrpSpPr/>
            <p:nvPr/>
          </p:nvGrpSpPr>
          <p:grpSpPr>
            <a:xfrm>
              <a:off x="1079346" y="4407448"/>
              <a:ext cx="6714777" cy="1537655"/>
              <a:chOff x="1317" y="3031"/>
              <a:chExt cx="16681" cy="3787"/>
            </a:xfrm>
          </p:grpSpPr>
          <p:grpSp>
            <p:nvGrpSpPr>
              <p:cNvPr id="25" name="组合 15">
                <a:extLst>
                  <a:ext uri="{FF2B5EF4-FFF2-40B4-BE49-F238E27FC236}">
                    <a16:creationId xmlns:a16="http://schemas.microsoft.com/office/drawing/2014/main" id="{033E6570-D37B-4CCB-B58D-D00B909A4A55}"/>
                  </a:ext>
                </a:extLst>
              </p:cNvPr>
              <p:cNvGrpSpPr/>
              <p:nvPr/>
            </p:nvGrpSpPr>
            <p:grpSpPr>
              <a:xfrm>
                <a:off x="1317" y="3053"/>
                <a:ext cx="16681" cy="3765"/>
                <a:chOff x="1020" y="2328"/>
                <a:chExt cx="11012" cy="7757"/>
              </a:xfrm>
            </p:grpSpPr>
            <p:sp>
              <p:nvSpPr>
                <p:cNvPr id="27" name="圆角矩形 14">
                  <a:extLst>
                    <a:ext uri="{FF2B5EF4-FFF2-40B4-BE49-F238E27FC236}">
                      <a16:creationId xmlns:a16="http://schemas.microsoft.com/office/drawing/2014/main" id="{3FD9304D-CE34-4F63-9901-9779C4BC0811}"/>
                    </a:ext>
                  </a:extLst>
                </p:cNvPr>
                <p:cNvSpPr/>
                <p:nvPr/>
              </p:nvSpPr>
              <p:spPr>
                <a:xfrm>
                  <a:off x="1220" y="2481"/>
                  <a:ext cx="10812" cy="7604"/>
                </a:xfrm>
                <a:prstGeom prst="roundRect">
                  <a:avLst/>
                </a:prstGeom>
                <a:solidFill>
                  <a:srgbClr val="A0CC3F"/>
                </a:solidFill>
                <a:ln w="25400" cmpd="sng">
                  <a:noFill/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28" name="圆角矩形 13">
                  <a:extLst>
                    <a:ext uri="{FF2B5EF4-FFF2-40B4-BE49-F238E27FC236}">
                      <a16:creationId xmlns:a16="http://schemas.microsoft.com/office/drawing/2014/main" id="{E6BD9FDC-C221-43FE-9539-A5147D9B5E10}"/>
                    </a:ext>
                  </a:extLst>
                </p:cNvPr>
                <p:cNvSpPr/>
                <p:nvPr/>
              </p:nvSpPr>
              <p:spPr>
                <a:xfrm>
                  <a:off x="1020" y="2328"/>
                  <a:ext cx="10812" cy="7120"/>
                </a:xfrm>
                <a:prstGeom prst="roundRect">
                  <a:avLst/>
                </a:prstGeom>
                <a:solidFill>
                  <a:schemeClr val="bg1"/>
                </a:solidFill>
                <a:ln w="25400" cmpd="sng">
                  <a:solidFill>
                    <a:srgbClr val="5F77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F7700"/>
                    </a:solidFill>
                    <a:effectLst/>
                    <a:uLnTx/>
                    <a:uFillTx/>
                    <a:latin typeface="等线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26" name="文本框 17">
                <a:extLst>
                  <a:ext uri="{FF2B5EF4-FFF2-40B4-BE49-F238E27FC236}">
                    <a16:creationId xmlns:a16="http://schemas.microsoft.com/office/drawing/2014/main" id="{045B6B81-5DAA-4BDC-8BA6-B85BF2DCF4C6}"/>
                  </a:ext>
                </a:extLst>
              </p:cNvPr>
              <p:cNvSpPr txBox="1"/>
              <p:nvPr/>
            </p:nvSpPr>
            <p:spPr>
              <a:xfrm>
                <a:off x="2002" y="3031"/>
                <a:ext cx="15693" cy="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36195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nào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nói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nhầm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bị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phạt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: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đứng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lên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trước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 khi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lớp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điểm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danh xong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,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những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bạn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này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sẽ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hát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múa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một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kumimoji="0" 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bài</a:t>
                </a: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.</a:t>
                </a:r>
                <a:endPara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图片 25" descr="卡通人物&#10;&#10;中度可信度描述已自动生成">
              <a:extLst>
                <a:ext uri="{FF2B5EF4-FFF2-40B4-BE49-F238E27FC236}">
                  <a16:creationId xmlns:a16="http://schemas.microsoft.com/office/drawing/2014/main" id="{39FE9F1F-13FF-48E2-A0CE-BCB8CF9784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19945025">
              <a:off x="290291" y="1770910"/>
              <a:ext cx="1578110" cy="157811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ED97EE7-C38F-4CAE-ABDB-6C57D0762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36353" flipH="1">
              <a:off x="569895" y="4590491"/>
              <a:ext cx="1018902" cy="101890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502879D-1774-48B4-B57B-C0E87F0ADEC1}"/>
              </a:ext>
            </a:extLst>
          </p:cNvPr>
          <p:cNvGrpSpPr/>
          <p:nvPr/>
        </p:nvGrpSpPr>
        <p:grpSpPr>
          <a:xfrm>
            <a:off x="8038564" y="1981383"/>
            <a:ext cx="3634551" cy="4502073"/>
            <a:chOff x="8038564" y="1981383"/>
            <a:chExt cx="3634551" cy="45020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640524-F5BF-4B5E-8BAA-3C366D8418FD}"/>
                </a:ext>
              </a:extLst>
            </p:cNvPr>
            <p:cNvSpPr/>
            <p:nvPr/>
          </p:nvSpPr>
          <p:spPr>
            <a:xfrm>
              <a:off x="8053862" y="2292481"/>
              <a:ext cx="1604488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mét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8DA0930-A635-48E5-ADF8-043B1EA6CA07}"/>
                </a:ext>
              </a:extLst>
            </p:cNvPr>
            <p:cNvGrpSpPr/>
            <p:nvPr/>
          </p:nvGrpSpPr>
          <p:grpSpPr>
            <a:xfrm>
              <a:off x="8303015" y="2903296"/>
              <a:ext cx="1003624" cy="1288104"/>
              <a:chOff x="7840095" y="-3367017"/>
              <a:chExt cx="1748992" cy="2244751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A293FF69-A303-4571-A1C9-A6575C3611F0}"/>
                  </a:ext>
                </a:extLst>
              </p:cNvPr>
              <p:cNvSpPr/>
              <p:nvPr/>
            </p:nvSpPr>
            <p:spPr>
              <a:xfrm>
                <a:off x="8004789" y="-2877154"/>
                <a:ext cx="1399949" cy="521406"/>
              </a:xfrm>
              <a:custGeom>
                <a:avLst/>
                <a:gdLst>
                  <a:gd name="connsiteX0" fmla="*/ 8361 w 1399949"/>
                  <a:gd name="connsiteY0" fmla="*/ 318180 h 521406"/>
                  <a:gd name="connsiteX1" fmla="*/ 1693 w 1399949"/>
                  <a:gd name="connsiteY1" fmla="*/ 268650 h 521406"/>
                  <a:gd name="connsiteX2" fmla="*/ 13123 w 1399949"/>
                  <a:gd name="connsiteY2" fmla="*/ 263888 h 521406"/>
                  <a:gd name="connsiteX3" fmla="*/ 36936 w 1399949"/>
                  <a:gd name="connsiteY3" fmla="*/ 294368 h 521406"/>
                  <a:gd name="connsiteX4" fmla="*/ 40746 w 1399949"/>
                  <a:gd name="connsiteY4" fmla="*/ 306750 h 521406"/>
                  <a:gd name="connsiteX5" fmla="*/ 61701 w 1399949"/>
                  <a:gd name="connsiteY5" fmla="*/ 333420 h 521406"/>
                  <a:gd name="connsiteX6" fmla="*/ 86466 w 1399949"/>
                  <a:gd name="connsiteY6" fmla="*/ 310560 h 521406"/>
                  <a:gd name="connsiteX7" fmla="*/ 126471 w 1399949"/>
                  <a:gd name="connsiteY7" fmla="*/ 284843 h 521406"/>
                  <a:gd name="connsiteX8" fmla="*/ 165523 w 1399949"/>
                  <a:gd name="connsiteY8" fmla="*/ 255315 h 521406"/>
                  <a:gd name="connsiteX9" fmla="*/ 299826 w 1399949"/>
                  <a:gd name="connsiteY9" fmla="*/ 188640 h 521406"/>
                  <a:gd name="connsiteX10" fmla="*/ 373168 w 1399949"/>
                  <a:gd name="connsiteY10" fmla="*/ 29573 h 521406"/>
                  <a:gd name="connsiteX11" fmla="*/ 396028 w 1399949"/>
                  <a:gd name="connsiteY11" fmla="*/ 1950 h 521406"/>
                  <a:gd name="connsiteX12" fmla="*/ 414126 w 1399949"/>
                  <a:gd name="connsiteY12" fmla="*/ 24810 h 521406"/>
                  <a:gd name="connsiteX13" fmla="*/ 416983 w 1399949"/>
                  <a:gd name="connsiteY13" fmla="*/ 139110 h 521406"/>
                  <a:gd name="connsiteX14" fmla="*/ 483658 w 1399949"/>
                  <a:gd name="connsiteY14" fmla="*/ 195308 h 521406"/>
                  <a:gd name="connsiteX15" fmla="*/ 754169 w 1399949"/>
                  <a:gd name="connsiteY15" fmla="*/ 185783 h 521406"/>
                  <a:gd name="connsiteX16" fmla="*/ 881803 w 1399949"/>
                  <a:gd name="connsiteY16" fmla="*/ 196260 h 521406"/>
                  <a:gd name="connsiteX17" fmla="*/ 951336 w 1399949"/>
                  <a:gd name="connsiteY17" fmla="*/ 143873 h 521406"/>
                  <a:gd name="connsiteX18" fmla="*/ 958956 w 1399949"/>
                  <a:gd name="connsiteY18" fmla="*/ 60053 h 521406"/>
                  <a:gd name="connsiteX19" fmla="*/ 971338 w 1399949"/>
                  <a:gd name="connsiteY19" fmla="*/ 1950 h 521406"/>
                  <a:gd name="connsiteX20" fmla="*/ 985626 w 1399949"/>
                  <a:gd name="connsiteY20" fmla="*/ 3855 h 521406"/>
                  <a:gd name="connsiteX21" fmla="*/ 998008 w 1399949"/>
                  <a:gd name="connsiteY21" fmla="*/ 68625 h 521406"/>
                  <a:gd name="connsiteX22" fmla="*/ 1000866 w 1399949"/>
                  <a:gd name="connsiteY22" fmla="*/ 81960 h 521406"/>
                  <a:gd name="connsiteX23" fmla="*/ 1012296 w 1399949"/>
                  <a:gd name="connsiteY23" fmla="*/ 133395 h 521406"/>
                  <a:gd name="connsiteX24" fmla="*/ 1150408 w 1399949"/>
                  <a:gd name="connsiteY24" fmla="*/ 242933 h 521406"/>
                  <a:gd name="connsiteX25" fmla="*/ 1208511 w 1399949"/>
                  <a:gd name="connsiteY25" fmla="*/ 261983 h 521406"/>
                  <a:gd name="connsiteX26" fmla="*/ 1287569 w 1399949"/>
                  <a:gd name="connsiteY26" fmla="*/ 236265 h 521406"/>
                  <a:gd name="connsiteX27" fmla="*/ 1316144 w 1399949"/>
                  <a:gd name="connsiteY27" fmla="*/ 262935 h 521406"/>
                  <a:gd name="connsiteX28" fmla="*/ 1323763 w 1399949"/>
                  <a:gd name="connsiteY28" fmla="*/ 302940 h 521406"/>
                  <a:gd name="connsiteX29" fmla="*/ 1368531 w 1399949"/>
                  <a:gd name="connsiteY29" fmla="*/ 360090 h 521406"/>
                  <a:gd name="connsiteX30" fmla="*/ 1379961 w 1399949"/>
                  <a:gd name="connsiteY30" fmla="*/ 411525 h 521406"/>
                  <a:gd name="connsiteX31" fmla="*/ 1341861 w 1399949"/>
                  <a:gd name="connsiteY31" fmla="*/ 444863 h 521406"/>
                  <a:gd name="connsiteX32" fmla="*/ 1330431 w 1399949"/>
                  <a:gd name="connsiteY32" fmla="*/ 499155 h 521406"/>
                  <a:gd name="connsiteX33" fmla="*/ 1289473 w 1399949"/>
                  <a:gd name="connsiteY33" fmla="*/ 510585 h 521406"/>
                  <a:gd name="connsiteX34" fmla="*/ 1289473 w 1399949"/>
                  <a:gd name="connsiteY34" fmla="*/ 432480 h 521406"/>
                  <a:gd name="connsiteX35" fmla="*/ 1235181 w 1399949"/>
                  <a:gd name="connsiteY35" fmla="*/ 331515 h 521406"/>
                  <a:gd name="connsiteX36" fmla="*/ 1217083 w 1399949"/>
                  <a:gd name="connsiteY36" fmla="*/ 325800 h 521406"/>
                  <a:gd name="connsiteX37" fmla="*/ 991341 w 1399949"/>
                  <a:gd name="connsiteY37" fmla="*/ 258173 h 521406"/>
                  <a:gd name="connsiteX38" fmla="*/ 829416 w 1399949"/>
                  <a:gd name="connsiteY38" fmla="*/ 244838 h 521406"/>
                  <a:gd name="connsiteX39" fmla="*/ 427461 w 1399949"/>
                  <a:gd name="connsiteY39" fmla="*/ 264840 h 521406"/>
                  <a:gd name="connsiteX40" fmla="*/ 356023 w 1399949"/>
                  <a:gd name="connsiteY40" fmla="*/ 185783 h 521406"/>
                  <a:gd name="connsiteX41" fmla="*/ 291253 w 1399949"/>
                  <a:gd name="connsiteY41" fmla="*/ 295320 h 521406"/>
                  <a:gd name="connsiteX42" fmla="*/ 208386 w 1399949"/>
                  <a:gd name="connsiteY42" fmla="*/ 327705 h 521406"/>
                  <a:gd name="connsiteX43" fmla="*/ 149331 w 1399949"/>
                  <a:gd name="connsiteY43" fmla="*/ 426765 h 521406"/>
                  <a:gd name="connsiteX44" fmla="*/ 155046 w 1399949"/>
                  <a:gd name="connsiteY44" fmla="*/ 463913 h 521406"/>
                  <a:gd name="connsiteX45" fmla="*/ 135043 w 1399949"/>
                  <a:gd name="connsiteY45" fmla="*/ 500108 h 521406"/>
                  <a:gd name="connsiteX46" fmla="*/ 106468 w 1399949"/>
                  <a:gd name="connsiteY46" fmla="*/ 468675 h 521406"/>
                  <a:gd name="connsiteX47" fmla="*/ 97896 w 1399949"/>
                  <a:gd name="connsiteY47" fmla="*/ 413430 h 521406"/>
                  <a:gd name="connsiteX48" fmla="*/ 35983 w 1399949"/>
                  <a:gd name="connsiteY48" fmla="*/ 389618 h 521406"/>
                  <a:gd name="connsiteX49" fmla="*/ 21696 w 1399949"/>
                  <a:gd name="connsiteY49" fmla="*/ 375330 h 521406"/>
                  <a:gd name="connsiteX50" fmla="*/ 8361 w 1399949"/>
                  <a:gd name="connsiteY50" fmla="*/ 318180 h 521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99949" h="521406">
                    <a:moveTo>
                      <a:pt x="8361" y="318180"/>
                    </a:moveTo>
                    <a:cubicBezTo>
                      <a:pt x="-4022" y="302940"/>
                      <a:pt x="741" y="285795"/>
                      <a:pt x="1693" y="268650"/>
                    </a:cubicBezTo>
                    <a:cubicBezTo>
                      <a:pt x="4551" y="264840"/>
                      <a:pt x="9313" y="263888"/>
                      <a:pt x="13123" y="263888"/>
                    </a:cubicBezTo>
                    <a:cubicBezTo>
                      <a:pt x="28363" y="268650"/>
                      <a:pt x="31221" y="281985"/>
                      <a:pt x="36936" y="294368"/>
                    </a:cubicBezTo>
                    <a:cubicBezTo>
                      <a:pt x="38841" y="298178"/>
                      <a:pt x="39793" y="301988"/>
                      <a:pt x="40746" y="306750"/>
                    </a:cubicBezTo>
                    <a:cubicBezTo>
                      <a:pt x="44556" y="318180"/>
                      <a:pt x="41698" y="334373"/>
                      <a:pt x="61701" y="333420"/>
                    </a:cubicBezTo>
                    <a:cubicBezTo>
                      <a:pt x="72178" y="327705"/>
                      <a:pt x="76941" y="316275"/>
                      <a:pt x="86466" y="310560"/>
                    </a:cubicBezTo>
                    <a:cubicBezTo>
                      <a:pt x="100753" y="302940"/>
                      <a:pt x="115993" y="297225"/>
                      <a:pt x="126471" y="284843"/>
                    </a:cubicBezTo>
                    <a:cubicBezTo>
                      <a:pt x="137901" y="273413"/>
                      <a:pt x="143616" y="253410"/>
                      <a:pt x="165523" y="255315"/>
                    </a:cubicBezTo>
                    <a:cubicBezTo>
                      <a:pt x="236961" y="265793"/>
                      <a:pt x="269346" y="250553"/>
                      <a:pt x="299826" y="188640"/>
                    </a:cubicBezTo>
                    <a:cubicBezTo>
                      <a:pt x="325543" y="136253"/>
                      <a:pt x="343641" y="80055"/>
                      <a:pt x="373168" y="29573"/>
                    </a:cubicBezTo>
                    <a:cubicBezTo>
                      <a:pt x="380788" y="20048"/>
                      <a:pt x="382693" y="3855"/>
                      <a:pt x="396028" y="1950"/>
                    </a:cubicBezTo>
                    <a:cubicBezTo>
                      <a:pt x="408411" y="998"/>
                      <a:pt x="411268" y="14333"/>
                      <a:pt x="414126" y="24810"/>
                    </a:cubicBezTo>
                    <a:cubicBezTo>
                      <a:pt x="418888" y="62910"/>
                      <a:pt x="415078" y="101010"/>
                      <a:pt x="416983" y="139110"/>
                    </a:cubicBezTo>
                    <a:cubicBezTo>
                      <a:pt x="420793" y="196260"/>
                      <a:pt x="424603" y="201975"/>
                      <a:pt x="483658" y="195308"/>
                    </a:cubicBezTo>
                    <a:cubicBezTo>
                      <a:pt x="574146" y="185783"/>
                      <a:pt x="664633" y="187688"/>
                      <a:pt x="754169" y="185783"/>
                    </a:cubicBezTo>
                    <a:cubicBezTo>
                      <a:pt x="797031" y="184830"/>
                      <a:pt x="839894" y="193403"/>
                      <a:pt x="881803" y="196260"/>
                    </a:cubicBezTo>
                    <a:cubicBezTo>
                      <a:pt x="920856" y="199118"/>
                      <a:pt x="946573" y="185783"/>
                      <a:pt x="951336" y="143873"/>
                    </a:cubicBezTo>
                    <a:cubicBezTo>
                      <a:pt x="961813" y="116250"/>
                      <a:pt x="957051" y="87675"/>
                      <a:pt x="958956" y="60053"/>
                    </a:cubicBezTo>
                    <a:cubicBezTo>
                      <a:pt x="959908" y="40050"/>
                      <a:pt x="955146" y="18143"/>
                      <a:pt x="971338" y="1950"/>
                    </a:cubicBezTo>
                    <a:cubicBezTo>
                      <a:pt x="976101" y="-907"/>
                      <a:pt x="980863" y="-907"/>
                      <a:pt x="985626" y="3855"/>
                    </a:cubicBezTo>
                    <a:cubicBezTo>
                      <a:pt x="999913" y="23858"/>
                      <a:pt x="991341" y="47670"/>
                      <a:pt x="998008" y="68625"/>
                    </a:cubicBezTo>
                    <a:cubicBezTo>
                      <a:pt x="998961" y="73388"/>
                      <a:pt x="1000866" y="77198"/>
                      <a:pt x="1000866" y="81960"/>
                    </a:cubicBezTo>
                    <a:cubicBezTo>
                      <a:pt x="1003723" y="99105"/>
                      <a:pt x="1001819" y="118155"/>
                      <a:pt x="1012296" y="133395"/>
                    </a:cubicBezTo>
                    <a:cubicBezTo>
                      <a:pt x="1027536" y="208643"/>
                      <a:pt x="1078971" y="238170"/>
                      <a:pt x="1150408" y="242933"/>
                    </a:cubicBezTo>
                    <a:cubicBezTo>
                      <a:pt x="1170411" y="243885"/>
                      <a:pt x="1190413" y="251505"/>
                      <a:pt x="1208511" y="261983"/>
                    </a:cubicBezTo>
                    <a:cubicBezTo>
                      <a:pt x="1245658" y="282938"/>
                      <a:pt x="1272329" y="280080"/>
                      <a:pt x="1287569" y="236265"/>
                    </a:cubicBezTo>
                    <a:cubicBezTo>
                      <a:pt x="1308523" y="232455"/>
                      <a:pt x="1313286" y="246743"/>
                      <a:pt x="1316144" y="262935"/>
                    </a:cubicBezTo>
                    <a:cubicBezTo>
                      <a:pt x="1319001" y="276270"/>
                      <a:pt x="1316144" y="290558"/>
                      <a:pt x="1323763" y="302940"/>
                    </a:cubicBezTo>
                    <a:cubicBezTo>
                      <a:pt x="1335194" y="324848"/>
                      <a:pt x="1373294" y="325800"/>
                      <a:pt x="1368531" y="360090"/>
                    </a:cubicBezTo>
                    <a:cubicBezTo>
                      <a:pt x="1376151" y="376283"/>
                      <a:pt x="1427586" y="383903"/>
                      <a:pt x="1379961" y="411525"/>
                    </a:cubicBezTo>
                    <a:cubicBezTo>
                      <a:pt x="1366626" y="422003"/>
                      <a:pt x="1349481" y="427718"/>
                      <a:pt x="1341861" y="444863"/>
                    </a:cubicBezTo>
                    <a:cubicBezTo>
                      <a:pt x="1334241" y="462008"/>
                      <a:pt x="1339004" y="482010"/>
                      <a:pt x="1330431" y="499155"/>
                    </a:cubicBezTo>
                    <a:cubicBezTo>
                      <a:pt x="1320906" y="517253"/>
                      <a:pt x="1310429" y="532493"/>
                      <a:pt x="1289473" y="510585"/>
                    </a:cubicBezTo>
                    <a:cubicBezTo>
                      <a:pt x="1278996" y="484868"/>
                      <a:pt x="1283758" y="458198"/>
                      <a:pt x="1289473" y="432480"/>
                    </a:cubicBezTo>
                    <a:cubicBezTo>
                      <a:pt x="1307571" y="358185"/>
                      <a:pt x="1305666" y="354375"/>
                      <a:pt x="1235181" y="331515"/>
                    </a:cubicBezTo>
                    <a:cubicBezTo>
                      <a:pt x="1229466" y="329610"/>
                      <a:pt x="1222798" y="328658"/>
                      <a:pt x="1217083" y="325800"/>
                    </a:cubicBezTo>
                    <a:cubicBezTo>
                      <a:pt x="1144694" y="293415"/>
                      <a:pt x="1066588" y="276270"/>
                      <a:pt x="991341" y="258173"/>
                    </a:cubicBezTo>
                    <a:cubicBezTo>
                      <a:pt x="941811" y="246743"/>
                      <a:pt x="883708" y="244838"/>
                      <a:pt x="829416" y="244838"/>
                    </a:cubicBezTo>
                    <a:cubicBezTo>
                      <a:pt x="695113" y="244838"/>
                      <a:pt x="560811" y="239123"/>
                      <a:pt x="427461" y="264840"/>
                    </a:cubicBezTo>
                    <a:cubicBezTo>
                      <a:pt x="377931" y="274365"/>
                      <a:pt x="361738" y="254363"/>
                      <a:pt x="356023" y="185783"/>
                    </a:cubicBezTo>
                    <a:cubicBezTo>
                      <a:pt x="337926" y="222930"/>
                      <a:pt x="335068" y="270555"/>
                      <a:pt x="291253" y="295320"/>
                    </a:cubicBezTo>
                    <a:cubicBezTo>
                      <a:pt x="263631" y="306750"/>
                      <a:pt x="236008" y="316275"/>
                      <a:pt x="208386" y="327705"/>
                    </a:cubicBezTo>
                    <a:cubicBezTo>
                      <a:pt x="149331" y="351518"/>
                      <a:pt x="142663" y="363900"/>
                      <a:pt x="149331" y="426765"/>
                    </a:cubicBezTo>
                    <a:cubicBezTo>
                      <a:pt x="150283" y="439148"/>
                      <a:pt x="154093" y="451530"/>
                      <a:pt x="155046" y="463913"/>
                    </a:cubicBezTo>
                    <a:cubicBezTo>
                      <a:pt x="155046" y="479153"/>
                      <a:pt x="155046" y="498203"/>
                      <a:pt x="135043" y="500108"/>
                    </a:cubicBezTo>
                    <a:cubicBezTo>
                      <a:pt x="115993" y="502013"/>
                      <a:pt x="112183" y="482963"/>
                      <a:pt x="106468" y="468675"/>
                    </a:cubicBezTo>
                    <a:cubicBezTo>
                      <a:pt x="99801" y="450578"/>
                      <a:pt x="103611" y="431528"/>
                      <a:pt x="97896" y="413430"/>
                    </a:cubicBezTo>
                    <a:cubicBezTo>
                      <a:pt x="88371" y="375330"/>
                      <a:pt x="55033" y="402000"/>
                      <a:pt x="35983" y="389618"/>
                    </a:cubicBezTo>
                    <a:cubicBezTo>
                      <a:pt x="29316" y="386760"/>
                      <a:pt x="24553" y="381998"/>
                      <a:pt x="21696" y="375330"/>
                    </a:cubicBezTo>
                    <a:cubicBezTo>
                      <a:pt x="14076" y="358185"/>
                      <a:pt x="25506" y="334373"/>
                      <a:pt x="8361" y="318180"/>
                    </a:cubicBezTo>
                    <a:close/>
                  </a:path>
                </a:pathLst>
              </a:custGeom>
              <a:solidFill>
                <a:srgbClr val="4B1D0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F9C2498-CBAE-4716-AEA0-52FC4293EB03}"/>
                  </a:ext>
                </a:extLst>
              </p:cNvPr>
              <p:cNvSpPr/>
              <p:nvPr/>
            </p:nvSpPr>
            <p:spPr>
              <a:xfrm>
                <a:off x="8421248" y="-3367017"/>
                <a:ext cx="1091347" cy="1153171"/>
              </a:xfrm>
              <a:custGeom>
                <a:avLst/>
                <a:gdLst>
                  <a:gd name="connsiteX0" fmla="*/ 957786 w 1091347"/>
                  <a:gd name="connsiteY0" fmla="*/ 892816 h 1153171"/>
                  <a:gd name="connsiteX1" fmla="*/ 975884 w 1091347"/>
                  <a:gd name="connsiteY1" fmla="*/ 879481 h 1153171"/>
                  <a:gd name="connsiteX2" fmla="*/ 938736 w 1091347"/>
                  <a:gd name="connsiteY2" fmla="*/ 854716 h 1153171"/>
                  <a:gd name="connsiteX3" fmla="*/ 1016842 w 1091347"/>
                  <a:gd name="connsiteY3" fmla="*/ 770896 h 1153171"/>
                  <a:gd name="connsiteX4" fmla="*/ 999697 w 1091347"/>
                  <a:gd name="connsiteY4" fmla="*/ 521341 h 1153171"/>
                  <a:gd name="connsiteX5" fmla="*/ 822532 w 1091347"/>
                  <a:gd name="connsiteY5" fmla="*/ 234638 h 1153171"/>
                  <a:gd name="connsiteX6" fmla="*/ 585359 w 1091347"/>
                  <a:gd name="connsiteY6" fmla="*/ 84143 h 1153171"/>
                  <a:gd name="connsiteX7" fmla="*/ 519636 w 1091347"/>
                  <a:gd name="connsiteY7" fmla="*/ 83191 h 1153171"/>
                  <a:gd name="connsiteX8" fmla="*/ 412004 w 1091347"/>
                  <a:gd name="connsiteY8" fmla="*/ 53663 h 1153171"/>
                  <a:gd name="connsiteX9" fmla="*/ 375809 w 1091347"/>
                  <a:gd name="connsiteY9" fmla="*/ 50806 h 1153171"/>
                  <a:gd name="connsiteX10" fmla="*/ 211979 w 1091347"/>
                  <a:gd name="connsiteY10" fmla="*/ 59378 h 1153171"/>
                  <a:gd name="connsiteX11" fmla="*/ 182452 w 1091347"/>
                  <a:gd name="connsiteY11" fmla="*/ 59378 h 1153171"/>
                  <a:gd name="connsiteX12" fmla="*/ 71961 w 1091347"/>
                  <a:gd name="connsiteY12" fmla="*/ 93668 h 1153171"/>
                  <a:gd name="connsiteX13" fmla="*/ 19574 w 1091347"/>
                  <a:gd name="connsiteY13" fmla="*/ 108908 h 1153171"/>
                  <a:gd name="connsiteX14" fmla="*/ 3382 w 1091347"/>
                  <a:gd name="connsiteY14" fmla="*/ 71761 h 1153171"/>
                  <a:gd name="connsiteX15" fmla="*/ 410099 w 1091347"/>
                  <a:gd name="connsiteY15" fmla="*/ 5086 h 1153171"/>
                  <a:gd name="connsiteX16" fmla="*/ 1044464 w 1091347"/>
                  <a:gd name="connsiteY16" fmla="*/ 532771 h 1153171"/>
                  <a:gd name="connsiteX17" fmla="*/ 1044464 w 1091347"/>
                  <a:gd name="connsiteY17" fmla="*/ 842333 h 1153171"/>
                  <a:gd name="connsiteX18" fmla="*/ 1047322 w 1091347"/>
                  <a:gd name="connsiteY18" fmla="*/ 894721 h 1153171"/>
                  <a:gd name="connsiteX19" fmla="*/ 1026367 w 1091347"/>
                  <a:gd name="connsiteY19" fmla="*/ 1133798 h 1153171"/>
                  <a:gd name="connsiteX20" fmla="*/ 1010174 w 1091347"/>
                  <a:gd name="connsiteY20" fmla="*/ 1150944 h 1153171"/>
                  <a:gd name="connsiteX21" fmla="*/ 991124 w 1091347"/>
                  <a:gd name="connsiteY21" fmla="*/ 1147134 h 1153171"/>
                  <a:gd name="connsiteX22" fmla="*/ 990172 w 1091347"/>
                  <a:gd name="connsiteY22" fmla="*/ 1126179 h 1153171"/>
                  <a:gd name="connsiteX23" fmla="*/ 1013032 w 1091347"/>
                  <a:gd name="connsiteY23" fmla="*/ 1096651 h 1153171"/>
                  <a:gd name="connsiteX24" fmla="*/ 968264 w 1091347"/>
                  <a:gd name="connsiteY24" fmla="*/ 901389 h 1153171"/>
                  <a:gd name="connsiteX25" fmla="*/ 957786 w 1091347"/>
                  <a:gd name="connsiteY25" fmla="*/ 892816 h 115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091347" h="1153171">
                    <a:moveTo>
                      <a:pt x="957786" y="892816"/>
                    </a:moveTo>
                    <a:cubicBezTo>
                      <a:pt x="963502" y="888054"/>
                      <a:pt x="969217" y="884243"/>
                      <a:pt x="975884" y="879481"/>
                    </a:cubicBezTo>
                    <a:cubicBezTo>
                      <a:pt x="972074" y="859479"/>
                      <a:pt x="930164" y="892816"/>
                      <a:pt x="938736" y="854716"/>
                    </a:cubicBezTo>
                    <a:cubicBezTo>
                      <a:pt x="1008269" y="841381"/>
                      <a:pt x="1012079" y="841381"/>
                      <a:pt x="1016842" y="770896"/>
                    </a:cubicBezTo>
                    <a:cubicBezTo>
                      <a:pt x="1023509" y="687076"/>
                      <a:pt x="1025414" y="603256"/>
                      <a:pt x="999697" y="521341"/>
                    </a:cubicBezTo>
                    <a:cubicBezTo>
                      <a:pt x="957786" y="414661"/>
                      <a:pt x="907304" y="315601"/>
                      <a:pt x="822532" y="234638"/>
                    </a:cubicBezTo>
                    <a:cubicBezTo>
                      <a:pt x="752999" y="167963"/>
                      <a:pt x="673942" y="119386"/>
                      <a:pt x="585359" y="84143"/>
                    </a:cubicBezTo>
                    <a:cubicBezTo>
                      <a:pt x="563452" y="74618"/>
                      <a:pt x="541544" y="89858"/>
                      <a:pt x="519636" y="83191"/>
                    </a:cubicBezTo>
                    <a:cubicBezTo>
                      <a:pt x="483442" y="74618"/>
                      <a:pt x="452961" y="46043"/>
                      <a:pt x="412004" y="53663"/>
                    </a:cubicBezTo>
                    <a:cubicBezTo>
                      <a:pt x="399622" y="55568"/>
                      <a:pt x="388192" y="50806"/>
                      <a:pt x="375809" y="50806"/>
                    </a:cubicBezTo>
                    <a:cubicBezTo>
                      <a:pt x="320564" y="50806"/>
                      <a:pt x="265319" y="44138"/>
                      <a:pt x="211979" y="59378"/>
                    </a:cubicBezTo>
                    <a:cubicBezTo>
                      <a:pt x="202454" y="61283"/>
                      <a:pt x="191977" y="60331"/>
                      <a:pt x="182452" y="59378"/>
                    </a:cubicBezTo>
                    <a:cubicBezTo>
                      <a:pt x="140542" y="54616"/>
                      <a:pt x="107204" y="77476"/>
                      <a:pt x="71961" y="93668"/>
                    </a:cubicBezTo>
                    <a:cubicBezTo>
                      <a:pt x="54817" y="101288"/>
                      <a:pt x="39577" y="113671"/>
                      <a:pt x="19574" y="108908"/>
                    </a:cubicBezTo>
                    <a:cubicBezTo>
                      <a:pt x="3382" y="101288"/>
                      <a:pt x="-5191" y="89858"/>
                      <a:pt x="3382" y="71761"/>
                    </a:cubicBezTo>
                    <a:cubicBezTo>
                      <a:pt x="131969" y="7943"/>
                      <a:pt x="269129" y="-10154"/>
                      <a:pt x="410099" y="5086"/>
                    </a:cubicBezTo>
                    <a:cubicBezTo>
                      <a:pt x="722519" y="39376"/>
                      <a:pt x="956834" y="234638"/>
                      <a:pt x="1044464" y="532771"/>
                    </a:cubicBezTo>
                    <a:cubicBezTo>
                      <a:pt x="1073992" y="635641"/>
                      <a:pt x="1073992" y="738511"/>
                      <a:pt x="1044464" y="842333"/>
                    </a:cubicBezTo>
                    <a:cubicBezTo>
                      <a:pt x="1039702" y="859479"/>
                      <a:pt x="1032082" y="875671"/>
                      <a:pt x="1047322" y="894721"/>
                    </a:cubicBezTo>
                    <a:cubicBezTo>
                      <a:pt x="1113044" y="980446"/>
                      <a:pt x="1104472" y="1058551"/>
                      <a:pt x="1026367" y="1133798"/>
                    </a:cubicBezTo>
                    <a:cubicBezTo>
                      <a:pt x="1020652" y="1139514"/>
                      <a:pt x="1014936" y="1145229"/>
                      <a:pt x="1010174" y="1150944"/>
                    </a:cubicBezTo>
                    <a:cubicBezTo>
                      <a:pt x="1002554" y="1154754"/>
                      <a:pt x="996839" y="1153801"/>
                      <a:pt x="991124" y="1147134"/>
                    </a:cubicBezTo>
                    <a:cubicBezTo>
                      <a:pt x="988267" y="1140466"/>
                      <a:pt x="987314" y="1133798"/>
                      <a:pt x="990172" y="1126179"/>
                    </a:cubicBezTo>
                    <a:cubicBezTo>
                      <a:pt x="994934" y="1113796"/>
                      <a:pt x="1005411" y="1106176"/>
                      <a:pt x="1013032" y="1096651"/>
                    </a:cubicBezTo>
                    <a:cubicBezTo>
                      <a:pt x="1076849" y="1020451"/>
                      <a:pt x="1058752" y="940441"/>
                      <a:pt x="968264" y="901389"/>
                    </a:cubicBezTo>
                    <a:cubicBezTo>
                      <a:pt x="964454" y="899483"/>
                      <a:pt x="960644" y="896626"/>
                      <a:pt x="957786" y="892816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AC67A07-65EC-4EDE-9CB8-0398B22D831C}"/>
                  </a:ext>
                </a:extLst>
              </p:cNvPr>
              <p:cNvSpPr/>
              <p:nvPr/>
            </p:nvSpPr>
            <p:spPr>
              <a:xfrm>
                <a:off x="8939932" y="-2277863"/>
                <a:ext cx="649155" cy="386262"/>
              </a:xfrm>
              <a:custGeom>
                <a:avLst/>
                <a:gdLst>
                  <a:gd name="connsiteX0" fmla="*/ 477202 w 649155"/>
                  <a:gd name="connsiteY0" fmla="*/ 41787 h 386262"/>
                  <a:gd name="connsiteX1" fmla="*/ 479107 w 649155"/>
                  <a:gd name="connsiteY1" fmla="*/ 62742 h 386262"/>
                  <a:gd name="connsiteX2" fmla="*/ 504825 w 649155"/>
                  <a:gd name="connsiteY2" fmla="*/ 87507 h 386262"/>
                  <a:gd name="connsiteX3" fmla="*/ 628650 w 649155"/>
                  <a:gd name="connsiteY3" fmla="*/ 166565 h 386262"/>
                  <a:gd name="connsiteX4" fmla="*/ 639127 w 649155"/>
                  <a:gd name="connsiteY4" fmla="*/ 228477 h 386262"/>
                  <a:gd name="connsiteX5" fmla="*/ 486727 w 649155"/>
                  <a:gd name="connsiteY5" fmla="*/ 377067 h 386262"/>
                  <a:gd name="connsiteX6" fmla="*/ 421005 w 649155"/>
                  <a:gd name="connsiteY6" fmla="*/ 361827 h 386262"/>
                  <a:gd name="connsiteX7" fmla="*/ 327660 w 649155"/>
                  <a:gd name="connsiteY7" fmla="*/ 197997 h 386262"/>
                  <a:gd name="connsiteX8" fmla="*/ 285750 w 649155"/>
                  <a:gd name="connsiteY8" fmla="*/ 189425 h 386262"/>
                  <a:gd name="connsiteX9" fmla="*/ 89535 w 649155"/>
                  <a:gd name="connsiteY9" fmla="*/ 309440 h 386262"/>
                  <a:gd name="connsiteX10" fmla="*/ 50482 w 649155"/>
                  <a:gd name="connsiteY10" fmla="*/ 338967 h 386262"/>
                  <a:gd name="connsiteX11" fmla="*/ 0 w 649155"/>
                  <a:gd name="connsiteY11" fmla="*/ 307535 h 386262"/>
                  <a:gd name="connsiteX12" fmla="*/ 39052 w 649155"/>
                  <a:gd name="connsiteY12" fmla="*/ 284675 h 386262"/>
                  <a:gd name="connsiteX13" fmla="*/ 140017 w 649155"/>
                  <a:gd name="connsiteY13" fmla="*/ 245622 h 386262"/>
                  <a:gd name="connsiteX14" fmla="*/ 300038 w 649155"/>
                  <a:gd name="connsiteY14" fmla="*/ 112272 h 386262"/>
                  <a:gd name="connsiteX15" fmla="*/ 354330 w 649155"/>
                  <a:gd name="connsiteY15" fmla="*/ 830 h 386262"/>
                  <a:gd name="connsiteX16" fmla="*/ 387667 w 649155"/>
                  <a:gd name="connsiteY16" fmla="*/ 45597 h 386262"/>
                  <a:gd name="connsiteX17" fmla="*/ 426720 w 649155"/>
                  <a:gd name="connsiteY17" fmla="*/ 57980 h 386262"/>
                  <a:gd name="connsiteX18" fmla="*/ 477202 w 649155"/>
                  <a:gd name="connsiteY18" fmla="*/ 41787 h 38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9155" h="386262">
                    <a:moveTo>
                      <a:pt x="477202" y="41787"/>
                    </a:moveTo>
                    <a:cubicBezTo>
                      <a:pt x="478155" y="48455"/>
                      <a:pt x="478155" y="55122"/>
                      <a:pt x="479107" y="62742"/>
                    </a:cubicBezTo>
                    <a:cubicBezTo>
                      <a:pt x="491490" y="66552"/>
                      <a:pt x="492442" y="83697"/>
                      <a:pt x="504825" y="87507"/>
                    </a:cubicBezTo>
                    <a:cubicBezTo>
                      <a:pt x="550545" y="106557"/>
                      <a:pt x="589597" y="136085"/>
                      <a:pt x="628650" y="166565"/>
                    </a:cubicBezTo>
                    <a:cubicBezTo>
                      <a:pt x="650557" y="184662"/>
                      <a:pt x="656272" y="203712"/>
                      <a:pt x="639127" y="228477"/>
                    </a:cubicBezTo>
                    <a:cubicBezTo>
                      <a:pt x="597217" y="286580"/>
                      <a:pt x="545782" y="336110"/>
                      <a:pt x="486727" y="377067"/>
                    </a:cubicBezTo>
                    <a:cubicBezTo>
                      <a:pt x="461010" y="395165"/>
                      <a:pt x="439102" y="384687"/>
                      <a:pt x="421005" y="361827"/>
                    </a:cubicBezTo>
                    <a:cubicBezTo>
                      <a:pt x="380047" y="312297"/>
                      <a:pt x="345757" y="258957"/>
                      <a:pt x="327660" y="197997"/>
                    </a:cubicBezTo>
                    <a:cubicBezTo>
                      <a:pt x="316230" y="160850"/>
                      <a:pt x="306705" y="169422"/>
                      <a:pt x="285750" y="189425"/>
                    </a:cubicBezTo>
                    <a:cubicBezTo>
                      <a:pt x="229552" y="244670"/>
                      <a:pt x="165735" y="287532"/>
                      <a:pt x="89535" y="309440"/>
                    </a:cubicBezTo>
                    <a:cubicBezTo>
                      <a:pt x="65722" y="304677"/>
                      <a:pt x="69532" y="337062"/>
                      <a:pt x="50482" y="338967"/>
                    </a:cubicBezTo>
                    <a:cubicBezTo>
                      <a:pt x="32385" y="330395"/>
                      <a:pt x="5715" y="335157"/>
                      <a:pt x="0" y="307535"/>
                    </a:cubicBezTo>
                    <a:cubicBezTo>
                      <a:pt x="7620" y="291342"/>
                      <a:pt x="23813" y="287532"/>
                      <a:pt x="39052" y="284675"/>
                    </a:cubicBezTo>
                    <a:cubicBezTo>
                      <a:pt x="75247" y="278007"/>
                      <a:pt x="107632" y="261815"/>
                      <a:pt x="140017" y="245622"/>
                    </a:cubicBezTo>
                    <a:cubicBezTo>
                      <a:pt x="207645" y="218000"/>
                      <a:pt x="260985" y="174185"/>
                      <a:pt x="300038" y="112272"/>
                    </a:cubicBezTo>
                    <a:cubicBezTo>
                      <a:pt x="321945" y="77030"/>
                      <a:pt x="333375" y="36072"/>
                      <a:pt x="354330" y="830"/>
                    </a:cubicBezTo>
                    <a:cubicBezTo>
                      <a:pt x="393382" y="-4885"/>
                      <a:pt x="390525" y="19880"/>
                      <a:pt x="387667" y="45597"/>
                    </a:cubicBezTo>
                    <a:cubicBezTo>
                      <a:pt x="391477" y="76077"/>
                      <a:pt x="410527" y="62742"/>
                      <a:pt x="426720" y="57980"/>
                    </a:cubicBezTo>
                    <a:cubicBezTo>
                      <a:pt x="442913" y="53217"/>
                      <a:pt x="455295" y="33215"/>
                      <a:pt x="477202" y="41787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1AA63F9-D7F4-4FE0-945C-96A171FC6A5A}"/>
                  </a:ext>
                </a:extLst>
              </p:cNvPr>
              <p:cNvSpPr/>
              <p:nvPr/>
            </p:nvSpPr>
            <p:spPr>
              <a:xfrm>
                <a:off x="7840095" y="-2505832"/>
                <a:ext cx="364948" cy="580703"/>
              </a:xfrm>
              <a:custGeom>
                <a:avLst/>
                <a:gdLst>
                  <a:gd name="connsiteX0" fmla="*/ 195914 w 364948"/>
                  <a:gd name="connsiteY0" fmla="*/ 1151 h 580703"/>
                  <a:gd name="connsiteX1" fmla="*/ 207344 w 364948"/>
                  <a:gd name="connsiteY1" fmla="*/ 11629 h 580703"/>
                  <a:gd name="connsiteX2" fmla="*/ 204487 w 364948"/>
                  <a:gd name="connsiteY2" fmla="*/ 24964 h 580703"/>
                  <a:gd name="connsiteX3" fmla="*/ 257827 w 364948"/>
                  <a:gd name="connsiteY3" fmla="*/ 276424 h 580703"/>
                  <a:gd name="connsiteX4" fmla="*/ 299737 w 364948"/>
                  <a:gd name="connsiteY4" fmla="*/ 288806 h 580703"/>
                  <a:gd name="connsiteX5" fmla="*/ 310214 w 364948"/>
                  <a:gd name="connsiteY5" fmla="*/ 282139 h 580703"/>
                  <a:gd name="connsiteX6" fmla="*/ 356887 w 364948"/>
                  <a:gd name="connsiteY6" fmla="*/ 307856 h 580703"/>
                  <a:gd name="connsiteX7" fmla="*/ 364507 w 364948"/>
                  <a:gd name="connsiteY7" fmla="*/ 325954 h 580703"/>
                  <a:gd name="connsiteX8" fmla="*/ 330217 w 364948"/>
                  <a:gd name="connsiteY8" fmla="*/ 356434 h 580703"/>
                  <a:gd name="connsiteX9" fmla="*/ 225442 w 364948"/>
                  <a:gd name="connsiteY9" fmla="*/ 560269 h 580703"/>
                  <a:gd name="connsiteX10" fmla="*/ 154957 w 364948"/>
                  <a:gd name="connsiteY10" fmla="*/ 567889 h 580703"/>
                  <a:gd name="connsiteX11" fmla="*/ 11129 w 364948"/>
                  <a:gd name="connsiteY11" fmla="*/ 425014 h 580703"/>
                  <a:gd name="connsiteX12" fmla="*/ 19702 w 364948"/>
                  <a:gd name="connsiteY12" fmla="*/ 364054 h 580703"/>
                  <a:gd name="connsiteX13" fmla="*/ 129239 w 364948"/>
                  <a:gd name="connsiteY13" fmla="*/ 289759 h 580703"/>
                  <a:gd name="connsiteX14" fmla="*/ 150194 w 364948"/>
                  <a:gd name="connsiteY14" fmla="*/ 225941 h 580703"/>
                  <a:gd name="connsiteX15" fmla="*/ 168292 w 364948"/>
                  <a:gd name="connsiteY15" fmla="*/ 9724 h 580703"/>
                  <a:gd name="connsiteX16" fmla="*/ 195914 w 364948"/>
                  <a:gd name="connsiteY16" fmla="*/ 1151 h 58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64948" h="580703">
                    <a:moveTo>
                      <a:pt x="195914" y="1151"/>
                    </a:moveTo>
                    <a:cubicBezTo>
                      <a:pt x="199724" y="4961"/>
                      <a:pt x="203534" y="8771"/>
                      <a:pt x="207344" y="11629"/>
                    </a:cubicBezTo>
                    <a:cubicBezTo>
                      <a:pt x="208297" y="16391"/>
                      <a:pt x="207344" y="21154"/>
                      <a:pt x="204487" y="24964"/>
                    </a:cubicBezTo>
                    <a:cubicBezTo>
                      <a:pt x="133049" y="123071"/>
                      <a:pt x="154004" y="218321"/>
                      <a:pt x="257827" y="276424"/>
                    </a:cubicBezTo>
                    <a:cubicBezTo>
                      <a:pt x="271162" y="282139"/>
                      <a:pt x="283544" y="292616"/>
                      <a:pt x="299737" y="288806"/>
                    </a:cubicBezTo>
                    <a:cubicBezTo>
                      <a:pt x="303547" y="286901"/>
                      <a:pt x="306404" y="284996"/>
                      <a:pt x="310214" y="282139"/>
                    </a:cubicBezTo>
                    <a:cubicBezTo>
                      <a:pt x="340694" y="264041"/>
                      <a:pt x="342599" y="297379"/>
                      <a:pt x="356887" y="307856"/>
                    </a:cubicBezTo>
                    <a:cubicBezTo>
                      <a:pt x="360697" y="313571"/>
                      <a:pt x="363554" y="319286"/>
                      <a:pt x="364507" y="325954"/>
                    </a:cubicBezTo>
                    <a:cubicBezTo>
                      <a:pt x="369269" y="353576"/>
                      <a:pt x="334027" y="338336"/>
                      <a:pt x="330217" y="356434"/>
                    </a:cubicBezTo>
                    <a:cubicBezTo>
                      <a:pt x="314977" y="434539"/>
                      <a:pt x="274972" y="500261"/>
                      <a:pt x="225442" y="560269"/>
                    </a:cubicBezTo>
                    <a:cubicBezTo>
                      <a:pt x="204487" y="585034"/>
                      <a:pt x="180674" y="586939"/>
                      <a:pt x="154957" y="567889"/>
                    </a:cubicBezTo>
                    <a:cubicBezTo>
                      <a:pt x="99712" y="526931"/>
                      <a:pt x="51134" y="480259"/>
                      <a:pt x="11129" y="425014"/>
                    </a:cubicBezTo>
                    <a:cubicBezTo>
                      <a:pt x="-6968" y="400249"/>
                      <a:pt x="-2206" y="382151"/>
                      <a:pt x="19702" y="364054"/>
                    </a:cubicBezTo>
                    <a:cubicBezTo>
                      <a:pt x="53992" y="335479"/>
                      <a:pt x="89234" y="307856"/>
                      <a:pt x="129239" y="289759"/>
                    </a:cubicBezTo>
                    <a:cubicBezTo>
                      <a:pt x="163529" y="274519"/>
                      <a:pt x="174007" y="263089"/>
                      <a:pt x="150194" y="225941"/>
                    </a:cubicBezTo>
                    <a:cubicBezTo>
                      <a:pt x="100664" y="146884"/>
                      <a:pt x="110189" y="64969"/>
                      <a:pt x="168292" y="9724"/>
                    </a:cubicBezTo>
                    <a:cubicBezTo>
                      <a:pt x="176864" y="7819"/>
                      <a:pt x="183532" y="-3611"/>
                      <a:pt x="195914" y="1151"/>
                    </a:cubicBezTo>
                    <a:close/>
                  </a:path>
                </a:pathLst>
              </a:custGeom>
              <a:solidFill>
                <a:srgbClr val="41261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D057083-8C26-4BE3-8E85-B7761323F8EC}"/>
                  </a:ext>
                </a:extLst>
              </p:cNvPr>
              <p:cNvSpPr/>
              <p:nvPr/>
            </p:nvSpPr>
            <p:spPr>
              <a:xfrm>
                <a:off x="8287584" y="-1976519"/>
                <a:ext cx="220901" cy="561497"/>
              </a:xfrm>
              <a:custGeom>
                <a:avLst/>
                <a:gdLst>
                  <a:gd name="connsiteX0" fmla="*/ 52273 w 220901"/>
                  <a:gd name="connsiteY0" fmla="*/ 561498 h 561497"/>
                  <a:gd name="connsiteX1" fmla="*/ 36080 w 220901"/>
                  <a:gd name="connsiteY1" fmla="*/ 498633 h 561497"/>
                  <a:gd name="connsiteX2" fmla="*/ 8458 w 220901"/>
                  <a:gd name="connsiteY2" fmla="*/ 402430 h 561497"/>
                  <a:gd name="connsiteX3" fmla="*/ 6553 w 220901"/>
                  <a:gd name="connsiteY3" fmla="*/ 342423 h 561497"/>
                  <a:gd name="connsiteX4" fmla="*/ 184670 w 220901"/>
                  <a:gd name="connsiteY4" fmla="*/ 53815 h 561497"/>
                  <a:gd name="connsiteX5" fmla="*/ 176098 w 220901"/>
                  <a:gd name="connsiteY5" fmla="*/ 8095 h 561497"/>
                  <a:gd name="connsiteX6" fmla="*/ 203720 w 220901"/>
                  <a:gd name="connsiteY6" fmla="*/ 2380 h 561497"/>
                  <a:gd name="connsiteX7" fmla="*/ 220865 w 220901"/>
                  <a:gd name="connsiteY7" fmla="*/ 42385 h 561497"/>
                  <a:gd name="connsiteX8" fmla="*/ 193243 w 220901"/>
                  <a:gd name="connsiteY8" fmla="*/ 107155 h 561497"/>
                  <a:gd name="connsiteX9" fmla="*/ 54178 w 220901"/>
                  <a:gd name="connsiteY9" fmla="*/ 329088 h 561497"/>
                  <a:gd name="connsiteX10" fmla="*/ 70370 w 220901"/>
                  <a:gd name="connsiteY10" fmla="*/ 391000 h 561497"/>
                  <a:gd name="connsiteX11" fmla="*/ 118948 w 220901"/>
                  <a:gd name="connsiteY11" fmla="*/ 365283 h 561497"/>
                  <a:gd name="connsiteX12" fmla="*/ 149428 w 220901"/>
                  <a:gd name="connsiteY12" fmla="*/ 240505 h 561497"/>
                  <a:gd name="connsiteX13" fmla="*/ 179908 w 220901"/>
                  <a:gd name="connsiteY13" fmla="*/ 207168 h 561497"/>
                  <a:gd name="connsiteX14" fmla="*/ 185623 w 220901"/>
                  <a:gd name="connsiteY14" fmla="*/ 282415 h 561497"/>
                  <a:gd name="connsiteX15" fmla="*/ 182765 w 220901"/>
                  <a:gd name="connsiteY15" fmla="*/ 403383 h 561497"/>
                  <a:gd name="connsiteX16" fmla="*/ 163715 w 220901"/>
                  <a:gd name="connsiteY16" fmla="*/ 437673 h 561497"/>
                  <a:gd name="connsiteX17" fmla="*/ 156095 w 220901"/>
                  <a:gd name="connsiteY17" fmla="*/ 485298 h 561497"/>
                  <a:gd name="connsiteX18" fmla="*/ 101803 w 220901"/>
                  <a:gd name="connsiteY18" fmla="*/ 514825 h 561497"/>
                  <a:gd name="connsiteX19" fmla="*/ 67513 w 220901"/>
                  <a:gd name="connsiteY19" fmla="*/ 542448 h 561497"/>
                  <a:gd name="connsiteX20" fmla="*/ 52273 w 220901"/>
                  <a:gd name="connsiteY20" fmla="*/ 561498 h 56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0901" h="561497">
                    <a:moveTo>
                      <a:pt x="52273" y="561498"/>
                    </a:moveTo>
                    <a:cubicBezTo>
                      <a:pt x="25603" y="546258"/>
                      <a:pt x="17983" y="532923"/>
                      <a:pt x="36080" y="498633"/>
                    </a:cubicBezTo>
                    <a:cubicBezTo>
                      <a:pt x="51320" y="469105"/>
                      <a:pt x="21793" y="431958"/>
                      <a:pt x="8458" y="402430"/>
                    </a:cubicBezTo>
                    <a:cubicBezTo>
                      <a:pt x="-2972" y="378618"/>
                      <a:pt x="-2020" y="363378"/>
                      <a:pt x="6553" y="342423"/>
                    </a:cubicBezTo>
                    <a:cubicBezTo>
                      <a:pt x="51320" y="236695"/>
                      <a:pt x="118948" y="146208"/>
                      <a:pt x="184670" y="53815"/>
                    </a:cubicBezTo>
                    <a:cubicBezTo>
                      <a:pt x="199910" y="32860"/>
                      <a:pt x="202768" y="18573"/>
                      <a:pt x="176098" y="8095"/>
                    </a:cubicBezTo>
                    <a:cubicBezTo>
                      <a:pt x="183718" y="-1430"/>
                      <a:pt x="193243" y="-1430"/>
                      <a:pt x="203720" y="2380"/>
                    </a:cubicBezTo>
                    <a:cubicBezTo>
                      <a:pt x="218008" y="11905"/>
                      <a:pt x="218008" y="28098"/>
                      <a:pt x="220865" y="42385"/>
                    </a:cubicBezTo>
                    <a:cubicBezTo>
                      <a:pt x="221818" y="68103"/>
                      <a:pt x="203720" y="86200"/>
                      <a:pt x="193243" y="107155"/>
                    </a:cubicBezTo>
                    <a:cubicBezTo>
                      <a:pt x="142760" y="178593"/>
                      <a:pt x="94183" y="250983"/>
                      <a:pt x="54178" y="329088"/>
                    </a:cubicBezTo>
                    <a:cubicBezTo>
                      <a:pt x="40843" y="354805"/>
                      <a:pt x="37033" y="376713"/>
                      <a:pt x="70370" y="391000"/>
                    </a:cubicBezTo>
                    <a:cubicBezTo>
                      <a:pt x="105613" y="407193"/>
                      <a:pt x="110375" y="404335"/>
                      <a:pt x="118948" y="365283"/>
                    </a:cubicBezTo>
                    <a:cubicBezTo>
                      <a:pt x="128473" y="323373"/>
                      <a:pt x="137045" y="281463"/>
                      <a:pt x="149428" y="240505"/>
                    </a:cubicBezTo>
                    <a:cubicBezTo>
                      <a:pt x="153238" y="226218"/>
                      <a:pt x="154190" y="203358"/>
                      <a:pt x="179908" y="207168"/>
                    </a:cubicBezTo>
                    <a:cubicBezTo>
                      <a:pt x="197053" y="230980"/>
                      <a:pt x="177050" y="257650"/>
                      <a:pt x="185623" y="282415"/>
                    </a:cubicBezTo>
                    <a:cubicBezTo>
                      <a:pt x="189433" y="323373"/>
                      <a:pt x="163715" y="362425"/>
                      <a:pt x="182765" y="403383"/>
                    </a:cubicBezTo>
                    <a:cubicBezTo>
                      <a:pt x="182765" y="418623"/>
                      <a:pt x="167525" y="425290"/>
                      <a:pt x="163715" y="437673"/>
                    </a:cubicBezTo>
                    <a:cubicBezTo>
                      <a:pt x="160858" y="452913"/>
                      <a:pt x="162763" y="470058"/>
                      <a:pt x="156095" y="485298"/>
                    </a:cubicBezTo>
                    <a:cubicBezTo>
                      <a:pt x="144665" y="507205"/>
                      <a:pt x="123710" y="511968"/>
                      <a:pt x="101803" y="514825"/>
                    </a:cubicBezTo>
                    <a:cubicBezTo>
                      <a:pt x="81800" y="512920"/>
                      <a:pt x="70370" y="522445"/>
                      <a:pt x="67513" y="542448"/>
                    </a:cubicBezTo>
                    <a:cubicBezTo>
                      <a:pt x="64655" y="550068"/>
                      <a:pt x="60845" y="557688"/>
                      <a:pt x="52273" y="561498"/>
                    </a:cubicBezTo>
                    <a:close/>
                  </a:path>
                </a:pathLst>
              </a:custGeom>
              <a:solidFill>
                <a:srgbClr val="3C35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D1D275D-17FE-43ED-AFEF-857C1807C239}"/>
                  </a:ext>
                </a:extLst>
              </p:cNvPr>
              <p:cNvSpPr/>
              <p:nvPr/>
            </p:nvSpPr>
            <p:spPr>
              <a:xfrm>
                <a:off x="8453205" y="-1375376"/>
                <a:ext cx="278737" cy="253110"/>
              </a:xfrm>
              <a:custGeom>
                <a:avLst/>
                <a:gdLst>
                  <a:gd name="connsiteX0" fmla="*/ 277178 w 278737"/>
                  <a:gd name="connsiteY0" fmla="*/ 33697 h 253110"/>
                  <a:gd name="connsiteX1" fmla="*/ 265747 w 278737"/>
                  <a:gd name="connsiteY1" fmla="*/ 154665 h 253110"/>
                  <a:gd name="connsiteX2" fmla="*/ 227647 w 278737"/>
                  <a:gd name="connsiteY2" fmla="*/ 248010 h 253110"/>
                  <a:gd name="connsiteX3" fmla="*/ 75247 w 278737"/>
                  <a:gd name="connsiteY3" fmla="*/ 194670 h 253110"/>
                  <a:gd name="connsiteX4" fmla="*/ 49530 w 278737"/>
                  <a:gd name="connsiteY4" fmla="*/ 139425 h 253110"/>
                  <a:gd name="connsiteX5" fmla="*/ 0 w 278737"/>
                  <a:gd name="connsiteY5" fmla="*/ 7027 h 253110"/>
                  <a:gd name="connsiteX6" fmla="*/ 273367 w 278737"/>
                  <a:gd name="connsiteY6" fmla="*/ 19410 h 253110"/>
                  <a:gd name="connsiteX7" fmla="*/ 277178 w 278737"/>
                  <a:gd name="connsiteY7" fmla="*/ 33697 h 253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8737" h="253110">
                    <a:moveTo>
                      <a:pt x="277178" y="33697"/>
                    </a:moveTo>
                    <a:cubicBezTo>
                      <a:pt x="248603" y="71797"/>
                      <a:pt x="264795" y="114660"/>
                      <a:pt x="265747" y="154665"/>
                    </a:cubicBezTo>
                    <a:cubicBezTo>
                      <a:pt x="266700" y="191812"/>
                      <a:pt x="289560" y="239437"/>
                      <a:pt x="227647" y="248010"/>
                    </a:cubicBezTo>
                    <a:cubicBezTo>
                      <a:pt x="140970" y="259440"/>
                      <a:pt x="88582" y="255630"/>
                      <a:pt x="75247" y="194670"/>
                    </a:cubicBezTo>
                    <a:cubicBezTo>
                      <a:pt x="70485" y="175620"/>
                      <a:pt x="58103" y="157522"/>
                      <a:pt x="49530" y="139425"/>
                    </a:cubicBezTo>
                    <a:cubicBezTo>
                      <a:pt x="36195" y="94657"/>
                      <a:pt x="31432" y="46080"/>
                      <a:pt x="0" y="7027"/>
                    </a:cubicBezTo>
                    <a:cubicBezTo>
                      <a:pt x="91440" y="1312"/>
                      <a:pt x="183832" y="-10118"/>
                      <a:pt x="273367" y="19410"/>
                    </a:cubicBezTo>
                    <a:cubicBezTo>
                      <a:pt x="279082" y="22267"/>
                      <a:pt x="280035" y="27030"/>
                      <a:pt x="277178" y="33697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916EECD8-24C4-42B9-8528-450D56A1B4D9}"/>
                  </a:ext>
                </a:extLst>
              </p:cNvPr>
              <p:cNvSpPr/>
              <p:nvPr/>
            </p:nvSpPr>
            <p:spPr>
              <a:xfrm>
                <a:off x="8006482" y="-3296209"/>
                <a:ext cx="440443" cy="541020"/>
              </a:xfrm>
              <a:custGeom>
                <a:avLst/>
                <a:gdLst>
                  <a:gd name="connsiteX0" fmla="*/ 419100 w 440443"/>
                  <a:gd name="connsiteY0" fmla="*/ 0 h 541020"/>
                  <a:gd name="connsiteX1" fmla="*/ 440055 w 440443"/>
                  <a:gd name="connsiteY1" fmla="*/ 31432 h 541020"/>
                  <a:gd name="connsiteX2" fmla="*/ 414338 w 440443"/>
                  <a:gd name="connsiteY2" fmla="*/ 60007 h 541020"/>
                  <a:gd name="connsiteX3" fmla="*/ 393383 w 440443"/>
                  <a:gd name="connsiteY3" fmla="*/ 60007 h 541020"/>
                  <a:gd name="connsiteX4" fmla="*/ 233363 w 440443"/>
                  <a:gd name="connsiteY4" fmla="*/ 163830 h 541020"/>
                  <a:gd name="connsiteX5" fmla="*/ 40005 w 440443"/>
                  <a:gd name="connsiteY5" fmla="*/ 501015 h 541020"/>
                  <a:gd name="connsiteX6" fmla="*/ 24765 w 440443"/>
                  <a:gd name="connsiteY6" fmla="*/ 535305 h 541020"/>
                  <a:gd name="connsiteX7" fmla="*/ 12383 w 440443"/>
                  <a:gd name="connsiteY7" fmla="*/ 541020 h 541020"/>
                  <a:gd name="connsiteX8" fmla="*/ 0 w 440443"/>
                  <a:gd name="connsiteY8" fmla="*/ 535305 h 541020"/>
                  <a:gd name="connsiteX9" fmla="*/ 76200 w 440443"/>
                  <a:gd name="connsiteY9" fmla="*/ 308610 h 541020"/>
                  <a:gd name="connsiteX10" fmla="*/ 419100 w 440443"/>
                  <a:gd name="connsiteY10" fmla="*/ 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443" h="541020">
                    <a:moveTo>
                      <a:pt x="419100" y="0"/>
                    </a:moveTo>
                    <a:cubicBezTo>
                      <a:pt x="420053" y="14288"/>
                      <a:pt x="425767" y="25718"/>
                      <a:pt x="440055" y="31432"/>
                    </a:cubicBezTo>
                    <a:cubicBezTo>
                      <a:pt x="442913" y="50482"/>
                      <a:pt x="429578" y="55245"/>
                      <a:pt x="414338" y="60007"/>
                    </a:cubicBezTo>
                    <a:cubicBezTo>
                      <a:pt x="407670" y="60960"/>
                      <a:pt x="401003" y="60960"/>
                      <a:pt x="393383" y="60007"/>
                    </a:cubicBezTo>
                    <a:cubicBezTo>
                      <a:pt x="326708" y="74295"/>
                      <a:pt x="281940" y="121920"/>
                      <a:pt x="233363" y="163830"/>
                    </a:cubicBezTo>
                    <a:cubicBezTo>
                      <a:pt x="135255" y="257175"/>
                      <a:pt x="70485" y="368618"/>
                      <a:pt x="40005" y="501015"/>
                    </a:cubicBezTo>
                    <a:cubicBezTo>
                      <a:pt x="37148" y="513398"/>
                      <a:pt x="33338" y="525780"/>
                      <a:pt x="24765" y="535305"/>
                    </a:cubicBezTo>
                    <a:cubicBezTo>
                      <a:pt x="20955" y="539115"/>
                      <a:pt x="17145" y="541020"/>
                      <a:pt x="12383" y="541020"/>
                    </a:cubicBezTo>
                    <a:cubicBezTo>
                      <a:pt x="7620" y="541020"/>
                      <a:pt x="2858" y="539115"/>
                      <a:pt x="0" y="535305"/>
                    </a:cubicBezTo>
                    <a:cubicBezTo>
                      <a:pt x="1905" y="451485"/>
                      <a:pt x="36195" y="378143"/>
                      <a:pt x="76200" y="308610"/>
                    </a:cubicBezTo>
                    <a:cubicBezTo>
                      <a:pt x="157163" y="168593"/>
                      <a:pt x="266700" y="60960"/>
                      <a:pt x="419100" y="0"/>
                    </a:cubicBezTo>
                    <a:close/>
                  </a:path>
                </a:pathLst>
              </a:custGeom>
              <a:solidFill>
                <a:srgbClr val="4E2D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03246691-B545-4AD0-8214-64857230621B}"/>
                  </a:ext>
                </a:extLst>
              </p:cNvPr>
              <p:cNvSpPr/>
              <p:nvPr/>
            </p:nvSpPr>
            <p:spPr>
              <a:xfrm>
                <a:off x="8338905" y="-1465894"/>
                <a:ext cx="639365" cy="125417"/>
              </a:xfrm>
              <a:custGeom>
                <a:avLst/>
                <a:gdLst>
                  <a:gd name="connsiteX0" fmla="*/ 394335 w 639365"/>
                  <a:gd name="connsiteY0" fmla="*/ 116596 h 125417"/>
                  <a:gd name="connsiteX1" fmla="*/ 114300 w 639365"/>
                  <a:gd name="connsiteY1" fmla="*/ 96593 h 125417"/>
                  <a:gd name="connsiteX2" fmla="*/ 0 w 639365"/>
                  <a:gd name="connsiteY2" fmla="*/ 50873 h 125417"/>
                  <a:gd name="connsiteX3" fmla="*/ 7620 w 639365"/>
                  <a:gd name="connsiteY3" fmla="*/ 28966 h 125417"/>
                  <a:gd name="connsiteX4" fmla="*/ 24765 w 639365"/>
                  <a:gd name="connsiteY4" fmla="*/ 29918 h 125417"/>
                  <a:gd name="connsiteX5" fmla="*/ 51435 w 639365"/>
                  <a:gd name="connsiteY5" fmla="*/ 42301 h 125417"/>
                  <a:gd name="connsiteX6" fmla="*/ 81915 w 639365"/>
                  <a:gd name="connsiteY6" fmla="*/ 57541 h 125417"/>
                  <a:gd name="connsiteX7" fmla="*/ 93345 w 639365"/>
                  <a:gd name="connsiteY7" fmla="*/ 60398 h 125417"/>
                  <a:gd name="connsiteX8" fmla="*/ 125730 w 639365"/>
                  <a:gd name="connsiteY8" fmla="*/ 47063 h 125417"/>
                  <a:gd name="connsiteX9" fmla="*/ 136207 w 639365"/>
                  <a:gd name="connsiteY9" fmla="*/ 38491 h 125417"/>
                  <a:gd name="connsiteX10" fmla="*/ 161925 w 639365"/>
                  <a:gd name="connsiteY10" fmla="*/ 56588 h 125417"/>
                  <a:gd name="connsiteX11" fmla="*/ 163830 w 639365"/>
                  <a:gd name="connsiteY11" fmla="*/ 68971 h 125417"/>
                  <a:gd name="connsiteX12" fmla="*/ 266700 w 639365"/>
                  <a:gd name="connsiteY12" fmla="*/ 69923 h 125417"/>
                  <a:gd name="connsiteX13" fmla="*/ 335280 w 639365"/>
                  <a:gd name="connsiteY13" fmla="*/ 64208 h 125417"/>
                  <a:gd name="connsiteX14" fmla="*/ 438150 w 639365"/>
                  <a:gd name="connsiteY14" fmla="*/ 73733 h 125417"/>
                  <a:gd name="connsiteX15" fmla="*/ 474345 w 639365"/>
                  <a:gd name="connsiteY15" fmla="*/ 31823 h 125417"/>
                  <a:gd name="connsiteX16" fmla="*/ 490538 w 639365"/>
                  <a:gd name="connsiteY16" fmla="*/ 391 h 125417"/>
                  <a:gd name="connsiteX17" fmla="*/ 517207 w 639365"/>
                  <a:gd name="connsiteY17" fmla="*/ 23251 h 125417"/>
                  <a:gd name="connsiteX18" fmla="*/ 601028 w 639365"/>
                  <a:gd name="connsiteY18" fmla="*/ 53731 h 125417"/>
                  <a:gd name="connsiteX19" fmla="*/ 637222 w 639365"/>
                  <a:gd name="connsiteY19" fmla="*/ 64208 h 125417"/>
                  <a:gd name="connsiteX20" fmla="*/ 637222 w 639365"/>
                  <a:gd name="connsiteY20" fmla="*/ 78496 h 125417"/>
                  <a:gd name="connsiteX21" fmla="*/ 551497 w 639365"/>
                  <a:gd name="connsiteY21" fmla="*/ 99451 h 125417"/>
                  <a:gd name="connsiteX22" fmla="*/ 497205 w 639365"/>
                  <a:gd name="connsiteY22" fmla="*/ 112786 h 125417"/>
                  <a:gd name="connsiteX23" fmla="*/ 429578 w 639365"/>
                  <a:gd name="connsiteY23" fmla="*/ 124216 h 125417"/>
                  <a:gd name="connsiteX24" fmla="*/ 394335 w 639365"/>
                  <a:gd name="connsiteY24" fmla="*/ 116596 h 12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39365" h="125417">
                    <a:moveTo>
                      <a:pt x="394335" y="116596"/>
                    </a:moveTo>
                    <a:cubicBezTo>
                      <a:pt x="301942" y="92783"/>
                      <a:pt x="206692" y="117548"/>
                      <a:pt x="114300" y="96593"/>
                    </a:cubicBezTo>
                    <a:cubicBezTo>
                      <a:pt x="72390" y="91831"/>
                      <a:pt x="35242" y="74686"/>
                      <a:pt x="0" y="50873"/>
                    </a:cubicBezTo>
                    <a:cubicBezTo>
                      <a:pt x="2857" y="43253"/>
                      <a:pt x="4763" y="36586"/>
                      <a:pt x="7620" y="28966"/>
                    </a:cubicBezTo>
                    <a:cubicBezTo>
                      <a:pt x="13335" y="28966"/>
                      <a:pt x="19050" y="28013"/>
                      <a:pt x="24765" y="29918"/>
                    </a:cubicBezTo>
                    <a:cubicBezTo>
                      <a:pt x="34290" y="32776"/>
                      <a:pt x="42863" y="37538"/>
                      <a:pt x="51435" y="42301"/>
                    </a:cubicBezTo>
                    <a:cubicBezTo>
                      <a:pt x="60960" y="48016"/>
                      <a:pt x="71438" y="54683"/>
                      <a:pt x="81915" y="57541"/>
                    </a:cubicBezTo>
                    <a:cubicBezTo>
                      <a:pt x="85725" y="58493"/>
                      <a:pt x="89535" y="59446"/>
                      <a:pt x="93345" y="60398"/>
                    </a:cubicBezTo>
                    <a:cubicBezTo>
                      <a:pt x="107632" y="65161"/>
                      <a:pt x="117157" y="58493"/>
                      <a:pt x="125730" y="47063"/>
                    </a:cubicBezTo>
                    <a:cubicBezTo>
                      <a:pt x="128588" y="44206"/>
                      <a:pt x="132397" y="41348"/>
                      <a:pt x="136207" y="38491"/>
                    </a:cubicBezTo>
                    <a:cubicBezTo>
                      <a:pt x="154305" y="29918"/>
                      <a:pt x="159067" y="41348"/>
                      <a:pt x="161925" y="56588"/>
                    </a:cubicBezTo>
                    <a:cubicBezTo>
                      <a:pt x="162878" y="60398"/>
                      <a:pt x="162878" y="65161"/>
                      <a:pt x="163830" y="68971"/>
                    </a:cubicBezTo>
                    <a:cubicBezTo>
                      <a:pt x="198120" y="92783"/>
                      <a:pt x="232410" y="88973"/>
                      <a:pt x="266700" y="69923"/>
                    </a:cubicBezTo>
                    <a:cubicBezTo>
                      <a:pt x="298132" y="24203"/>
                      <a:pt x="297180" y="25156"/>
                      <a:pt x="335280" y="64208"/>
                    </a:cubicBezTo>
                    <a:cubicBezTo>
                      <a:pt x="366713" y="96593"/>
                      <a:pt x="403860" y="76591"/>
                      <a:pt x="438150" y="73733"/>
                    </a:cubicBezTo>
                    <a:cubicBezTo>
                      <a:pt x="463867" y="70876"/>
                      <a:pt x="472440" y="54683"/>
                      <a:pt x="474345" y="31823"/>
                    </a:cubicBezTo>
                    <a:cubicBezTo>
                      <a:pt x="475297" y="19441"/>
                      <a:pt x="476250" y="3248"/>
                      <a:pt x="490538" y="391"/>
                    </a:cubicBezTo>
                    <a:cubicBezTo>
                      <a:pt x="504825" y="-2467"/>
                      <a:pt x="513397" y="10868"/>
                      <a:pt x="517207" y="23251"/>
                    </a:cubicBezTo>
                    <a:cubicBezTo>
                      <a:pt x="532447" y="69923"/>
                      <a:pt x="569595" y="52778"/>
                      <a:pt x="601028" y="53731"/>
                    </a:cubicBezTo>
                    <a:cubicBezTo>
                      <a:pt x="613410" y="54683"/>
                      <a:pt x="626745" y="55636"/>
                      <a:pt x="637222" y="64208"/>
                    </a:cubicBezTo>
                    <a:cubicBezTo>
                      <a:pt x="640080" y="68971"/>
                      <a:pt x="640080" y="73733"/>
                      <a:pt x="637222" y="78496"/>
                    </a:cubicBezTo>
                    <a:cubicBezTo>
                      <a:pt x="610553" y="93736"/>
                      <a:pt x="581978" y="98498"/>
                      <a:pt x="551497" y="99451"/>
                    </a:cubicBezTo>
                    <a:cubicBezTo>
                      <a:pt x="532447" y="99451"/>
                      <a:pt x="514350" y="102308"/>
                      <a:pt x="497205" y="112786"/>
                    </a:cubicBezTo>
                    <a:cubicBezTo>
                      <a:pt x="475297" y="121358"/>
                      <a:pt x="451485" y="116596"/>
                      <a:pt x="429578" y="124216"/>
                    </a:cubicBezTo>
                    <a:cubicBezTo>
                      <a:pt x="418147" y="126121"/>
                      <a:pt x="405765" y="127073"/>
                      <a:pt x="394335" y="116596"/>
                    </a:cubicBezTo>
                    <a:close/>
                  </a:path>
                </a:pathLst>
              </a:custGeom>
              <a:solidFill>
                <a:srgbClr val="23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C57677C-8DAF-4A8E-AB4E-7809FCC66F3B}"/>
                  </a:ext>
                </a:extLst>
              </p:cNvPr>
              <p:cNvSpPr/>
              <p:nvPr/>
            </p:nvSpPr>
            <p:spPr>
              <a:xfrm>
                <a:off x="8794493" y="-1331094"/>
                <a:ext cx="253071" cy="184863"/>
              </a:xfrm>
              <a:custGeom>
                <a:avLst/>
                <a:gdLst>
                  <a:gd name="connsiteX0" fmla="*/ 240689 w 253071"/>
                  <a:gd name="connsiteY0" fmla="*/ 74188 h 184863"/>
                  <a:gd name="connsiteX1" fmla="*/ 234974 w 253071"/>
                  <a:gd name="connsiteY1" fmla="*/ 80855 h 184863"/>
                  <a:gd name="connsiteX2" fmla="*/ 61619 w 253071"/>
                  <a:gd name="connsiteY2" fmla="*/ 181821 h 184863"/>
                  <a:gd name="connsiteX3" fmla="*/ 15899 w 253071"/>
                  <a:gd name="connsiteY3" fmla="*/ 127528 h 184863"/>
                  <a:gd name="connsiteX4" fmla="*/ 14947 w 253071"/>
                  <a:gd name="connsiteY4" fmla="*/ 85618 h 184863"/>
                  <a:gd name="connsiteX5" fmla="*/ 10184 w 253071"/>
                  <a:gd name="connsiteY5" fmla="*/ 12275 h 184863"/>
                  <a:gd name="connsiteX6" fmla="*/ 25424 w 253071"/>
                  <a:gd name="connsiteY6" fmla="*/ 13228 h 184863"/>
                  <a:gd name="connsiteX7" fmla="*/ 25424 w 253071"/>
                  <a:gd name="connsiteY7" fmla="*/ 36088 h 184863"/>
                  <a:gd name="connsiteX8" fmla="*/ 74954 w 253071"/>
                  <a:gd name="connsiteY8" fmla="*/ 5608 h 184863"/>
                  <a:gd name="connsiteX9" fmla="*/ 207352 w 253071"/>
                  <a:gd name="connsiteY9" fmla="*/ 846 h 184863"/>
                  <a:gd name="connsiteX10" fmla="*/ 253072 w 253071"/>
                  <a:gd name="connsiteY10" fmla="*/ 28468 h 184863"/>
                  <a:gd name="connsiteX11" fmla="*/ 240689 w 253071"/>
                  <a:gd name="connsiteY11" fmla="*/ 74188 h 18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3071" h="184863">
                    <a:moveTo>
                      <a:pt x="240689" y="74188"/>
                    </a:moveTo>
                    <a:cubicBezTo>
                      <a:pt x="238784" y="76093"/>
                      <a:pt x="234974" y="78950"/>
                      <a:pt x="234974" y="80855"/>
                    </a:cubicBezTo>
                    <a:cubicBezTo>
                      <a:pt x="209257" y="170391"/>
                      <a:pt x="148297" y="194203"/>
                      <a:pt x="61619" y="181821"/>
                    </a:cubicBezTo>
                    <a:cubicBezTo>
                      <a:pt x="24472" y="176105"/>
                      <a:pt x="5422" y="168486"/>
                      <a:pt x="15899" y="127528"/>
                    </a:cubicBezTo>
                    <a:cubicBezTo>
                      <a:pt x="18757" y="114193"/>
                      <a:pt x="14947" y="99905"/>
                      <a:pt x="14947" y="85618"/>
                    </a:cubicBezTo>
                    <a:cubicBezTo>
                      <a:pt x="-4103" y="62758"/>
                      <a:pt x="-4103" y="37993"/>
                      <a:pt x="10184" y="12275"/>
                    </a:cubicBezTo>
                    <a:cubicBezTo>
                      <a:pt x="15899" y="7513"/>
                      <a:pt x="21614" y="6561"/>
                      <a:pt x="25424" y="13228"/>
                    </a:cubicBezTo>
                    <a:cubicBezTo>
                      <a:pt x="29234" y="20848"/>
                      <a:pt x="33044" y="30373"/>
                      <a:pt x="25424" y="36088"/>
                    </a:cubicBezTo>
                    <a:cubicBezTo>
                      <a:pt x="31139" y="12275"/>
                      <a:pt x="50189" y="5608"/>
                      <a:pt x="74954" y="5608"/>
                    </a:cubicBezTo>
                    <a:cubicBezTo>
                      <a:pt x="118769" y="4655"/>
                      <a:pt x="163537" y="9418"/>
                      <a:pt x="207352" y="846"/>
                    </a:cubicBezTo>
                    <a:cubicBezTo>
                      <a:pt x="230212" y="-3917"/>
                      <a:pt x="241642" y="12275"/>
                      <a:pt x="253072" y="28468"/>
                    </a:cubicBezTo>
                    <a:cubicBezTo>
                      <a:pt x="247357" y="42755"/>
                      <a:pt x="244499" y="58948"/>
                      <a:pt x="240689" y="74188"/>
                    </a:cubicBezTo>
                    <a:close/>
                  </a:path>
                </a:pathLst>
              </a:custGeom>
              <a:solidFill>
                <a:srgbClr val="504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9A4164E-0821-4F84-9F08-EDDA755DD2B8}"/>
                  </a:ext>
                </a:extLst>
              </p:cNvPr>
              <p:cNvSpPr/>
              <p:nvPr/>
            </p:nvSpPr>
            <p:spPr>
              <a:xfrm>
                <a:off x="8168812" y="-2179824"/>
                <a:ext cx="372022" cy="221107"/>
              </a:xfrm>
              <a:custGeom>
                <a:avLst/>
                <a:gdLst>
                  <a:gd name="connsiteX0" fmla="*/ 324398 w 372022"/>
                  <a:gd name="connsiteY0" fmla="*/ 210448 h 221107"/>
                  <a:gd name="connsiteX1" fmla="*/ 293918 w 372022"/>
                  <a:gd name="connsiteY1" fmla="*/ 210448 h 221107"/>
                  <a:gd name="connsiteX2" fmla="*/ 39600 w 372022"/>
                  <a:gd name="connsiteY2" fmla="*/ 58048 h 221107"/>
                  <a:gd name="connsiteX3" fmla="*/ 1500 w 372022"/>
                  <a:gd name="connsiteY3" fmla="*/ 32330 h 221107"/>
                  <a:gd name="connsiteX4" fmla="*/ 28170 w 372022"/>
                  <a:gd name="connsiteY4" fmla="*/ 898 h 221107"/>
                  <a:gd name="connsiteX5" fmla="*/ 62461 w 372022"/>
                  <a:gd name="connsiteY5" fmla="*/ 21853 h 221107"/>
                  <a:gd name="connsiteX6" fmla="*/ 326303 w 372022"/>
                  <a:gd name="connsiteY6" fmla="*/ 181873 h 221107"/>
                  <a:gd name="connsiteX7" fmla="*/ 372023 w 372022"/>
                  <a:gd name="connsiteY7" fmla="*/ 212353 h 221107"/>
                  <a:gd name="connsiteX8" fmla="*/ 336781 w 372022"/>
                  <a:gd name="connsiteY8" fmla="*/ 219020 h 221107"/>
                  <a:gd name="connsiteX9" fmla="*/ 324398 w 372022"/>
                  <a:gd name="connsiteY9" fmla="*/ 210448 h 221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2022" h="221107">
                    <a:moveTo>
                      <a:pt x="324398" y="210448"/>
                    </a:moveTo>
                    <a:cubicBezTo>
                      <a:pt x="313920" y="210448"/>
                      <a:pt x="304395" y="210448"/>
                      <a:pt x="293918" y="210448"/>
                    </a:cubicBezTo>
                    <a:cubicBezTo>
                      <a:pt x="192953" y="186635"/>
                      <a:pt x="108181" y="135200"/>
                      <a:pt x="39600" y="58048"/>
                    </a:cubicBezTo>
                    <a:cubicBezTo>
                      <a:pt x="30075" y="46618"/>
                      <a:pt x="26265" y="21853"/>
                      <a:pt x="1500" y="32330"/>
                    </a:cubicBezTo>
                    <a:cubicBezTo>
                      <a:pt x="-8025" y="5660"/>
                      <a:pt x="31028" y="20900"/>
                      <a:pt x="28170" y="898"/>
                    </a:cubicBezTo>
                    <a:cubicBezTo>
                      <a:pt x="46268" y="-3865"/>
                      <a:pt x="53888" y="11375"/>
                      <a:pt x="62461" y="21853"/>
                    </a:cubicBezTo>
                    <a:cubicBezTo>
                      <a:pt x="129136" y="110435"/>
                      <a:pt x="225338" y="149488"/>
                      <a:pt x="326303" y="181873"/>
                    </a:cubicBezTo>
                    <a:cubicBezTo>
                      <a:pt x="343448" y="187588"/>
                      <a:pt x="370118" y="182825"/>
                      <a:pt x="372023" y="212353"/>
                    </a:cubicBezTo>
                    <a:cubicBezTo>
                      <a:pt x="361546" y="221878"/>
                      <a:pt x="349163" y="222830"/>
                      <a:pt x="336781" y="219020"/>
                    </a:cubicBezTo>
                    <a:cubicBezTo>
                      <a:pt x="332971" y="216163"/>
                      <a:pt x="328208" y="213305"/>
                      <a:pt x="324398" y="210448"/>
                    </a:cubicBezTo>
                    <a:close/>
                  </a:path>
                </a:pathLst>
              </a:custGeom>
              <a:solidFill>
                <a:srgbClr val="4F2E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4592C26-4692-4D3B-9AB2-B4FF6446B971}"/>
                  </a:ext>
                </a:extLst>
              </p:cNvPr>
              <p:cNvSpPr/>
              <p:nvPr/>
            </p:nvSpPr>
            <p:spPr>
              <a:xfrm>
                <a:off x="8982795" y="-1971205"/>
                <a:ext cx="224789" cy="364731"/>
              </a:xfrm>
              <a:custGeom>
                <a:avLst/>
                <a:gdLst>
                  <a:gd name="connsiteX0" fmla="*/ 4763 w 224789"/>
                  <a:gd name="connsiteY0" fmla="*/ 26594 h 364731"/>
                  <a:gd name="connsiteX1" fmla="*/ 44767 w 224789"/>
                  <a:gd name="connsiteY1" fmla="*/ 1829 h 364731"/>
                  <a:gd name="connsiteX2" fmla="*/ 45720 w 224789"/>
                  <a:gd name="connsiteY2" fmla="*/ 46597 h 364731"/>
                  <a:gd name="connsiteX3" fmla="*/ 224790 w 224789"/>
                  <a:gd name="connsiteY3" fmla="*/ 324727 h 364731"/>
                  <a:gd name="connsiteX4" fmla="*/ 207645 w 224789"/>
                  <a:gd name="connsiteY4" fmla="*/ 364732 h 364731"/>
                  <a:gd name="connsiteX5" fmla="*/ 143827 w 224789"/>
                  <a:gd name="connsiteY5" fmla="*/ 255194 h 364731"/>
                  <a:gd name="connsiteX6" fmla="*/ 22860 w 224789"/>
                  <a:gd name="connsiteY6" fmla="*/ 79935 h 364731"/>
                  <a:gd name="connsiteX7" fmla="*/ 0 w 224789"/>
                  <a:gd name="connsiteY7" fmla="*/ 38977 h 364731"/>
                  <a:gd name="connsiteX8" fmla="*/ 4763 w 224789"/>
                  <a:gd name="connsiteY8" fmla="*/ 26594 h 364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4789" h="364731">
                    <a:moveTo>
                      <a:pt x="4763" y="26594"/>
                    </a:moveTo>
                    <a:cubicBezTo>
                      <a:pt x="17145" y="17069"/>
                      <a:pt x="20955" y="-6743"/>
                      <a:pt x="44767" y="1829"/>
                    </a:cubicBezTo>
                    <a:cubicBezTo>
                      <a:pt x="17145" y="17069"/>
                      <a:pt x="34290" y="30404"/>
                      <a:pt x="45720" y="46597"/>
                    </a:cubicBezTo>
                    <a:cubicBezTo>
                      <a:pt x="112395" y="135179"/>
                      <a:pt x="179070" y="222810"/>
                      <a:pt x="224790" y="324727"/>
                    </a:cubicBezTo>
                    <a:cubicBezTo>
                      <a:pt x="217170" y="337110"/>
                      <a:pt x="232410" y="359969"/>
                      <a:pt x="207645" y="364732"/>
                    </a:cubicBezTo>
                    <a:cubicBezTo>
                      <a:pt x="179070" y="332347"/>
                      <a:pt x="166688" y="290437"/>
                      <a:pt x="143827" y="255194"/>
                    </a:cubicBezTo>
                    <a:cubicBezTo>
                      <a:pt x="105727" y="195187"/>
                      <a:pt x="63817" y="137085"/>
                      <a:pt x="22860" y="79935"/>
                    </a:cubicBezTo>
                    <a:cubicBezTo>
                      <a:pt x="13335" y="67552"/>
                      <a:pt x="952" y="57074"/>
                      <a:pt x="0" y="38977"/>
                    </a:cubicBezTo>
                    <a:cubicBezTo>
                      <a:pt x="0" y="34214"/>
                      <a:pt x="1905" y="30404"/>
                      <a:pt x="4763" y="26594"/>
                    </a:cubicBezTo>
                    <a:close/>
                  </a:path>
                </a:pathLst>
              </a:custGeom>
              <a:solidFill>
                <a:srgbClr val="4442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EFC1208-281F-41BB-9F1D-1CB25B1B72EC}"/>
                  </a:ext>
                </a:extLst>
              </p:cNvPr>
              <p:cNvSpPr/>
              <p:nvPr/>
            </p:nvSpPr>
            <p:spPr>
              <a:xfrm>
                <a:off x="8770387" y="-1438833"/>
                <a:ext cx="322233" cy="156209"/>
              </a:xfrm>
              <a:custGeom>
                <a:avLst/>
                <a:gdLst>
                  <a:gd name="connsiteX0" fmla="*/ 275272 w 322233"/>
                  <a:gd name="connsiteY0" fmla="*/ 135255 h 156209"/>
                  <a:gd name="connsiteX1" fmla="*/ 205740 w 322233"/>
                  <a:gd name="connsiteY1" fmla="*/ 123825 h 156209"/>
                  <a:gd name="connsiteX2" fmla="*/ 91440 w 322233"/>
                  <a:gd name="connsiteY2" fmla="*/ 124777 h 156209"/>
                  <a:gd name="connsiteX3" fmla="*/ 55245 w 322233"/>
                  <a:gd name="connsiteY3" fmla="*/ 156210 h 156209"/>
                  <a:gd name="connsiteX4" fmla="*/ 37147 w 322233"/>
                  <a:gd name="connsiteY4" fmla="*/ 115252 h 156209"/>
                  <a:gd name="connsiteX5" fmla="*/ 0 w 322233"/>
                  <a:gd name="connsiteY5" fmla="*/ 83820 h 156209"/>
                  <a:gd name="connsiteX6" fmla="*/ 65722 w 322233"/>
                  <a:gd name="connsiteY6" fmla="*/ 76200 h 156209"/>
                  <a:gd name="connsiteX7" fmla="*/ 70485 w 322233"/>
                  <a:gd name="connsiteY7" fmla="*/ 80010 h 156209"/>
                  <a:gd name="connsiteX8" fmla="*/ 127635 w 322233"/>
                  <a:gd name="connsiteY8" fmla="*/ 92392 h 156209"/>
                  <a:gd name="connsiteX9" fmla="*/ 211455 w 322233"/>
                  <a:gd name="connsiteY9" fmla="*/ 90488 h 156209"/>
                  <a:gd name="connsiteX10" fmla="*/ 248603 w 322233"/>
                  <a:gd name="connsiteY10" fmla="*/ 62865 h 156209"/>
                  <a:gd name="connsiteX11" fmla="*/ 212408 w 322233"/>
                  <a:gd name="connsiteY11" fmla="*/ 51435 h 156209"/>
                  <a:gd name="connsiteX12" fmla="*/ 207645 w 322233"/>
                  <a:gd name="connsiteY12" fmla="*/ 46672 h 156209"/>
                  <a:gd name="connsiteX13" fmla="*/ 208597 w 322233"/>
                  <a:gd name="connsiteY13" fmla="*/ 38100 h 156209"/>
                  <a:gd name="connsiteX14" fmla="*/ 280035 w 322233"/>
                  <a:gd name="connsiteY14" fmla="*/ 2857 h 156209"/>
                  <a:gd name="connsiteX15" fmla="*/ 293370 w 322233"/>
                  <a:gd name="connsiteY15" fmla="*/ 0 h 156209"/>
                  <a:gd name="connsiteX16" fmla="*/ 321945 w 322233"/>
                  <a:gd name="connsiteY16" fmla="*/ 20002 h 156209"/>
                  <a:gd name="connsiteX17" fmla="*/ 320040 w 322233"/>
                  <a:gd name="connsiteY17" fmla="*/ 21907 h 156209"/>
                  <a:gd name="connsiteX18" fmla="*/ 318135 w 322233"/>
                  <a:gd name="connsiteY18" fmla="*/ 20002 h 156209"/>
                  <a:gd name="connsiteX19" fmla="*/ 293370 w 322233"/>
                  <a:gd name="connsiteY19" fmla="*/ 56197 h 156209"/>
                  <a:gd name="connsiteX20" fmla="*/ 275272 w 322233"/>
                  <a:gd name="connsiteY20" fmla="*/ 135255 h 15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2233" h="156209">
                    <a:moveTo>
                      <a:pt x="275272" y="135255"/>
                    </a:moveTo>
                    <a:cubicBezTo>
                      <a:pt x="253365" y="120967"/>
                      <a:pt x="231458" y="120967"/>
                      <a:pt x="205740" y="123825"/>
                    </a:cubicBezTo>
                    <a:cubicBezTo>
                      <a:pt x="168593" y="128588"/>
                      <a:pt x="129540" y="125730"/>
                      <a:pt x="91440" y="124777"/>
                    </a:cubicBezTo>
                    <a:cubicBezTo>
                      <a:pt x="70485" y="124777"/>
                      <a:pt x="52388" y="125730"/>
                      <a:pt x="55245" y="156210"/>
                    </a:cubicBezTo>
                    <a:cubicBezTo>
                      <a:pt x="41910" y="142875"/>
                      <a:pt x="52388" y="123825"/>
                      <a:pt x="37147" y="115252"/>
                    </a:cubicBezTo>
                    <a:cubicBezTo>
                      <a:pt x="22860" y="106680"/>
                      <a:pt x="7620" y="100013"/>
                      <a:pt x="0" y="83820"/>
                    </a:cubicBezTo>
                    <a:cubicBezTo>
                      <a:pt x="20955" y="70485"/>
                      <a:pt x="43815" y="80010"/>
                      <a:pt x="65722" y="76200"/>
                    </a:cubicBezTo>
                    <a:cubicBezTo>
                      <a:pt x="67628" y="78105"/>
                      <a:pt x="68580" y="79057"/>
                      <a:pt x="70485" y="80010"/>
                    </a:cubicBezTo>
                    <a:cubicBezTo>
                      <a:pt x="85725" y="100013"/>
                      <a:pt x="107633" y="90488"/>
                      <a:pt x="127635" y="92392"/>
                    </a:cubicBezTo>
                    <a:cubicBezTo>
                      <a:pt x="156210" y="91440"/>
                      <a:pt x="183833" y="94297"/>
                      <a:pt x="211455" y="90488"/>
                    </a:cubicBezTo>
                    <a:cubicBezTo>
                      <a:pt x="228600" y="88582"/>
                      <a:pt x="250508" y="83820"/>
                      <a:pt x="248603" y="62865"/>
                    </a:cubicBezTo>
                    <a:cubicBezTo>
                      <a:pt x="246697" y="44767"/>
                      <a:pt x="223838" y="59055"/>
                      <a:pt x="212408" y="51435"/>
                    </a:cubicBezTo>
                    <a:cubicBezTo>
                      <a:pt x="210503" y="49530"/>
                      <a:pt x="209550" y="48577"/>
                      <a:pt x="207645" y="46672"/>
                    </a:cubicBezTo>
                    <a:cubicBezTo>
                      <a:pt x="207645" y="43815"/>
                      <a:pt x="208597" y="40957"/>
                      <a:pt x="208597" y="38100"/>
                    </a:cubicBezTo>
                    <a:cubicBezTo>
                      <a:pt x="218122" y="-2858"/>
                      <a:pt x="254318" y="9525"/>
                      <a:pt x="280035" y="2857"/>
                    </a:cubicBezTo>
                    <a:cubicBezTo>
                      <a:pt x="284797" y="1905"/>
                      <a:pt x="289560" y="952"/>
                      <a:pt x="293370" y="0"/>
                    </a:cubicBezTo>
                    <a:cubicBezTo>
                      <a:pt x="305753" y="1905"/>
                      <a:pt x="324803" y="-3810"/>
                      <a:pt x="321945" y="20002"/>
                    </a:cubicBezTo>
                    <a:lnTo>
                      <a:pt x="320040" y="21907"/>
                    </a:lnTo>
                    <a:lnTo>
                      <a:pt x="318135" y="20002"/>
                    </a:lnTo>
                    <a:cubicBezTo>
                      <a:pt x="294322" y="20955"/>
                      <a:pt x="301943" y="44767"/>
                      <a:pt x="293370" y="56197"/>
                    </a:cubicBezTo>
                    <a:cubicBezTo>
                      <a:pt x="287655" y="83820"/>
                      <a:pt x="281940" y="109538"/>
                      <a:pt x="275272" y="135255"/>
                    </a:cubicBezTo>
                    <a:close/>
                  </a:path>
                </a:pathLst>
              </a:custGeom>
              <a:solidFill>
                <a:srgbClr val="4332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FD19E43-2F5A-48C2-ADD0-974BE270CE1F}"/>
                  </a:ext>
                </a:extLst>
              </p:cNvPr>
              <p:cNvSpPr/>
              <p:nvPr/>
            </p:nvSpPr>
            <p:spPr>
              <a:xfrm>
                <a:off x="9063450" y="-1646478"/>
                <a:ext cx="161401" cy="175547"/>
              </a:xfrm>
              <a:custGeom>
                <a:avLst/>
                <a:gdLst>
                  <a:gd name="connsiteX0" fmla="*/ 124132 w 161401"/>
                  <a:gd name="connsiteY0" fmla="*/ 38100 h 175547"/>
                  <a:gd name="connsiteX1" fmla="*/ 144134 w 161401"/>
                  <a:gd name="connsiteY1" fmla="*/ 0 h 175547"/>
                  <a:gd name="connsiteX2" fmla="*/ 156517 w 161401"/>
                  <a:gd name="connsiteY2" fmla="*/ 82867 h 175547"/>
                  <a:gd name="connsiteX3" fmla="*/ 153659 w 161401"/>
                  <a:gd name="connsiteY3" fmla="*/ 171450 h 175547"/>
                  <a:gd name="connsiteX4" fmla="*/ 104129 w 161401"/>
                  <a:gd name="connsiteY4" fmla="*/ 157163 h 175547"/>
                  <a:gd name="connsiteX5" fmla="*/ 26024 w 161401"/>
                  <a:gd name="connsiteY5" fmla="*/ 138113 h 175547"/>
                  <a:gd name="connsiteX6" fmla="*/ 51742 w 161401"/>
                  <a:gd name="connsiteY6" fmla="*/ 107633 h 175547"/>
                  <a:gd name="connsiteX7" fmla="*/ 112702 w 161401"/>
                  <a:gd name="connsiteY7" fmla="*/ 87630 h 175547"/>
                  <a:gd name="connsiteX8" fmla="*/ 64124 w 161401"/>
                  <a:gd name="connsiteY8" fmla="*/ 96202 h 175547"/>
                  <a:gd name="connsiteX9" fmla="*/ 19357 w 161401"/>
                  <a:gd name="connsiteY9" fmla="*/ 114300 h 175547"/>
                  <a:gd name="connsiteX10" fmla="*/ 13642 w 161401"/>
                  <a:gd name="connsiteY10" fmla="*/ 68580 h 175547"/>
                  <a:gd name="connsiteX11" fmla="*/ 124132 w 161401"/>
                  <a:gd name="connsiteY11" fmla="*/ 38100 h 17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1401" h="175547">
                    <a:moveTo>
                      <a:pt x="124132" y="38100"/>
                    </a:moveTo>
                    <a:cubicBezTo>
                      <a:pt x="142229" y="31433"/>
                      <a:pt x="127942" y="7620"/>
                      <a:pt x="144134" y="0"/>
                    </a:cubicBezTo>
                    <a:cubicBezTo>
                      <a:pt x="170804" y="23813"/>
                      <a:pt x="159374" y="58102"/>
                      <a:pt x="156517" y="82867"/>
                    </a:cubicBezTo>
                    <a:cubicBezTo>
                      <a:pt x="151754" y="113347"/>
                      <a:pt x="146992" y="141922"/>
                      <a:pt x="153659" y="171450"/>
                    </a:cubicBezTo>
                    <a:cubicBezTo>
                      <a:pt x="131752" y="186690"/>
                      <a:pt x="123179" y="154305"/>
                      <a:pt x="104129" y="157163"/>
                    </a:cubicBezTo>
                    <a:cubicBezTo>
                      <a:pt x="77459" y="153352"/>
                      <a:pt x="46979" y="164783"/>
                      <a:pt x="26024" y="138113"/>
                    </a:cubicBezTo>
                    <a:cubicBezTo>
                      <a:pt x="23167" y="118110"/>
                      <a:pt x="38407" y="113347"/>
                      <a:pt x="51742" y="107633"/>
                    </a:cubicBezTo>
                    <a:cubicBezTo>
                      <a:pt x="69839" y="100013"/>
                      <a:pt x="91747" y="103822"/>
                      <a:pt x="112702" y="87630"/>
                    </a:cubicBezTo>
                    <a:cubicBezTo>
                      <a:pt x="91747" y="81915"/>
                      <a:pt x="77459" y="87630"/>
                      <a:pt x="64124" y="96202"/>
                    </a:cubicBezTo>
                    <a:cubicBezTo>
                      <a:pt x="49837" y="104775"/>
                      <a:pt x="34597" y="108585"/>
                      <a:pt x="19357" y="114300"/>
                    </a:cubicBezTo>
                    <a:cubicBezTo>
                      <a:pt x="-11123" y="102870"/>
                      <a:pt x="307" y="85725"/>
                      <a:pt x="13642" y="68580"/>
                    </a:cubicBezTo>
                    <a:cubicBezTo>
                      <a:pt x="49837" y="56197"/>
                      <a:pt x="81269" y="26670"/>
                      <a:pt x="124132" y="38100"/>
                    </a:cubicBezTo>
                    <a:close/>
                  </a:path>
                </a:pathLst>
              </a:custGeom>
              <a:solidFill>
                <a:srgbClr val="302B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97D1041-86A0-4294-A83E-77CA4E86EF39}"/>
                  </a:ext>
                </a:extLst>
              </p:cNvPr>
              <p:cNvSpPr/>
              <p:nvPr/>
            </p:nvSpPr>
            <p:spPr>
              <a:xfrm>
                <a:off x="9054232" y="-1501987"/>
                <a:ext cx="162877" cy="86013"/>
              </a:xfrm>
              <a:custGeom>
                <a:avLst/>
                <a:gdLst>
                  <a:gd name="connsiteX0" fmla="*/ 124777 w 162877"/>
                  <a:gd name="connsiteY0" fmla="*/ 289 h 86013"/>
                  <a:gd name="connsiteX1" fmla="*/ 162877 w 162877"/>
                  <a:gd name="connsiteY1" fmla="*/ 27911 h 86013"/>
                  <a:gd name="connsiteX2" fmla="*/ 39052 w 162877"/>
                  <a:gd name="connsiteY2" fmla="*/ 86014 h 86013"/>
                  <a:gd name="connsiteX3" fmla="*/ 0 w 162877"/>
                  <a:gd name="connsiteY3" fmla="*/ 73631 h 86013"/>
                  <a:gd name="connsiteX4" fmla="*/ 43815 w 162877"/>
                  <a:gd name="connsiteY4" fmla="*/ 45056 h 86013"/>
                  <a:gd name="connsiteX5" fmla="*/ 124777 w 162877"/>
                  <a:gd name="connsiteY5" fmla="*/ 289 h 86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877" h="86013">
                    <a:moveTo>
                      <a:pt x="124777" y="289"/>
                    </a:moveTo>
                    <a:cubicBezTo>
                      <a:pt x="146685" y="-3521"/>
                      <a:pt x="140970" y="31721"/>
                      <a:pt x="162877" y="27911"/>
                    </a:cubicBezTo>
                    <a:cubicBezTo>
                      <a:pt x="127635" y="61249"/>
                      <a:pt x="84772" y="75536"/>
                      <a:pt x="39052" y="86014"/>
                    </a:cubicBezTo>
                    <a:cubicBezTo>
                      <a:pt x="29527" y="70774"/>
                      <a:pt x="12382" y="78394"/>
                      <a:pt x="0" y="73631"/>
                    </a:cubicBezTo>
                    <a:cubicBezTo>
                      <a:pt x="4763" y="48866"/>
                      <a:pt x="27622" y="50771"/>
                      <a:pt x="43815" y="45056"/>
                    </a:cubicBezTo>
                    <a:cubicBezTo>
                      <a:pt x="73342" y="34579"/>
                      <a:pt x="102870" y="24101"/>
                      <a:pt x="124777" y="289"/>
                    </a:cubicBezTo>
                    <a:close/>
                  </a:path>
                </a:pathLst>
              </a:custGeom>
              <a:solidFill>
                <a:srgbClr val="2F41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BB9C569-3A4F-4C3A-B9E3-0271FEA1894F}"/>
                  </a:ext>
                </a:extLst>
              </p:cNvPr>
              <p:cNvSpPr/>
              <p:nvPr/>
            </p:nvSpPr>
            <p:spPr>
              <a:xfrm>
                <a:off x="7998977" y="-2760904"/>
                <a:ext cx="33105" cy="152400"/>
              </a:xfrm>
              <a:custGeom>
                <a:avLst/>
                <a:gdLst>
                  <a:gd name="connsiteX0" fmla="*/ 7505 w 33105"/>
                  <a:gd name="connsiteY0" fmla="*/ 0 h 152400"/>
                  <a:gd name="connsiteX1" fmla="*/ 17030 w 33105"/>
                  <a:gd name="connsiteY1" fmla="*/ 0 h 152400"/>
                  <a:gd name="connsiteX2" fmla="*/ 17030 w 33105"/>
                  <a:gd name="connsiteY2" fmla="*/ 152400 h 152400"/>
                  <a:gd name="connsiteX3" fmla="*/ 7505 w 33105"/>
                  <a:gd name="connsiteY3" fmla="*/ 152400 h 152400"/>
                  <a:gd name="connsiteX4" fmla="*/ 7505 w 33105"/>
                  <a:gd name="connsiteY4" fmla="*/ 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05" h="152400">
                    <a:moveTo>
                      <a:pt x="7505" y="0"/>
                    </a:moveTo>
                    <a:cubicBezTo>
                      <a:pt x="10363" y="0"/>
                      <a:pt x="14173" y="0"/>
                      <a:pt x="17030" y="0"/>
                    </a:cubicBezTo>
                    <a:cubicBezTo>
                      <a:pt x="37985" y="50482"/>
                      <a:pt x="38938" y="101918"/>
                      <a:pt x="17030" y="152400"/>
                    </a:cubicBezTo>
                    <a:cubicBezTo>
                      <a:pt x="14173" y="152400"/>
                      <a:pt x="10363" y="152400"/>
                      <a:pt x="7505" y="152400"/>
                    </a:cubicBezTo>
                    <a:cubicBezTo>
                      <a:pt x="-2972" y="101918"/>
                      <a:pt x="-2020" y="51435"/>
                      <a:pt x="7505" y="0"/>
                    </a:cubicBezTo>
                    <a:close/>
                  </a:path>
                </a:pathLst>
              </a:custGeom>
              <a:solidFill>
                <a:srgbClr val="2407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905EB0F-5CEC-4A91-A98A-E333B29B1356}"/>
                  </a:ext>
                </a:extLst>
              </p:cNvPr>
              <p:cNvSpPr/>
              <p:nvPr/>
            </p:nvSpPr>
            <p:spPr>
              <a:xfrm>
                <a:off x="8008387" y="-2558973"/>
                <a:ext cx="27622" cy="64151"/>
              </a:xfrm>
              <a:custGeom>
                <a:avLst/>
                <a:gdLst>
                  <a:gd name="connsiteX0" fmla="*/ 27623 w 27622"/>
                  <a:gd name="connsiteY0" fmla="*/ 54292 h 64151"/>
                  <a:gd name="connsiteX1" fmla="*/ 0 w 27622"/>
                  <a:gd name="connsiteY1" fmla="*/ 63817 h 64151"/>
                  <a:gd name="connsiteX2" fmla="*/ 5715 w 27622"/>
                  <a:gd name="connsiteY2" fmla="*/ 0 h 64151"/>
                  <a:gd name="connsiteX3" fmla="*/ 27623 w 27622"/>
                  <a:gd name="connsiteY3" fmla="*/ 54292 h 64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22" h="64151">
                    <a:moveTo>
                      <a:pt x="27623" y="54292"/>
                    </a:moveTo>
                    <a:cubicBezTo>
                      <a:pt x="19050" y="59055"/>
                      <a:pt x="10478" y="65723"/>
                      <a:pt x="0" y="63817"/>
                    </a:cubicBezTo>
                    <a:cubicBezTo>
                      <a:pt x="19050" y="43815"/>
                      <a:pt x="9525" y="21908"/>
                      <a:pt x="5715" y="0"/>
                    </a:cubicBezTo>
                    <a:cubicBezTo>
                      <a:pt x="26670" y="12383"/>
                      <a:pt x="19050" y="37148"/>
                      <a:pt x="27623" y="54292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E8374B8-4372-4544-9D0B-5F1AA2F35D13}"/>
                  </a:ext>
                </a:extLst>
              </p:cNvPr>
              <p:cNvSpPr/>
              <p:nvPr/>
            </p:nvSpPr>
            <p:spPr>
              <a:xfrm>
                <a:off x="9064709" y="-1416959"/>
                <a:ext cx="24765" cy="36227"/>
              </a:xfrm>
              <a:custGeom>
                <a:avLst/>
                <a:gdLst>
                  <a:gd name="connsiteX0" fmla="*/ 0 w 24765"/>
                  <a:gd name="connsiteY0" fmla="*/ 36228 h 36227"/>
                  <a:gd name="connsiteX1" fmla="*/ 24765 w 24765"/>
                  <a:gd name="connsiteY1" fmla="*/ 33 h 36227"/>
                  <a:gd name="connsiteX2" fmla="*/ 0 w 24765"/>
                  <a:gd name="connsiteY2" fmla="*/ 36228 h 3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65" h="36227">
                    <a:moveTo>
                      <a:pt x="0" y="36228"/>
                    </a:moveTo>
                    <a:cubicBezTo>
                      <a:pt x="953" y="19083"/>
                      <a:pt x="-3810" y="-920"/>
                      <a:pt x="24765" y="33"/>
                    </a:cubicBezTo>
                    <a:cubicBezTo>
                      <a:pt x="7620" y="6700"/>
                      <a:pt x="11430" y="26703"/>
                      <a:pt x="0" y="36228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E6A5C38-20F0-4F45-B7FC-08E15431B3CB}"/>
                  </a:ext>
                </a:extLst>
              </p:cNvPr>
              <p:cNvSpPr/>
              <p:nvPr/>
            </p:nvSpPr>
            <p:spPr>
              <a:xfrm>
                <a:off x="9419040" y="-2217026"/>
                <a:ext cx="25717" cy="26049"/>
              </a:xfrm>
              <a:custGeom>
                <a:avLst/>
                <a:gdLst>
                  <a:gd name="connsiteX0" fmla="*/ 25718 w 25717"/>
                  <a:gd name="connsiteY0" fmla="*/ 25717 h 26049"/>
                  <a:gd name="connsiteX1" fmla="*/ 0 w 25717"/>
                  <a:gd name="connsiteY1" fmla="*/ 952 h 26049"/>
                  <a:gd name="connsiteX2" fmla="*/ 12382 w 25717"/>
                  <a:gd name="connsiteY2" fmla="*/ 0 h 26049"/>
                  <a:gd name="connsiteX3" fmla="*/ 25718 w 25717"/>
                  <a:gd name="connsiteY3" fmla="*/ 25717 h 2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" h="26049">
                    <a:moveTo>
                      <a:pt x="25718" y="25717"/>
                    </a:moveTo>
                    <a:cubicBezTo>
                      <a:pt x="6668" y="28575"/>
                      <a:pt x="5715" y="12382"/>
                      <a:pt x="0" y="952"/>
                    </a:cubicBezTo>
                    <a:cubicBezTo>
                      <a:pt x="3810" y="952"/>
                      <a:pt x="8572" y="0"/>
                      <a:pt x="12382" y="0"/>
                    </a:cubicBezTo>
                    <a:cubicBezTo>
                      <a:pt x="16193" y="8573"/>
                      <a:pt x="20955" y="17145"/>
                      <a:pt x="25718" y="25717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77EE8E9-F983-4C9A-9C7B-1B2F3DA9798C}"/>
                  </a:ext>
                </a:extLst>
              </p:cNvPr>
              <p:cNvSpPr/>
              <p:nvPr/>
            </p:nvSpPr>
            <p:spPr>
              <a:xfrm>
                <a:off x="8134686" y="-2634221"/>
                <a:ext cx="1184493" cy="697509"/>
              </a:xfrm>
              <a:custGeom>
                <a:avLst/>
                <a:gdLst>
                  <a:gd name="connsiteX0" fmla="*/ 407101 w 1184493"/>
                  <a:gd name="connsiteY0" fmla="*/ 662940 h 697509"/>
                  <a:gd name="connsiteX1" fmla="*/ 140401 w 1184493"/>
                  <a:gd name="connsiteY1" fmla="*/ 541020 h 697509"/>
                  <a:gd name="connsiteX2" fmla="*/ 62296 w 1184493"/>
                  <a:gd name="connsiteY2" fmla="*/ 454343 h 697509"/>
                  <a:gd name="connsiteX3" fmla="*/ 54676 w 1184493"/>
                  <a:gd name="connsiteY3" fmla="*/ 443865 h 697509"/>
                  <a:gd name="connsiteX4" fmla="*/ 11813 w 1184493"/>
                  <a:gd name="connsiteY4" fmla="*/ 344805 h 697509"/>
                  <a:gd name="connsiteX5" fmla="*/ 15623 w 1184493"/>
                  <a:gd name="connsiteY5" fmla="*/ 256223 h 697509"/>
                  <a:gd name="connsiteX6" fmla="*/ 15623 w 1184493"/>
                  <a:gd name="connsiteY6" fmla="*/ 216218 h 697509"/>
                  <a:gd name="connsiteX7" fmla="*/ 6098 w 1184493"/>
                  <a:gd name="connsiteY7" fmla="*/ 121920 h 697509"/>
                  <a:gd name="connsiteX8" fmla="*/ 25148 w 1184493"/>
                  <a:gd name="connsiteY8" fmla="*/ 92393 h 697509"/>
                  <a:gd name="connsiteX9" fmla="*/ 157546 w 1184493"/>
                  <a:gd name="connsiteY9" fmla="*/ 43815 h 697509"/>
                  <a:gd name="connsiteX10" fmla="*/ 490921 w 1184493"/>
                  <a:gd name="connsiteY10" fmla="*/ 0 h 697509"/>
                  <a:gd name="connsiteX11" fmla="*/ 774766 w 1184493"/>
                  <a:gd name="connsiteY11" fmla="*/ 11430 h 697509"/>
                  <a:gd name="connsiteX12" fmla="*/ 1053848 w 1184493"/>
                  <a:gd name="connsiteY12" fmla="*/ 63818 h 697509"/>
                  <a:gd name="connsiteX13" fmla="*/ 1126238 w 1184493"/>
                  <a:gd name="connsiteY13" fmla="*/ 105727 h 697509"/>
                  <a:gd name="connsiteX14" fmla="*/ 1152909 w 1184493"/>
                  <a:gd name="connsiteY14" fmla="*/ 175260 h 697509"/>
                  <a:gd name="connsiteX15" fmla="*/ 1162434 w 1184493"/>
                  <a:gd name="connsiteY15" fmla="*/ 262890 h 697509"/>
                  <a:gd name="connsiteX16" fmla="*/ 1158623 w 1184493"/>
                  <a:gd name="connsiteY16" fmla="*/ 359093 h 697509"/>
                  <a:gd name="connsiteX17" fmla="*/ 1110998 w 1184493"/>
                  <a:gd name="connsiteY17" fmla="*/ 472440 h 697509"/>
                  <a:gd name="connsiteX18" fmla="*/ 1070041 w 1184493"/>
                  <a:gd name="connsiteY18" fmla="*/ 510540 h 697509"/>
                  <a:gd name="connsiteX19" fmla="*/ 950026 w 1184493"/>
                  <a:gd name="connsiteY19" fmla="*/ 607695 h 697509"/>
                  <a:gd name="connsiteX20" fmla="*/ 807151 w 1184493"/>
                  <a:gd name="connsiteY20" fmla="*/ 663893 h 697509"/>
                  <a:gd name="connsiteX21" fmla="*/ 763336 w 1184493"/>
                  <a:gd name="connsiteY21" fmla="*/ 684848 h 697509"/>
                  <a:gd name="connsiteX22" fmla="*/ 471871 w 1184493"/>
                  <a:gd name="connsiteY22" fmla="*/ 685800 h 697509"/>
                  <a:gd name="connsiteX23" fmla="*/ 407101 w 1184493"/>
                  <a:gd name="connsiteY23" fmla="*/ 662940 h 6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84493" h="697509">
                    <a:moveTo>
                      <a:pt x="407101" y="662940"/>
                    </a:moveTo>
                    <a:cubicBezTo>
                      <a:pt x="312803" y="633413"/>
                      <a:pt x="219458" y="604838"/>
                      <a:pt x="140401" y="541020"/>
                    </a:cubicBezTo>
                    <a:cubicBezTo>
                      <a:pt x="108968" y="516255"/>
                      <a:pt x="90871" y="481013"/>
                      <a:pt x="62296" y="454343"/>
                    </a:cubicBezTo>
                    <a:cubicBezTo>
                      <a:pt x="59438" y="450533"/>
                      <a:pt x="56581" y="447675"/>
                      <a:pt x="54676" y="443865"/>
                    </a:cubicBezTo>
                    <a:cubicBezTo>
                      <a:pt x="39436" y="410528"/>
                      <a:pt x="17528" y="381000"/>
                      <a:pt x="11813" y="344805"/>
                    </a:cubicBezTo>
                    <a:cubicBezTo>
                      <a:pt x="1336" y="315278"/>
                      <a:pt x="-10094" y="285750"/>
                      <a:pt x="15623" y="256223"/>
                    </a:cubicBezTo>
                    <a:cubicBezTo>
                      <a:pt x="24196" y="245745"/>
                      <a:pt x="24196" y="229552"/>
                      <a:pt x="15623" y="216218"/>
                    </a:cubicBezTo>
                    <a:cubicBezTo>
                      <a:pt x="2288" y="185738"/>
                      <a:pt x="8003" y="153352"/>
                      <a:pt x="6098" y="121920"/>
                    </a:cubicBezTo>
                    <a:cubicBezTo>
                      <a:pt x="5146" y="108585"/>
                      <a:pt x="11813" y="98108"/>
                      <a:pt x="25148" y="92393"/>
                    </a:cubicBezTo>
                    <a:cubicBezTo>
                      <a:pt x="68011" y="73343"/>
                      <a:pt x="110873" y="52388"/>
                      <a:pt x="157546" y="43815"/>
                    </a:cubicBezTo>
                    <a:cubicBezTo>
                      <a:pt x="266131" y="7620"/>
                      <a:pt x="378526" y="0"/>
                      <a:pt x="490921" y="0"/>
                    </a:cubicBezTo>
                    <a:cubicBezTo>
                      <a:pt x="586171" y="0"/>
                      <a:pt x="681421" y="952"/>
                      <a:pt x="774766" y="11430"/>
                    </a:cubicBezTo>
                    <a:cubicBezTo>
                      <a:pt x="868111" y="22860"/>
                      <a:pt x="962408" y="34290"/>
                      <a:pt x="1053848" y="63818"/>
                    </a:cubicBezTo>
                    <a:cubicBezTo>
                      <a:pt x="1079566" y="75248"/>
                      <a:pt x="1105284" y="86677"/>
                      <a:pt x="1126238" y="105727"/>
                    </a:cubicBezTo>
                    <a:cubicBezTo>
                      <a:pt x="1147193" y="124777"/>
                      <a:pt x="1161481" y="145733"/>
                      <a:pt x="1152909" y="175260"/>
                    </a:cubicBezTo>
                    <a:cubicBezTo>
                      <a:pt x="1143384" y="205740"/>
                      <a:pt x="1160528" y="233363"/>
                      <a:pt x="1162434" y="262890"/>
                    </a:cubicBezTo>
                    <a:cubicBezTo>
                      <a:pt x="1192913" y="302895"/>
                      <a:pt x="1191961" y="314325"/>
                      <a:pt x="1158623" y="359093"/>
                    </a:cubicBezTo>
                    <a:cubicBezTo>
                      <a:pt x="1155766" y="402908"/>
                      <a:pt x="1134811" y="438150"/>
                      <a:pt x="1110998" y="472440"/>
                    </a:cubicBezTo>
                    <a:cubicBezTo>
                      <a:pt x="1100521" y="488632"/>
                      <a:pt x="1086234" y="501015"/>
                      <a:pt x="1070041" y="510540"/>
                    </a:cubicBezTo>
                    <a:cubicBezTo>
                      <a:pt x="1024321" y="536257"/>
                      <a:pt x="987173" y="572453"/>
                      <a:pt x="950026" y="607695"/>
                    </a:cubicBezTo>
                    <a:cubicBezTo>
                      <a:pt x="910021" y="645795"/>
                      <a:pt x="854776" y="644843"/>
                      <a:pt x="807151" y="663893"/>
                    </a:cubicBezTo>
                    <a:cubicBezTo>
                      <a:pt x="796673" y="678180"/>
                      <a:pt x="780481" y="682943"/>
                      <a:pt x="763336" y="684848"/>
                    </a:cubicBezTo>
                    <a:cubicBezTo>
                      <a:pt x="666181" y="703898"/>
                      <a:pt x="569026" y="699135"/>
                      <a:pt x="471871" y="685800"/>
                    </a:cubicBezTo>
                    <a:cubicBezTo>
                      <a:pt x="449011" y="683895"/>
                      <a:pt x="425198" y="682943"/>
                      <a:pt x="407101" y="662940"/>
                    </a:cubicBezTo>
                    <a:close/>
                  </a:path>
                </a:pathLst>
              </a:custGeom>
              <a:solidFill>
                <a:srgbClr val="AA5B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198EA66-C0FE-4497-8521-A79C6F073EDA}"/>
                  </a:ext>
                </a:extLst>
              </p:cNvPr>
              <p:cNvSpPr/>
              <p:nvPr/>
            </p:nvSpPr>
            <p:spPr>
              <a:xfrm>
                <a:off x="8406532" y="-3048846"/>
                <a:ext cx="568769" cy="386410"/>
              </a:xfrm>
              <a:custGeom>
                <a:avLst/>
                <a:gdLst>
                  <a:gd name="connsiteX0" fmla="*/ 562927 w 568769"/>
                  <a:gd name="connsiteY0" fmla="*/ 316518 h 386410"/>
                  <a:gd name="connsiteX1" fmla="*/ 494348 w 568769"/>
                  <a:gd name="connsiteY1" fmla="*/ 382240 h 386410"/>
                  <a:gd name="connsiteX2" fmla="*/ 239077 w 568769"/>
                  <a:gd name="connsiteY2" fmla="*/ 372715 h 386410"/>
                  <a:gd name="connsiteX3" fmla="*/ 36195 w 568769"/>
                  <a:gd name="connsiteY3" fmla="*/ 386050 h 386410"/>
                  <a:gd name="connsiteX4" fmla="*/ 6667 w 568769"/>
                  <a:gd name="connsiteY4" fmla="*/ 362238 h 386410"/>
                  <a:gd name="connsiteX5" fmla="*/ 0 w 568769"/>
                  <a:gd name="connsiteY5" fmla="*/ 191740 h 386410"/>
                  <a:gd name="connsiteX6" fmla="*/ 39053 w 568769"/>
                  <a:gd name="connsiteY6" fmla="*/ 29815 h 386410"/>
                  <a:gd name="connsiteX7" fmla="*/ 68580 w 568769"/>
                  <a:gd name="connsiteY7" fmla="*/ 288 h 386410"/>
                  <a:gd name="connsiteX8" fmla="*/ 77153 w 568769"/>
                  <a:gd name="connsiteY8" fmla="*/ 68868 h 386410"/>
                  <a:gd name="connsiteX9" fmla="*/ 76200 w 568769"/>
                  <a:gd name="connsiteY9" fmla="*/ 129828 h 386410"/>
                  <a:gd name="connsiteX10" fmla="*/ 230505 w 568769"/>
                  <a:gd name="connsiteY10" fmla="*/ 276513 h 386410"/>
                  <a:gd name="connsiteX11" fmla="*/ 398145 w 568769"/>
                  <a:gd name="connsiteY11" fmla="*/ 263178 h 386410"/>
                  <a:gd name="connsiteX12" fmla="*/ 501015 w 568769"/>
                  <a:gd name="connsiteY12" fmla="*/ 106968 h 386410"/>
                  <a:gd name="connsiteX13" fmla="*/ 502920 w 568769"/>
                  <a:gd name="connsiteY13" fmla="*/ 54580 h 386410"/>
                  <a:gd name="connsiteX14" fmla="*/ 531495 w 568769"/>
                  <a:gd name="connsiteY14" fmla="*/ 17433 h 386410"/>
                  <a:gd name="connsiteX15" fmla="*/ 566738 w 568769"/>
                  <a:gd name="connsiteY15" fmla="*/ 121255 h 386410"/>
                  <a:gd name="connsiteX16" fmla="*/ 562927 w 568769"/>
                  <a:gd name="connsiteY16" fmla="*/ 316518 h 386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68769" h="386410">
                    <a:moveTo>
                      <a:pt x="562927" y="316518"/>
                    </a:moveTo>
                    <a:cubicBezTo>
                      <a:pt x="557213" y="383193"/>
                      <a:pt x="556260" y="387955"/>
                      <a:pt x="494348" y="382240"/>
                    </a:cubicBezTo>
                    <a:cubicBezTo>
                      <a:pt x="409575" y="374620"/>
                      <a:pt x="323850" y="375573"/>
                      <a:pt x="239077" y="372715"/>
                    </a:cubicBezTo>
                    <a:cubicBezTo>
                      <a:pt x="170498" y="370810"/>
                      <a:pt x="103823" y="383193"/>
                      <a:pt x="36195" y="386050"/>
                    </a:cubicBezTo>
                    <a:cubicBezTo>
                      <a:pt x="13335" y="387003"/>
                      <a:pt x="10478" y="387955"/>
                      <a:pt x="6667" y="362238"/>
                    </a:cubicBezTo>
                    <a:cubicBezTo>
                      <a:pt x="-1905" y="305088"/>
                      <a:pt x="1905" y="248890"/>
                      <a:pt x="0" y="191740"/>
                    </a:cubicBezTo>
                    <a:cubicBezTo>
                      <a:pt x="1905" y="135543"/>
                      <a:pt x="21908" y="83155"/>
                      <a:pt x="39053" y="29815"/>
                    </a:cubicBezTo>
                    <a:cubicBezTo>
                      <a:pt x="43815" y="16480"/>
                      <a:pt x="45720" y="-2570"/>
                      <a:pt x="68580" y="288"/>
                    </a:cubicBezTo>
                    <a:cubicBezTo>
                      <a:pt x="84773" y="21243"/>
                      <a:pt x="80010" y="45055"/>
                      <a:pt x="77153" y="68868"/>
                    </a:cubicBezTo>
                    <a:cubicBezTo>
                      <a:pt x="74295" y="88870"/>
                      <a:pt x="71438" y="108873"/>
                      <a:pt x="76200" y="129828"/>
                    </a:cubicBezTo>
                    <a:cubicBezTo>
                      <a:pt x="97155" y="232698"/>
                      <a:pt x="126683" y="262225"/>
                      <a:pt x="230505" y="276513"/>
                    </a:cubicBezTo>
                    <a:cubicBezTo>
                      <a:pt x="286702" y="284133"/>
                      <a:pt x="342900" y="288895"/>
                      <a:pt x="398145" y="263178"/>
                    </a:cubicBezTo>
                    <a:cubicBezTo>
                      <a:pt x="465773" y="231745"/>
                      <a:pt x="500063" y="181263"/>
                      <a:pt x="501015" y="106968"/>
                    </a:cubicBezTo>
                    <a:cubicBezTo>
                      <a:pt x="501015" y="89823"/>
                      <a:pt x="500063" y="71725"/>
                      <a:pt x="502920" y="54580"/>
                    </a:cubicBezTo>
                    <a:cubicBezTo>
                      <a:pt x="505777" y="37435"/>
                      <a:pt x="507683" y="19338"/>
                      <a:pt x="531495" y="17433"/>
                    </a:cubicBezTo>
                    <a:cubicBezTo>
                      <a:pt x="561023" y="46008"/>
                      <a:pt x="565785" y="84108"/>
                      <a:pt x="566738" y="121255"/>
                    </a:cubicBezTo>
                    <a:cubicBezTo>
                      <a:pt x="568643" y="187930"/>
                      <a:pt x="571500" y="252700"/>
                      <a:pt x="562927" y="316518"/>
                    </a:cubicBezTo>
                    <a:close/>
                  </a:path>
                </a:pathLst>
              </a:custGeom>
              <a:solidFill>
                <a:srgbClr val="7730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003CE9E-EB2F-495F-ADD0-CC1C619C76C8}"/>
                  </a:ext>
                </a:extLst>
              </p:cNvPr>
              <p:cNvSpPr/>
              <p:nvPr/>
            </p:nvSpPr>
            <p:spPr>
              <a:xfrm>
                <a:off x="8971365" y="-2987258"/>
                <a:ext cx="335491" cy="405721"/>
              </a:xfrm>
              <a:custGeom>
                <a:avLst/>
                <a:gdLst>
                  <a:gd name="connsiteX0" fmla="*/ 321945 w 335491"/>
                  <a:gd name="connsiteY0" fmla="*/ 350180 h 405721"/>
                  <a:gd name="connsiteX1" fmla="*/ 259080 w 335491"/>
                  <a:gd name="connsiteY1" fmla="*/ 391137 h 405721"/>
                  <a:gd name="connsiteX2" fmla="*/ 137160 w 335491"/>
                  <a:gd name="connsiteY2" fmla="*/ 356847 h 405721"/>
                  <a:gd name="connsiteX3" fmla="*/ 51435 w 335491"/>
                  <a:gd name="connsiteY3" fmla="*/ 279695 h 405721"/>
                  <a:gd name="connsiteX4" fmla="*/ 36195 w 335491"/>
                  <a:gd name="connsiteY4" fmla="*/ 245405 h 405721"/>
                  <a:gd name="connsiteX5" fmla="*/ 26670 w 335491"/>
                  <a:gd name="connsiteY5" fmla="*/ 188255 h 405721"/>
                  <a:gd name="connsiteX6" fmla="*/ 26670 w 335491"/>
                  <a:gd name="connsiteY6" fmla="*/ 188255 h 405721"/>
                  <a:gd name="connsiteX7" fmla="*/ 17145 w 335491"/>
                  <a:gd name="connsiteY7" fmla="*/ 121580 h 405721"/>
                  <a:gd name="connsiteX8" fmla="*/ 17145 w 335491"/>
                  <a:gd name="connsiteY8" fmla="*/ 112055 h 405721"/>
                  <a:gd name="connsiteX9" fmla="*/ 0 w 335491"/>
                  <a:gd name="connsiteY9" fmla="*/ 5375 h 405721"/>
                  <a:gd name="connsiteX10" fmla="*/ 59055 w 335491"/>
                  <a:gd name="connsiteY10" fmla="*/ 44427 h 405721"/>
                  <a:gd name="connsiteX11" fmla="*/ 163830 w 335491"/>
                  <a:gd name="connsiteY11" fmla="*/ 144440 h 405721"/>
                  <a:gd name="connsiteX12" fmla="*/ 251460 w 335491"/>
                  <a:gd name="connsiteY12" fmla="*/ 109197 h 405721"/>
                  <a:gd name="connsiteX13" fmla="*/ 258128 w 335491"/>
                  <a:gd name="connsiteY13" fmla="*/ 81575 h 405721"/>
                  <a:gd name="connsiteX14" fmla="*/ 272415 w 335491"/>
                  <a:gd name="connsiteY14" fmla="*/ 72050 h 405721"/>
                  <a:gd name="connsiteX15" fmla="*/ 308610 w 335491"/>
                  <a:gd name="connsiteY15" fmla="*/ 176825 h 405721"/>
                  <a:gd name="connsiteX16" fmla="*/ 333375 w 335491"/>
                  <a:gd name="connsiteY16" fmla="*/ 291125 h 405721"/>
                  <a:gd name="connsiteX17" fmla="*/ 321945 w 335491"/>
                  <a:gd name="connsiteY17" fmla="*/ 350180 h 405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491" h="405721">
                    <a:moveTo>
                      <a:pt x="321945" y="350180"/>
                    </a:moveTo>
                    <a:cubicBezTo>
                      <a:pt x="320993" y="414950"/>
                      <a:pt x="320993" y="414950"/>
                      <a:pt x="259080" y="391137"/>
                    </a:cubicBezTo>
                    <a:cubicBezTo>
                      <a:pt x="219075" y="375897"/>
                      <a:pt x="180022" y="361610"/>
                      <a:pt x="137160" y="356847"/>
                    </a:cubicBezTo>
                    <a:cubicBezTo>
                      <a:pt x="92393" y="351132"/>
                      <a:pt x="55245" y="333987"/>
                      <a:pt x="51435" y="279695"/>
                    </a:cubicBezTo>
                    <a:cubicBezTo>
                      <a:pt x="50482" y="268265"/>
                      <a:pt x="40957" y="256835"/>
                      <a:pt x="36195" y="245405"/>
                    </a:cubicBezTo>
                    <a:cubicBezTo>
                      <a:pt x="23813" y="228260"/>
                      <a:pt x="39053" y="205400"/>
                      <a:pt x="26670" y="188255"/>
                    </a:cubicBezTo>
                    <a:lnTo>
                      <a:pt x="26670" y="188255"/>
                    </a:lnTo>
                    <a:cubicBezTo>
                      <a:pt x="14288" y="167300"/>
                      <a:pt x="29528" y="142535"/>
                      <a:pt x="17145" y="121580"/>
                    </a:cubicBezTo>
                    <a:cubicBezTo>
                      <a:pt x="17145" y="118722"/>
                      <a:pt x="17145" y="114912"/>
                      <a:pt x="17145" y="112055"/>
                    </a:cubicBezTo>
                    <a:cubicBezTo>
                      <a:pt x="-3810" y="78717"/>
                      <a:pt x="953" y="41570"/>
                      <a:pt x="0" y="5375"/>
                    </a:cubicBezTo>
                    <a:cubicBezTo>
                      <a:pt x="40005" y="-14628"/>
                      <a:pt x="46672" y="26330"/>
                      <a:pt x="59055" y="44427"/>
                    </a:cubicBezTo>
                    <a:cubicBezTo>
                      <a:pt x="86678" y="86337"/>
                      <a:pt x="120968" y="119675"/>
                      <a:pt x="163830" y="144440"/>
                    </a:cubicBezTo>
                    <a:cubicBezTo>
                      <a:pt x="203835" y="168252"/>
                      <a:pt x="240030" y="153012"/>
                      <a:pt x="251460" y="109197"/>
                    </a:cubicBezTo>
                    <a:cubicBezTo>
                      <a:pt x="254318" y="99672"/>
                      <a:pt x="254318" y="90147"/>
                      <a:pt x="258128" y="81575"/>
                    </a:cubicBezTo>
                    <a:cubicBezTo>
                      <a:pt x="260985" y="75860"/>
                      <a:pt x="264795" y="71097"/>
                      <a:pt x="272415" y="72050"/>
                    </a:cubicBezTo>
                    <a:cubicBezTo>
                      <a:pt x="296228" y="102530"/>
                      <a:pt x="297180" y="141582"/>
                      <a:pt x="308610" y="176825"/>
                    </a:cubicBezTo>
                    <a:cubicBezTo>
                      <a:pt x="320040" y="213972"/>
                      <a:pt x="323850" y="253025"/>
                      <a:pt x="333375" y="291125"/>
                    </a:cubicBezTo>
                    <a:cubicBezTo>
                      <a:pt x="337185" y="313032"/>
                      <a:pt x="337185" y="333035"/>
                      <a:pt x="321945" y="350180"/>
                    </a:cubicBezTo>
                    <a:close/>
                  </a:path>
                </a:pathLst>
              </a:custGeom>
              <a:solidFill>
                <a:srgbClr val="792F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242BAB29-C883-48C0-8696-A0A82ADEAED5}"/>
                  </a:ext>
                </a:extLst>
              </p:cNvPr>
              <p:cNvSpPr/>
              <p:nvPr/>
            </p:nvSpPr>
            <p:spPr>
              <a:xfrm>
                <a:off x="9256162" y="-2926541"/>
                <a:ext cx="200671" cy="422111"/>
              </a:xfrm>
              <a:custGeom>
                <a:avLst/>
                <a:gdLst>
                  <a:gd name="connsiteX0" fmla="*/ 170497 w 200671"/>
                  <a:gd name="connsiteY0" fmla="*/ 70388 h 422111"/>
                  <a:gd name="connsiteX1" fmla="*/ 196215 w 200671"/>
                  <a:gd name="connsiteY1" fmla="*/ 178020 h 422111"/>
                  <a:gd name="connsiteX2" fmla="*/ 188595 w 200671"/>
                  <a:gd name="connsiteY2" fmla="*/ 384713 h 422111"/>
                  <a:gd name="connsiteX3" fmla="*/ 102870 w 200671"/>
                  <a:gd name="connsiteY3" fmla="*/ 412335 h 422111"/>
                  <a:gd name="connsiteX4" fmla="*/ 64770 w 200671"/>
                  <a:gd name="connsiteY4" fmla="*/ 364710 h 422111"/>
                  <a:gd name="connsiteX5" fmla="*/ 0 w 200671"/>
                  <a:gd name="connsiteY5" fmla="*/ 15143 h 422111"/>
                  <a:gd name="connsiteX6" fmla="*/ 49530 w 200671"/>
                  <a:gd name="connsiteY6" fmla="*/ 23715 h 422111"/>
                  <a:gd name="connsiteX7" fmla="*/ 100013 w 200671"/>
                  <a:gd name="connsiteY7" fmla="*/ 79913 h 422111"/>
                  <a:gd name="connsiteX8" fmla="*/ 170497 w 200671"/>
                  <a:gd name="connsiteY8" fmla="*/ 70388 h 422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671" h="422111">
                    <a:moveTo>
                      <a:pt x="170497" y="70388"/>
                    </a:moveTo>
                    <a:cubicBezTo>
                      <a:pt x="200978" y="100868"/>
                      <a:pt x="192405" y="141825"/>
                      <a:pt x="196215" y="178020"/>
                    </a:cubicBezTo>
                    <a:cubicBezTo>
                      <a:pt x="203835" y="246600"/>
                      <a:pt x="201930" y="316133"/>
                      <a:pt x="188595" y="384713"/>
                    </a:cubicBezTo>
                    <a:cubicBezTo>
                      <a:pt x="180975" y="422813"/>
                      <a:pt x="154305" y="431385"/>
                      <a:pt x="102870" y="412335"/>
                    </a:cubicBezTo>
                    <a:cubicBezTo>
                      <a:pt x="125730" y="368520"/>
                      <a:pt x="67628" y="388523"/>
                      <a:pt x="64770" y="364710"/>
                    </a:cubicBezTo>
                    <a:cubicBezTo>
                      <a:pt x="54293" y="245648"/>
                      <a:pt x="25718" y="131348"/>
                      <a:pt x="0" y="15143"/>
                    </a:cubicBezTo>
                    <a:cubicBezTo>
                      <a:pt x="21908" y="-17242"/>
                      <a:pt x="38100" y="10380"/>
                      <a:pt x="49530" y="23715"/>
                    </a:cubicBezTo>
                    <a:cubicBezTo>
                      <a:pt x="66675" y="42765"/>
                      <a:pt x="79058" y="64673"/>
                      <a:pt x="100013" y="79913"/>
                    </a:cubicBezTo>
                    <a:cubicBezTo>
                      <a:pt x="138113" y="108488"/>
                      <a:pt x="143828" y="107535"/>
                      <a:pt x="170497" y="70388"/>
                    </a:cubicBezTo>
                    <a:close/>
                  </a:path>
                </a:pathLst>
              </a:custGeom>
              <a:solidFill>
                <a:srgbClr val="762F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5E713B50-647E-4614-889A-09226E836B06}"/>
                  </a:ext>
                </a:extLst>
              </p:cNvPr>
              <p:cNvSpPr/>
              <p:nvPr/>
            </p:nvSpPr>
            <p:spPr>
              <a:xfrm>
                <a:off x="8145129" y="-2960982"/>
                <a:ext cx="271547" cy="355990"/>
              </a:xfrm>
              <a:custGeom>
                <a:avLst/>
                <a:gdLst>
                  <a:gd name="connsiteX0" fmla="*/ 243306 w 271547"/>
                  <a:gd name="connsiteY0" fmla="*/ 123879 h 355990"/>
                  <a:gd name="connsiteX1" fmla="*/ 150913 w 271547"/>
                  <a:gd name="connsiteY1" fmla="*/ 317236 h 355990"/>
                  <a:gd name="connsiteX2" fmla="*/ 24231 w 271547"/>
                  <a:gd name="connsiteY2" fmla="*/ 342954 h 355990"/>
                  <a:gd name="connsiteX3" fmla="*/ 3276 w 271547"/>
                  <a:gd name="connsiteY3" fmla="*/ 307711 h 355990"/>
                  <a:gd name="connsiteX4" fmla="*/ 21373 w 271547"/>
                  <a:gd name="connsiteY4" fmla="*/ 50536 h 355990"/>
                  <a:gd name="connsiteX5" fmla="*/ 46138 w 271547"/>
                  <a:gd name="connsiteY5" fmla="*/ 76254 h 355990"/>
                  <a:gd name="connsiteX6" fmla="*/ 92810 w 271547"/>
                  <a:gd name="connsiteY6" fmla="*/ 151501 h 355990"/>
                  <a:gd name="connsiteX7" fmla="*/ 177583 w 271547"/>
                  <a:gd name="connsiteY7" fmla="*/ 109591 h 355990"/>
                  <a:gd name="connsiteX8" fmla="*/ 235685 w 271547"/>
                  <a:gd name="connsiteY8" fmla="*/ 22914 h 355990"/>
                  <a:gd name="connsiteX9" fmla="*/ 269023 w 271547"/>
                  <a:gd name="connsiteY9" fmla="*/ 4816 h 355990"/>
                  <a:gd name="connsiteX10" fmla="*/ 243306 w 271547"/>
                  <a:gd name="connsiteY10" fmla="*/ 123879 h 355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1547" h="355990">
                    <a:moveTo>
                      <a:pt x="243306" y="123879"/>
                    </a:moveTo>
                    <a:cubicBezTo>
                      <a:pt x="212826" y="188649"/>
                      <a:pt x="183298" y="254371"/>
                      <a:pt x="150913" y="317236"/>
                    </a:cubicBezTo>
                    <a:cubicBezTo>
                      <a:pt x="131863" y="354384"/>
                      <a:pt x="49948" y="368671"/>
                      <a:pt x="24231" y="342954"/>
                    </a:cubicBezTo>
                    <a:cubicBezTo>
                      <a:pt x="10895" y="334381"/>
                      <a:pt x="3276" y="321999"/>
                      <a:pt x="3276" y="307711"/>
                    </a:cubicBezTo>
                    <a:cubicBezTo>
                      <a:pt x="1370" y="221034"/>
                      <a:pt x="-9107" y="134356"/>
                      <a:pt x="21373" y="50536"/>
                    </a:cubicBezTo>
                    <a:cubicBezTo>
                      <a:pt x="47090" y="41964"/>
                      <a:pt x="44233" y="63871"/>
                      <a:pt x="46138" y="76254"/>
                    </a:cubicBezTo>
                    <a:cubicBezTo>
                      <a:pt x="51853" y="107686"/>
                      <a:pt x="54710" y="142929"/>
                      <a:pt x="92810" y="151501"/>
                    </a:cubicBezTo>
                    <a:cubicBezTo>
                      <a:pt x="129006" y="159121"/>
                      <a:pt x="155676" y="135309"/>
                      <a:pt x="177583" y="109591"/>
                    </a:cubicBezTo>
                    <a:cubicBezTo>
                      <a:pt x="200443" y="82921"/>
                      <a:pt x="216635" y="52441"/>
                      <a:pt x="235685" y="22914"/>
                    </a:cubicBezTo>
                    <a:cubicBezTo>
                      <a:pt x="242353" y="11484"/>
                      <a:pt x="246163" y="-9471"/>
                      <a:pt x="269023" y="4816"/>
                    </a:cubicBezTo>
                    <a:cubicBezTo>
                      <a:pt x="281406" y="48631"/>
                      <a:pt x="244258" y="82921"/>
                      <a:pt x="243306" y="123879"/>
                    </a:cubicBezTo>
                    <a:close/>
                  </a:path>
                </a:pathLst>
              </a:custGeom>
              <a:solidFill>
                <a:srgbClr val="7431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F27EF7-0F0B-4E4E-AA24-1264149B8A34}"/>
                  </a:ext>
                </a:extLst>
              </p:cNvPr>
              <p:cNvSpPr/>
              <p:nvPr/>
            </p:nvSpPr>
            <p:spPr>
              <a:xfrm>
                <a:off x="8294137" y="-2733281"/>
                <a:ext cx="934402" cy="177663"/>
              </a:xfrm>
              <a:custGeom>
                <a:avLst/>
                <a:gdLst>
                  <a:gd name="connsiteX0" fmla="*/ 903922 w 934402"/>
                  <a:gd name="connsiteY0" fmla="*/ 172403 h 177663"/>
                  <a:gd name="connsiteX1" fmla="*/ 583883 w 934402"/>
                  <a:gd name="connsiteY1" fmla="*/ 120968 h 177663"/>
                  <a:gd name="connsiteX2" fmla="*/ 293370 w 934402"/>
                  <a:gd name="connsiteY2" fmla="*/ 107633 h 177663"/>
                  <a:gd name="connsiteX3" fmla="*/ 37148 w 934402"/>
                  <a:gd name="connsiteY3" fmla="*/ 140018 h 177663"/>
                  <a:gd name="connsiteX4" fmla="*/ 0 w 934402"/>
                  <a:gd name="connsiteY4" fmla="*/ 144780 h 177663"/>
                  <a:gd name="connsiteX5" fmla="*/ 50483 w 934402"/>
                  <a:gd name="connsiteY5" fmla="*/ 56198 h 177663"/>
                  <a:gd name="connsiteX6" fmla="*/ 86678 w 934402"/>
                  <a:gd name="connsiteY6" fmla="*/ 0 h 177663"/>
                  <a:gd name="connsiteX7" fmla="*/ 86678 w 934402"/>
                  <a:gd name="connsiteY7" fmla="*/ 72390 h 177663"/>
                  <a:gd name="connsiteX8" fmla="*/ 136208 w 934402"/>
                  <a:gd name="connsiteY8" fmla="*/ 110490 h 177663"/>
                  <a:gd name="connsiteX9" fmla="*/ 654368 w 934402"/>
                  <a:gd name="connsiteY9" fmla="*/ 103823 h 177663"/>
                  <a:gd name="connsiteX10" fmla="*/ 701993 w 934402"/>
                  <a:gd name="connsiteY10" fmla="*/ 66675 h 177663"/>
                  <a:gd name="connsiteX11" fmla="*/ 786765 w 934402"/>
                  <a:gd name="connsiteY11" fmla="*/ 125730 h 177663"/>
                  <a:gd name="connsiteX12" fmla="*/ 934403 w 934402"/>
                  <a:gd name="connsiteY12" fmla="*/ 171450 h 177663"/>
                  <a:gd name="connsiteX13" fmla="*/ 903922 w 934402"/>
                  <a:gd name="connsiteY13" fmla="*/ 172403 h 177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34402" h="177663">
                    <a:moveTo>
                      <a:pt x="903922" y="172403"/>
                    </a:moveTo>
                    <a:cubicBezTo>
                      <a:pt x="797243" y="154305"/>
                      <a:pt x="691515" y="128588"/>
                      <a:pt x="583883" y="120968"/>
                    </a:cubicBezTo>
                    <a:cubicBezTo>
                      <a:pt x="487680" y="113348"/>
                      <a:pt x="389572" y="112395"/>
                      <a:pt x="293370" y="107633"/>
                    </a:cubicBezTo>
                    <a:cubicBezTo>
                      <a:pt x="206693" y="102870"/>
                      <a:pt x="121920" y="125730"/>
                      <a:pt x="37148" y="140018"/>
                    </a:cubicBezTo>
                    <a:cubicBezTo>
                      <a:pt x="24765" y="141923"/>
                      <a:pt x="12383" y="142875"/>
                      <a:pt x="0" y="144780"/>
                    </a:cubicBezTo>
                    <a:cubicBezTo>
                      <a:pt x="31433" y="123825"/>
                      <a:pt x="36195" y="87630"/>
                      <a:pt x="50483" y="56198"/>
                    </a:cubicBezTo>
                    <a:cubicBezTo>
                      <a:pt x="59055" y="37148"/>
                      <a:pt x="60960" y="13335"/>
                      <a:pt x="86678" y="0"/>
                    </a:cubicBezTo>
                    <a:cubicBezTo>
                      <a:pt x="86678" y="25718"/>
                      <a:pt x="85725" y="49530"/>
                      <a:pt x="86678" y="72390"/>
                    </a:cubicBezTo>
                    <a:cubicBezTo>
                      <a:pt x="88583" y="102870"/>
                      <a:pt x="101918" y="117158"/>
                      <a:pt x="136208" y="110490"/>
                    </a:cubicBezTo>
                    <a:cubicBezTo>
                      <a:pt x="308610" y="80010"/>
                      <a:pt x="481013" y="74295"/>
                      <a:pt x="654368" y="103823"/>
                    </a:cubicBezTo>
                    <a:cubicBezTo>
                      <a:pt x="681038" y="108585"/>
                      <a:pt x="692468" y="96203"/>
                      <a:pt x="701993" y="66675"/>
                    </a:cubicBezTo>
                    <a:cubicBezTo>
                      <a:pt x="715328" y="115253"/>
                      <a:pt x="750570" y="119063"/>
                      <a:pt x="786765" y="125730"/>
                    </a:cubicBezTo>
                    <a:cubicBezTo>
                      <a:pt x="838200" y="134303"/>
                      <a:pt x="887730" y="149543"/>
                      <a:pt x="934403" y="171450"/>
                    </a:cubicBezTo>
                    <a:cubicBezTo>
                      <a:pt x="923925" y="180975"/>
                      <a:pt x="914400" y="178118"/>
                      <a:pt x="903922" y="172403"/>
                    </a:cubicBezTo>
                    <a:close/>
                  </a:path>
                </a:pathLst>
              </a:custGeom>
              <a:solidFill>
                <a:srgbClr val="864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FBADF1B-0A4D-4648-86C7-2318E956E316}"/>
                  </a:ext>
                </a:extLst>
              </p:cNvPr>
              <p:cNvSpPr/>
              <p:nvPr/>
            </p:nvSpPr>
            <p:spPr>
              <a:xfrm>
                <a:off x="9309246" y="-2474358"/>
                <a:ext cx="175432" cy="274658"/>
              </a:xfrm>
              <a:custGeom>
                <a:avLst/>
                <a:gdLst>
                  <a:gd name="connsiteX0" fmla="*/ 107889 w 175432"/>
                  <a:gd name="connsiteY0" fmla="*/ 238282 h 274658"/>
                  <a:gd name="connsiteX1" fmla="*/ 28831 w 175432"/>
                  <a:gd name="connsiteY1" fmla="*/ 274477 h 274658"/>
                  <a:gd name="connsiteX2" fmla="*/ 4066 w 175432"/>
                  <a:gd name="connsiteY2" fmla="*/ 246854 h 274658"/>
                  <a:gd name="connsiteX3" fmla="*/ 46929 w 175432"/>
                  <a:gd name="connsiteY3" fmla="*/ 203039 h 274658"/>
                  <a:gd name="connsiteX4" fmla="*/ 50739 w 175432"/>
                  <a:gd name="connsiteY4" fmla="*/ 74452 h 274658"/>
                  <a:gd name="connsiteX5" fmla="*/ 31689 w 175432"/>
                  <a:gd name="connsiteY5" fmla="*/ 27779 h 274658"/>
                  <a:gd name="connsiteX6" fmla="*/ 69789 w 175432"/>
                  <a:gd name="connsiteY6" fmla="*/ 157 h 274658"/>
                  <a:gd name="connsiteX7" fmla="*/ 165991 w 175432"/>
                  <a:gd name="connsiteY7" fmla="*/ 59212 h 274658"/>
                  <a:gd name="connsiteX8" fmla="*/ 134559 w 175432"/>
                  <a:gd name="connsiteY8" fmla="*/ 213517 h 274658"/>
                  <a:gd name="connsiteX9" fmla="*/ 107889 w 175432"/>
                  <a:gd name="connsiteY9" fmla="*/ 238282 h 274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5432" h="274658">
                    <a:moveTo>
                      <a:pt x="107889" y="238282"/>
                    </a:moveTo>
                    <a:cubicBezTo>
                      <a:pt x="83124" y="254474"/>
                      <a:pt x="59311" y="272572"/>
                      <a:pt x="28831" y="274477"/>
                    </a:cubicBezTo>
                    <a:cubicBezTo>
                      <a:pt x="9781" y="275429"/>
                      <a:pt x="-8316" y="273524"/>
                      <a:pt x="4066" y="246854"/>
                    </a:cubicBezTo>
                    <a:cubicBezTo>
                      <a:pt x="15496" y="229709"/>
                      <a:pt x="29784" y="215422"/>
                      <a:pt x="46929" y="203039"/>
                    </a:cubicBezTo>
                    <a:cubicBezTo>
                      <a:pt x="100269" y="163034"/>
                      <a:pt x="102174" y="116362"/>
                      <a:pt x="50739" y="74452"/>
                    </a:cubicBezTo>
                    <a:cubicBezTo>
                      <a:pt x="35499" y="62069"/>
                      <a:pt x="19306" y="51592"/>
                      <a:pt x="31689" y="27779"/>
                    </a:cubicBezTo>
                    <a:cubicBezTo>
                      <a:pt x="36451" y="7776"/>
                      <a:pt x="59311" y="11587"/>
                      <a:pt x="69789" y="157"/>
                    </a:cubicBezTo>
                    <a:cubicBezTo>
                      <a:pt x="114556" y="-1749"/>
                      <a:pt x="150751" y="13492"/>
                      <a:pt x="165991" y="59212"/>
                    </a:cubicBezTo>
                    <a:cubicBezTo>
                      <a:pt x="185994" y="116362"/>
                      <a:pt x="173611" y="167797"/>
                      <a:pt x="134559" y="213517"/>
                    </a:cubicBezTo>
                    <a:cubicBezTo>
                      <a:pt x="126939" y="222089"/>
                      <a:pt x="117414" y="229709"/>
                      <a:pt x="107889" y="238282"/>
                    </a:cubicBezTo>
                    <a:close/>
                  </a:path>
                </a:pathLst>
              </a:custGeom>
              <a:solidFill>
                <a:srgbClr val="A25A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73B19CF-38F5-4338-9A55-0BD09DCF8ED9}"/>
                  </a:ext>
                </a:extLst>
              </p:cNvPr>
              <p:cNvSpPr/>
              <p:nvPr/>
            </p:nvSpPr>
            <p:spPr>
              <a:xfrm>
                <a:off x="7985098" y="-2501729"/>
                <a:ext cx="171388" cy="297471"/>
              </a:xfrm>
              <a:custGeom>
                <a:avLst/>
                <a:gdLst>
                  <a:gd name="connsiteX0" fmla="*/ 117587 w 171388"/>
                  <a:gd name="connsiteY0" fmla="*/ 284703 h 297471"/>
                  <a:gd name="connsiteX1" fmla="*/ 6145 w 171388"/>
                  <a:gd name="connsiteY1" fmla="*/ 158973 h 297471"/>
                  <a:gd name="connsiteX2" fmla="*/ 61389 w 171388"/>
                  <a:gd name="connsiteY2" fmla="*/ 8478 h 297471"/>
                  <a:gd name="connsiteX3" fmla="*/ 128064 w 171388"/>
                  <a:gd name="connsiteY3" fmla="*/ 26576 h 297471"/>
                  <a:gd name="connsiteX4" fmla="*/ 114729 w 171388"/>
                  <a:gd name="connsiteY4" fmla="*/ 72296 h 297471"/>
                  <a:gd name="connsiteX5" fmla="*/ 135684 w 171388"/>
                  <a:gd name="connsiteY5" fmla="*/ 219933 h 297471"/>
                  <a:gd name="connsiteX6" fmla="*/ 163307 w 171388"/>
                  <a:gd name="connsiteY6" fmla="*/ 245651 h 297471"/>
                  <a:gd name="connsiteX7" fmla="*/ 164259 w 171388"/>
                  <a:gd name="connsiteY7" fmla="*/ 294228 h 297471"/>
                  <a:gd name="connsiteX8" fmla="*/ 164259 w 171388"/>
                  <a:gd name="connsiteY8" fmla="*/ 294228 h 297471"/>
                  <a:gd name="connsiteX9" fmla="*/ 117587 w 171388"/>
                  <a:gd name="connsiteY9" fmla="*/ 284703 h 29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388" h="297471">
                    <a:moveTo>
                      <a:pt x="117587" y="284703"/>
                    </a:moveTo>
                    <a:cubicBezTo>
                      <a:pt x="50912" y="269463"/>
                      <a:pt x="20432" y="218981"/>
                      <a:pt x="6145" y="158973"/>
                    </a:cubicBezTo>
                    <a:cubicBezTo>
                      <a:pt x="-8143" y="99918"/>
                      <a:pt x="-523" y="42768"/>
                      <a:pt x="61389" y="8478"/>
                    </a:cubicBezTo>
                    <a:cubicBezTo>
                      <a:pt x="82345" y="19908"/>
                      <a:pt x="118539" y="-27717"/>
                      <a:pt x="128064" y="26576"/>
                    </a:cubicBezTo>
                    <a:cubicBezTo>
                      <a:pt x="137589" y="45626"/>
                      <a:pt x="127112" y="58008"/>
                      <a:pt x="114729" y="72296"/>
                    </a:cubicBezTo>
                    <a:cubicBezTo>
                      <a:pt x="57579" y="136113"/>
                      <a:pt x="63295" y="172308"/>
                      <a:pt x="135684" y="219933"/>
                    </a:cubicBezTo>
                    <a:cubicBezTo>
                      <a:pt x="146162" y="226601"/>
                      <a:pt x="156639" y="234221"/>
                      <a:pt x="163307" y="245651"/>
                    </a:cubicBezTo>
                    <a:cubicBezTo>
                      <a:pt x="171879" y="261843"/>
                      <a:pt x="175689" y="278036"/>
                      <a:pt x="164259" y="294228"/>
                    </a:cubicBezTo>
                    <a:lnTo>
                      <a:pt x="164259" y="294228"/>
                    </a:lnTo>
                    <a:cubicBezTo>
                      <a:pt x="147114" y="304706"/>
                      <a:pt x="133779" y="286608"/>
                      <a:pt x="117587" y="284703"/>
                    </a:cubicBezTo>
                    <a:close/>
                  </a:path>
                </a:pathLst>
              </a:custGeom>
              <a:solidFill>
                <a:srgbClr val="A25C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4D2209E-C853-4A7A-B77E-3FDF4E754A75}"/>
                  </a:ext>
                </a:extLst>
              </p:cNvPr>
              <p:cNvSpPr/>
              <p:nvPr/>
            </p:nvSpPr>
            <p:spPr>
              <a:xfrm>
                <a:off x="8939435" y="-3300467"/>
                <a:ext cx="381627" cy="739588"/>
              </a:xfrm>
              <a:custGeom>
                <a:avLst/>
                <a:gdLst>
                  <a:gd name="connsiteX0" fmla="*/ 325299 w 381627"/>
                  <a:gd name="connsiteY0" fmla="*/ 377638 h 739588"/>
                  <a:gd name="connsiteX1" fmla="*/ 376734 w 381627"/>
                  <a:gd name="connsiteY1" fmla="*/ 612906 h 739588"/>
                  <a:gd name="connsiteX2" fmla="*/ 381497 w 381627"/>
                  <a:gd name="connsiteY2" fmla="*/ 739588 h 739588"/>
                  <a:gd name="connsiteX3" fmla="*/ 371972 w 381627"/>
                  <a:gd name="connsiteY3" fmla="*/ 695773 h 739588"/>
                  <a:gd name="connsiteX4" fmla="*/ 352922 w 381627"/>
                  <a:gd name="connsiteY4" fmla="*/ 664341 h 739588"/>
                  <a:gd name="connsiteX5" fmla="*/ 295772 w 381627"/>
                  <a:gd name="connsiteY5" fmla="*/ 388116 h 739588"/>
                  <a:gd name="connsiteX6" fmla="*/ 256719 w 381627"/>
                  <a:gd name="connsiteY6" fmla="*/ 331918 h 739588"/>
                  <a:gd name="connsiteX7" fmla="*/ 25262 w 381627"/>
                  <a:gd name="connsiteY7" fmla="*/ 44263 h 739588"/>
                  <a:gd name="connsiteX8" fmla="*/ 497 w 381627"/>
                  <a:gd name="connsiteY8" fmla="*/ 7116 h 739588"/>
                  <a:gd name="connsiteX9" fmla="*/ 67172 w 381627"/>
                  <a:gd name="connsiteY9" fmla="*/ 7116 h 739588"/>
                  <a:gd name="connsiteX10" fmla="*/ 187187 w 381627"/>
                  <a:gd name="connsiteY10" fmla="*/ 133798 h 739588"/>
                  <a:gd name="connsiteX11" fmla="*/ 327204 w 381627"/>
                  <a:gd name="connsiteY11" fmla="*/ 357636 h 739588"/>
                  <a:gd name="connsiteX12" fmla="*/ 325299 w 381627"/>
                  <a:gd name="connsiteY12" fmla="*/ 377638 h 73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1627" h="739588">
                    <a:moveTo>
                      <a:pt x="325299" y="377638"/>
                    </a:moveTo>
                    <a:cubicBezTo>
                      <a:pt x="349112" y="454791"/>
                      <a:pt x="361494" y="533848"/>
                      <a:pt x="376734" y="612906"/>
                    </a:cubicBezTo>
                    <a:cubicBezTo>
                      <a:pt x="385307" y="654816"/>
                      <a:pt x="379592" y="697678"/>
                      <a:pt x="381497" y="739588"/>
                    </a:cubicBezTo>
                    <a:cubicBezTo>
                      <a:pt x="367209" y="727206"/>
                      <a:pt x="372924" y="710061"/>
                      <a:pt x="371972" y="695773"/>
                    </a:cubicBezTo>
                    <a:cubicBezTo>
                      <a:pt x="371019" y="681486"/>
                      <a:pt x="372924" y="666246"/>
                      <a:pt x="352922" y="664341"/>
                    </a:cubicBezTo>
                    <a:cubicBezTo>
                      <a:pt x="351969" y="568138"/>
                      <a:pt x="320537" y="479556"/>
                      <a:pt x="295772" y="388116"/>
                    </a:cubicBezTo>
                    <a:cubicBezTo>
                      <a:pt x="271007" y="376686"/>
                      <a:pt x="267197" y="351921"/>
                      <a:pt x="256719" y="331918"/>
                    </a:cubicBezTo>
                    <a:cubicBezTo>
                      <a:pt x="197664" y="221428"/>
                      <a:pt x="128132" y="119511"/>
                      <a:pt x="25262" y="44263"/>
                    </a:cubicBezTo>
                    <a:cubicBezTo>
                      <a:pt x="15737" y="32833"/>
                      <a:pt x="-3313" y="28071"/>
                      <a:pt x="497" y="7116"/>
                    </a:cubicBezTo>
                    <a:cubicBezTo>
                      <a:pt x="22404" y="16641"/>
                      <a:pt x="44312" y="-12887"/>
                      <a:pt x="67172" y="7116"/>
                    </a:cubicBezTo>
                    <a:cubicBezTo>
                      <a:pt x="103367" y="52836"/>
                      <a:pt x="149087" y="89031"/>
                      <a:pt x="187187" y="133798"/>
                    </a:cubicBezTo>
                    <a:cubicBezTo>
                      <a:pt x="245289" y="201426"/>
                      <a:pt x="285294" y="280483"/>
                      <a:pt x="327204" y="357636"/>
                    </a:cubicBezTo>
                    <a:cubicBezTo>
                      <a:pt x="331967" y="363351"/>
                      <a:pt x="331967" y="370971"/>
                      <a:pt x="325299" y="377638"/>
                    </a:cubicBezTo>
                    <a:close/>
                  </a:path>
                </a:pathLst>
              </a:custGeom>
              <a:solidFill>
                <a:srgbClr val="5D24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AB73E91B-9909-4FB2-9307-0AD8465F814A}"/>
                  </a:ext>
                </a:extLst>
              </p:cNvPr>
              <p:cNvSpPr/>
              <p:nvPr/>
            </p:nvSpPr>
            <p:spPr>
              <a:xfrm>
                <a:off x="8114973" y="-3247631"/>
                <a:ext cx="303381" cy="667702"/>
              </a:xfrm>
              <a:custGeom>
                <a:avLst/>
                <a:gdLst>
                  <a:gd name="connsiteX0" fmla="*/ 63911 w 303381"/>
                  <a:gd name="connsiteY0" fmla="*/ 334328 h 667702"/>
                  <a:gd name="connsiteX1" fmla="*/ 54386 w 303381"/>
                  <a:gd name="connsiteY1" fmla="*/ 629603 h 667702"/>
                  <a:gd name="connsiteX2" fmla="*/ 25811 w 303381"/>
                  <a:gd name="connsiteY2" fmla="*/ 667703 h 667702"/>
                  <a:gd name="connsiteX3" fmla="*/ 11524 w 303381"/>
                  <a:gd name="connsiteY3" fmla="*/ 638175 h 667702"/>
                  <a:gd name="connsiteX4" fmla="*/ 12476 w 303381"/>
                  <a:gd name="connsiteY4" fmla="*/ 391478 h 667702"/>
                  <a:gd name="connsiteX5" fmla="*/ 126776 w 303381"/>
                  <a:gd name="connsiteY5" fmla="*/ 121920 h 667702"/>
                  <a:gd name="connsiteX6" fmla="*/ 281081 w 303381"/>
                  <a:gd name="connsiteY6" fmla="*/ 0 h 667702"/>
                  <a:gd name="connsiteX7" fmla="*/ 302989 w 303381"/>
                  <a:gd name="connsiteY7" fmla="*/ 953 h 667702"/>
                  <a:gd name="connsiteX8" fmla="*/ 264889 w 303381"/>
                  <a:gd name="connsiteY8" fmla="*/ 56198 h 667702"/>
                  <a:gd name="connsiteX9" fmla="*/ 88676 w 303381"/>
                  <a:gd name="connsiteY9" fmla="*/ 304800 h 667702"/>
                  <a:gd name="connsiteX10" fmla="*/ 63911 w 303381"/>
                  <a:gd name="connsiteY10" fmla="*/ 334328 h 66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381" h="667702">
                    <a:moveTo>
                      <a:pt x="63911" y="334328"/>
                    </a:moveTo>
                    <a:cubicBezTo>
                      <a:pt x="36289" y="431483"/>
                      <a:pt x="39146" y="530543"/>
                      <a:pt x="54386" y="629603"/>
                    </a:cubicBezTo>
                    <a:cubicBezTo>
                      <a:pt x="35336" y="635318"/>
                      <a:pt x="39146" y="658178"/>
                      <a:pt x="25811" y="667703"/>
                    </a:cubicBezTo>
                    <a:cubicBezTo>
                      <a:pt x="16286" y="660083"/>
                      <a:pt x="13429" y="649605"/>
                      <a:pt x="11524" y="638175"/>
                    </a:cubicBezTo>
                    <a:cubicBezTo>
                      <a:pt x="-7526" y="555308"/>
                      <a:pt x="94" y="473393"/>
                      <a:pt x="12476" y="391478"/>
                    </a:cubicBezTo>
                    <a:cubicBezTo>
                      <a:pt x="28669" y="292418"/>
                      <a:pt x="75341" y="205740"/>
                      <a:pt x="126776" y="121920"/>
                    </a:cubicBezTo>
                    <a:cubicBezTo>
                      <a:pt x="168686" y="69533"/>
                      <a:pt x="220121" y="29528"/>
                      <a:pt x="281081" y="0"/>
                    </a:cubicBezTo>
                    <a:cubicBezTo>
                      <a:pt x="288701" y="0"/>
                      <a:pt x="295369" y="953"/>
                      <a:pt x="302989" y="953"/>
                    </a:cubicBezTo>
                    <a:cubicBezTo>
                      <a:pt x="306799" y="30480"/>
                      <a:pt x="282034" y="41910"/>
                      <a:pt x="264889" y="56198"/>
                    </a:cubicBezTo>
                    <a:cubicBezTo>
                      <a:pt x="182974" y="122873"/>
                      <a:pt x="123919" y="205740"/>
                      <a:pt x="88676" y="304800"/>
                    </a:cubicBezTo>
                    <a:cubicBezTo>
                      <a:pt x="83914" y="318135"/>
                      <a:pt x="84866" y="336233"/>
                      <a:pt x="63911" y="334328"/>
                    </a:cubicBezTo>
                    <a:close/>
                  </a:path>
                </a:pathLst>
              </a:custGeom>
              <a:solidFill>
                <a:srgbClr val="5B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60A1532-BCDD-4270-84A3-01B6DE44C912}"/>
                  </a:ext>
                </a:extLst>
              </p:cNvPr>
              <p:cNvSpPr/>
              <p:nvPr/>
            </p:nvSpPr>
            <p:spPr>
              <a:xfrm>
                <a:off x="8032652" y="-2866242"/>
                <a:ext cx="108132" cy="333938"/>
              </a:xfrm>
              <a:custGeom>
                <a:avLst/>
                <a:gdLst>
                  <a:gd name="connsiteX0" fmla="*/ 108132 w 108132"/>
                  <a:gd name="connsiteY0" fmla="*/ 564 h 333938"/>
                  <a:gd name="connsiteX1" fmla="*/ 98607 w 108132"/>
                  <a:gd name="connsiteY1" fmla="*/ 178681 h 333938"/>
                  <a:gd name="connsiteX2" fmla="*/ 108132 w 108132"/>
                  <a:gd name="connsiteY2" fmla="*/ 257739 h 333938"/>
                  <a:gd name="connsiteX3" fmla="*/ 60507 w 108132"/>
                  <a:gd name="connsiteY3" fmla="*/ 305364 h 333938"/>
                  <a:gd name="connsiteX4" fmla="*/ 41457 w 108132"/>
                  <a:gd name="connsiteY4" fmla="*/ 333939 h 333938"/>
                  <a:gd name="connsiteX5" fmla="*/ 6215 w 108132"/>
                  <a:gd name="connsiteY5" fmla="*/ 278694 h 333938"/>
                  <a:gd name="connsiteX6" fmla="*/ 2404 w 108132"/>
                  <a:gd name="connsiteY6" fmla="*/ 194874 h 333938"/>
                  <a:gd name="connsiteX7" fmla="*/ 69079 w 108132"/>
                  <a:gd name="connsiteY7" fmla="*/ 28186 h 333938"/>
                  <a:gd name="connsiteX8" fmla="*/ 108132 w 108132"/>
                  <a:gd name="connsiteY8" fmla="*/ 564 h 333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8132" h="333938">
                    <a:moveTo>
                      <a:pt x="108132" y="564"/>
                    </a:moveTo>
                    <a:cubicBezTo>
                      <a:pt x="100512" y="59619"/>
                      <a:pt x="97654" y="118674"/>
                      <a:pt x="98607" y="178681"/>
                    </a:cubicBezTo>
                    <a:cubicBezTo>
                      <a:pt x="98607" y="205351"/>
                      <a:pt x="100512" y="232021"/>
                      <a:pt x="108132" y="257739"/>
                    </a:cubicBezTo>
                    <a:cubicBezTo>
                      <a:pt x="93845" y="274884"/>
                      <a:pt x="81462" y="293934"/>
                      <a:pt x="60507" y="305364"/>
                    </a:cubicBezTo>
                    <a:cubicBezTo>
                      <a:pt x="53840" y="314889"/>
                      <a:pt x="48125" y="324414"/>
                      <a:pt x="41457" y="333939"/>
                    </a:cubicBezTo>
                    <a:cubicBezTo>
                      <a:pt x="17645" y="323461"/>
                      <a:pt x="14787" y="299649"/>
                      <a:pt x="6215" y="278694"/>
                    </a:cubicBezTo>
                    <a:cubicBezTo>
                      <a:pt x="500" y="251071"/>
                      <a:pt x="-2358" y="222496"/>
                      <a:pt x="2404" y="194874"/>
                    </a:cubicBezTo>
                    <a:cubicBezTo>
                      <a:pt x="-453" y="129151"/>
                      <a:pt x="52887" y="86289"/>
                      <a:pt x="69079" y="28186"/>
                    </a:cubicBezTo>
                    <a:cubicBezTo>
                      <a:pt x="73842" y="12946"/>
                      <a:pt x="85272" y="-3246"/>
                      <a:pt x="108132" y="564"/>
                    </a:cubicBezTo>
                    <a:close/>
                  </a:path>
                </a:pathLst>
              </a:custGeom>
              <a:solidFill>
                <a:srgbClr val="78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081484A-2C42-4C1E-BA74-6DFEC7E208B6}"/>
                  </a:ext>
                </a:extLst>
              </p:cNvPr>
              <p:cNvSpPr/>
              <p:nvPr/>
            </p:nvSpPr>
            <p:spPr>
              <a:xfrm>
                <a:off x="9292357" y="-2446578"/>
                <a:ext cx="120017" cy="219075"/>
              </a:xfrm>
              <a:custGeom>
                <a:avLst/>
                <a:gdLst>
                  <a:gd name="connsiteX0" fmla="*/ 48577 w 120017"/>
                  <a:gd name="connsiteY0" fmla="*/ 0 h 219075"/>
                  <a:gd name="connsiteX1" fmla="*/ 64770 w 120017"/>
                  <a:gd name="connsiteY1" fmla="*/ 29527 h 219075"/>
                  <a:gd name="connsiteX2" fmla="*/ 66675 w 120017"/>
                  <a:gd name="connsiteY2" fmla="*/ 187642 h 219075"/>
                  <a:gd name="connsiteX3" fmla="*/ 20002 w 120017"/>
                  <a:gd name="connsiteY3" fmla="*/ 219075 h 219075"/>
                  <a:gd name="connsiteX4" fmla="*/ 952 w 120017"/>
                  <a:gd name="connsiteY4" fmla="*/ 172402 h 219075"/>
                  <a:gd name="connsiteX5" fmla="*/ 0 w 120017"/>
                  <a:gd name="connsiteY5" fmla="*/ 76200 h 219075"/>
                  <a:gd name="connsiteX6" fmla="*/ 9525 w 120017"/>
                  <a:gd name="connsiteY6" fmla="*/ 75247 h 219075"/>
                  <a:gd name="connsiteX7" fmla="*/ 37147 w 120017"/>
                  <a:gd name="connsiteY7" fmla="*/ 51435 h 219075"/>
                  <a:gd name="connsiteX8" fmla="*/ 48577 w 120017"/>
                  <a:gd name="connsiteY8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0017" h="219075">
                    <a:moveTo>
                      <a:pt x="48577" y="0"/>
                    </a:moveTo>
                    <a:cubicBezTo>
                      <a:pt x="49530" y="12382"/>
                      <a:pt x="52388" y="20955"/>
                      <a:pt x="64770" y="29527"/>
                    </a:cubicBezTo>
                    <a:cubicBezTo>
                      <a:pt x="138113" y="77152"/>
                      <a:pt x="138113" y="139065"/>
                      <a:pt x="66675" y="187642"/>
                    </a:cubicBezTo>
                    <a:cubicBezTo>
                      <a:pt x="51435" y="198120"/>
                      <a:pt x="35242" y="208597"/>
                      <a:pt x="20002" y="219075"/>
                    </a:cubicBezTo>
                    <a:cubicBezTo>
                      <a:pt x="20955" y="200977"/>
                      <a:pt x="40005" y="175260"/>
                      <a:pt x="952" y="172402"/>
                    </a:cubicBezTo>
                    <a:cubicBezTo>
                      <a:pt x="4763" y="140017"/>
                      <a:pt x="32385" y="108585"/>
                      <a:pt x="0" y="76200"/>
                    </a:cubicBezTo>
                    <a:cubicBezTo>
                      <a:pt x="2857" y="71438"/>
                      <a:pt x="5715" y="71438"/>
                      <a:pt x="9525" y="75247"/>
                    </a:cubicBezTo>
                    <a:cubicBezTo>
                      <a:pt x="40005" y="92392"/>
                      <a:pt x="32385" y="62865"/>
                      <a:pt x="37147" y="51435"/>
                    </a:cubicBezTo>
                    <a:cubicBezTo>
                      <a:pt x="44767" y="36195"/>
                      <a:pt x="33338" y="15240"/>
                      <a:pt x="48577" y="0"/>
                    </a:cubicBezTo>
                    <a:close/>
                  </a:path>
                </a:pathLst>
              </a:custGeom>
              <a:solidFill>
                <a:srgbClr val="9246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E8E32CC-BBB5-47E9-8D90-FDEE5555BC62}"/>
                  </a:ext>
                </a:extLst>
              </p:cNvPr>
              <p:cNvSpPr/>
              <p:nvPr/>
            </p:nvSpPr>
            <p:spPr>
              <a:xfrm>
                <a:off x="8047569" y="-2476106"/>
                <a:ext cx="113129" cy="220980"/>
              </a:xfrm>
              <a:custGeom>
                <a:avLst/>
                <a:gdLst>
                  <a:gd name="connsiteX0" fmla="*/ 92263 w 113129"/>
                  <a:gd name="connsiteY0" fmla="*/ 220980 h 220980"/>
                  <a:gd name="connsiteX1" fmla="*/ 11301 w 113129"/>
                  <a:gd name="connsiteY1" fmla="*/ 164783 h 220980"/>
                  <a:gd name="connsiteX2" fmla="*/ 43686 w 113129"/>
                  <a:gd name="connsiteY2" fmla="*/ 33338 h 220980"/>
                  <a:gd name="connsiteX3" fmla="*/ 64641 w 113129"/>
                  <a:gd name="connsiteY3" fmla="*/ 0 h 220980"/>
                  <a:gd name="connsiteX4" fmla="*/ 90358 w 113129"/>
                  <a:gd name="connsiteY4" fmla="*/ 91440 h 220980"/>
                  <a:gd name="connsiteX5" fmla="*/ 101788 w 113129"/>
                  <a:gd name="connsiteY5" fmla="*/ 57150 h 220980"/>
                  <a:gd name="connsiteX6" fmla="*/ 108456 w 113129"/>
                  <a:gd name="connsiteY6" fmla="*/ 99060 h 220980"/>
                  <a:gd name="connsiteX7" fmla="*/ 111313 w 113129"/>
                  <a:gd name="connsiteY7" fmla="*/ 180975 h 220980"/>
                  <a:gd name="connsiteX8" fmla="*/ 92263 w 113129"/>
                  <a:gd name="connsiteY8" fmla="*/ 22098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129" h="220980">
                    <a:moveTo>
                      <a:pt x="92263" y="220980"/>
                    </a:moveTo>
                    <a:cubicBezTo>
                      <a:pt x="65593" y="200978"/>
                      <a:pt x="31303" y="193358"/>
                      <a:pt x="11301" y="164783"/>
                    </a:cubicBezTo>
                    <a:cubicBezTo>
                      <a:pt x="-12512" y="130493"/>
                      <a:pt x="2728" y="67628"/>
                      <a:pt x="43686" y="33338"/>
                    </a:cubicBezTo>
                    <a:cubicBezTo>
                      <a:pt x="56068" y="23813"/>
                      <a:pt x="64641" y="16193"/>
                      <a:pt x="64641" y="0"/>
                    </a:cubicBezTo>
                    <a:cubicBezTo>
                      <a:pt x="81786" y="27623"/>
                      <a:pt x="64641" y="65723"/>
                      <a:pt x="90358" y="91440"/>
                    </a:cubicBezTo>
                    <a:cubicBezTo>
                      <a:pt x="107503" y="82868"/>
                      <a:pt x="98931" y="68580"/>
                      <a:pt x="101788" y="57150"/>
                    </a:cubicBezTo>
                    <a:cubicBezTo>
                      <a:pt x="116076" y="69533"/>
                      <a:pt x="115123" y="86678"/>
                      <a:pt x="108456" y="99060"/>
                    </a:cubicBezTo>
                    <a:cubicBezTo>
                      <a:pt x="93216" y="127635"/>
                      <a:pt x="97978" y="154305"/>
                      <a:pt x="111313" y="180975"/>
                    </a:cubicBezTo>
                    <a:cubicBezTo>
                      <a:pt x="93216" y="188595"/>
                      <a:pt x="105598" y="211455"/>
                      <a:pt x="92263" y="220980"/>
                    </a:cubicBezTo>
                    <a:close/>
                  </a:path>
                </a:pathLst>
              </a:custGeom>
              <a:solidFill>
                <a:srgbClr val="8C47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8EC60BF1-1400-467C-8B31-8054076DB9AB}"/>
                  </a:ext>
                </a:extLst>
              </p:cNvPr>
              <p:cNvSpPr/>
              <p:nvPr/>
            </p:nvSpPr>
            <p:spPr>
              <a:xfrm>
                <a:off x="8801558" y="-3332404"/>
                <a:ext cx="188365" cy="599122"/>
              </a:xfrm>
              <a:custGeom>
                <a:avLst/>
                <a:gdLst>
                  <a:gd name="connsiteX0" fmla="*/ 177427 w 188365"/>
                  <a:gd name="connsiteY0" fmla="*/ 342900 h 599122"/>
                  <a:gd name="connsiteX1" fmla="*/ 186952 w 188365"/>
                  <a:gd name="connsiteY1" fmla="*/ 457200 h 599122"/>
                  <a:gd name="connsiteX2" fmla="*/ 177427 w 188365"/>
                  <a:gd name="connsiteY2" fmla="*/ 541973 h 599122"/>
                  <a:gd name="connsiteX3" fmla="*/ 167902 w 188365"/>
                  <a:gd name="connsiteY3" fmla="*/ 599123 h 599122"/>
                  <a:gd name="connsiteX4" fmla="*/ 129802 w 188365"/>
                  <a:gd name="connsiteY4" fmla="*/ 303848 h 599122"/>
                  <a:gd name="connsiteX5" fmla="*/ 113609 w 188365"/>
                  <a:gd name="connsiteY5" fmla="*/ 275273 h 599122"/>
                  <a:gd name="connsiteX6" fmla="*/ 12644 w 188365"/>
                  <a:gd name="connsiteY6" fmla="*/ 42863 h 599122"/>
                  <a:gd name="connsiteX7" fmla="*/ 5024 w 188365"/>
                  <a:gd name="connsiteY7" fmla="*/ 0 h 599122"/>
                  <a:gd name="connsiteX8" fmla="*/ 33599 w 188365"/>
                  <a:gd name="connsiteY8" fmla="*/ 8572 h 599122"/>
                  <a:gd name="connsiteX9" fmla="*/ 85987 w 188365"/>
                  <a:gd name="connsiteY9" fmla="*/ 72390 h 599122"/>
                  <a:gd name="connsiteX10" fmla="*/ 182189 w 188365"/>
                  <a:gd name="connsiteY10" fmla="*/ 324803 h 599122"/>
                  <a:gd name="connsiteX11" fmla="*/ 177427 w 188365"/>
                  <a:gd name="connsiteY11" fmla="*/ 342900 h 599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88365" h="599122">
                    <a:moveTo>
                      <a:pt x="177427" y="342900"/>
                    </a:moveTo>
                    <a:cubicBezTo>
                      <a:pt x="179332" y="381000"/>
                      <a:pt x="192667" y="418148"/>
                      <a:pt x="186952" y="457200"/>
                    </a:cubicBezTo>
                    <a:cubicBezTo>
                      <a:pt x="167902" y="483870"/>
                      <a:pt x="181237" y="514350"/>
                      <a:pt x="177427" y="541973"/>
                    </a:cubicBezTo>
                    <a:cubicBezTo>
                      <a:pt x="174569" y="561023"/>
                      <a:pt x="184094" y="581978"/>
                      <a:pt x="167902" y="599123"/>
                    </a:cubicBezTo>
                    <a:cubicBezTo>
                      <a:pt x="166949" y="499110"/>
                      <a:pt x="171712" y="398145"/>
                      <a:pt x="129802" y="303848"/>
                    </a:cubicBezTo>
                    <a:cubicBezTo>
                      <a:pt x="120277" y="297180"/>
                      <a:pt x="116467" y="286703"/>
                      <a:pt x="113609" y="275273"/>
                    </a:cubicBezTo>
                    <a:cubicBezTo>
                      <a:pt x="91702" y="192405"/>
                      <a:pt x="62174" y="113348"/>
                      <a:pt x="12644" y="42863"/>
                    </a:cubicBezTo>
                    <a:cubicBezTo>
                      <a:pt x="4072" y="30480"/>
                      <a:pt x="-6406" y="16193"/>
                      <a:pt x="5024" y="0"/>
                    </a:cubicBezTo>
                    <a:cubicBezTo>
                      <a:pt x="14549" y="2857"/>
                      <a:pt x="24074" y="5715"/>
                      <a:pt x="33599" y="8572"/>
                    </a:cubicBezTo>
                    <a:cubicBezTo>
                      <a:pt x="66937" y="16193"/>
                      <a:pt x="71699" y="48577"/>
                      <a:pt x="85987" y="72390"/>
                    </a:cubicBezTo>
                    <a:cubicBezTo>
                      <a:pt x="133612" y="150495"/>
                      <a:pt x="159329" y="237173"/>
                      <a:pt x="182189" y="324803"/>
                    </a:cubicBezTo>
                    <a:cubicBezTo>
                      <a:pt x="184094" y="332423"/>
                      <a:pt x="182189" y="338138"/>
                      <a:pt x="177427" y="34290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E5FEFFE5-5CE6-4FEA-ACAB-ACC2A346726B}"/>
                  </a:ext>
                </a:extLst>
              </p:cNvPr>
              <p:cNvSpPr/>
              <p:nvPr/>
            </p:nvSpPr>
            <p:spPr>
              <a:xfrm>
                <a:off x="8387488" y="-3321926"/>
                <a:ext cx="242264" cy="484822"/>
              </a:xfrm>
              <a:custGeom>
                <a:avLst/>
                <a:gdLst>
                  <a:gd name="connsiteX0" fmla="*/ 947 w 242264"/>
                  <a:gd name="connsiteY0" fmla="*/ 484823 h 484822"/>
                  <a:gd name="connsiteX1" fmla="*/ 19997 w 242264"/>
                  <a:gd name="connsiteY1" fmla="*/ 360998 h 484822"/>
                  <a:gd name="connsiteX2" fmla="*/ 19997 w 242264"/>
                  <a:gd name="connsiteY2" fmla="*/ 325755 h 484822"/>
                  <a:gd name="connsiteX3" fmla="*/ 170492 w 242264"/>
                  <a:gd name="connsiteY3" fmla="*/ 41910 h 484822"/>
                  <a:gd name="connsiteX4" fmla="*/ 220974 w 242264"/>
                  <a:gd name="connsiteY4" fmla="*/ 0 h 484822"/>
                  <a:gd name="connsiteX5" fmla="*/ 240024 w 242264"/>
                  <a:gd name="connsiteY5" fmla="*/ 8573 h 484822"/>
                  <a:gd name="connsiteX6" fmla="*/ 228594 w 242264"/>
                  <a:gd name="connsiteY6" fmla="*/ 47625 h 484822"/>
                  <a:gd name="connsiteX7" fmla="*/ 115247 w 242264"/>
                  <a:gd name="connsiteY7" fmla="*/ 243840 h 484822"/>
                  <a:gd name="connsiteX8" fmla="*/ 88577 w 242264"/>
                  <a:gd name="connsiteY8" fmla="*/ 275273 h 484822"/>
                  <a:gd name="connsiteX9" fmla="*/ 21902 w 242264"/>
                  <a:gd name="connsiteY9" fmla="*/ 465773 h 484822"/>
                  <a:gd name="connsiteX10" fmla="*/ 19997 w 242264"/>
                  <a:gd name="connsiteY10" fmla="*/ 457200 h 484822"/>
                  <a:gd name="connsiteX11" fmla="*/ 13329 w 242264"/>
                  <a:gd name="connsiteY11" fmla="*/ 461963 h 484822"/>
                  <a:gd name="connsiteX12" fmla="*/ 947 w 242264"/>
                  <a:gd name="connsiteY12" fmla="*/ 484823 h 484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264" h="484822">
                    <a:moveTo>
                      <a:pt x="947" y="484823"/>
                    </a:moveTo>
                    <a:cubicBezTo>
                      <a:pt x="-4768" y="441960"/>
                      <a:pt x="17139" y="402908"/>
                      <a:pt x="19997" y="360998"/>
                    </a:cubicBezTo>
                    <a:cubicBezTo>
                      <a:pt x="9519" y="349568"/>
                      <a:pt x="15234" y="337185"/>
                      <a:pt x="19997" y="325755"/>
                    </a:cubicBezTo>
                    <a:cubicBezTo>
                      <a:pt x="60002" y="225743"/>
                      <a:pt x="111437" y="131445"/>
                      <a:pt x="170492" y="41910"/>
                    </a:cubicBezTo>
                    <a:cubicBezTo>
                      <a:pt x="182874" y="22860"/>
                      <a:pt x="200019" y="9525"/>
                      <a:pt x="220974" y="0"/>
                    </a:cubicBezTo>
                    <a:cubicBezTo>
                      <a:pt x="227642" y="2857"/>
                      <a:pt x="233357" y="5715"/>
                      <a:pt x="240024" y="8573"/>
                    </a:cubicBezTo>
                    <a:cubicBezTo>
                      <a:pt x="246692" y="24765"/>
                      <a:pt x="237167" y="37148"/>
                      <a:pt x="228594" y="47625"/>
                    </a:cubicBezTo>
                    <a:cubicBezTo>
                      <a:pt x="176207" y="104775"/>
                      <a:pt x="147632" y="176213"/>
                      <a:pt x="115247" y="243840"/>
                    </a:cubicBezTo>
                    <a:cubicBezTo>
                      <a:pt x="108579" y="256222"/>
                      <a:pt x="101912" y="269558"/>
                      <a:pt x="88577" y="275273"/>
                    </a:cubicBezTo>
                    <a:cubicBezTo>
                      <a:pt x="56192" y="335280"/>
                      <a:pt x="53334" y="405765"/>
                      <a:pt x="21902" y="465773"/>
                    </a:cubicBezTo>
                    <a:cubicBezTo>
                      <a:pt x="20949" y="462915"/>
                      <a:pt x="21902" y="459105"/>
                      <a:pt x="19997" y="457200"/>
                    </a:cubicBezTo>
                    <a:cubicBezTo>
                      <a:pt x="15234" y="452438"/>
                      <a:pt x="13329" y="457200"/>
                      <a:pt x="13329" y="461963"/>
                    </a:cubicBezTo>
                    <a:cubicBezTo>
                      <a:pt x="10472" y="471488"/>
                      <a:pt x="9519" y="480060"/>
                      <a:pt x="947" y="484823"/>
                    </a:cubicBezTo>
                    <a:close/>
                  </a:path>
                </a:pathLst>
              </a:custGeom>
              <a:solidFill>
                <a:srgbClr val="5C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D88CF0FC-A2ED-4B45-9D42-C4EA630DBB23}"/>
                  </a:ext>
                </a:extLst>
              </p:cNvPr>
              <p:cNvSpPr/>
              <p:nvPr/>
            </p:nvSpPr>
            <p:spPr>
              <a:xfrm>
                <a:off x="8020561" y="-3142856"/>
                <a:ext cx="227568" cy="572717"/>
              </a:xfrm>
              <a:custGeom>
                <a:avLst/>
                <a:gdLst>
                  <a:gd name="connsiteX0" fmla="*/ 24974 w 227568"/>
                  <a:gd name="connsiteY0" fmla="*/ 467678 h 572717"/>
                  <a:gd name="connsiteX1" fmla="*/ 24974 w 227568"/>
                  <a:gd name="connsiteY1" fmla="*/ 562928 h 572717"/>
                  <a:gd name="connsiteX2" fmla="*/ 15449 w 227568"/>
                  <a:gd name="connsiteY2" fmla="*/ 571500 h 572717"/>
                  <a:gd name="connsiteX3" fmla="*/ 14496 w 227568"/>
                  <a:gd name="connsiteY3" fmla="*/ 562928 h 572717"/>
                  <a:gd name="connsiteX4" fmla="*/ 5924 w 227568"/>
                  <a:gd name="connsiteY4" fmla="*/ 381953 h 572717"/>
                  <a:gd name="connsiteX5" fmla="*/ 214521 w 227568"/>
                  <a:gd name="connsiteY5" fmla="*/ 0 h 572717"/>
                  <a:gd name="connsiteX6" fmla="*/ 221188 w 227568"/>
                  <a:gd name="connsiteY6" fmla="*/ 25717 h 572717"/>
                  <a:gd name="connsiteX7" fmla="*/ 44976 w 227568"/>
                  <a:gd name="connsiteY7" fmla="*/ 367665 h 572717"/>
                  <a:gd name="connsiteX8" fmla="*/ 24974 w 227568"/>
                  <a:gd name="connsiteY8" fmla="*/ 467678 h 57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68" h="572717">
                    <a:moveTo>
                      <a:pt x="24974" y="467678"/>
                    </a:moveTo>
                    <a:cubicBezTo>
                      <a:pt x="24974" y="499110"/>
                      <a:pt x="24974" y="531495"/>
                      <a:pt x="24974" y="562928"/>
                    </a:cubicBezTo>
                    <a:cubicBezTo>
                      <a:pt x="27831" y="572453"/>
                      <a:pt x="24021" y="574358"/>
                      <a:pt x="15449" y="571500"/>
                    </a:cubicBezTo>
                    <a:cubicBezTo>
                      <a:pt x="15449" y="568643"/>
                      <a:pt x="14496" y="565785"/>
                      <a:pt x="14496" y="562928"/>
                    </a:cubicBezTo>
                    <a:cubicBezTo>
                      <a:pt x="-3601" y="502920"/>
                      <a:pt x="-2649" y="442912"/>
                      <a:pt x="5924" y="381953"/>
                    </a:cubicBezTo>
                    <a:cubicBezTo>
                      <a:pt x="33546" y="231458"/>
                      <a:pt x="101174" y="103822"/>
                      <a:pt x="214521" y="0"/>
                    </a:cubicBezTo>
                    <a:cubicBezTo>
                      <a:pt x="239286" y="2857"/>
                      <a:pt x="221188" y="16192"/>
                      <a:pt x="221188" y="25717"/>
                    </a:cubicBezTo>
                    <a:cubicBezTo>
                      <a:pt x="143083" y="129540"/>
                      <a:pt x="74503" y="238125"/>
                      <a:pt x="44976" y="367665"/>
                    </a:cubicBezTo>
                    <a:cubicBezTo>
                      <a:pt x="37356" y="401003"/>
                      <a:pt x="33546" y="435293"/>
                      <a:pt x="24974" y="467678"/>
                    </a:cubicBezTo>
                    <a:close/>
                  </a:path>
                </a:pathLst>
              </a:custGeom>
              <a:solidFill>
                <a:srgbClr val="B97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6384CA6A-E9F1-49A6-A8BC-FB9E12D9B3DF}"/>
                  </a:ext>
                </a:extLst>
              </p:cNvPr>
              <p:cNvSpPr/>
              <p:nvPr/>
            </p:nvSpPr>
            <p:spPr>
              <a:xfrm>
                <a:off x="9198059" y="-2560878"/>
                <a:ext cx="123648" cy="191452"/>
              </a:xfrm>
              <a:custGeom>
                <a:avLst/>
                <a:gdLst>
                  <a:gd name="connsiteX0" fmla="*/ 104775 w 123648"/>
                  <a:gd name="connsiteY0" fmla="*/ 190500 h 191452"/>
                  <a:gd name="connsiteX1" fmla="*/ 95250 w 123648"/>
                  <a:gd name="connsiteY1" fmla="*/ 191452 h 191452"/>
                  <a:gd name="connsiteX2" fmla="*/ 82868 w 123648"/>
                  <a:gd name="connsiteY2" fmla="*/ 84772 h 191452"/>
                  <a:gd name="connsiteX3" fmla="*/ 62865 w 123648"/>
                  <a:gd name="connsiteY3" fmla="*/ 50482 h 191452"/>
                  <a:gd name="connsiteX4" fmla="*/ 0 w 123648"/>
                  <a:gd name="connsiteY4" fmla="*/ 952 h 191452"/>
                  <a:gd name="connsiteX5" fmla="*/ 29528 w 123648"/>
                  <a:gd name="connsiteY5" fmla="*/ 0 h 191452"/>
                  <a:gd name="connsiteX6" fmla="*/ 39053 w 123648"/>
                  <a:gd name="connsiteY6" fmla="*/ 952 h 191452"/>
                  <a:gd name="connsiteX7" fmla="*/ 109538 w 123648"/>
                  <a:gd name="connsiteY7" fmla="*/ 126682 h 191452"/>
                  <a:gd name="connsiteX8" fmla="*/ 104775 w 123648"/>
                  <a:gd name="connsiteY8" fmla="*/ 190500 h 191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648" h="191452">
                    <a:moveTo>
                      <a:pt x="104775" y="190500"/>
                    </a:moveTo>
                    <a:cubicBezTo>
                      <a:pt x="101918" y="190500"/>
                      <a:pt x="99060" y="190500"/>
                      <a:pt x="95250" y="191452"/>
                    </a:cubicBezTo>
                    <a:cubicBezTo>
                      <a:pt x="81915" y="157163"/>
                      <a:pt x="61913" y="124777"/>
                      <a:pt x="82868" y="84772"/>
                    </a:cubicBezTo>
                    <a:cubicBezTo>
                      <a:pt x="90488" y="71438"/>
                      <a:pt x="73343" y="59055"/>
                      <a:pt x="62865" y="50482"/>
                    </a:cubicBezTo>
                    <a:cubicBezTo>
                      <a:pt x="42863" y="33338"/>
                      <a:pt x="20955" y="17145"/>
                      <a:pt x="0" y="952"/>
                    </a:cubicBezTo>
                    <a:cubicBezTo>
                      <a:pt x="9525" y="952"/>
                      <a:pt x="20003" y="0"/>
                      <a:pt x="29528" y="0"/>
                    </a:cubicBezTo>
                    <a:cubicBezTo>
                      <a:pt x="32385" y="0"/>
                      <a:pt x="36195" y="0"/>
                      <a:pt x="39053" y="952"/>
                    </a:cubicBezTo>
                    <a:cubicBezTo>
                      <a:pt x="133350" y="26670"/>
                      <a:pt x="135255" y="30480"/>
                      <a:pt x="109538" y="126682"/>
                    </a:cubicBezTo>
                    <a:cubicBezTo>
                      <a:pt x="104775" y="145732"/>
                      <a:pt x="105728" y="168592"/>
                      <a:pt x="104775" y="190500"/>
                    </a:cubicBezTo>
                    <a:close/>
                  </a:path>
                </a:pathLst>
              </a:custGeom>
              <a:solidFill>
                <a:srgbClr val="955D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F140A5FB-8BC6-42E7-A164-99C1894B2CB3}"/>
                  </a:ext>
                </a:extLst>
              </p:cNvPr>
              <p:cNvSpPr/>
              <p:nvPr/>
            </p:nvSpPr>
            <p:spPr>
              <a:xfrm>
                <a:off x="8016960" y="-2760904"/>
                <a:ext cx="18097" cy="180975"/>
              </a:xfrm>
              <a:custGeom>
                <a:avLst/>
                <a:gdLst>
                  <a:gd name="connsiteX0" fmla="*/ 9525 w 18097"/>
                  <a:gd name="connsiteY0" fmla="*/ 0 h 180975"/>
                  <a:gd name="connsiteX1" fmla="*/ 18097 w 18097"/>
                  <a:gd name="connsiteY1" fmla="*/ 180975 h 180975"/>
                  <a:gd name="connsiteX2" fmla="*/ 0 w 18097"/>
                  <a:gd name="connsiteY2" fmla="*/ 152400 h 180975"/>
                  <a:gd name="connsiteX3" fmla="*/ 0 w 18097"/>
                  <a:gd name="connsiteY3" fmla="*/ 0 h 180975"/>
                  <a:gd name="connsiteX4" fmla="*/ 9525 w 18097"/>
                  <a:gd name="connsiteY4" fmla="*/ 0 h 180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97" h="180975">
                    <a:moveTo>
                      <a:pt x="9525" y="0"/>
                    </a:moveTo>
                    <a:cubicBezTo>
                      <a:pt x="6667" y="60960"/>
                      <a:pt x="7620" y="120968"/>
                      <a:pt x="18097" y="180975"/>
                    </a:cubicBezTo>
                    <a:cubicBezTo>
                      <a:pt x="12383" y="171450"/>
                      <a:pt x="5715" y="161925"/>
                      <a:pt x="0" y="152400"/>
                    </a:cubicBezTo>
                    <a:cubicBezTo>
                      <a:pt x="0" y="101918"/>
                      <a:pt x="0" y="50482"/>
                      <a:pt x="0" y="0"/>
                    </a:cubicBezTo>
                    <a:cubicBezTo>
                      <a:pt x="2858" y="0"/>
                      <a:pt x="6667" y="0"/>
                      <a:pt x="9525" y="0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BA59DA0-ADC1-4F79-9D01-424E4AE0C5EB}"/>
                  </a:ext>
                </a:extLst>
              </p:cNvPr>
              <p:cNvSpPr/>
              <p:nvPr/>
            </p:nvSpPr>
            <p:spPr>
              <a:xfrm>
                <a:off x="8036010" y="-2578976"/>
                <a:ext cx="37147" cy="50363"/>
              </a:xfrm>
              <a:custGeom>
                <a:avLst/>
                <a:gdLst>
                  <a:gd name="connsiteX0" fmla="*/ 0 w 37147"/>
                  <a:gd name="connsiteY0" fmla="*/ 8573 h 50363"/>
                  <a:gd name="connsiteX1" fmla="*/ 9525 w 37147"/>
                  <a:gd name="connsiteY1" fmla="*/ 0 h 50363"/>
                  <a:gd name="connsiteX2" fmla="*/ 37147 w 37147"/>
                  <a:gd name="connsiteY2" fmla="*/ 47625 h 50363"/>
                  <a:gd name="connsiteX3" fmla="*/ 0 w 37147"/>
                  <a:gd name="connsiteY3" fmla="*/ 8573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147" h="50363">
                    <a:moveTo>
                      <a:pt x="0" y="8573"/>
                    </a:moveTo>
                    <a:cubicBezTo>
                      <a:pt x="2858" y="5715"/>
                      <a:pt x="6667" y="2857"/>
                      <a:pt x="9525" y="0"/>
                    </a:cubicBezTo>
                    <a:cubicBezTo>
                      <a:pt x="20955" y="14288"/>
                      <a:pt x="35242" y="27623"/>
                      <a:pt x="37147" y="47625"/>
                    </a:cubicBezTo>
                    <a:cubicBezTo>
                      <a:pt x="8572" y="54292"/>
                      <a:pt x="5715" y="51435"/>
                      <a:pt x="0" y="8573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CB94F79-A4FF-4255-8FC0-A59733B7D820}"/>
                  </a:ext>
                </a:extLst>
              </p:cNvPr>
              <p:cNvSpPr/>
              <p:nvPr/>
            </p:nvSpPr>
            <p:spPr>
              <a:xfrm>
                <a:off x="8093160" y="-2608503"/>
                <a:ext cx="48577" cy="48292"/>
              </a:xfrm>
              <a:custGeom>
                <a:avLst/>
                <a:gdLst>
                  <a:gd name="connsiteX0" fmla="*/ 0 w 48577"/>
                  <a:gd name="connsiteY0" fmla="*/ 47625 h 48292"/>
                  <a:gd name="connsiteX1" fmla="*/ 47625 w 48577"/>
                  <a:gd name="connsiteY1" fmla="*/ 0 h 48292"/>
                  <a:gd name="connsiteX2" fmla="*/ 48577 w 48577"/>
                  <a:gd name="connsiteY2" fmla="*/ 28575 h 48292"/>
                  <a:gd name="connsiteX3" fmla="*/ 0 w 48577"/>
                  <a:gd name="connsiteY3" fmla="*/ 47625 h 4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577" h="48292">
                    <a:moveTo>
                      <a:pt x="0" y="47625"/>
                    </a:moveTo>
                    <a:cubicBezTo>
                      <a:pt x="10477" y="26670"/>
                      <a:pt x="18097" y="2857"/>
                      <a:pt x="47625" y="0"/>
                    </a:cubicBezTo>
                    <a:cubicBezTo>
                      <a:pt x="47625" y="9525"/>
                      <a:pt x="47625" y="19050"/>
                      <a:pt x="48577" y="28575"/>
                    </a:cubicBezTo>
                    <a:cubicBezTo>
                      <a:pt x="32385" y="38100"/>
                      <a:pt x="20002" y="51435"/>
                      <a:pt x="0" y="47625"/>
                    </a:cubicBezTo>
                    <a:close/>
                  </a:path>
                </a:pathLst>
              </a:custGeom>
              <a:solidFill>
                <a:srgbClr val="6D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1F97A376-D891-4262-8E5C-AC67A820D54A}"/>
                  </a:ext>
                </a:extLst>
              </p:cNvPr>
              <p:cNvSpPr/>
              <p:nvPr/>
            </p:nvSpPr>
            <p:spPr>
              <a:xfrm>
                <a:off x="8987865" y="-2865679"/>
                <a:ext cx="10813" cy="66675"/>
              </a:xfrm>
              <a:custGeom>
                <a:avLst/>
                <a:gdLst>
                  <a:gd name="connsiteX0" fmla="*/ 644 w 10813"/>
                  <a:gd name="connsiteY0" fmla="*/ 0 h 66675"/>
                  <a:gd name="connsiteX1" fmla="*/ 10169 w 10813"/>
                  <a:gd name="connsiteY1" fmla="*/ 66675 h 66675"/>
                  <a:gd name="connsiteX2" fmla="*/ 644 w 10813"/>
                  <a:gd name="connsiteY2" fmla="*/ 0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813" h="66675">
                    <a:moveTo>
                      <a:pt x="644" y="0"/>
                    </a:moveTo>
                    <a:cubicBezTo>
                      <a:pt x="18742" y="20003"/>
                      <a:pt x="6359" y="44768"/>
                      <a:pt x="10169" y="66675"/>
                    </a:cubicBezTo>
                    <a:cubicBezTo>
                      <a:pt x="-7928" y="46673"/>
                      <a:pt x="4454" y="21907"/>
                      <a:pt x="644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B93160C-CE85-4406-9510-C98BC86AF583}"/>
                  </a:ext>
                </a:extLst>
              </p:cNvPr>
              <p:cNvSpPr/>
              <p:nvPr/>
            </p:nvSpPr>
            <p:spPr>
              <a:xfrm>
                <a:off x="8997433" y="-2799004"/>
                <a:ext cx="10727" cy="57150"/>
              </a:xfrm>
              <a:custGeom>
                <a:avLst/>
                <a:gdLst>
                  <a:gd name="connsiteX0" fmla="*/ 601 w 10727"/>
                  <a:gd name="connsiteY0" fmla="*/ 0 h 57150"/>
                  <a:gd name="connsiteX1" fmla="*/ 10126 w 10727"/>
                  <a:gd name="connsiteY1" fmla="*/ 57150 h 57150"/>
                  <a:gd name="connsiteX2" fmla="*/ 601 w 10727"/>
                  <a:gd name="connsiteY2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727" h="57150">
                    <a:moveTo>
                      <a:pt x="601" y="0"/>
                    </a:moveTo>
                    <a:cubicBezTo>
                      <a:pt x="17746" y="17145"/>
                      <a:pt x="7269" y="38100"/>
                      <a:pt x="10126" y="57150"/>
                    </a:cubicBezTo>
                    <a:cubicBezTo>
                      <a:pt x="-7019" y="40957"/>
                      <a:pt x="3459" y="19050"/>
                      <a:pt x="601" y="0"/>
                    </a:cubicBezTo>
                    <a:close/>
                  </a:path>
                </a:pathLst>
              </a:custGeom>
              <a:solidFill>
                <a:srgbClr val="5D230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5C66C39B-8890-40E9-8D83-88951FEE12FC}"/>
                  </a:ext>
                </a:extLst>
              </p:cNvPr>
              <p:cNvSpPr/>
              <p:nvPr/>
            </p:nvSpPr>
            <p:spPr>
              <a:xfrm>
                <a:off x="8465931" y="-3333219"/>
                <a:ext cx="465428" cy="583064"/>
              </a:xfrm>
              <a:custGeom>
                <a:avLst/>
                <a:gdLst>
                  <a:gd name="connsiteX0" fmla="*/ 8228 w 465428"/>
                  <a:gd name="connsiteY0" fmla="*/ 286565 h 583064"/>
                  <a:gd name="connsiteX1" fmla="*/ 160628 w 465428"/>
                  <a:gd name="connsiteY1" fmla="*/ 19865 h 583064"/>
                  <a:gd name="connsiteX2" fmla="*/ 253021 w 465428"/>
                  <a:gd name="connsiteY2" fmla="*/ 815 h 583064"/>
                  <a:gd name="connsiteX3" fmla="*/ 341603 w 465428"/>
                  <a:gd name="connsiteY3" fmla="*/ 1768 h 583064"/>
                  <a:gd name="connsiteX4" fmla="*/ 457808 w 465428"/>
                  <a:gd name="connsiteY4" fmla="*/ 259895 h 583064"/>
                  <a:gd name="connsiteX5" fmla="*/ 465428 w 465428"/>
                  <a:gd name="connsiteY5" fmla="*/ 305615 h 583064"/>
                  <a:gd name="connsiteX6" fmla="*/ 455903 w 465428"/>
                  <a:gd name="connsiteY6" fmla="*/ 394198 h 583064"/>
                  <a:gd name="connsiteX7" fmla="*/ 266356 w 465428"/>
                  <a:gd name="connsiteY7" fmla="*/ 582793 h 583064"/>
                  <a:gd name="connsiteX8" fmla="*/ 115861 w 465428"/>
                  <a:gd name="connsiteY8" fmla="*/ 571363 h 583064"/>
                  <a:gd name="connsiteX9" fmla="*/ 46328 w 465428"/>
                  <a:gd name="connsiteY9" fmla="*/ 527548 h 583064"/>
                  <a:gd name="connsiteX10" fmla="*/ 5371 w 465428"/>
                  <a:gd name="connsiteY10" fmla="*/ 349430 h 583064"/>
                  <a:gd name="connsiteX11" fmla="*/ 8228 w 465428"/>
                  <a:gd name="connsiteY11" fmla="*/ 286565 h 583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5428" h="583064">
                    <a:moveTo>
                      <a:pt x="8228" y="286565"/>
                    </a:moveTo>
                    <a:cubicBezTo>
                      <a:pt x="47281" y="190363"/>
                      <a:pt x="94906" y="99875"/>
                      <a:pt x="160628" y="19865"/>
                    </a:cubicBezTo>
                    <a:cubicBezTo>
                      <a:pt x="186346" y="-8710"/>
                      <a:pt x="221588" y="2720"/>
                      <a:pt x="253021" y="815"/>
                    </a:cubicBezTo>
                    <a:cubicBezTo>
                      <a:pt x="282548" y="-1090"/>
                      <a:pt x="312076" y="815"/>
                      <a:pt x="341603" y="1768"/>
                    </a:cubicBezTo>
                    <a:cubicBezTo>
                      <a:pt x="386371" y="84635"/>
                      <a:pt x="438758" y="164645"/>
                      <a:pt x="457808" y="259895"/>
                    </a:cubicBezTo>
                    <a:cubicBezTo>
                      <a:pt x="460666" y="275135"/>
                      <a:pt x="465428" y="290375"/>
                      <a:pt x="465428" y="305615"/>
                    </a:cubicBezTo>
                    <a:cubicBezTo>
                      <a:pt x="449236" y="333238"/>
                      <a:pt x="453998" y="364670"/>
                      <a:pt x="455903" y="394198"/>
                    </a:cubicBezTo>
                    <a:cubicBezTo>
                      <a:pt x="463523" y="501830"/>
                      <a:pt x="363511" y="578030"/>
                      <a:pt x="266356" y="582793"/>
                    </a:cubicBezTo>
                    <a:cubicBezTo>
                      <a:pt x="214921" y="584698"/>
                      <a:pt x="165391" y="576125"/>
                      <a:pt x="115861" y="571363"/>
                    </a:cubicBezTo>
                    <a:cubicBezTo>
                      <a:pt x="87286" y="568505"/>
                      <a:pt x="61568" y="554218"/>
                      <a:pt x="46328" y="527548"/>
                    </a:cubicBezTo>
                    <a:cubicBezTo>
                      <a:pt x="14896" y="472303"/>
                      <a:pt x="-11774" y="416105"/>
                      <a:pt x="5371" y="349430"/>
                    </a:cubicBezTo>
                    <a:cubicBezTo>
                      <a:pt x="12038" y="329428"/>
                      <a:pt x="8228" y="307520"/>
                      <a:pt x="8228" y="286565"/>
                    </a:cubicBezTo>
                    <a:close/>
                  </a:path>
                </a:pathLst>
              </a:custGeom>
              <a:solidFill>
                <a:srgbClr val="8A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83AF92E-7908-4285-B968-CA6C585817B7}"/>
                  </a:ext>
                </a:extLst>
              </p:cNvPr>
              <p:cNvSpPr/>
              <p:nvPr/>
            </p:nvSpPr>
            <p:spPr>
              <a:xfrm>
                <a:off x="8178791" y="-3323003"/>
                <a:ext cx="428718" cy="531798"/>
              </a:xfrm>
              <a:custGeom>
                <a:avLst/>
                <a:gdLst>
                  <a:gd name="connsiteX0" fmla="*/ 428719 w 428718"/>
                  <a:gd name="connsiteY0" fmla="*/ 1077 h 531798"/>
                  <a:gd name="connsiteX1" fmla="*/ 228694 w 428718"/>
                  <a:gd name="connsiteY1" fmla="*/ 362074 h 531798"/>
                  <a:gd name="connsiteX2" fmla="*/ 146779 w 428718"/>
                  <a:gd name="connsiteY2" fmla="*/ 487804 h 531798"/>
                  <a:gd name="connsiteX3" fmla="*/ 44861 w 428718"/>
                  <a:gd name="connsiteY3" fmla="*/ 525904 h 531798"/>
                  <a:gd name="connsiteX4" fmla="*/ 94 w 428718"/>
                  <a:gd name="connsiteY4" fmla="*/ 429702 h 531798"/>
                  <a:gd name="connsiteX5" fmla="*/ 94 w 428718"/>
                  <a:gd name="connsiteY5" fmla="*/ 410652 h 531798"/>
                  <a:gd name="connsiteX6" fmla="*/ 139159 w 428718"/>
                  <a:gd name="connsiteY6" fmla="*/ 169669 h 531798"/>
                  <a:gd name="connsiteX7" fmla="*/ 239171 w 428718"/>
                  <a:gd name="connsiteY7" fmla="*/ 78229 h 531798"/>
                  <a:gd name="connsiteX8" fmla="*/ 267746 w 428718"/>
                  <a:gd name="connsiteY8" fmla="*/ 59179 h 531798"/>
                  <a:gd name="connsiteX9" fmla="*/ 428719 w 428718"/>
                  <a:gd name="connsiteY9" fmla="*/ 1077 h 53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8718" h="531798">
                    <a:moveTo>
                      <a:pt x="428719" y="1077"/>
                    </a:moveTo>
                    <a:cubicBezTo>
                      <a:pt x="339184" y="108709"/>
                      <a:pt x="278224" y="232534"/>
                      <a:pt x="228694" y="362074"/>
                    </a:cubicBezTo>
                    <a:cubicBezTo>
                      <a:pt x="200119" y="403032"/>
                      <a:pt x="182021" y="450657"/>
                      <a:pt x="146779" y="487804"/>
                    </a:cubicBezTo>
                    <a:cubicBezTo>
                      <a:pt x="118204" y="517332"/>
                      <a:pt x="86771" y="544002"/>
                      <a:pt x="44861" y="525904"/>
                    </a:cubicBezTo>
                    <a:cubicBezTo>
                      <a:pt x="4856" y="508759"/>
                      <a:pt x="-859" y="468754"/>
                      <a:pt x="94" y="429702"/>
                    </a:cubicBezTo>
                    <a:cubicBezTo>
                      <a:pt x="94" y="423034"/>
                      <a:pt x="94" y="417319"/>
                      <a:pt x="94" y="410652"/>
                    </a:cubicBezTo>
                    <a:cubicBezTo>
                      <a:pt x="25811" y="318259"/>
                      <a:pt x="78199" y="242059"/>
                      <a:pt x="139159" y="169669"/>
                    </a:cubicBezTo>
                    <a:cubicBezTo>
                      <a:pt x="168686" y="134427"/>
                      <a:pt x="214406" y="118234"/>
                      <a:pt x="239171" y="78229"/>
                    </a:cubicBezTo>
                    <a:cubicBezTo>
                      <a:pt x="252506" y="78229"/>
                      <a:pt x="262031" y="70609"/>
                      <a:pt x="267746" y="59179"/>
                    </a:cubicBezTo>
                    <a:cubicBezTo>
                      <a:pt x="321086" y="37272"/>
                      <a:pt x="365854" y="-7496"/>
                      <a:pt x="428719" y="1077"/>
                    </a:cubicBezTo>
                    <a:close/>
                  </a:path>
                </a:pathLst>
              </a:custGeom>
              <a:solidFill>
                <a:srgbClr val="893E0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A0BFE4F-3C13-4CB4-84E6-624F1B7BB2D3}"/>
                  </a:ext>
                </a:extLst>
              </p:cNvPr>
              <p:cNvSpPr/>
              <p:nvPr/>
            </p:nvSpPr>
            <p:spPr>
              <a:xfrm>
                <a:off x="9002158" y="-3294303"/>
                <a:ext cx="423549" cy="488968"/>
              </a:xfrm>
              <a:custGeom>
                <a:avLst/>
                <a:gdLst>
                  <a:gd name="connsiteX0" fmla="*/ 262577 w 423549"/>
                  <a:gd name="connsiteY0" fmla="*/ 371475 h 488968"/>
                  <a:gd name="connsiteX1" fmla="*/ 10164 w 423549"/>
                  <a:gd name="connsiteY1" fmla="*/ 26670 h 488968"/>
                  <a:gd name="connsiteX2" fmla="*/ 4450 w 423549"/>
                  <a:gd name="connsiteY2" fmla="*/ 0 h 488968"/>
                  <a:gd name="connsiteX3" fmla="*/ 423550 w 423549"/>
                  <a:gd name="connsiteY3" fmla="*/ 438150 h 488968"/>
                  <a:gd name="connsiteX4" fmla="*/ 365447 w 423549"/>
                  <a:gd name="connsiteY4" fmla="*/ 471488 h 488968"/>
                  <a:gd name="connsiteX5" fmla="*/ 299725 w 423549"/>
                  <a:gd name="connsiteY5" fmla="*/ 405765 h 488968"/>
                  <a:gd name="connsiteX6" fmla="*/ 262577 w 423549"/>
                  <a:gd name="connsiteY6" fmla="*/ 371475 h 488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3549" h="488968">
                    <a:moveTo>
                      <a:pt x="262577" y="371475"/>
                    </a:moveTo>
                    <a:cubicBezTo>
                      <a:pt x="198760" y="241935"/>
                      <a:pt x="121607" y="120968"/>
                      <a:pt x="10164" y="26670"/>
                    </a:cubicBezTo>
                    <a:cubicBezTo>
                      <a:pt x="-2218" y="16192"/>
                      <a:pt x="-2218" y="15240"/>
                      <a:pt x="4450" y="0"/>
                    </a:cubicBezTo>
                    <a:cubicBezTo>
                      <a:pt x="216857" y="77152"/>
                      <a:pt x="354017" y="225743"/>
                      <a:pt x="423550" y="438150"/>
                    </a:cubicBezTo>
                    <a:cubicBezTo>
                      <a:pt x="418787" y="498157"/>
                      <a:pt x="415929" y="499110"/>
                      <a:pt x="365447" y="471488"/>
                    </a:cubicBezTo>
                    <a:cubicBezTo>
                      <a:pt x="337825" y="455295"/>
                      <a:pt x="313060" y="435293"/>
                      <a:pt x="299725" y="405765"/>
                    </a:cubicBezTo>
                    <a:cubicBezTo>
                      <a:pt x="293057" y="388620"/>
                      <a:pt x="275912" y="381953"/>
                      <a:pt x="262577" y="371475"/>
                    </a:cubicBezTo>
                    <a:close/>
                  </a:path>
                </a:pathLst>
              </a:custGeom>
              <a:solidFill>
                <a:srgbClr val="87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DBCE007-D973-4392-B9FD-5958AC519489}"/>
                  </a:ext>
                </a:extLst>
              </p:cNvPr>
              <p:cNvSpPr/>
              <p:nvPr/>
            </p:nvSpPr>
            <p:spPr>
              <a:xfrm>
                <a:off x="8835157" y="-3327771"/>
                <a:ext cx="133350" cy="72882"/>
              </a:xfrm>
              <a:custGeom>
                <a:avLst/>
                <a:gdLst>
                  <a:gd name="connsiteX0" fmla="*/ 39052 w 133350"/>
                  <a:gd name="connsiteY0" fmla="*/ 71567 h 72882"/>
                  <a:gd name="connsiteX1" fmla="*/ 0 w 133350"/>
                  <a:gd name="connsiteY1" fmla="*/ 4892 h 72882"/>
                  <a:gd name="connsiteX2" fmla="*/ 104775 w 133350"/>
                  <a:gd name="connsiteY2" fmla="*/ 33467 h 72882"/>
                  <a:gd name="connsiteX3" fmla="*/ 133350 w 133350"/>
                  <a:gd name="connsiteY3" fmla="*/ 62042 h 72882"/>
                  <a:gd name="connsiteX4" fmla="*/ 39052 w 133350"/>
                  <a:gd name="connsiteY4" fmla="*/ 71567 h 7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350" h="72882">
                    <a:moveTo>
                      <a:pt x="39052" y="71567"/>
                    </a:moveTo>
                    <a:cubicBezTo>
                      <a:pt x="30480" y="46802"/>
                      <a:pt x="17145" y="24895"/>
                      <a:pt x="0" y="4892"/>
                    </a:cubicBezTo>
                    <a:cubicBezTo>
                      <a:pt x="41910" y="-12253"/>
                      <a:pt x="71438" y="20132"/>
                      <a:pt x="104775" y="33467"/>
                    </a:cubicBezTo>
                    <a:cubicBezTo>
                      <a:pt x="114300" y="42992"/>
                      <a:pt x="123825" y="52517"/>
                      <a:pt x="133350" y="62042"/>
                    </a:cubicBezTo>
                    <a:cubicBezTo>
                      <a:pt x="104775" y="79187"/>
                      <a:pt x="71438" y="70615"/>
                      <a:pt x="39052" y="71567"/>
                    </a:cubicBezTo>
                    <a:close/>
                  </a:path>
                </a:pathLst>
              </a:custGeom>
              <a:solidFill>
                <a:srgbClr val="744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4B26F7ED-C707-4F2F-BA3C-BAAFEAFC1B65}"/>
                  </a:ext>
                </a:extLst>
              </p:cNvPr>
              <p:cNvSpPr/>
              <p:nvPr/>
            </p:nvSpPr>
            <p:spPr>
              <a:xfrm>
                <a:off x="9354872" y="-2187498"/>
                <a:ext cx="201932" cy="180845"/>
              </a:xfrm>
              <a:custGeom>
                <a:avLst/>
                <a:gdLst>
                  <a:gd name="connsiteX0" fmla="*/ 41307 w 201932"/>
                  <a:gd name="connsiteY0" fmla="*/ 0 h 180845"/>
                  <a:gd name="connsiteX1" fmla="*/ 195612 w 201932"/>
                  <a:gd name="connsiteY1" fmla="*/ 100965 h 180845"/>
                  <a:gd name="connsiteX2" fmla="*/ 160370 w 201932"/>
                  <a:gd name="connsiteY2" fmla="*/ 173355 h 180845"/>
                  <a:gd name="connsiteX3" fmla="*/ 123222 w 201932"/>
                  <a:gd name="connsiteY3" fmla="*/ 155258 h 180845"/>
                  <a:gd name="connsiteX4" fmla="*/ 19399 w 201932"/>
                  <a:gd name="connsiteY4" fmla="*/ 44767 h 180845"/>
                  <a:gd name="connsiteX5" fmla="*/ 2255 w 201932"/>
                  <a:gd name="connsiteY5" fmla="*/ 15240 h 180845"/>
                  <a:gd name="connsiteX6" fmla="*/ 41307 w 201932"/>
                  <a:gd name="connsiteY6" fmla="*/ 0 h 180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932" h="180845">
                    <a:moveTo>
                      <a:pt x="41307" y="0"/>
                    </a:moveTo>
                    <a:cubicBezTo>
                      <a:pt x="94647" y="30480"/>
                      <a:pt x="159417" y="47625"/>
                      <a:pt x="195612" y="100965"/>
                    </a:cubicBezTo>
                    <a:cubicBezTo>
                      <a:pt x="216567" y="132397"/>
                      <a:pt x="180372" y="154305"/>
                      <a:pt x="160370" y="173355"/>
                    </a:cubicBezTo>
                    <a:cubicBezTo>
                      <a:pt x="138462" y="194310"/>
                      <a:pt x="130842" y="165735"/>
                      <a:pt x="123222" y="155258"/>
                    </a:cubicBezTo>
                    <a:cubicBezTo>
                      <a:pt x="93695" y="114300"/>
                      <a:pt x="52737" y="82867"/>
                      <a:pt x="19399" y="44767"/>
                    </a:cubicBezTo>
                    <a:cubicBezTo>
                      <a:pt x="11780" y="36195"/>
                      <a:pt x="-6318" y="27623"/>
                      <a:pt x="2255" y="15240"/>
                    </a:cubicBezTo>
                    <a:cubicBezTo>
                      <a:pt x="7970" y="6667"/>
                      <a:pt x="26067" y="5715"/>
                      <a:pt x="41307" y="0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7212A7D4-D910-4179-A0EB-302F7BD20838}"/>
                  </a:ext>
                </a:extLst>
              </p:cNvPr>
              <p:cNvSpPr/>
              <p:nvPr/>
            </p:nvSpPr>
            <p:spPr>
              <a:xfrm>
                <a:off x="9279790" y="-2155558"/>
                <a:ext cx="176094" cy="203862"/>
              </a:xfrm>
              <a:custGeom>
                <a:avLst/>
                <a:gdLst>
                  <a:gd name="connsiteX0" fmla="*/ 70669 w 176094"/>
                  <a:gd name="connsiteY0" fmla="*/ 23304 h 203862"/>
                  <a:gd name="connsiteX1" fmla="*/ 175444 w 176094"/>
                  <a:gd name="connsiteY1" fmla="*/ 137604 h 203862"/>
                  <a:gd name="connsiteX2" fmla="*/ 126867 w 176094"/>
                  <a:gd name="connsiteY2" fmla="*/ 202375 h 203862"/>
                  <a:gd name="connsiteX3" fmla="*/ 66859 w 176094"/>
                  <a:gd name="connsiteY3" fmla="*/ 161417 h 203862"/>
                  <a:gd name="connsiteX4" fmla="*/ 12567 w 176094"/>
                  <a:gd name="connsiteY4" fmla="*/ 62357 h 203862"/>
                  <a:gd name="connsiteX5" fmla="*/ 3042 w 176094"/>
                  <a:gd name="connsiteY5" fmla="*/ 24257 h 203862"/>
                  <a:gd name="connsiteX6" fmla="*/ 25902 w 176094"/>
                  <a:gd name="connsiteY6" fmla="*/ 1397 h 203862"/>
                  <a:gd name="connsiteX7" fmla="*/ 70669 w 176094"/>
                  <a:gd name="connsiteY7" fmla="*/ 23304 h 203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094" h="203862">
                    <a:moveTo>
                      <a:pt x="70669" y="23304"/>
                    </a:moveTo>
                    <a:cubicBezTo>
                      <a:pt x="105912" y="60452"/>
                      <a:pt x="154489" y="87122"/>
                      <a:pt x="175444" y="137604"/>
                    </a:cubicBezTo>
                    <a:cubicBezTo>
                      <a:pt x="180207" y="174752"/>
                      <a:pt x="158299" y="194754"/>
                      <a:pt x="126867" y="202375"/>
                    </a:cubicBezTo>
                    <a:cubicBezTo>
                      <a:pt x="95434" y="209994"/>
                      <a:pt x="82099" y="187134"/>
                      <a:pt x="66859" y="161417"/>
                    </a:cubicBezTo>
                    <a:cubicBezTo>
                      <a:pt x="47809" y="129032"/>
                      <a:pt x="34474" y="92837"/>
                      <a:pt x="12567" y="62357"/>
                    </a:cubicBezTo>
                    <a:cubicBezTo>
                      <a:pt x="5899" y="50927"/>
                      <a:pt x="1137" y="38544"/>
                      <a:pt x="3042" y="24257"/>
                    </a:cubicBezTo>
                    <a:cubicBezTo>
                      <a:pt x="-6483" y="444"/>
                      <a:pt x="7804" y="-2413"/>
                      <a:pt x="25902" y="1397"/>
                    </a:cubicBezTo>
                    <a:cubicBezTo>
                      <a:pt x="42094" y="5207"/>
                      <a:pt x="56382" y="15684"/>
                      <a:pt x="70669" y="23304"/>
                    </a:cubicBezTo>
                    <a:close/>
                  </a:path>
                </a:pathLst>
              </a:custGeom>
              <a:solidFill>
                <a:srgbClr val="853E1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3113BC37-426E-4A2E-96B7-102DA8CAD7A8}"/>
                  </a:ext>
                </a:extLst>
              </p:cNvPr>
              <p:cNvSpPr/>
              <p:nvPr/>
            </p:nvSpPr>
            <p:spPr>
              <a:xfrm>
                <a:off x="9293309" y="-2094153"/>
                <a:ext cx="186024" cy="165053"/>
              </a:xfrm>
              <a:custGeom>
                <a:avLst/>
                <a:gdLst>
                  <a:gd name="connsiteX0" fmla="*/ 0 w 186024"/>
                  <a:gd name="connsiteY0" fmla="*/ 0 h 165053"/>
                  <a:gd name="connsiteX1" fmla="*/ 61913 w 186024"/>
                  <a:gd name="connsiteY1" fmla="*/ 91440 h 165053"/>
                  <a:gd name="connsiteX2" fmla="*/ 153353 w 186024"/>
                  <a:gd name="connsiteY2" fmla="*/ 92392 h 165053"/>
                  <a:gd name="connsiteX3" fmla="*/ 161925 w 186024"/>
                  <a:gd name="connsiteY3" fmla="*/ 76200 h 165053"/>
                  <a:gd name="connsiteX4" fmla="*/ 162878 w 186024"/>
                  <a:gd name="connsiteY4" fmla="*/ 136208 h 165053"/>
                  <a:gd name="connsiteX5" fmla="*/ 46673 w 186024"/>
                  <a:gd name="connsiteY5" fmla="*/ 107633 h 165053"/>
                  <a:gd name="connsiteX6" fmla="*/ 0 w 186024"/>
                  <a:gd name="connsiteY6" fmla="*/ 0 h 165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024" h="165053">
                    <a:moveTo>
                      <a:pt x="0" y="0"/>
                    </a:moveTo>
                    <a:cubicBezTo>
                      <a:pt x="33338" y="20955"/>
                      <a:pt x="40958" y="60960"/>
                      <a:pt x="61913" y="91440"/>
                    </a:cubicBezTo>
                    <a:cubicBezTo>
                      <a:pt x="98108" y="144780"/>
                      <a:pt x="120015" y="147638"/>
                      <a:pt x="153353" y="92392"/>
                    </a:cubicBezTo>
                    <a:cubicBezTo>
                      <a:pt x="156210" y="86677"/>
                      <a:pt x="159068" y="80963"/>
                      <a:pt x="161925" y="76200"/>
                    </a:cubicBezTo>
                    <a:cubicBezTo>
                      <a:pt x="197168" y="95250"/>
                      <a:pt x="190500" y="115252"/>
                      <a:pt x="162878" y="136208"/>
                    </a:cubicBezTo>
                    <a:cubicBezTo>
                      <a:pt x="105728" y="180975"/>
                      <a:pt x="80963" y="175260"/>
                      <a:pt x="46673" y="107633"/>
                    </a:cubicBezTo>
                    <a:cubicBezTo>
                      <a:pt x="28575" y="73342"/>
                      <a:pt x="6668" y="40005"/>
                      <a:pt x="0" y="0"/>
                    </a:cubicBezTo>
                    <a:close/>
                  </a:path>
                </a:pathLst>
              </a:custGeom>
              <a:solidFill>
                <a:srgbClr val="724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31012F0-7219-43F6-930C-569C59B183FC}"/>
                  </a:ext>
                </a:extLst>
              </p:cNvPr>
              <p:cNvSpPr/>
              <p:nvPr/>
            </p:nvSpPr>
            <p:spPr>
              <a:xfrm>
                <a:off x="9084712" y="-2159876"/>
                <a:ext cx="161925" cy="135255"/>
              </a:xfrm>
              <a:custGeom>
                <a:avLst/>
                <a:gdLst>
                  <a:gd name="connsiteX0" fmla="*/ 0 w 161925"/>
                  <a:gd name="connsiteY0" fmla="*/ 135255 h 135255"/>
                  <a:gd name="connsiteX1" fmla="*/ 161925 w 161925"/>
                  <a:gd name="connsiteY1" fmla="*/ 0 h 135255"/>
                  <a:gd name="connsiteX2" fmla="*/ 0 w 161925"/>
                  <a:gd name="connsiteY2" fmla="*/ 135255 h 13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35255">
                    <a:moveTo>
                      <a:pt x="0" y="135255"/>
                    </a:moveTo>
                    <a:cubicBezTo>
                      <a:pt x="31433" y="62865"/>
                      <a:pt x="103822" y="40005"/>
                      <a:pt x="161925" y="0"/>
                    </a:cubicBezTo>
                    <a:cubicBezTo>
                      <a:pt x="124778" y="65723"/>
                      <a:pt x="70485" y="109537"/>
                      <a:pt x="0" y="135255"/>
                    </a:cubicBezTo>
                    <a:close/>
                  </a:path>
                </a:pathLst>
              </a:custGeom>
              <a:solidFill>
                <a:srgbClr val="925D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34CE798-715A-4FEA-AD9F-873F831BA678}"/>
                  </a:ext>
                </a:extLst>
              </p:cNvPr>
              <p:cNvSpPr/>
              <p:nvPr/>
            </p:nvSpPr>
            <p:spPr>
              <a:xfrm>
                <a:off x="8834205" y="-1968423"/>
                <a:ext cx="153352" cy="106781"/>
              </a:xfrm>
              <a:custGeom>
                <a:avLst/>
                <a:gdLst>
                  <a:gd name="connsiteX0" fmla="*/ 67628 w 153352"/>
                  <a:gd name="connsiteY0" fmla="*/ 9525 h 106781"/>
                  <a:gd name="connsiteX1" fmla="*/ 107632 w 153352"/>
                  <a:gd name="connsiteY1" fmla="*/ 0 h 106781"/>
                  <a:gd name="connsiteX2" fmla="*/ 153353 w 153352"/>
                  <a:gd name="connsiteY2" fmla="*/ 24765 h 106781"/>
                  <a:gd name="connsiteX3" fmla="*/ 152400 w 153352"/>
                  <a:gd name="connsiteY3" fmla="*/ 29528 h 106781"/>
                  <a:gd name="connsiteX4" fmla="*/ 106680 w 153352"/>
                  <a:gd name="connsiteY4" fmla="*/ 49530 h 106781"/>
                  <a:gd name="connsiteX5" fmla="*/ 94297 w 153352"/>
                  <a:gd name="connsiteY5" fmla="*/ 62865 h 106781"/>
                  <a:gd name="connsiteX6" fmla="*/ 77153 w 153352"/>
                  <a:gd name="connsiteY6" fmla="*/ 92392 h 106781"/>
                  <a:gd name="connsiteX7" fmla="*/ 65722 w 153352"/>
                  <a:gd name="connsiteY7" fmla="*/ 106680 h 106781"/>
                  <a:gd name="connsiteX8" fmla="*/ 33338 w 153352"/>
                  <a:gd name="connsiteY8" fmla="*/ 87630 h 106781"/>
                  <a:gd name="connsiteX9" fmla="*/ 0 w 153352"/>
                  <a:gd name="connsiteY9" fmla="*/ 32385 h 106781"/>
                  <a:gd name="connsiteX10" fmla="*/ 67628 w 153352"/>
                  <a:gd name="connsiteY10" fmla="*/ 9525 h 106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53352" h="106781">
                    <a:moveTo>
                      <a:pt x="67628" y="9525"/>
                    </a:moveTo>
                    <a:cubicBezTo>
                      <a:pt x="80963" y="6667"/>
                      <a:pt x="94297" y="2858"/>
                      <a:pt x="107632" y="0"/>
                    </a:cubicBezTo>
                    <a:cubicBezTo>
                      <a:pt x="120015" y="14288"/>
                      <a:pt x="145732" y="2858"/>
                      <a:pt x="153353" y="24765"/>
                    </a:cubicBezTo>
                    <a:cubicBezTo>
                      <a:pt x="152400" y="26670"/>
                      <a:pt x="152400" y="27622"/>
                      <a:pt x="152400" y="29528"/>
                    </a:cubicBezTo>
                    <a:cubicBezTo>
                      <a:pt x="138113" y="39053"/>
                      <a:pt x="118110" y="33338"/>
                      <a:pt x="106680" y="49530"/>
                    </a:cubicBezTo>
                    <a:cubicBezTo>
                      <a:pt x="102870" y="54292"/>
                      <a:pt x="99060" y="58103"/>
                      <a:pt x="94297" y="62865"/>
                    </a:cubicBezTo>
                    <a:cubicBezTo>
                      <a:pt x="84772" y="70485"/>
                      <a:pt x="80010" y="80963"/>
                      <a:pt x="77153" y="92392"/>
                    </a:cubicBezTo>
                    <a:cubicBezTo>
                      <a:pt x="75247" y="99060"/>
                      <a:pt x="71438" y="103822"/>
                      <a:pt x="65722" y="106680"/>
                    </a:cubicBezTo>
                    <a:cubicBezTo>
                      <a:pt x="50482" y="107633"/>
                      <a:pt x="40005" y="101917"/>
                      <a:pt x="33338" y="87630"/>
                    </a:cubicBezTo>
                    <a:cubicBezTo>
                      <a:pt x="41910" y="57150"/>
                      <a:pt x="16192" y="48578"/>
                      <a:pt x="0" y="32385"/>
                    </a:cubicBezTo>
                    <a:cubicBezTo>
                      <a:pt x="17145" y="7620"/>
                      <a:pt x="48578" y="26670"/>
                      <a:pt x="67628" y="952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6089148-C469-44AE-8408-3F4DC3DAD0D8}"/>
                  </a:ext>
                </a:extLst>
              </p:cNvPr>
              <p:cNvSpPr/>
              <p:nvPr/>
            </p:nvSpPr>
            <p:spPr>
              <a:xfrm>
                <a:off x="9276944" y="-2166962"/>
                <a:ext cx="73515" cy="35660"/>
              </a:xfrm>
              <a:custGeom>
                <a:avLst/>
                <a:gdLst>
                  <a:gd name="connsiteX0" fmla="*/ 73515 w 73515"/>
                  <a:gd name="connsiteY0" fmla="*/ 34708 h 35660"/>
                  <a:gd name="connsiteX1" fmla="*/ 28748 w 73515"/>
                  <a:gd name="connsiteY1" fmla="*/ 22326 h 35660"/>
                  <a:gd name="connsiteX2" fmla="*/ 6840 w 73515"/>
                  <a:gd name="connsiteY2" fmla="*/ 35661 h 35660"/>
                  <a:gd name="connsiteX3" fmla="*/ 35415 w 73515"/>
                  <a:gd name="connsiteY3" fmla="*/ 2323 h 35660"/>
                  <a:gd name="connsiteX4" fmla="*/ 73515 w 73515"/>
                  <a:gd name="connsiteY4" fmla="*/ 34708 h 35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515" h="35660">
                    <a:moveTo>
                      <a:pt x="73515" y="34708"/>
                    </a:moveTo>
                    <a:cubicBezTo>
                      <a:pt x="56371" y="36613"/>
                      <a:pt x="43036" y="29946"/>
                      <a:pt x="28748" y="22326"/>
                    </a:cubicBezTo>
                    <a:cubicBezTo>
                      <a:pt x="14461" y="14706"/>
                      <a:pt x="8746" y="21373"/>
                      <a:pt x="6840" y="35661"/>
                    </a:cubicBezTo>
                    <a:cubicBezTo>
                      <a:pt x="-10304" y="2323"/>
                      <a:pt x="6840" y="-4344"/>
                      <a:pt x="35415" y="2323"/>
                    </a:cubicBezTo>
                    <a:cubicBezTo>
                      <a:pt x="52561" y="6133"/>
                      <a:pt x="64943" y="18516"/>
                      <a:pt x="73515" y="34708"/>
                    </a:cubicBezTo>
                    <a:close/>
                  </a:path>
                </a:pathLst>
              </a:custGeom>
              <a:solidFill>
                <a:srgbClr val="783B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7BCD700-401D-4BDF-84C5-F5BE93BFDD5D}"/>
                  </a:ext>
                </a:extLst>
              </p:cNvPr>
              <p:cNvSpPr/>
              <p:nvPr/>
            </p:nvSpPr>
            <p:spPr>
              <a:xfrm>
                <a:off x="7950279" y="-2182173"/>
                <a:ext cx="195366" cy="228431"/>
              </a:xfrm>
              <a:custGeom>
                <a:avLst/>
                <a:gdLst>
                  <a:gd name="connsiteX0" fmla="*/ 190506 w 195366"/>
                  <a:gd name="connsiteY0" fmla="*/ 2295 h 228431"/>
                  <a:gd name="connsiteX1" fmla="*/ 180981 w 195366"/>
                  <a:gd name="connsiteY1" fmla="*/ 82305 h 228431"/>
                  <a:gd name="connsiteX2" fmla="*/ 106686 w 195366"/>
                  <a:gd name="connsiteY2" fmla="*/ 205177 h 228431"/>
                  <a:gd name="connsiteX3" fmla="*/ 38106 w 195366"/>
                  <a:gd name="connsiteY3" fmla="*/ 208035 h 228431"/>
                  <a:gd name="connsiteX4" fmla="*/ 6 w 195366"/>
                  <a:gd name="connsiteY4" fmla="*/ 173745 h 228431"/>
                  <a:gd name="connsiteX5" fmla="*/ 186696 w 195366"/>
                  <a:gd name="connsiteY5" fmla="*/ 390 h 228431"/>
                  <a:gd name="connsiteX6" fmla="*/ 190506 w 195366"/>
                  <a:gd name="connsiteY6" fmla="*/ 2295 h 228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366" h="228431">
                    <a:moveTo>
                      <a:pt x="190506" y="2295"/>
                    </a:moveTo>
                    <a:cubicBezTo>
                      <a:pt x="202888" y="30870"/>
                      <a:pt x="188601" y="56587"/>
                      <a:pt x="180981" y="82305"/>
                    </a:cubicBezTo>
                    <a:cubicBezTo>
                      <a:pt x="166693" y="128977"/>
                      <a:pt x="136213" y="167077"/>
                      <a:pt x="106686" y="205177"/>
                    </a:cubicBezTo>
                    <a:cubicBezTo>
                      <a:pt x="84778" y="234705"/>
                      <a:pt x="62871" y="236610"/>
                      <a:pt x="38106" y="208035"/>
                    </a:cubicBezTo>
                    <a:cubicBezTo>
                      <a:pt x="26676" y="194700"/>
                      <a:pt x="12388" y="185175"/>
                      <a:pt x="6" y="173745"/>
                    </a:cubicBezTo>
                    <a:cubicBezTo>
                      <a:pt x="-947" y="98497"/>
                      <a:pt x="113353" y="-7230"/>
                      <a:pt x="186696" y="390"/>
                    </a:cubicBezTo>
                    <a:cubicBezTo>
                      <a:pt x="187648" y="390"/>
                      <a:pt x="188601" y="1342"/>
                      <a:pt x="190506" y="2295"/>
                    </a:cubicBezTo>
                    <a:close/>
                  </a:path>
                </a:pathLst>
              </a:custGeom>
              <a:solidFill>
                <a:srgbClr val="853E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AE29A44-0CC2-4C2E-BE59-B6DB3B02C5D1}"/>
                  </a:ext>
                </a:extLst>
              </p:cNvPr>
              <p:cNvSpPr/>
              <p:nvPr/>
            </p:nvSpPr>
            <p:spPr>
              <a:xfrm>
                <a:off x="7876847" y="-2211888"/>
                <a:ext cx="202337" cy="168488"/>
              </a:xfrm>
              <a:custGeom>
                <a:avLst/>
                <a:gdLst>
                  <a:gd name="connsiteX0" fmla="*/ 35337 w 202337"/>
                  <a:gd name="connsiteY0" fmla="*/ 165359 h 168488"/>
                  <a:gd name="connsiteX1" fmla="*/ 51530 w 202337"/>
                  <a:gd name="connsiteY1" fmla="*/ 52964 h 168488"/>
                  <a:gd name="connsiteX2" fmla="*/ 123920 w 202337"/>
                  <a:gd name="connsiteY2" fmla="*/ 9149 h 168488"/>
                  <a:gd name="connsiteX3" fmla="*/ 196310 w 202337"/>
                  <a:gd name="connsiteY3" fmla="*/ 13912 h 168488"/>
                  <a:gd name="connsiteX4" fmla="*/ 191547 w 202337"/>
                  <a:gd name="connsiteY4" fmla="*/ 41534 h 168488"/>
                  <a:gd name="connsiteX5" fmla="*/ 87725 w 202337"/>
                  <a:gd name="connsiteY5" fmla="*/ 144404 h 168488"/>
                  <a:gd name="connsiteX6" fmla="*/ 35337 w 202337"/>
                  <a:gd name="connsiteY6" fmla="*/ 165359 h 168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2337" h="168488">
                    <a:moveTo>
                      <a:pt x="35337" y="165359"/>
                    </a:moveTo>
                    <a:cubicBezTo>
                      <a:pt x="-14193" y="102494"/>
                      <a:pt x="-14193" y="98684"/>
                      <a:pt x="51530" y="52964"/>
                    </a:cubicBezTo>
                    <a:cubicBezTo>
                      <a:pt x="74390" y="36772"/>
                      <a:pt x="97250" y="21532"/>
                      <a:pt x="123920" y="9149"/>
                    </a:cubicBezTo>
                    <a:cubicBezTo>
                      <a:pt x="152495" y="-4186"/>
                      <a:pt x="172497" y="-3233"/>
                      <a:pt x="196310" y="13912"/>
                    </a:cubicBezTo>
                    <a:cubicBezTo>
                      <a:pt x="207740" y="25342"/>
                      <a:pt x="201072" y="34867"/>
                      <a:pt x="191547" y="41534"/>
                    </a:cubicBezTo>
                    <a:cubicBezTo>
                      <a:pt x="151542" y="71062"/>
                      <a:pt x="122967" y="111067"/>
                      <a:pt x="87725" y="144404"/>
                    </a:cubicBezTo>
                    <a:cubicBezTo>
                      <a:pt x="73437" y="157739"/>
                      <a:pt x="60102" y="175837"/>
                      <a:pt x="35337" y="165359"/>
                    </a:cubicBezTo>
                    <a:close/>
                  </a:path>
                </a:pathLst>
              </a:custGeom>
              <a:solidFill>
                <a:srgbClr val="8040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2C561C75-8E13-41E5-A95F-467B0A11BDE7}"/>
                  </a:ext>
                </a:extLst>
              </p:cNvPr>
              <p:cNvSpPr/>
              <p:nvPr/>
            </p:nvSpPr>
            <p:spPr>
              <a:xfrm>
                <a:off x="7912185" y="-2198928"/>
                <a:ext cx="228600" cy="189547"/>
              </a:xfrm>
              <a:custGeom>
                <a:avLst/>
                <a:gdLst>
                  <a:gd name="connsiteX0" fmla="*/ 0 w 228600"/>
                  <a:gd name="connsiteY0" fmla="*/ 152400 h 189547"/>
                  <a:gd name="connsiteX1" fmla="*/ 74295 w 228600"/>
                  <a:gd name="connsiteY1" fmla="*/ 90488 h 189547"/>
                  <a:gd name="connsiteX2" fmla="*/ 160972 w 228600"/>
                  <a:gd name="connsiteY2" fmla="*/ 0 h 189547"/>
                  <a:gd name="connsiteX3" fmla="*/ 228600 w 228600"/>
                  <a:gd name="connsiteY3" fmla="*/ 18097 h 189547"/>
                  <a:gd name="connsiteX4" fmla="*/ 152400 w 228600"/>
                  <a:gd name="connsiteY4" fmla="*/ 47625 h 189547"/>
                  <a:gd name="connsiteX5" fmla="*/ 39052 w 228600"/>
                  <a:gd name="connsiteY5" fmla="*/ 189547 h 189547"/>
                  <a:gd name="connsiteX6" fmla="*/ 0 w 228600"/>
                  <a:gd name="connsiteY6" fmla="*/ 15240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600" h="189547">
                    <a:moveTo>
                      <a:pt x="0" y="152400"/>
                    </a:moveTo>
                    <a:cubicBezTo>
                      <a:pt x="36195" y="144780"/>
                      <a:pt x="51435" y="113347"/>
                      <a:pt x="74295" y="90488"/>
                    </a:cubicBezTo>
                    <a:cubicBezTo>
                      <a:pt x="103822" y="60960"/>
                      <a:pt x="138113" y="36195"/>
                      <a:pt x="160972" y="0"/>
                    </a:cubicBezTo>
                    <a:cubicBezTo>
                      <a:pt x="180975" y="16192"/>
                      <a:pt x="209550" y="0"/>
                      <a:pt x="228600" y="18097"/>
                    </a:cubicBezTo>
                    <a:cubicBezTo>
                      <a:pt x="197167" y="11430"/>
                      <a:pt x="174308" y="28575"/>
                      <a:pt x="152400" y="47625"/>
                    </a:cubicBezTo>
                    <a:cubicBezTo>
                      <a:pt x="104775" y="87630"/>
                      <a:pt x="61913" y="130492"/>
                      <a:pt x="39052" y="189547"/>
                    </a:cubicBezTo>
                    <a:cubicBezTo>
                      <a:pt x="29527" y="174308"/>
                      <a:pt x="17145" y="160972"/>
                      <a:pt x="0" y="15240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4D2D5B3C-6A11-433D-865D-2405E5436BFD}"/>
                  </a:ext>
                </a:extLst>
              </p:cNvPr>
              <p:cNvSpPr/>
              <p:nvPr/>
            </p:nvSpPr>
            <p:spPr>
              <a:xfrm>
                <a:off x="8131648" y="-2295382"/>
                <a:ext cx="58666" cy="105992"/>
              </a:xfrm>
              <a:custGeom>
                <a:avLst/>
                <a:gdLst>
                  <a:gd name="connsiteX0" fmla="*/ 8184 w 58666"/>
                  <a:gd name="connsiteY0" fmla="*/ 40256 h 105992"/>
                  <a:gd name="connsiteX1" fmla="*/ 28187 w 58666"/>
                  <a:gd name="connsiteY1" fmla="*/ 2156 h 105992"/>
                  <a:gd name="connsiteX2" fmla="*/ 58667 w 58666"/>
                  <a:gd name="connsiteY2" fmla="*/ 105979 h 105992"/>
                  <a:gd name="connsiteX3" fmla="*/ 18662 w 58666"/>
                  <a:gd name="connsiteY3" fmla="*/ 86929 h 105992"/>
                  <a:gd name="connsiteX4" fmla="*/ 8184 w 58666"/>
                  <a:gd name="connsiteY4" fmla="*/ 40256 h 1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66" h="105992">
                    <a:moveTo>
                      <a:pt x="8184" y="40256"/>
                    </a:moveTo>
                    <a:cubicBezTo>
                      <a:pt x="14852" y="27873"/>
                      <a:pt x="-25153" y="-9274"/>
                      <a:pt x="28187" y="2156"/>
                    </a:cubicBezTo>
                    <a:cubicBezTo>
                      <a:pt x="38664" y="36446"/>
                      <a:pt x="48189" y="71688"/>
                      <a:pt x="58667" y="105979"/>
                    </a:cubicBezTo>
                    <a:cubicBezTo>
                      <a:pt x="42474" y="106931"/>
                      <a:pt x="47237" y="60258"/>
                      <a:pt x="18662" y="86929"/>
                    </a:cubicBezTo>
                    <a:cubicBezTo>
                      <a:pt x="21519" y="69783"/>
                      <a:pt x="10089" y="55496"/>
                      <a:pt x="8184" y="40256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DD79CFE-F818-4278-AF7F-370E7EC40B29}"/>
                  </a:ext>
                </a:extLst>
              </p:cNvPr>
              <p:cNvSpPr/>
              <p:nvPr/>
            </p:nvSpPr>
            <p:spPr>
              <a:xfrm>
                <a:off x="8102685" y="-2217026"/>
                <a:ext cx="46672" cy="17499"/>
              </a:xfrm>
              <a:custGeom>
                <a:avLst/>
                <a:gdLst>
                  <a:gd name="connsiteX0" fmla="*/ 0 w 46672"/>
                  <a:gd name="connsiteY0" fmla="*/ 0 h 17499"/>
                  <a:gd name="connsiteX1" fmla="*/ 46672 w 46672"/>
                  <a:gd name="connsiteY1" fmla="*/ 7620 h 17499"/>
                  <a:gd name="connsiteX2" fmla="*/ 0 w 46672"/>
                  <a:gd name="connsiteY2" fmla="*/ 0 h 174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17499">
                    <a:moveTo>
                      <a:pt x="0" y="0"/>
                    </a:moveTo>
                    <a:cubicBezTo>
                      <a:pt x="15240" y="2857"/>
                      <a:pt x="31433" y="5715"/>
                      <a:pt x="46672" y="7620"/>
                    </a:cubicBezTo>
                    <a:cubicBezTo>
                      <a:pt x="27622" y="29527"/>
                      <a:pt x="14288" y="9525"/>
                      <a:pt x="0" y="0"/>
                    </a:cubicBezTo>
                    <a:close/>
                  </a:path>
                </a:pathLst>
              </a:custGeom>
              <a:solidFill>
                <a:srgbClr val="5B26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62F7FAD-DC97-49E4-814B-01EE4EDC3A04}"/>
                  </a:ext>
                </a:extLst>
              </p:cNvPr>
              <p:cNvSpPr/>
              <p:nvPr/>
            </p:nvSpPr>
            <p:spPr>
              <a:xfrm>
                <a:off x="8446871" y="-1872539"/>
                <a:ext cx="623965" cy="370974"/>
              </a:xfrm>
              <a:custGeom>
                <a:avLst/>
                <a:gdLst>
                  <a:gd name="connsiteX0" fmla="*/ 18716 w 623965"/>
                  <a:gd name="connsiteY0" fmla="*/ 300355 h 370974"/>
                  <a:gd name="connsiteX1" fmla="*/ 6334 w 623965"/>
                  <a:gd name="connsiteY1" fmla="*/ 228918 h 370974"/>
                  <a:gd name="connsiteX2" fmla="*/ 18716 w 623965"/>
                  <a:gd name="connsiteY2" fmla="*/ 179387 h 370974"/>
                  <a:gd name="connsiteX3" fmla="*/ 139684 w 623965"/>
                  <a:gd name="connsiteY3" fmla="*/ 3175 h 370974"/>
                  <a:gd name="connsiteX4" fmla="*/ 178736 w 623965"/>
                  <a:gd name="connsiteY4" fmla="*/ 8890 h 370974"/>
                  <a:gd name="connsiteX5" fmla="*/ 214931 w 623965"/>
                  <a:gd name="connsiteY5" fmla="*/ 80328 h 370974"/>
                  <a:gd name="connsiteX6" fmla="*/ 242554 w 623965"/>
                  <a:gd name="connsiteY6" fmla="*/ 140335 h 370974"/>
                  <a:gd name="connsiteX7" fmla="*/ 348281 w 623965"/>
                  <a:gd name="connsiteY7" fmla="*/ 134620 h 370974"/>
                  <a:gd name="connsiteX8" fmla="*/ 362569 w 623965"/>
                  <a:gd name="connsiteY8" fmla="*/ 114618 h 370974"/>
                  <a:gd name="connsiteX9" fmla="*/ 379714 w 623965"/>
                  <a:gd name="connsiteY9" fmla="*/ 20320 h 370974"/>
                  <a:gd name="connsiteX10" fmla="*/ 455914 w 623965"/>
                  <a:gd name="connsiteY10" fmla="*/ 17462 h 370974"/>
                  <a:gd name="connsiteX11" fmla="*/ 609266 w 623965"/>
                  <a:gd name="connsiteY11" fmla="*/ 186055 h 370974"/>
                  <a:gd name="connsiteX12" fmla="*/ 611171 w 623965"/>
                  <a:gd name="connsiteY12" fmla="*/ 272733 h 370974"/>
                  <a:gd name="connsiteX13" fmla="*/ 391144 w 623965"/>
                  <a:gd name="connsiteY13" fmla="*/ 360362 h 370974"/>
                  <a:gd name="connsiteX14" fmla="*/ 88249 w 623965"/>
                  <a:gd name="connsiteY14" fmla="*/ 342265 h 370974"/>
                  <a:gd name="connsiteX15" fmla="*/ 18716 w 623965"/>
                  <a:gd name="connsiteY15" fmla="*/ 300355 h 37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23965" h="370974">
                    <a:moveTo>
                      <a:pt x="18716" y="300355"/>
                    </a:moveTo>
                    <a:cubicBezTo>
                      <a:pt x="-8906" y="280353"/>
                      <a:pt x="619" y="254635"/>
                      <a:pt x="6334" y="228918"/>
                    </a:cubicBezTo>
                    <a:cubicBezTo>
                      <a:pt x="10144" y="212725"/>
                      <a:pt x="14906" y="195580"/>
                      <a:pt x="18716" y="179387"/>
                    </a:cubicBezTo>
                    <a:cubicBezTo>
                      <a:pt x="54911" y="118428"/>
                      <a:pt x="101584" y="64135"/>
                      <a:pt x="139684" y="3175"/>
                    </a:cubicBezTo>
                    <a:cubicBezTo>
                      <a:pt x="153971" y="-3492"/>
                      <a:pt x="166354" y="1270"/>
                      <a:pt x="178736" y="8890"/>
                    </a:cubicBezTo>
                    <a:cubicBezTo>
                      <a:pt x="203501" y="26035"/>
                      <a:pt x="188261" y="64135"/>
                      <a:pt x="214931" y="80328"/>
                    </a:cubicBezTo>
                    <a:cubicBezTo>
                      <a:pt x="232076" y="96520"/>
                      <a:pt x="220646" y="126048"/>
                      <a:pt x="242554" y="140335"/>
                    </a:cubicBezTo>
                    <a:cubicBezTo>
                      <a:pt x="277796" y="148908"/>
                      <a:pt x="312086" y="129858"/>
                      <a:pt x="348281" y="134620"/>
                    </a:cubicBezTo>
                    <a:cubicBezTo>
                      <a:pt x="359711" y="136525"/>
                      <a:pt x="360664" y="125095"/>
                      <a:pt x="362569" y="114618"/>
                    </a:cubicBezTo>
                    <a:cubicBezTo>
                      <a:pt x="367331" y="83185"/>
                      <a:pt x="371141" y="51753"/>
                      <a:pt x="379714" y="20320"/>
                    </a:cubicBezTo>
                    <a:cubicBezTo>
                      <a:pt x="404479" y="7937"/>
                      <a:pt x="429244" y="-635"/>
                      <a:pt x="455914" y="17462"/>
                    </a:cubicBezTo>
                    <a:cubicBezTo>
                      <a:pt x="494014" y="86043"/>
                      <a:pt x="554974" y="132715"/>
                      <a:pt x="609266" y="186055"/>
                    </a:cubicBezTo>
                    <a:cubicBezTo>
                      <a:pt x="618791" y="214630"/>
                      <a:pt x="635936" y="243205"/>
                      <a:pt x="611171" y="272733"/>
                    </a:cubicBezTo>
                    <a:cubicBezTo>
                      <a:pt x="551164" y="335598"/>
                      <a:pt x="469249" y="345123"/>
                      <a:pt x="391144" y="360362"/>
                    </a:cubicBezTo>
                    <a:cubicBezTo>
                      <a:pt x="289226" y="380365"/>
                      <a:pt x="188261" y="370840"/>
                      <a:pt x="88249" y="342265"/>
                    </a:cubicBezTo>
                    <a:cubicBezTo>
                      <a:pt x="61579" y="335598"/>
                      <a:pt x="33956" y="327978"/>
                      <a:pt x="18716" y="300355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0E5A98A-0015-4028-8BF8-57BD147C227E}"/>
                  </a:ext>
                </a:extLst>
              </p:cNvPr>
              <p:cNvSpPr/>
              <p:nvPr/>
            </p:nvSpPr>
            <p:spPr>
              <a:xfrm>
                <a:off x="8359846" y="-1572669"/>
                <a:ext cx="822471" cy="202586"/>
              </a:xfrm>
              <a:custGeom>
                <a:avLst/>
                <a:gdLst>
                  <a:gd name="connsiteX0" fmla="*/ 819164 w 822471"/>
                  <a:gd name="connsiteY0" fmla="*/ 70971 h 202586"/>
                  <a:gd name="connsiteX1" fmla="*/ 798209 w 822471"/>
                  <a:gd name="connsiteY1" fmla="*/ 104308 h 202586"/>
                  <a:gd name="connsiteX2" fmla="*/ 693434 w 822471"/>
                  <a:gd name="connsiteY2" fmla="*/ 144313 h 202586"/>
                  <a:gd name="connsiteX3" fmla="*/ 694386 w 822471"/>
                  <a:gd name="connsiteY3" fmla="*/ 145266 h 202586"/>
                  <a:gd name="connsiteX4" fmla="*/ 645809 w 822471"/>
                  <a:gd name="connsiteY4" fmla="*/ 125263 h 202586"/>
                  <a:gd name="connsiteX5" fmla="*/ 578181 w 822471"/>
                  <a:gd name="connsiteY5" fmla="*/ 173841 h 202586"/>
                  <a:gd name="connsiteX6" fmla="*/ 544844 w 822471"/>
                  <a:gd name="connsiteY6" fmla="*/ 174793 h 202586"/>
                  <a:gd name="connsiteX7" fmla="*/ 488646 w 822471"/>
                  <a:gd name="connsiteY7" fmla="*/ 141456 h 202586"/>
                  <a:gd name="connsiteX8" fmla="*/ 472454 w 822471"/>
                  <a:gd name="connsiteY8" fmla="*/ 115738 h 202586"/>
                  <a:gd name="connsiteX9" fmla="*/ 464834 w 822471"/>
                  <a:gd name="connsiteY9" fmla="*/ 122405 h 202586"/>
                  <a:gd name="connsiteX10" fmla="*/ 447689 w 822471"/>
                  <a:gd name="connsiteY10" fmla="*/ 189081 h 202586"/>
                  <a:gd name="connsiteX11" fmla="*/ 312434 w 822471"/>
                  <a:gd name="connsiteY11" fmla="*/ 196701 h 202586"/>
                  <a:gd name="connsiteX12" fmla="*/ 302909 w 822471"/>
                  <a:gd name="connsiteY12" fmla="*/ 187176 h 202586"/>
                  <a:gd name="connsiteX13" fmla="*/ 256236 w 822471"/>
                  <a:gd name="connsiteY13" fmla="*/ 192891 h 202586"/>
                  <a:gd name="connsiteX14" fmla="*/ 158129 w 822471"/>
                  <a:gd name="connsiteY14" fmla="*/ 196701 h 202586"/>
                  <a:gd name="connsiteX15" fmla="*/ 135269 w 822471"/>
                  <a:gd name="connsiteY15" fmla="*/ 174793 h 202586"/>
                  <a:gd name="connsiteX16" fmla="*/ 135269 w 822471"/>
                  <a:gd name="connsiteY16" fmla="*/ 173841 h 202586"/>
                  <a:gd name="connsiteX17" fmla="*/ 135269 w 822471"/>
                  <a:gd name="connsiteY17" fmla="*/ 144313 h 202586"/>
                  <a:gd name="connsiteX18" fmla="*/ 114314 w 822471"/>
                  <a:gd name="connsiteY18" fmla="*/ 153838 h 202586"/>
                  <a:gd name="connsiteX19" fmla="*/ 114314 w 822471"/>
                  <a:gd name="connsiteY19" fmla="*/ 153838 h 202586"/>
                  <a:gd name="connsiteX20" fmla="*/ 67641 w 822471"/>
                  <a:gd name="connsiteY20" fmla="*/ 172888 h 202586"/>
                  <a:gd name="connsiteX21" fmla="*/ 67641 w 822471"/>
                  <a:gd name="connsiteY21" fmla="*/ 172888 h 202586"/>
                  <a:gd name="connsiteX22" fmla="*/ 28589 w 822471"/>
                  <a:gd name="connsiteY22" fmla="*/ 156696 h 202586"/>
                  <a:gd name="connsiteX23" fmla="*/ 966 w 822471"/>
                  <a:gd name="connsiteY23" fmla="*/ 141456 h 202586"/>
                  <a:gd name="connsiteX24" fmla="*/ 20969 w 822471"/>
                  <a:gd name="connsiteY24" fmla="*/ 98593 h 202586"/>
                  <a:gd name="connsiteX25" fmla="*/ 77166 w 822471"/>
                  <a:gd name="connsiteY25" fmla="*/ 78591 h 202586"/>
                  <a:gd name="connsiteX26" fmla="*/ 148604 w 822471"/>
                  <a:gd name="connsiteY26" fmla="*/ 37633 h 202586"/>
                  <a:gd name="connsiteX27" fmla="*/ 560084 w 822471"/>
                  <a:gd name="connsiteY27" fmla="*/ 46205 h 202586"/>
                  <a:gd name="connsiteX28" fmla="*/ 657239 w 822471"/>
                  <a:gd name="connsiteY28" fmla="*/ 9058 h 202586"/>
                  <a:gd name="connsiteX29" fmla="*/ 706769 w 822471"/>
                  <a:gd name="connsiteY29" fmla="*/ 30013 h 202586"/>
                  <a:gd name="connsiteX30" fmla="*/ 732486 w 822471"/>
                  <a:gd name="connsiteY30" fmla="*/ 63351 h 202586"/>
                  <a:gd name="connsiteX31" fmla="*/ 819164 w 822471"/>
                  <a:gd name="connsiteY31" fmla="*/ 70971 h 202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22471" h="202586">
                    <a:moveTo>
                      <a:pt x="819164" y="70971"/>
                    </a:moveTo>
                    <a:cubicBezTo>
                      <a:pt x="830594" y="93830"/>
                      <a:pt x="809639" y="95736"/>
                      <a:pt x="798209" y="104308"/>
                    </a:cubicBezTo>
                    <a:cubicBezTo>
                      <a:pt x="766776" y="126216"/>
                      <a:pt x="726771" y="125263"/>
                      <a:pt x="693434" y="144313"/>
                    </a:cubicBezTo>
                    <a:cubicBezTo>
                      <a:pt x="693434" y="144313"/>
                      <a:pt x="694386" y="145266"/>
                      <a:pt x="694386" y="145266"/>
                    </a:cubicBezTo>
                    <a:cubicBezTo>
                      <a:pt x="669621" y="159553"/>
                      <a:pt x="657239" y="144313"/>
                      <a:pt x="645809" y="125263"/>
                    </a:cubicBezTo>
                    <a:cubicBezTo>
                      <a:pt x="642951" y="169078"/>
                      <a:pt x="608661" y="169078"/>
                      <a:pt x="578181" y="173841"/>
                    </a:cubicBezTo>
                    <a:cubicBezTo>
                      <a:pt x="566751" y="173841"/>
                      <a:pt x="555321" y="170983"/>
                      <a:pt x="544844" y="174793"/>
                    </a:cubicBezTo>
                    <a:cubicBezTo>
                      <a:pt x="510554" y="188128"/>
                      <a:pt x="494361" y="174793"/>
                      <a:pt x="488646" y="141456"/>
                    </a:cubicBezTo>
                    <a:cubicBezTo>
                      <a:pt x="486741" y="130978"/>
                      <a:pt x="484836" y="119548"/>
                      <a:pt x="472454" y="115738"/>
                    </a:cubicBezTo>
                    <a:cubicBezTo>
                      <a:pt x="469596" y="118596"/>
                      <a:pt x="465786" y="119548"/>
                      <a:pt x="464834" y="122405"/>
                    </a:cubicBezTo>
                    <a:cubicBezTo>
                      <a:pt x="456261" y="144313"/>
                      <a:pt x="481979" y="179556"/>
                      <a:pt x="447689" y="189081"/>
                    </a:cubicBezTo>
                    <a:cubicBezTo>
                      <a:pt x="403874" y="201463"/>
                      <a:pt x="358154" y="208131"/>
                      <a:pt x="312434" y="196701"/>
                    </a:cubicBezTo>
                    <a:cubicBezTo>
                      <a:pt x="308624" y="195748"/>
                      <a:pt x="303861" y="190986"/>
                      <a:pt x="302909" y="187176"/>
                    </a:cubicBezTo>
                    <a:cubicBezTo>
                      <a:pt x="273381" y="85258"/>
                      <a:pt x="271476" y="193843"/>
                      <a:pt x="256236" y="192891"/>
                    </a:cubicBezTo>
                    <a:cubicBezTo>
                      <a:pt x="223851" y="202416"/>
                      <a:pt x="190514" y="195748"/>
                      <a:pt x="158129" y="196701"/>
                    </a:cubicBezTo>
                    <a:cubicBezTo>
                      <a:pt x="144794" y="197653"/>
                      <a:pt x="133364" y="191938"/>
                      <a:pt x="135269" y="174793"/>
                    </a:cubicBezTo>
                    <a:lnTo>
                      <a:pt x="135269" y="173841"/>
                    </a:lnTo>
                    <a:cubicBezTo>
                      <a:pt x="140031" y="164316"/>
                      <a:pt x="142889" y="151933"/>
                      <a:pt x="135269" y="144313"/>
                    </a:cubicBezTo>
                    <a:cubicBezTo>
                      <a:pt x="125744" y="135741"/>
                      <a:pt x="120981" y="148123"/>
                      <a:pt x="114314" y="153838"/>
                    </a:cubicBezTo>
                    <a:lnTo>
                      <a:pt x="114314" y="153838"/>
                    </a:lnTo>
                    <a:cubicBezTo>
                      <a:pt x="103836" y="171936"/>
                      <a:pt x="91454" y="186223"/>
                      <a:pt x="67641" y="172888"/>
                    </a:cubicBezTo>
                    <a:lnTo>
                      <a:pt x="67641" y="172888"/>
                    </a:lnTo>
                    <a:cubicBezTo>
                      <a:pt x="54306" y="168126"/>
                      <a:pt x="40971" y="163363"/>
                      <a:pt x="28589" y="156696"/>
                    </a:cubicBezTo>
                    <a:cubicBezTo>
                      <a:pt x="19064" y="151933"/>
                      <a:pt x="10491" y="147171"/>
                      <a:pt x="966" y="141456"/>
                    </a:cubicBezTo>
                    <a:cubicBezTo>
                      <a:pt x="-2844" y="122405"/>
                      <a:pt x="4776" y="108118"/>
                      <a:pt x="20969" y="98593"/>
                    </a:cubicBezTo>
                    <a:cubicBezTo>
                      <a:pt x="40971" y="95736"/>
                      <a:pt x="62879" y="96688"/>
                      <a:pt x="77166" y="78591"/>
                    </a:cubicBezTo>
                    <a:cubicBezTo>
                      <a:pt x="83834" y="35728"/>
                      <a:pt x="111456" y="28108"/>
                      <a:pt x="148604" y="37633"/>
                    </a:cubicBezTo>
                    <a:cubicBezTo>
                      <a:pt x="284811" y="79543"/>
                      <a:pt x="421971" y="80496"/>
                      <a:pt x="560084" y="46205"/>
                    </a:cubicBezTo>
                    <a:cubicBezTo>
                      <a:pt x="594374" y="37633"/>
                      <a:pt x="625806" y="24298"/>
                      <a:pt x="657239" y="9058"/>
                    </a:cubicBezTo>
                    <a:cubicBezTo>
                      <a:pt x="680099" y="-1420"/>
                      <a:pt x="703911" y="-10945"/>
                      <a:pt x="706769" y="30013"/>
                    </a:cubicBezTo>
                    <a:cubicBezTo>
                      <a:pt x="707721" y="46205"/>
                      <a:pt x="726771" y="50016"/>
                      <a:pt x="732486" y="63351"/>
                    </a:cubicBezTo>
                    <a:cubicBezTo>
                      <a:pt x="760109" y="74780"/>
                      <a:pt x="790589" y="67161"/>
                      <a:pt x="819164" y="70971"/>
                    </a:cubicBezTo>
                    <a:close/>
                  </a:path>
                </a:pathLst>
              </a:custGeom>
              <a:solidFill>
                <a:srgbClr val="5C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D4BC2FD-01D4-4ECD-A191-1CF4AEE5D8D0}"/>
                  </a:ext>
                </a:extLst>
              </p:cNvPr>
              <p:cNvSpPr/>
              <p:nvPr/>
            </p:nvSpPr>
            <p:spPr>
              <a:xfrm>
                <a:off x="8316711" y="-1876031"/>
                <a:ext cx="174365" cy="321021"/>
              </a:xfrm>
              <a:custGeom>
                <a:avLst/>
                <a:gdLst>
                  <a:gd name="connsiteX0" fmla="*/ 146019 w 174365"/>
                  <a:gd name="connsiteY0" fmla="*/ 102870 h 321021"/>
                  <a:gd name="connsiteX1" fmla="*/ 102204 w 174365"/>
                  <a:gd name="connsiteY1" fmla="*/ 295275 h 321021"/>
                  <a:gd name="connsiteX2" fmla="*/ 71724 w 174365"/>
                  <a:gd name="connsiteY2" fmla="*/ 318135 h 321021"/>
                  <a:gd name="connsiteX3" fmla="*/ 23146 w 174365"/>
                  <a:gd name="connsiteY3" fmla="*/ 205740 h 321021"/>
                  <a:gd name="connsiteX4" fmla="*/ 155544 w 174365"/>
                  <a:gd name="connsiteY4" fmla="*/ 0 h 321021"/>
                  <a:gd name="connsiteX5" fmla="*/ 170784 w 174365"/>
                  <a:gd name="connsiteY5" fmla="*/ 49530 h 321021"/>
                  <a:gd name="connsiteX6" fmla="*/ 146019 w 174365"/>
                  <a:gd name="connsiteY6" fmla="*/ 102870 h 3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65" h="321021">
                    <a:moveTo>
                      <a:pt x="146019" y="102870"/>
                    </a:moveTo>
                    <a:cubicBezTo>
                      <a:pt x="125064" y="165735"/>
                      <a:pt x="103156" y="227648"/>
                      <a:pt x="102204" y="295275"/>
                    </a:cubicBezTo>
                    <a:cubicBezTo>
                      <a:pt x="102204" y="320992"/>
                      <a:pt x="93631" y="324803"/>
                      <a:pt x="71724" y="318135"/>
                    </a:cubicBezTo>
                    <a:cubicBezTo>
                      <a:pt x="-9239" y="294323"/>
                      <a:pt x="-15906" y="280988"/>
                      <a:pt x="23146" y="205740"/>
                    </a:cubicBezTo>
                    <a:cubicBezTo>
                      <a:pt x="60294" y="132398"/>
                      <a:pt x="105061" y="64770"/>
                      <a:pt x="155544" y="0"/>
                    </a:cubicBezTo>
                    <a:cubicBezTo>
                      <a:pt x="188881" y="7620"/>
                      <a:pt x="166974" y="32385"/>
                      <a:pt x="170784" y="49530"/>
                    </a:cubicBezTo>
                    <a:cubicBezTo>
                      <a:pt x="165069" y="67628"/>
                      <a:pt x="165069" y="89535"/>
                      <a:pt x="146019" y="102870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BC5A205-7FAA-4CBA-9162-A7691159B98A}"/>
                  </a:ext>
                </a:extLst>
              </p:cNvPr>
              <p:cNvSpPr/>
              <p:nvPr/>
            </p:nvSpPr>
            <p:spPr>
              <a:xfrm>
                <a:off x="8437012" y="-1612149"/>
                <a:ext cx="684847" cy="122585"/>
              </a:xfrm>
              <a:custGeom>
                <a:avLst/>
                <a:gdLst>
                  <a:gd name="connsiteX0" fmla="*/ 655320 w 684847"/>
                  <a:gd name="connsiteY0" fmla="*/ 100926 h 122585"/>
                  <a:gd name="connsiteX1" fmla="*/ 619125 w 684847"/>
                  <a:gd name="connsiteY1" fmla="*/ 44728 h 122585"/>
                  <a:gd name="connsiteX2" fmla="*/ 67628 w 684847"/>
                  <a:gd name="connsiteY2" fmla="*/ 87591 h 122585"/>
                  <a:gd name="connsiteX3" fmla="*/ 0 w 684847"/>
                  <a:gd name="connsiteY3" fmla="*/ 62826 h 122585"/>
                  <a:gd name="connsiteX4" fmla="*/ 28575 w 684847"/>
                  <a:gd name="connsiteY4" fmla="*/ 39013 h 122585"/>
                  <a:gd name="connsiteX5" fmla="*/ 523875 w 684847"/>
                  <a:gd name="connsiteY5" fmla="*/ 57111 h 122585"/>
                  <a:gd name="connsiteX6" fmla="*/ 618172 w 684847"/>
                  <a:gd name="connsiteY6" fmla="*/ 3771 h 122585"/>
                  <a:gd name="connsiteX7" fmla="*/ 650558 w 684847"/>
                  <a:gd name="connsiteY7" fmla="*/ 25678 h 122585"/>
                  <a:gd name="connsiteX8" fmla="*/ 648653 w 684847"/>
                  <a:gd name="connsiteY8" fmla="*/ 39013 h 122585"/>
                  <a:gd name="connsiteX9" fmla="*/ 647700 w 684847"/>
                  <a:gd name="connsiteY9" fmla="*/ 67588 h 122585"/>
                  <a:gd name="connsiteX10" fmla="*/ 660083 w 684847"/>
                  <a:gd name="connsiteY10" fmla="*/ 67588 h 122585"/>
                  <a:gd name="connsiteX11" fmla="*/ 684847 w 684847"/>
                  <a:gd name="connsiteY11" fmla="*/ 82828 h 122585"/>
                  <a:gd name="connsiteX12" fmla="*/ 655320 w 684847"/>
                  <a:gd name="connsiteY12" fmla="*/ 100926 h 122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84847" h="122585">
                    <a:moveTo>
                      <a:pt x="655320" y="100926"/>
                    </a:moveTo>
                    <a:cubicBezTo>
                      <a:pt x="619125" y="99021"/>
                      <a:pt x="624840" y="67588"/>
                      <a:pt x="619125" y="44728"/>
                    </a:cubicBezTo>
                    <a:cubicBezTo>
                      <a:pt x="440055" y="134263"/>
                      <a:pt x="256222" y="143788"/>
                      <a:pt x="67628" y="87591"/>
                    </a:cubicBezTo>
                    <a:cubicBezTo>
                      <a:pt x="44768" y="80923"/>
                      <a:pt x="21908" y="74256"/>
                      <a:pt x="0" y="62826"/>
                    </a:cubicBezTo>
                    <a:cubicBezTo>
                      <a:pt x="9525" y="55206"/>
                      <a:pt x="19050" y="47586"/>
                      <a:pt x="28575" y="39013"/>
                    </a:cubicBezTo>
                    <a:cubicBezTo>
                      <a:pt x="190500" y="115213"/>
                      <a:pt x="356235" y="108546"/>
                      <a:pt x="523875" y="57111"/>
                    </a:cubicBezTo>
                    <a:cubicBezTo>
                      <a:pt x="559118" y="46633"/>
                      <a:pt x="588645" y="24726"/>
                      <a:pt x="618172" y="3771"/>
                    </a:cubicBezTo>
                    <a:cubicBezTo>
                      <a:pt x="641985" y="-8612"/>
                      <a:pt x="643890" y="12343"/>
                      <a:pt x="650558" y="25678"/>
                    </a:cubicBezTo>
                    <a:cubicBezTo>
                      <a:pt x="651510" y="30441"/>
                      <a:pt x="650558" y="35203"/>
                      <a:pt x="648653" y="39013"/>
                    </a:cubicBezTo>
                    <a:cubicBezTo>
                      <a:pt x="641033" y="48538"/>
                      <a:pt x="624840" y="57111"/>
                      <a:pt x="647700" y="67588"/>
                    </a:cubicBezTo>
                    <a:cubicBezTo>
                      <a:pt x="651510" y="65683"/>
                      <a:pt x="656272" y="65683"/>
                      <a:pt x="660083" y="67588"/>
                    </a:cubicBezTo>
                    <a:cubicBezTo>
                      <a:pt x="668655" y="72351"/>
                      <a:pt x="683895" y="66636"/>
                      <a:pt x="684847" y="82828"/>
                    </a:cubicBezTo>
                    <a:cubicBezTo>
                      <a:pt x="675322" y="91401"/>
                      <a:pt x="660083" y="87591"/>
                      <a:pt x="655320" y="100926"/>
                    </a:cubicBezTo>
                    <a:close/>
                  </a:path>
                </a:pathLst>
              </a:custGeom>
              <a:solidFill>
                <a:srgbClr val="2340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A132B21-3EC8-4F08-8936-42755334B9C9}"/>
                  </a:ext>
                </a:extLst>
              </p:cNvPr>
              <p:cNvSpPr/>
              <p:nvPr/>
            </p:nvSpPr>
            <p:spPr>
              <a:xfrm>
                <a:off x="8456202" y="-1970328"/>
                <a:ext cx="165823" cy="278129"/>
              </a:xfrm>
              <a:custGeom>
                <a:avLst/>
                <a:gdLst>
                  <a:gd name="connsiteX0" fmla="*/ 6528 w 165823"/>
                  <a:gd name="connsiteY0" fmla="*/ 197167 h 278129"/>
                  <a:gd name="connsiteX1" fmla="*/ 19863 w 165823"/>
                  <a:gd name="connsiteY1" fmla="*/ 144780 h 278129"/>
                  <a:gd name="connsiteX2" fmla="*/ 58915 w 165823"/>
                  <a:gd name="connsiteY2" fmla="*/ 56197 h 278129"/>
                  <a:gd name="connsiteX3" fmla="*/ 47485 w 165823"/>
                  <a:gd name="connsiteY3" fmla="*/ 38100 h 278129"/>
                  <a:gd name="connsiteX4" fmla="*/ 37960 w 165823"/>
                  <a:gd name="connsiteY4" fmla="*/ 0 h 278129"/>
                  <a:gd name="connsiteX5" fmla="*/ 47485 w 165823"/>
                  <a:gd name="connsiteY5" fmla="*/ 0 h 278129"/>
                  <a:gd name="connsiteX6" fmla="*/ 143688 w 165823"/>
                  <a:gd name="connsiteY6" fmla="*/ 31433 h 278129"/>
                  <a:gd name="connsiteX7" fmla="*/ 151308 w 165823"/>
                  <a:gd name="connsiteY7" fmla="*/ 42863 h 278129"/>
                  <a:gd name="connsiteX8" fmla="*/ 165595 w 165823"/>
                  <a:gd name="connsiteY8" fmla="*/ 88583 h 278129"/>
                  <a:gd name="connsiteX9" fmla="*/ 133210 w 165823"/>
                  <a:gd name="connsiteY9" fmla="*/ 107633 h 278129"/>
                  <a:gd name="connsiteX10" fmla="*/ 10338 w 165823"/>
                  <a:gd name="connsiteY10" fmla="*/ 278130 h 278129"/>
                  <a:gd name="connsiteX11" fmla="*/ 6528 w 165823"/>
                  <a:gd name="connsiteY11" fmla="*/ 197167 h 278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823" h="278129">
                    <a:moveTo>
                      <a:pt x="6528" y="197167"/>
                    </a:moveTo>
                    <a:cubicBezTo>
                      <a:pt x="11290" y="180022"/>
                      <a:pt x="15100" y="161925"/>
                      <a:pt x="19863" y="144780"/>
                    </a:cubicBezTo>
                    <a:cubicBezTo>
                      <a:pt x="33198" y="115252"/>
                      <a:pt x="29388" y="80010"/>
                      <a:pt x="58915" y="56197"/>
                    </a:cubicBezTo>
                    <a:cubicBezTo>
                      <a:pt x="71298" y="46672"/>
                      <a:pt x="53200" y="42863"/>
                      <a:pt x="47485" y="38100"/>
                    </a:cubicBezTo>
                    <a:cubicBezTo>
                      <a:pt x="34150" y="28575"/>
                      <a:pt x="39865" y="13335"/>
                      <a:pt x="37960" y="0"/>
                    </a:cubicBezTo>
                    <a:cubicBezTo>
                      <a:pt x="40818" y="0"/>
                      <a:pt x="44628" y="0"/>
                      <a:pt x="47485" y="0"/>
                    </a:cubicBezTo>
                    <a:cubicBezTo>
                      <a:pt x="80823" y="7620"/>
                      <a:pt x="116065" y="7620"/>
                      <a:pt x="143688" y="31433"/>
                    </a:cubicBezTo>
                    <a:cubicBezTo>
                      <a:pt x="146545" y="35242"/>
                      <a:pt x="149403" y="39052"/>
                      <a:pt x="151308" y="42863"/>
                    </a:cubicBezTo>
                    <a:cubicBezTo>
                      <a:pt x="157023" y="58102"/>
                      <a:pt x="167500" y="71438"/>
                      <a:pt x="165595" y="88583"/>
                    </a:cubicBezTo>
                    <a:cubicBezTo>
                      <a:pt x="162738" y="107633"/>
                      <a:pt x="139878" y="94297"/>
                      <a:pt x="133210" y="107633"/>
                    </a:cubicBezTo>
                    <a:cubicBezTo>
                      <a:pt x="104635" y="173355"/>
                      <a:pt x="63678" y="230505"/>
                      <a:pt x="10338" y="278130"/>
                    </a:cubicBezTo>
                    <a:cubicBezTo>
                      <a:pt x="-17285" y="252413"/>
                      <a:pt x="20815" y="222885"/>
                      <a:pt x="6528" y="197167"/>
                    </a:cubicBezTo>
                    <a:close/>
                  </a:path>
                </a:pathLst>
              </a:custGeom>
              <a:solidFill>
                <a:srgbClr val="3E2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2808B83-A0DC-409E-91F8-0D71DFB9FD82}"/>
                  </a:ext>
                </a:extLst>
              </p:cNvPr>
              <p:cNvSpPr/>
              <p:nvPr/>
            </p:nvSpPr>
            <p:spPr>
              <a:xfrm>
                <a:off x="8471302" y="-1950447"/>
                <a:ext cx="71850" cy="123945"/>
              </a:xfrm>
              <a:custGeom>
                <a:avLst/>
                <a:gdLst>
                  <a:gd name="connsiteX0" fmla="*/ 31432 w 71850"/>
                  <a:gd name="connsiteY0" fmla="*/ 18218 h 123945"/>
                  <a:gd name="connsiteX1" fmla="*/ 65722 w 71850"/>
                  <a:gd name="connsiteY1" fmla="*/ 4883 h 123945"/>
                  <a:gd name="connsiteX2" fmla="*/ 59055 w 71850"/>
                  <a:gd name="connsiteY2" fmla="*/ 42031 h 123945"/>
                  <a:gd name="connsiteX3" fmla="*/ 3810 w 71850"/>
                  <a:gd name="connsiteY3" fmla="*/ 123946 h 123945"/>
                  <a:gd name="connsiteX4" fmla="*/ 0 w 71850"/>
                  <a:gd name="connsiteY4" fmla="*/ 72511 h 123945"/>
                  <a:gd name="connsiteX5" fmla="*/ 31432 w 71850"/>
                  <a:gd name="connsiteY5" fmla="*/ 18218 h 123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1850" h="123945">
                    <a:moveTo>
                      <a:pt x="31432" y="18218"/>
                    </a:moveTo>
                    <a:cubicBezTo>
                      <a:pt x="41910" y="11551"/>
                      <a:pt x="49530" y="-9404"/>
                      <a:pt x="65722" y="4883"/>
                    </a:cubicBezTo>
                    <a:cubicBezTo>
                      <a:pt x="80010" y="17266"/>
                      <a:pt x="65722" y="38221"/>
                      <a:pt x="59055" y="42031"/>
                    </a:cubicBezTo>
                    <a:cubicBezTo>
                      <a:pt x="21907" y="58223"/>
                      <a:pt x="23813" y="98228"/>
                      <a:pt x="3810" y="123946"/>
                    </a:cubicBezTo>
                    <a:cubicBezTo>
                      <a:pt x="-5715" y="107753"/>
                      <a:pt x="20955" y="88703"/>
                      <a:pt x="0" y="72511"/>
                    </a:cubicBezTo>
                    <a:cubicBezTo>
                      <a:pt x="10478" y="55366"/>
                      <a:pt x="20955" y="36316"/>
                      <a:pt x="31432" y="18218"/>
                    </a:cubicBezTo>
                    <a:close/>
                  </a:path>
                </a:pathLst>
              </a:custGeom>
              <a:solidFill>
                <a:srgbClr val="B9B4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AC669B7-CAF8-4B60-94FF-7D6CF8CAFAF1}"/>
                  </a:ext>
                </a:extLst>
              </p:cNvPr>
              <p:cNvSpPr/>
              <p:nvPr/>
            </p:nvSpPr>
            <p:spPr>
              <a:xfrm>
                <a:off x="8338108" y="-1541703"/>
                <a:ext cx="64768" cy="37888"/>
              </a:xfrm>
              <a:custGeom>
                <a:avLst/>
                <a:gdLst>
                  <a:gd name="connsiteX0" fmla="*/ 18894 w 64768"/>
                  <a:gd name="connsiteY0" fmla="*/ 0 h 37888"/>
                  <a:gd name="connsiteX1" fmla="*/ 64614 w 64768"/>
                  <a:gd name="connsiteY1" fmla="*/ 28575 h 37888"/>
                  <a:gd name="connsiteX2" fmla="*/ 41754 w 64768"/>
                  <a:gd name="connsiteY2" fmla="*/ 37147 h 37888"/>
                  <a:gd name="connsiteX3" fmla="*/ 797 w 64768"/>
                  <a:gd name="connsiteY3" fmla="*/ 11430 h 37888"/>
                  <a:gd name="connsiteX4" fmla="*/ 18894 w 64768"/>
                  <a:gd name="connsiteY4" fmla="*/ 0 h 37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68" h="37888">
                    <a:moveTo>
                      <a:pt x="18894" y="0"/>
                    </a:moveTo>
                    <a:cubicBezTo>
                      <a:pt x="32229" y="10477"/>
                      <a:pt x="59852" y="2858"/>
                      <a:pt x="64614" y="28575"/>
                    </a:cubicBezTo>
                    <a:cubicBezTo>
                      <a:pt x="66519" y="40005"/>
                      <a:pt x="50327" y="38100"/>
                      <a:pt x="41754" y="37147"/>
                    </a:cubicBezTo>
                    <a:cubicBezTo>
                      <a:pt x="23657" y="36195"/>
                      <a:pt x="6512" y="30480"/>
                      <a:pt x="797" y="11430"/>
                    </a:cubicBezTo>
                    <a:cubicBezTo>
                      <a:pt x="-3013" y="952"/>
                      <a:pt x="7464" y="0"/>
                      <a:pt x="18894" y="0"/>
                    </a:cubicBezTo>
                    <a:close/>
                  </a:path>
                </a:pathLst>
              </a:custGeom>
              <a:solidFill>
                <a:srgbClr val="865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5E24A180-92D1-4C78-A453-1EF077AD4917}"/>
                  </a:ext>
                </a:extLst>
              </p:cNvPr>
              <p:cNvSpPr/>
              <p:nvPr/>
            </p:nvSpPr>
            <p:spPr>
              <a:xfrm>
                <a:off x="8437012" y="-1550953"/>
                <a:ext cx="67627" cy="56874"/>
              </a:xfrm>
              <a:custGeom>
                <a:avLst/>
                <a:gdLst>
                  <a:gd name="connsiteX0" fmla="*/ 0 w 67627"/>
                  <a:gd name="connsiteY0" fmla="*/ 1629 h 56874"/>
                  <a:gd name="connsiteX1" fmla="*/ 67628 w 67627"/>
                  <a:gd name="connsiteY1" fmla="*/ 26394 h 56874"/>
                  <a:gd name="connsiteX2" fmla="*/ 0 w 67627"/>
                  <a:gd name="connsiteY2" fmla="*/ 56874 h 56874"/>
                  <a:gd name="connsiteX3" fmla="*/ 0 w 67627"/>
                  <a:gd name="connsiteY3" fmla="*/ 1629 h 5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627" h="56874">
                    <a:moveTo>
                      <a:pt x="0" y="1629"/>
                    </a:moveTo>
                    <a:cubicBezTo>
                      <a:pt x="27623" y="-5991"/>
                      <a:pt x="45720" y="14964"/>
                      <a:pt x="67628" y="26394"/>
                    </a:cubicBezTo>
                    <a:cubicBezTo>
                      <a:pt x="37148" y="17822"/>
                      <a:pt x="17145" y="33062"/>
                      <a:pt x="0" y="56874"/>
                    </a:cubicBezTo>
                    <a:cubicBezTo>
                      <a:pt x="0" y="38777"/>
                      <a:pt x="0" y="20679"/>
                      <a:pt x="0" y="1629"/>
                    </a:cubicBezTo>
                    <a:close/>
                  </a:path>
                </a:pathLst>
              </a:custGeom>
              <a:solidFill>
                <a:srgbClr val="63A0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762EB4CE-62D9-432E-B688-E52D1881B83D}"/>
                  </a:ext>
                </a:extLst>
              </p:cNvPr>
              <p:cNvSpPr/>
              <p:nvPr/>
            </p:nvSpPr>
            <p:spPr>
              <a:xfrm>
                <a:off x="8344879" y="-1475630"/>
                <a:ext cx="35935" cy="44416"/>
              </a:xfrm>
              <a:custGeom>
                <a:avLst/>
                <a:gdLst>
                  <a:gd name="connsiteX0" fmla="*/ 35935 w 35935"/>
                  <a:gd name="connsiteY0" fmla="*/ 1554 h 44416"/>
                  <a:gd name="connsiteX1" fmla="*/ 15933 w 35935"/>
                  <a:gd name="connsiteY1" fmla="*/ 44416 h 44416"/>
                  <a:gd name="connsiteX2" fmla="*/ 2598 w 35935"/>
                  <a:gd name="connsiteY2" fmla="*/ 38701 h 44416"/>
                  <a:gd name="connsiteX3" fmla="*/ 35935 w 35935"/>
                  <a:gd name="connsiteY3" fmla="*/ 1554 h 44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35" h="44416">
                    <a:moveTo>
                      <a:pt x="35935" y="1554"/>
                    </a:moveTo>
                    <a:cubicBezTo>
                      <a:pt x="29268" y="15841"/>
                      <a:pt x="22600" y="30129"/>
                      <a:pt x="15933" y="44416"/>
                    </a:cubicBezTo>
                    <a:cubicBezTo>
                      <a:pt x="11170" y="42511"/>
                      <a:pt x="7360" y="40606"/>
                      <a:pt x="2598" y="38701"/>
                    </a:cubicBezTo>
                    <a:cubicBezTo>
                      <a:pt x="-5022" y="10126"/>
                      <a:pt x="3550" y="-5114"/>
                      <a:pt x="35935" y="1554"/>
                    </a:cubicBezTo>
                    <a:close/>
                  </a:path>
                </a:pathLst>
              </a:custGeom>
              <a:solidFill>
                <a:srgbClr val="ACDC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A149B48-355A-4658-A63B-69F274DAC197}"/>
                  </a:ext>
                </a:extLst>
              </p:cNvPr>
              <p:cNvSpPr/>
              <p:nvPr/>
            </p:nvSpPr>
            <p:spPr>
              <a:xfrm>
                <a:off x="8521784" y="-1289910"/>
                <a:ext cx="158257" cy="135892"/>
              </a:xfrm>
              <a:custGeom>
                <a:avLst/>
                <a:gdLst>
                  <a:gd name="connsiteX0" fmla="*/ 38100 w 158257"/>
                  <a:gd name="connsiteY0" fmla="*/ 110156 h 135892"/>
                  <a:gd name="connsiteX1" fmla="*/ 0 w 158257"/>
                  <a:gd name="connsiteY1" fmla="*/ 5381 h 135892"/>
                  <a:gd name="connsiteX2" fmla="*/ 118110 w 158257"/>
                  <a:gd name="connsiteY2" fmla="*/ 619 h 135892"/>
                  <a:gd name="connsiteX3" fmla="*/ 142875 w 158257"/>
                  <a:gd name="connsiteY3" fmla="*/ 18716 h 135892"/>
                  <a:gd name="connsiteX4" fmla="*/ 158115 w 158257"/>
                  <a:gd name="connsiteY4" fmla="*/ 112061 h 135892"/>
                  <a:gd name="connsiteX5" fmla="*/ 146685 w 158257"/>
                  <a:gd name="connsiteY5" fmla="*/ 131111 h 135892"/>
                  <a:gd name="connsiteX6" fmla="*/ 38100 w 158257"/>
                  <a:gd name="connsiteY6" fmla="*/ 110156 h 135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8257" h="135892">
                    <a:moveTo>
                      <a:pt x="38100" y="110156"/>
                    </a:moveTo>
                    <a:cubicBezTo>
                      <a:pt x="20003" y="76819"/>
                      <a:pt x="4763" y="43481"/>
                      <a:pt x="0" y="5381"/>
                    </a:cubicBezTo>
                    <a:cubicBezTo>
                      <a:pt x="39053" y="-5096"/>
                      <a:pt x="78105" y="3476"/>
                      <a:pt x="118110" y="619"/>
                    </a:cubicBezTo>
                    <a:cubicBezTo>
                      <a:pt x="131445" y="-334"/>
                      <a:pt x="140018" y="7286"/>
                      <a:pt x="142875" y="18716"/>
                    </a:cubicBezTo>
                    <a:cubicBezTo>
                      <a:pt x="150495" y="49196"/>
                      <a:pt x="155258" y="80629"/>
                      <a:pt x="158115" y="112061"/>
                    </a:cubicBezTo>
                    <a:cubicBezTo>
                      <a:pt x="159068" y="119681"/>
                      <a:pt x="155258" y="127301"/>
                      <a:pt x="146685" y="131111"/>
                    </a:cubicBezTo>
                    <a:cubicBezTo>
                      <a:pt x="125730" y="143494"/>
                      <a:pt x="58103" y="130159"/>
                      <a:pt x="38100" y="110156"/>
                    </a:cubicBezTo>
                    <a:close/>
                  </a:path>
                </a:pathLst>
              </a:custGeom>
              <a:solidFill>
                <a:srgbClr val="F4F2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14104B3E-6BB7-4863-91AD-04219E1CBD30}"/>
                  </a:ext>
                </a:extLst>
              </p:cNvPr>
              <p:cNvSpPr/>
              <p:nvPr/>
            </p:nvSpPr>
            <p:spPr>
              <a:xfrm>
                <a:off x="8522737" y="-1294126"/>
                <a:ext cx="174470" cy="147135"/>
              </a:xfrm>
              <a:custGeom>
                <a:avLst/>
                <a:gdLst>
                  <a:gd name="connsiteX0" fmla="*/ 37147 w 174470"/>
                  <a:gd name="connsiteY0" fmla="*/ 114372 h 147135"/>
                  <a:gd name="connsiteX1" fmla="*/ 88583 w 174470"/>
                  <a:gd name="connsiteY1" fmla="*/ 133422 h 147135"/>
                  <a:gd name="connsiteX2" fmla="*/ 135255 w 174470"/>
                  <a:gd name="connsiteY2" fmla="*/ 79130 h 147135"/>
                  <a:gd name="connsiteX3" fmla="*/ 46672 w 174470"/>
                  <a:gd name="connsiteY3" fmla="*/ 9597 h 147135"/>
                  <a:gd name="connsiteX4" fmla="*/ 0 w 174470"/>
                  <a:gd name="connsiteY4" fmla="*/ 8645 h 147135"/>
                  <a:gd name="connsiteX5" fmla="*/ 151447 w 174470"/>
                  <a:gd name="connsiteY5" fmla="*/ 72 h 147135"/>
                  <a:gd name="connsiteX6" fmla="*/ 168593 w 174470"/>
                  <a:gd name="connsiteY6" fmla="*/ 18170 h 147135"/>
                  <a:gd name="connsiteX7" fmla="*/ 164783 w 174470"/>
                  <a:gd name="connsiteY7" fmla="*/ 133422 h 147135"/>
                  <a:gd name="connsiteX8" fmla="*/ 37147 w 174470"/>
                  <a:gd name="connsiteY8" fmla="*/ 114372 h 14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70" h="147135">
                    <a:moveTo>
                      <a:pt x="37147" y="114372"/>
                    </a:moveTo>
                    <a:cubicBezTo>
                      <a:pt x="53340" y="123897"/>
                      <a:pt x="67628" y="133422"/>
                      <a:pt x="88583" y="133422"/>
                    </a:cubicBezTo>
                    <a:cubicBezTo>
                      <a:pt x="147638" y="134375"/>
                      <a:pt x="147638" y="135327"/>
                      <a:pt x="135255" y="79130"/>
                    </a:cubicBezTo>
                    <a:cubicBezTo>
                      <a:pt x="119063" y="9597"/>
                      <a:pt x="119063" y="9597"/>
                      <a:pt x="46672" y="9597"/>
                    </a:cubicBezTo>
                    <a:cubicBezTo>
                      <a:pt x="31433" y="9597"/>
                      <a:pt x="15240" y="9597"/>
                      <a:pt x="0" y="8645"/>
                    </a:cubicBezTo>
                    <a:cubicBezTo>
                      <a:pt x="49530" y="-6595"/>
                      <a:pt x="100965" y="4835"/>
                      <a:pt x="151447" y="72"/>
                    </a:cubicBezTo>
                    <a:cubicBezTo>
                      <a:pt x="162878" y="-880"/>
                      <a:pt x="169545" y="7692"/>
                      <a:pt x="168593" y="18170"/>
                    </a:cubicBezTo>
                    <a:cubicBezTo>
                      <a:pt x="165735" y="57222"/>
                      <a:pt x="185738" y="98180"/>
                      <a:pt x="164783" y="133422"/>
                    </a:cubicBezTo>
                    <a:cubicBezTo>
                      <a:pt x="148590" y="161045"/>
                      <a:pt x="54293" y="142947"/>
                      <a:pt x="37147" y="114372"/>
                    </a:cubicBezTo>
                    <a:close/>
                  </a:path>
                </a:pathLst>
              </a:custGeom>
              <a:solidFill>
                <a:srgbClr val="EBDE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58CDB779-6FEF-4793-985D-A4B6400FDC2F}"/>
                  </a:ext>
                </a:extLst>
              </p:cNvPr>
              <p:cNvSpPr/>
              <p:nvPr/>
            </p:nvSpPr>
            <p:spPr>
              <a:xfrm>
                <a:off x="8505592" y="-1351679"/>
                <a:ext cx="171450" cy="29975"/>
              </a:xfrm>
              <a:custGeom>
                <a:avLst/>
                <a:gdLst>
                  <a:gd name="connsiteX0" fmla="*/ 171450 w 171450"/>
                  <a:gd name="connsiteY0" fmla="*/ 19526 h 29975"/>
                  <a:gd name="connsiteX1" fmla="*/ 20955 w 171450"/>
                  <a:gd name="connsiteY1" fmla="*/ 29051 h 29975"/>
                  <a:gd name="connsiteX2" fmla="*/ 0 w 171450"/>
                  <a:gd name="connsiteY2" fmla="*/ 15716 h 29975"/>
                  <a:gd name="connsiteX3" fmla="*/ 23813 w 171450"/>
                  <a:gd name="connsiteY3" fmla="*/ 476 h 29975"/>
                  <a:gd name="connsiteX4" fmla="*/ 171450 w 171450"/>
                  <a:gd name="connsiteY4" fmla="*/ 19526 h 29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29975">
                    <a:moveTo>
                      <a:pt x="171450" y="19526"/>
                    </a:moveTo>
                    <a:cubicBezTo>
                      <a:pt x="120967" y="32861"/>
                      <a:pt x="71438" y="30003"/>
                      <a:pt x="20955" y="29051"/>
                    </a:cubicBezTo>
                    <a:cubicBezTo>
                      <a:pt x="11430" y="29051"/>
                      <a:pt x="0" y="27146"/>
                      <a:pt x="0" y="15716"/>
                    </a:cubicBezTo>
                    <a:cubicBezTo>
                      <a:pt x="0" y="-477"/>
                      <a:pt x="13335" y="1428"/>
                      <a:pt x="23813" y="476"/>
                    </a:cubicBezTo>
                    <a:cubicBezTo>
                      <a:pt x="74295" y="-2382"/>
                      <a:pt x="122872" y="8096"/>
                      <a:pt x="171450" y="19526"/>
                    </a:cubicBezTo>
                    <a:close/>
                  </a:path>
                </a:pathLst>
              </a:custGeom>
              <a:solidFill>
                <a:srgbClr val="885F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A68BF4F-9066-4AFD-B744-441F7D90583C}"/>
                  </a:ext>
                </a:extLst>
              </p:cNvPr>
              <p:cNvSpPr/>
              <p:nvPr/>
            </p:nvSpPr>
            <p:spPr>
              <a:xfrm>
                <a:off x="8235082" y="-3246678"/>
                <a:ext cx="160972" cy="128304"/>
              </a:xfrm>
              <a:custGeom>
                <a:avLst/>
                <a:gdLst>
                  <a:gd name="connsiteX0" fmla="*/ 1905 w 160972"/>
                  <a:gd name="connsiteY0" fmla="*/ 125730 h 128304"/>
                  <a:gd name="connsiteX1" fmla="*/ 0 w 160972"/>
                  <a:gd name="connsiteY1" fmla="*/ 104775 h 128304"/>
                  <a:gd name="connsiteX2" fmla="*/ 160973 w 160972"/>
                  <a:gd name="connsiteY2" fmla="*/ 0 h 128304"/>
                  <a:gd name="connsiteX3" fmla="*/ 19050 w 160972"/>
                  <a:gd name="connsiteY3" fmla="*/ 122873 h 128304"/>
                  <a:gd name="connsiteX4" fmla="*/ 1905 w 160972"/>
                  <a:gd name="connsiteY4" fmla="*/ 125730 h 128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" h="128304">
                    <a:moveTo>
                      <a:pt x="1905" y="125730"/>
                    </a:moveTo>
                    <a:cubicBezTo>
                      <a:pt x="1905" y="118110"/>
                      <a:pt x="9525" y="110490"/>
                      <a:pt x="0" y="104775"/>
                    </a:cubicBezTo>
                    <a:cubicBezTo>
                      <a:pt x="48578" y="61912"/>
                      <a:pt x="92392" y="11430"/>
                      <a:pt x="160973" y="0"/>
                    </a:cubicBezTo>
                    <a:cubicBezTo>
                      <a:pt x="111442" y="39052"/>
                      <a:pt x="59055" y="73343"/>
                      <a:pt x="19050" y="122873"/>
                    </a:cubicBezTo>
                    <a:cubicBezTo>
                      <a:pt x="14288" y="129540"/>
                      <a:pt x="8573" y="129540"/>
                      <a:pt x="1905" y="125730"/>
                    </a:cubicBezTo>
                    <a:close/>
                  </a:path>
                </a:pathLst>
              </a:custGeom>
              <a:solidFill>
                <a:srgbClr val="986F5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CF16CB3-F8EE-4FEE-B6A0-69B7E7B7F2C2}"/>
                  </a:ext>
                </a:extLst>
              </p:cNvPr>
              <p:cNvSpPr/>
              <p:nvPr/>
            </p:nvSpPr>
            <p:spPr>
              <a:xfrm>
                <a:off x="8938980" y="-1480744"/>
                <a:ext cx="116204" cy="81915"/>
              </a:xfrm>
              <a:custGeom>
                <a:avLst/>
                <a:gdLst>
                  <a:gd name="connsiteX0" fmla="*/ 0 w 116204"/>
                  <a:gd name="connsiteY0" fmla="*/ 80963 h 81915"/>
                  <a:gd name="connsiteX1" fmla="*/ 52388 w 116204"/>
                  <a:gd name="connsiteY1" fmla="*/ 17145 h 81915"/>
                  <a:gd name="connsiteX2" fmla="*/ 62865 w 116204"/>
                  <a:gd name="connsiteY2" fmla="*/ 0 h 81915"/>
                  <a:gd name="connsiteX3" fmla="*/ 78105 w 116204"/>
                  <a:gd name="connsiteY3" fmla="*/ 16192 h 81915"/>
                  <a:gd name="connsiteX4" fmla="*/ 116205 w 116204"/>
                  <a:gd name="connsiteY4" fmla="*/ 52388 h 81915"/>
                  <a:gd name="connsiteX5" fmla="*/ 40005 w 116204"/>
                  <a:gd name="connsiteY5" fmla="*/ 81915 h 81915"/>
                  <a:gd name="connsiteX6" fmla="*/ 0 w 116204"/>
                  <a:gd name="connsiteY6" fmla="*/ 80963 h 81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204" h="81915">
                    <a:moveTo>
                      <a:pt x="0" y="80963"/>
                    </a:moveTo>
                    <a:cubicBezTo>
                      <a:pt x="27622" y="68580"/>
                      <a:pt x="70485" y="68580"/>
                      <a:pt x="52388" y="17145"/>
                    </a:cubicBezTo>
                    <a:cubicBezTo>
                      <a:pt x="50482" y="10478"/>
                      <a:pt x="51435" y="0"/>
                      <a:pt x="62865" y="0"/>
                    </a:cubicBezTo>
                    <a:cubicBezTo>
                      <a:pt x="71438" y="0"/>
                      <a:pt x="76200" y="7620"/>
                      <a:pt x="78105" y="16192"/>
                    </a:cubicBezTo>
                    <a:cubicBezTo>
                      <a:pt x="81915" y="38100"/>
                      <a:pt x="88582" y="56198"/>
                      <a:pt x="116205" y="52388"/>
                    </a:cubicBezTo>
                    <a:cubicBezTo>
                      <a:pt x="94297" y="70485"/>
                      <a:pt x="58103" y="51435"/>
                      <a:pt x="40005" y="81915"/>
                    </a:cubicBezTo>
                    <a:cubicBezTo>
                      <a:pt x="26670" y="81915"/>
                      <a:pt x="13335" y="81915"/>
                      <a:pt x="0" y="80963"/>
                    </a:cubicBez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527C1D7-6023-45C2-BC88-645DC8F57AD9}"/>
                  </a:ext>
                </a:extLst>
              </p:cNvPr>
              <p:cNvSpPr/>
              <p:nvPr/>
            </p:nvSpPr>
            <p:spPr>
              <a:xfrm>
                <a:off x="8836109" y="-1389303"/>
                <a:ext cx="143827" cy="37147"/>
              </a:xfrm>
              <a:custGeom>
                <a:avLst/>
                <a:gdLst>
                  <a:gd name="connsiteX0" fmla="*/ 0 w 143827"/>
                  <a:gd name="connsiteY0" fmla="*/ 28575 h 37147"/>
                  <a:gd name="connsiteX1" fmla="*/ 141923 w 143827"/>
                  <a:gd name="connsiteY1" fmla="*/ 0 h 37147"/>
                  <a:gd name="connsiteX2" fmla="*/ 143828 w 143827"/>
                  <a:gd name="connsiteY2" fmla="*/ 2858 h 37147"/>
                  <a:gd name="connsiteX3" fmla="*/ 76200 w 143827"/>
                  <a:gd name="connsiteY3" fmla="*/ 33338 h 37147"/>
                  <a:gd name="connsiteX4" fmla="*/ 0 w 143827"/>
                  <a:gd name="connsiteY4" fmla="*/ 30480 h 37147"/>
                  <a:gd name="connsiteX5" fmla="*/ 0 w 143827"/>
                  <a:gd name="connsiteY5" fmla="*/ 28575 h 3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827" h="37147">
                    <a:moveTo>
                      <a:pt x="0" y="28575"/>
                    </a:moveTo>
                    <a:cubicBezTo>
                      <a:pt x="42863" y="-4763"/>
                      <a:pt x="95250" y="12383"/>
                      <a:pt x="141923" y="0"/>
                    </a:cubicBezTo>
                    <a:cubicBezTo>
                      <a:pt x="141923" y="0"/>
                      <a:pt x="143828" y="2858"/>
                      <a:pt x="143828" y="2858"/>
                    </a:cubicBezTo>
                    <a:cubicBezTo>
                      <a:pt x="130493" y="33338"/>
                      <a:pt x="100965" y="26670"/>
                      <a:pt x="76200" y="33338"/>
                    </a:cubicBezTo>
                    <a:cubicBezTo>
                      <a:pt x="51435" y="29527"/>
                      <a:pt x="24765" y="45720"/>
                      <a:pt x="0" y="30480"/>
                    </a:cubicBezTo>
                    <a:lnTo>
                      <a:pt x="0" y="28575"/>
                    </a:lnTo>
                    <a:close/>
                  </a:path>
                </a:pathLst>
              </a:custGeom>
              <a:solidFill>
                <a:srgbClr val="4036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ABBC6E93-6ED2-48E7-B145-AA38CEF71E01}"/>
                  </a:ext>
                </a:extLst>
              </p:cNvPr>
              <p:cNvSpPr/>
              <p:nvPr/>
            </p:nvSpPr>
            <p:spPr>
              <a:xfrm>
                <a:off x="8487279" y="-1397876"/>
                <a:ext cx="127850" cy="29031"/>
              </a:xfrm>
              <a:custGeom>
                <a:avLst/>
                <a:gdLst>
                  <a:gd name="connsiteX0" fmla="*/ 6883 w 127850"/>
                  <a:gd name="connsiteY0" fmla="*/ 0 h 29031"/>
                  <a:gd name="connsiteX1" fmla="*/ 127851 w 127850"/>
                  <a:gd name="connsiteY1" fmla="*/ 18098 h 29031"/>
                  <a:gd name="connsiteX2" fmla="*/ 15456 w 127850"/>
                  <a:gd name="connsiteY2" fmla="*/ 24765 h 29031"/>
                  <a:gd name="connsiteX3" fmla="*/ 6883 w 127850"/>
                  <a:gd name="connsiteY3" fmla="*/ 0 h 29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7850" h="29031">
                    <a:moveTo>
                      <a:pt x="6883" y="0"/>
                    </a:moveTo>
                    <a:cubicBezTo>
                      <a:pt x="43078" y="34290"/>
                      <a:pt x="87846" y="11430"/>
                      <a:pt x="127851" y="18098"/>
                    </a:cubicBezTo>
                    <a:cubicBezTo>
                      <a:pt x="91656" y="37148"/>
                      <a:pt x="53556" y="25718"/>
                      <a:pt x="15456" y="24765"/>
                    </a:cubicBezTo>
                    <a:cubicBezTo>
                      <a:pt x="4978" y="24765"/>
                      <a:pt x="-8357" y="15240"/>
                      <a:pt x="6883" y="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E854F66B-305C-40A4-92DF-1AC29CFE5B54}"/>
                  </a:ext>
                </a:extLst>
              </p:cNvPr>
              <p:cNvSpPr/>
              <p:nvPr/>
            </p:nvSpPr>
            <p:spPr>
              <a:xfrm>
                <a:off x="8473207" y="-1445334"/>
                <a:ext cx="34313" cy="47458"/>
              </a:xfrm>
              <a:custGeom>
                <a:avLst/>
                <a:gdLst>
                  <a:gd name="connsiteX0" fmla="*/ 0 w 34313"/>
                  <a:gd name="connsiteY0" fmla="*/ 27456 h 47458"/>
                  <a:gd name="connsiteX1" fmla="*/ 22860 w 34313"/>
                  <a:gd name="connsiteY1" fmla="*/ 1739 h 47458"/>
                  <a:gd name="connsiteX2" fmla="*/ 20955 w 34313"/>
                  <a:gd name="connsiteY2" fmla="*/ 47458 h 47458"/>
                  <a:gd name="connsiteX3" fmla="*/ 0 w 34313"/>
                  <a:gd name="connsiteY3" fmla="*/ 27456 h 4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3" h="47458">
                    <a:moveTo>
                      <a:pt x="0" y="27456"/>
                    </a:moveTo>
                    <a:cubicBezTo>
                      <a:pt x="1905" y="13168"/>
                      <a:pt x="9525" y="-5882"/>
                      <a:pt x="22860" y="1739"/>
                    </a:cubicBezTo>
                    <a:cubicBezTo>
                      <a:pt x="45720" y="13168"/>
                      <a:pt x="28575" y="32218"/>
                      <a:pt x="20955" y="47458"/>
                    </a:cubicBezTo>
                    <a:cubicBezTo>
                      <a:pt x="18098" y="36028"/>
                      <a:pt x="21908" y="17931"/>
                      <a:pt x="0" y="27456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531C020F-575E-4573-A834-81138AA06E88}"/>
                  </a:ext>
                </a:extLst>
              </p:cNvPr>
              <p:cNvSpPr/>
              <p:nvPr/>
            </p:nvSpPr>
            <p:spPr>
              <a:xfrm>
                <a:off x="8427487" y="-1417878"/>
                <a:ext cx="46672" cy="29435"/>
              </a:xfrm>
              <a:custGeom>
                <a:avLst/>
                <a:gdLst>
                  <a:gd name="connsiteX0" fmla="*/ 0 w 46672"/>
                  <a:gd name="connsiteY0" fmla="*/ 19050 h 29435"/>
                  <a:gd name="connsiteX1" fmla="*/ 46673 w 46672"/>
                  <a:gd name="connsiteY1" fmla="*/ 0 h 29435"/>
                  <a:gd name="connsiteX2" fmla="*/ 0 w 46672"/>
                  <a:gd name="connsiteY2" fmla="*/ 19050 h 29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72" h="29435">
                    <a:moveTo>
                      <a:pt x="0" y="19050"/>
                    </a:moveTo>
                    <a:cubicBezTo>
                      <a:pt x="20003" y="23813"/>
                      <a:pt x="33338" y="12383"/>
                      <a:pt x="46673" y="0"/>
                    </a:cubicBezTo>
                    <a:cubicBezTo>
                      <a:pt x="40958" y="30480"/>
                      <a:pt x="25718" y="38100"/>
                      <a:pt x="0" y="19050"/>
                    </a:cubicBezTo>
                    <a:close/>
                  </a:path>
                </a:pathLst>
              </a:custGeom>
              <a:solidFill>
                <a:srgbClr val="1E4E6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ED7B4A89-A81F-44BE-83D2-4843259DACD8}"/>
                  </a:ext>
                </a:extLst>
              </p:cNvPr>
              <p:cNvSpPr/>
              <p:nvPr/>
            </p:nvSpPr>
            <p:spPr>
              <a:xfrm>
                <a:off x="8388435" y="-1415973"/>
                <a:ext cx="39052" cy="17167"/>
              </a:xfrm>
              <a:custGeom>
                <a:avLst/>
                <a:gdLst>
                  <a:gd name="connsiteX0" fmla="*/ 0 w 39052"/>
                  <a:gd name="connsiteY0" fmla="*/ 0 h 17167"/>
                  <a:gd name="connsiteX1" fmla="*/ 39052 w 39052"/>
                  <a:gd name="connsiteY1" fmla="*/ 16192 h 17167"/>
                  <a:gd name="connsiteX2" fmla="*/ 0 w 39052"/>
                  <a:gd name="connsiteY2" fmla="*/ 0 h 17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7167">
                    <a:moveTo>
                      <a:pt x="0" y="0"/>
                    </a:moveTo>
                    <a:cubicBezTo>
                      <a:pt x="15240" y="0"/>
                      <a:pt x="28575" y="5715"/>
                      <a:pt x="39052" y="16192"/>
                    </a:cubicBezTo>
                    <a:cubicBezTo>
                      <a:pt x="22860" y="19050"/>
                      <a:pt x="8572" y="16192"/>
                      <a:pt x="0" y="0"/>
                    </a:cubicBezTo>
                    <a:close/>
                  </a:path>
                </a:pathLst>
              </a:custGeom>
              <a:solidFill>
                <a:srgbClr val="3856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6323054-CCA1-4F9E-B025-BE5041470B67}"/>
                  </a:ext>
                </a:extLst>
              </p:cNvPr>
              <p:cNvSpPr/>
              <p:nvPr/>
            </p:nvSpPr>
            <p:spPr>
              <a:xfrm>
                <a:off x="8837619" y="-1305565"/>
                <a:ext cx="179464" cy="130019"/>
              </a:xfrm>
              <a:custGeom>
                <a:avLst/>
                <a:gdLst>
                  <a:gd name="connsiteX0" fmla="*/ 179465 w 179464"/>
                  <a:gd name="connsiteY0" fmla="*/ 1986 h 130019"/>
                  <a:gd name="connsiteX1" fmla="*/ 129935 w 179464"/>
                  <a:gd name="connsiteY1" fmla="*/ 109619 h 130019"/>
                  <a:gd name="connsiteX2" fmla="*/ 9920 w 179464"/>
                  <a:gd name="connsiteY2" fmla="*/ 122001 h 130019"/>
                  <a:gd name="connsiteX3" fmla="*/ 3252 w 179464"/>
                  <a:gd name="connsiteY3" fmla="*/ 58184 h 130019"/>
                  <a:gd name="connsiteX4" fmla="*/ 60402 w 179464"/>
                  <a:gd name="connsiteY4" fmla="*/ 1034 h 130019"/>
                  <a:gd name="connsiteX5" fmla="*/ 179465 w 179464"/>
                  <a:gd name="connsiteY5" fmla="*/ 1986 h 13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4" h="130019">
                    <a:moveTo>
                      <a:pt x="179465" y="1986"/>
                    </a:moveTo>
                    <a:cubicBezTo>
                      <a:pt x="171845" y="43896"/>
                      <a:pt x="152795" y="77234"/>
                      <a:pt x="129935" y="109619"/>
                    </a:cubicBezTo>
                    <a:cubicBezTo>
                      <a:pt x="117552" y="127716"/>
                      <a:pt x="24208" y="138194"/>
                      <a:pt x="9920" y="122001"/>
                    </a:cubicBezTo>
                    <a:cubicBezTo>
                      <a:pt x="-6273" y="103904"/>
                      <a:pt x="8015" y="79139"/>
                      <a:pt x="3252" y="58184"/>
                    </a:cubicBezTo>
                    <a:cubicBezTo>
                      <a:pt x="-9130" y="6749"/>
                      <a:pt x="14683" y="-3729"/>
                      <a:pt x="60402" y="1034"/>
                    </a:cubicBezTo>
                    <a:cubicBezTo>
                      <a:pt x="98502" y="4844"/>
                      <a:pt x="137555" y="1986"/>
                      <a:pt x="179465" y="1986"/>
                    </a:cubicBezTo>
                    <a:close/>
                  </a:path>
                </a:pathLst>
              </a:custGeom>
              <a:solidFill>
                <a:srgbClr val="F6F3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1BC3909D-ED27-4682-AC6E-19C8819EE0A2}"/>
                  </a:ext>
                </a:extLst>
              </p:cNvPr>
              <p:cNvSpPr/>
              <p:nvPr/>
            </p:nvSpPr>
            <p:spPr>
              <a:xfrm>
                <a:off x="8501782" y="-1971281"/>
                <a:ext cx="400050" cy="54784"/>
              </a:xfrm>
              <a:custGeom>
                <a:avLst/>
                <a:gdLst>
                  <a:gd name="connsiteX0" fmla="*/ 95250 w 400050"/>
                  <a:gd name="connsiteY0" fmla="*/ 39053 h 54784"/>
                  <a:gd name="connsiteX1" fmla="*/ 0 w 400050"/>
                  <a:gd name="connsiteY1" fmla="*/ 953 h 54784"/>
                  <a:gd name="connsiteX2" fmla="*/ 40005 w 400050"/>
                  <a:gd name="connsiteY2" fmla="*/ 0 h 54784"/>
                  <a:gd name="connsiteX3" fmla="*/ 400050 w 400050"/>
                  <a:gd name="connsiteY3" fmla="*/ 11430 h 54784"/>
                  <a:gd name="connsiteX4" fmla="*/ 335280 w 400050"/>
                  <a:gd name="connsiteY4" fmla="*/ 40005 h 54784"/>
                  <a:gd name="connsiteX5" fmla="*/ 328613 w 400050"/>
                  <a:gd name="connsiteY5" fmla="*/ 45720 h 54784"/>
                  <a:gd name="connsiteX6" fmla="*/ 230505 w 400050"/>
                  <a:gd name="connsiteY6" fmla="*/ 51435 h 54784"/>
                  <a:gd name="connsiteX7" fmla="*/ 95250 w 400050"/>
                  <a:gd name="connsiteY7" fmla="*/ 39053 h 54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050" h="54784">
                    <a:moveTo>
                      <a:pt x="95250" y="39053"/>
                    </a:moveTo>
                    <a:cubicBezTo>
                      <a:pt x="63817" y="26670"/>
                      <a:pt x="32385" y="13335"/>
                      <a:pt x="0" y="953"/>
                    </a:cubicBezTo>
                    <a:cubicBezTo>
                      <a:pt x="13335" y="953"/>
                      <a:pt x="26670" y="953"/>
                      <a:pt x="40005" y="0"/>
                    </a:cubicBezTo>
                    <a:cubicBezTo>
                      <a:pt x="159067" y="21908"/>
                      <a:pt x="279082" y="28575"/>
                      <a:pt x="400050" y="11430"/>
                    </a:cubicBezTo>
                    <a:cubicBezTo>
                      <a:pt x="390525" y="47625"/>
                      <a:pt x="349567" y="13335"/>
                      <a:pt x="335280" y="40005"/>
                    </a:cubicBezTo>
                    <a:cubicBezTo>
                      <a:pt x="333375" y="41910"/>
                      <a:pt x="331470" y="43815"/>
                      <a:pt x="328613" y="45720"/>
                    </a:cubicBezTo>
                    <a:cubicBezTo>
                      <a:pt x="296227" y="57150"/>
                      <a:pt x="262890" y="56198"/>
                      <a:pt x="230505" y="51435"/>
                    </a:cubicBezTo>
                    <a:cubicBezTo>
                      <a:pt x="185738" y="44767"/>
                      <a:pt x="140970" y="46673"/>
                      <a:pt x="95250" y="39053"/>
                    </a:cubicBezTo>
                    <a:close/>
                  </a:path>
                </a:pathLst>
              </a:custGeom>
              <a:solidFill>
                <a:srgbClr val="4625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BA2E200-B655-43C2-9E08-7D5887FAF9B3}"/>
                  </a:ext>
                </a:extLst>
              </p:cNvPr>
              <p:cNvSpPr/>
              <p:nvPr/>
            </p:nvSpPr>
            <p:spPr>
              <a:xfrm>
                <a:off x="8932312" y="-1946909"/>
                <a:ext cx="256481" cy="374725"/>
              </a:xfrm>
              <a:custGeom>
                <a:avLst/>
                <a:gdLst>
                  <a:gd name="connsiteX0" fmla="*/ 153353 w 256481"/>
                  <a:gd name="connsiteY0" fmla="*/ 374726 h 374725"/>
                  <a:gd name="connsiteX1" fmla="*/ 150495 w 256481"/>
                  <a:gd name="connsiteY1" fmla="*/ 367106 h 374725"/>
                  <a:gd name="connsiteX2" fmla="*/ 116205 w 256481"/>
                  <a:gd name="connsiteY2" fmla="*/ 240423 h 374725"/>
                  <a:gd name="connsiteX3" fmla="*/ 80963 w 256481"/>
                  <a:gd name="connsiteY3" fmla="*/ 158508 h 374725"/>
                  <a:gd name="connsiteX4" fmla="*/ 76200 w 256481"/>
                  <a:gd name="connsiteY4" fmla="*/ 147078 h 374725"/>
                  <a:gd name="connsiteX5" fmla="*/ 54293 w 256481"/>
                  <a:gd name="connsiteY5" fmla="*/ 113741 h 374725"/>
                  <a:gd name="connsiteX6" fmla="*/ 23813 w 256481"/>
                  <a:gd name="connsiteY6" fmla="*/ 61353 h 374725"/>
                  <a:gd name="connsiteX7" fmla="*/ 0 w 256481"/>
                  <a:gd name="connsiteY7" fmla="*/ 20396 h 374725"/>
                  <a:gd name="connsiteX8" fmla="*/ 53340 w 256481"/>
                  <a:gd name="connsiteY8" fmla="*/ 7061 h 374725"/>
                  <a:gd name="connsiteX9" fmla="*/ 239078 w 256481"/>
                  <a:gd name="connsiteY9" fmla="*/ 285191 h 374725"/>
                  <a:gd name="connsiteX10" fmla="*/ 254318 w 256481"/>
                  <a:gd name="connsiteY10" fmla="*/ 337578 h 374725"/>
                  <a:gd name="connsiteX11" fmla="*/ 153353 w 256481"/>
                  <a:gd name="connsiteY11" fmla="*/ 374726 h 374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481" h="374725">
                    <a:moveTo>
                      <a:pt x="153353" y="374726"/>
                    </a:moveTo>
                    <a:cubicBezTo>
                      <a:pt x="153353" y="371868"/>
                      <a:pt x="153353" y="369963"/>
                      <a:pt x="150495" y="367106"/>
                    </a:cubicBezTo>
                    <a:cubicBezTo>
                      <a:pt x="145733" y="323291"/>
                      <a:pt x="138113" y="279476"/>
                      <a:pt x="116205" y="240423"/>
                    </a:cubicBezTo>
                    <a:cubicBezTo>
                      <a:pt x="103822" y="213753"/>
                      <a:pt x="95250" y="185178"/>
                      <a:pt x="80963" y="158508"/>
                    </a:cubicBezTo>
                    <a:cubicBezTo>
                      <a:pt x="79058" y="154698"/>
                      <a:pt x="77153" y="150888"/>
                      <a:pt x="76200" y="147078"/>
                    </a:cubicBezTo>
                    <a:cubicBezTo>
                      <a:pt x="72390" y="133743"/>
                      <a:pt x="65722" y="122313"/>
                      <a:pt x="54293" y="113741"/>
                    </a:cubicBezTo>
                    <a:cubicBezTo>
                      <a:pt x="40005" y="98501"/>
                      <a:pt x="33338" y="79451"/>
                      <a:pt x="23813" y="61353"/>
                    </a:cubicBezTo>
                    <a:cubicBezTo>
                      <a:pt x="16193" y="47066"/>
                      <a:pt x="0" y="38493"/>
                      <a:pt x="0" y="20396"/>
                    </a:cubicBezTo>
                    <a:cubicBezTo>
                      <a:pt x="12383" y="-7227"/>
                      <a:pt x="32385" y="-1512"/>
                      <a:pt x="53340" y="7061"/>
                    </a:cubicBezTo>
                    <a:cubicBezTo>
                      <a:pt x="116205" y="99453"/>
                      <a:pt x="187643" y="185178"/>
                      <a:pt x="239078" y="285191"/>
                    </a:cubicBezTo>
                    <a:cubicBezTo>
                      <a:pt x="247650" y="301383"/>
                      <a:pt x="261938" y="316623"/>
                      <a:pt x="254318" y="337578"/>
                    </a:cubicBezTo>
                    <a:cubicBezTo>
                      <a:pt x="221933" y="350913"/>
                      <a:pt x="187643" y="363296"/>
                      <a:pt x="153353" y="374726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59453441-FD0A-444A-BB93-99C34B61CFF6}"/>
                  </a:ext>
                </a:extLst>
              </p:cNvPr>
              <p:cNvSpPr/>
              <p:nvPr/>
            </p:nvSpPr>
            <p:spPr>
              <a:xfrm>
                <a:off x="8886372" y="-1400467"/>
                <a:ext cx="153515" cy="68789"/>
              </a:xfrm>
              <a:custGeom>
                <a:avLst/>
                <a:gdLst>
                  <a:gd name="connsiteX0" fmla="*/ 25937 w 153515"/>
                  <a:gd name="connsiteY0" fmla="*/ 31166 h 68789"/>
                  <a:gd name="connsiteX1" fmla="*/ 93565 w 153515"/>
                  <a:gd name="connsiteY1" fmla="*/ 13068 h 68789"/>
                  <a:gd name="connsiteX2" fmla="*/ 106900 w 153515"/>
                  <a:gd name="connsiteY2" fmla="*/ 9258 h 68789"/>
                  <a:gd name="connsiteX3" fmla="*/ 151667 w 153515"/>
                  <a:gd name="connsiteY3" fmla="*/ 10211 h 68789"/>
                  <a:gd name="connsiteX4" fmla="*/ 118330 w 153515"/>
                  <a:gd name="connsiteY4" fmla="*/ 63551 h 68789"/>
                  <a:gd name="connsiteX5" fmla="*/ 6887 w 153515"/>
                  <a:gd name="connsiteY5" fmla="*/ 68313 h 68789"/>
                  <a:gd name="connsiteX6" fmla="*/ 25937 w 153515"/>
                  <a:gd name="connsiteY6" fmla="*/ 31166 h 68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3515" h="68789">
                    <a:moveTo>
                      <a:pt x="25937" y="31166"/>
                    </a:moveTo>
                    <a:cubicBezTo>
                      <a:pt x="48797" y="25451"/>
                      <a:pt x="70705" y="18783"/>
                      <a:pt x="93565" y="13068"/>
                    </a:cubicBezTo>
                    <a:cubicBezTo>
                      <a:pt x="98327" y="12116"/>
                      <a:pt x="103090" y="11163"/>
                      <a:pt x="106900" y="9258"/>
                    </a:cubicBezTo>
                    <a:cubicBezTo>
                      <a:pt x="122140" y="3543"/>
                      <a:pt x="145952" y="-8839"/>
                      <a:pt x="151667" y="10211"/>
                    </a:cubicBezTo>
                    <a:cubicBezTo>
                      <a:pt x="158335" y="31166"/>
                      <a:pt x="146905" y="56883"/>
                      <a:pt x="118330" y="63551"/>
                    </a:cubicBezTo>
                    <a:cubicBezTo>
                      <a:pt x="81182" y="72123"/>
                      <a:pt x="44035" y="67361"/>
                      <a:pt x="6887" y="68313"/>
                    </a:cubicBezTo>
                    <a:cubicBezTo>
                      <a:pt x="-10258" y="43548"/>
                      <a:pt x="7840" y="37833"/>
                      <a:pt x="25937" y="31166"/>
                    </a:cubicBezTo>
                    <a:close/>
                  </a:path>
                </a:pathLst>
              </a:custGeom>
              <a:solidFill>
                <a:srgbClr val="9560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8EDC3257-FC96-4D95-829A-B884E165C16E}"/>
                  </a:ext>
                </a:extLst>
              </p:cNvPr>
              <p:cNvSpPr/>
              <p:nvPr/>
            </p:nvSpPr>
            <p:spPr>
              <a:xfrm>
                <a:off x="8836092" y="-1370250"/>
                <a:ext cx="76217" cy="39079"/>
              </a:xfrm>
              <a:custGeom>
                <a:avLst/>
                <a:gdLst>
                  <a:gd name="connsiteX0" fmla="*/ 76217 w 76217"/>
                  <a:gd name="connsiteY0" fmla="*/ 949 h 39079"/>
                  <a:gd name="connsiteX1" fmla="*/ 57167 w 76217"/>
                  <a:gd name="connsiteY1" fmla="*/ 37144 h 39079"/>
                  <a:gd name="connsiteX2" fmla="*/ 17 w 76217"/>
                  <a:gd name="connsiteY2" fmla="*/ 9521 h 39079"/>
                  <a:gd name="connsiteX3" fmla="*/ 76217 w 76217"/>
                  <a:gd name="connsiteY3" fmla="*/ 949 h 39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17" h="39079">
                    <a:moveTo>
                      <a:pt x="76217" y="949"/>
                    </a:moveTo>
                    <a:cubicBezTo>
                      <a:pt x="64787" y="10474"/>
                      <a:pt x="53357" y="19999"/>
                      <a:pt x="57167" y="37144"/>
                    </a:cubicBezTo>
                    <a:cubicBezTo>
                      <a:pt x="38117" y="28571"/>
                      <a:pt x="-935" y="60004"/>
                      <a:pt x="17" y="9521"/>
                    </a:cubicBezTo>
                    <a:cubicBezTo>
                      <a:pt x="24782" y="1901"/>
                      <a:pt x="50500" y="-1909"/>
                      <a:pt x="76217" y="949"/>
                    </a:cubicBezTo>
                    <a:close/>
                  </a:path>
                </a:pathLst>
              </a:custGeom>
              <a:solidFill>
                <a:srgbClr val="764B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A23324E-00AF-4D2E-AE12-E4B14D3326CB}"/>
                  </a:ext>
                </a:extLst>
              </p:cNvPr>
              <p:cNvSpPr/>
              <p:nvPr/>
            </p:nvSpPr>
            <p:spPr>
              <a:xfrm>
                <a:off x="9092332" y="-1577125"/>
                <a:ext cx="104893" cy="49708"/>
              </a:xfrm>
              <a:custGeom>
                <a:avLst/>
                <a:gdLst>
                  <a:gd name="connsiteX0" fmla="*/ 29527 w 104893"/>
                  <a:gd name="connsiteY0" fmla="*/ 49709 h 49708"/>
                  <a:gd name="connsiteX1" fmla="*/ 0 w 104893"/>
                  <a:gd name="connsiteY1" fmla="*/ 37326 h 49708"/>
                  <a:gd name="connsiteX2" fmla="*/ 32385 w 104893"/>
                  <a:gd name="connsiteY2" fmla="*/ 18276 h 49708"/>
                  <a:gd name="connsiteX3" fmla="*/ 34290 w 104893"/>
                  <a:gd name="connsiteY3" fmla="*/ 14466 h 49708"/>
                  <a:gd name="connsiteX4" fmla="*/ 99060 w 104893"/>
                  <a:gd name="connsiteY4" fmla="*/ 3989 h 49708"/>
                  <a:gd name="connsiteX5" fmla="*/ 101917 w 104893"/>
                  <a:gd name="connsiteY5" fmla="*/ 24944 h 49708"/>
                  <a:gd name="connsiteX6" fmla="*/ 29527 w 104893"/>
                  <a:gd name="connsiteY6" fmla="*/ 49709 h 49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893" h="49708">
                    <a:moveTo>
                      <a:pt x="29527" y="49709"/>
                    </a:moveTo>
                    <a:cubicBezTo>
                      <a:pt x="19050" y="45899"/>
                      <a:pt x="6667" y="47804"/>
                      <a:pt x="0" y="37326"/>
                    </a:cubicBezTo>
                    <a:cubicBezTo>
                      <a:pt x="5715" y="22086"/>
                      <a:pt x="31432" y="41136"/>
                      <a:pt x="32385" y="18276"/>
                    </a:cubicBezTo>
                    <a:cubicBezTo>
                      <a:pt x="33338" y="17324"/>
                      <a:pt x="33338" y="14466"/>
                      <a:pt x="34290" y="14466"/>
                    </a:cubicBezTo>
                    <a:cubicBezTo>
                      <a:pt x="55245" y="8751"/>
                      <a:pt x="76200" y="-7441"/>
                      <a:pt x="99060" y="3989"/>
                    </a:cubicBezTo>
                    <a:cubicBezTo>
                      <a:pt x="105727" y="7799"/>
                      <a:pt x="106680" y="19229"/>
                      <a:pt x="101917" y="24944"/>
                    </a:cubicBezTo>
                    <a:cubicBezTo>
                      <a:pt x="83820" y="48756"/>
                      <a:pt x="54292" y="43041"/>
                      <a:pt x="29527" y="49709"/>
                    </a:cubicBezTo>
                    <a:close/>
                  </a:path>
                </a:pathLst>
              </a:custGeom>
              <a:solidFill>
                <a:srgbClr val="8965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380DE0A0-F057-460C-952F-A984E606E8E0}"/>
                  </a:ext>
                </a:extLst>
              </p:cNvPr>
              <p:cNvSpPr/>
              <p:nvPr/>
            </p:nvSpPr>
            <p:spPr>
              <a:xfrm>
                <a:off x="9084712" y="-1558848"/>
                <a:ext cx="52186" cy="20002"/>
              </a:xfrm>
              <a:custGeom>
                <a:avLst/>
                <a:gdLst>
                  <a:gd name="connsiteX0" fmla="*/ 39053 w 52186"/>
                  <a:gd name="connsiteY0" fmla="*/ 0 h 20002"/>
                  <a:gd name="connsiteX1" fmla="*/ 43815 w 52186"/>
                  <a:gd name="connsiteY1" fmla="*/ 16192 h 20002"/>
                  <a:gd name="connsiteX2" fmla="*/ 6668 w 52186"/>
                  <a:gd name="connsiteY2" fmla="*/ 20003 h 20002"/>
                  <a:gd name="connsiteX3" fmla="*/ 0 w 52186"/>
                  <a:gd name="connsiteY3" fmla="*/ 16192 h 20002"/>
                  <a:gd name="connsiteX4" fmla="*/ 39053 w 52186"/>
                  <a:gd name="connsiteY4" fmla="*/ 0 h 20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186" h="20002">
                    <a:moveTo>
                      <a:pt x="39053" y="0"/>
                    </a:moveTo>
                    <a:cubicBezTo>
                      <a:pt x="49530" y="2858"/>
                      <a:pt x="60008" y="8572"/>
                      <a:pt x="43815" y="16192"/>
                    </a:cubicBezTo>
                    <a:cubicBezTo>
                      <a:pt x="33338" y="20955"/>
                      <a:pt x="19050" y="19050"/>
                      <a:pt x="6668" y="20003"/>
                    </a:cubicBezTo>
                    <a:cubicBezTo>
                      <a:pt x="3810" y="19050"/>
                      <a:pt x="1905" y="18097"/>
                      <a:pt x="0" y="16192"/>
                    </a:cubicBezTo>
                    <a:cubicBezTo>
                      <a:pt x="8572" y="0"/>
                      <a:pt x="30480" y="14288"/>
                      <a:pt x="39053" y="0"/>
                    </a:cubicBezTo>
                    <a:close/>
                  </a:path>
                </a:pathLst>
              </a:custGeom>
              <a:solidFill>
                <a:srgbClr val="BF95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F5F8D13-90BD-42C2-A3F4-FF8B13B8FF40}"/>
                  </a:ext>
                </a:extLst>
              </p:cNvPr>
              <p:cNvSpPr/>
              <p:nvPr/>
            </p:nvSpPr>
            <p:spPr>
              <a:xfrm>
                <a:off x="8270307" y="-2520873"/>
                <a:ext cx="269575" cy="239535"/>
              </a:xfrm>
              <a:custGeom>
                <a:avLst/>
                <a:gdLst>
                  <a:gd name="connsiteX0" fmla="*/ 269575 w 269575"/>
                  <a:gd name="connsiteY0" fmla="*/ 120967 h 239535"/>
                  <a:gd name="connsiteX1" fmla="*/ 194327 w 269575"/>
                  <a:gd name="connsiteY1" fmla="*/ 199073 h 239535"/>
                  <a:gd name="connsiteX2" fmla="*/ 3827 w 269575"/>
                  <a:gd name="connsiteY2" fmla="*/ 177165 h 239535"/>
                  <a:gd name="connsiteX3" fmla="*/ 51452 w 269575"/>
                  <a:gd name="connsiteY3" fmla="*/ 85725 h 239535"/>
                  <a:gd name="connsiteX4" fmla="*/ 125747 w 269575"/>
                  <a:gd name="connsiteY4" fmla="*/ 76200 h 239535"/>
                  <a:gd name="connsiteX5" fmla="*/ 158132 w 269575"/>
                  <a:gd name="connsiteY5" fmla="*/ 49530 h 239535"/>
                  <a:gd name="connsiteX6" fmla="*/ 178135 w 269575"/>
                  <a:gd name="connsiteY6" fmla="*/ 0 h 239535"/>
                  <a:gd name="connsiteX7" fmla="*/ 189565 w 269575"/>
                  <a:gd name="connsiteY7" fmla="*/ 13335 h 239535"/>
                  <a:gd name="connsiteX8" fmla="*/ 182897 w 269575"/>
                  <a:gd name="connsiteY8" fmla="*/ 38100 h 239535"/>
                  <a:gd name="connsiteX9" fmla="*/ 240047 w 269575"/>
                  <a:gd name="connsiteY9" fmla="*/ 110490 h 239535"/>
                  <a:gd name="connsiteX10" fmla="*/ 269575 w 269575"/>
                  <a:gd name="connsiteY10" fmla="*/ 120967 h 239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9575" h="239535">
                    <a:moveTo>
                      <a:pt x="269575" y="120967"/>
                    </a:moveTo>
                    <a:cubicBezTo>
                      <a:pt x="236238" y="139065"/>
                      <a:pt x="214330" y="165735"/>
                      <a:pt x="194327" y="199073"/>
                    </a:cubicBezTo>
                    <a:cubicBezTo>
                      <a:pt x="154322" y="263842"/>
                      <a:pt x="36212" y="246698"/>
                      <a:pt x="3827" y="177165"/>
                    </a:cubicBezTo>
                    <a:cubicBezTo>
                      <a:pt x="-9508" y="148590"/>
                      <a:pt x="13352" y="102870"/>
                      <a:pt x="51452" y="85725"/>
                    </a:cubicBezTo>
                    <a:cubicBezTo>
                      <a:pt x="74312" y="75248"/>
                      <a:pt x="100982" y="68580"/>
                      <a:pt x="125747" y="76200"/>
                    </a:cubicBezTo>
                    <a:cubicBezTo>
                      <a:pt x="154322" y="84773"/>
                      <a:pt x="159085" y="73342"/>
                      <a:pt x="158132" y="49530"/>
                    </a:cubicBezTo>
                    <a:cubicBezTo>
                      <a:pt x="157180" y="30480"/>
                      <a:pt x="160037" y="11430"/>
                      <a:pt x="178135" y="0"/>
                    </a:cubicBezTo>
                    <a:cubicBezTo>
                      <a:pt x="184802" y="1905"/>
                      <a:pt x="189565" y="5715"/>
                      <a:pt x="189565" y="13335"/>
                    </a:cubicBezTo>
                    <a:cubicBezTo>
                      <a:pt x="189565" y="21908"/>
                      <a:pt x="185755" y="29527"/>
                      <a:pt x="182897" y="38100"/>
                    </a:cubicBezTo>
                    <a:cubicBezTo>
                      <a:pt x="181945" y="93345"/>
                      <a:pt x="188612" y="101917"/>
                      <a:pt x="240047" y="110490"/>
                    </a:cubicBezTo>
                    <a:cubicBezTo>
                      <a:pt x="249572" y="111442"/>
                      <a:pt x="261955" y="111442"/>
                      <a:pt x="269575" y="120967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0FD4CF65-0847-440D-954E-2AC503204968}"/>
                  </a:ext>
                </a:extLst>
              </p:cNvPr>
              <p:cNvSpPr/>
              <p:nvPr/>
            </p:nvSpPr>
            <p:spPr>
              <a:xfrm>
                <a:off x="8954311" y="-2436101"/>
                <a:ext cx="218365" cy="161827"/>
              </a:xfrm>
              <a:custGeom>
                <a:avLst/>
                <a:gdLst>
                  <a:gd name="connsiteX0" fmla="*/ 110398 w 218365"/>
                  <a:gd name="connsiteY0" fmla="*/ 0 h 161827"/>
                  <a:gd name="connsiteX1" fmla="*/ 184693 w 218365"/>
                  <a:gd name="connsiteY1" fmla="*/ 26670 h 161827"/>
                  <a:gd name="connsiteX2" fmla="*/ 214221 w 218365"/>
                  <a:gd name="connsiteY2" fmla="*/ 107632 h 161827"/>
                  <a:gd name="connsiteX3" fmla="*/ 144688 w 218365"/>
                  <a:gd name="connsiteY3" fmla="*/ 160973 h 161827"/>
                  <a:gd name="connsiteX4" fmla="*/ 25626 w 218365"/>
                  <a:gd name="connsiteY4" fmla="*/ 132398 h 161827"/>
                  <a:gd name="connsiteX5" fmla="*/ 5623 w 218365"/>
                  <a:gd name="connsiteY5" fmla="*/ 56198 h 161827"/>
                  <a:gd name="connsiteX6" fmla="*/ 110398 w 218365"/>
                  <a:gd name="connsiteY6" fmla="*/ 0 h 161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65" h="161827">
                    <a:moveTo>
                      <a:pt x="110398" y="0"/>
                    </a:moveTo>
                    <a:cubicBezTo>
                      <a:pt x="138021" y="0"/>
                      <a:pt x="160881" y="13335"/>
                      <a:pt x="184693" y="26670"/>
                    </a:cubicBezTo>
                    <a:cubicBezTo>
                      <a:pt x="218031" y="46673"/>
                      <a:pt x="223746" y="76200"/>
                      <a:pt x="214221" y="107632"/>
                    </a:cubicBezTo>
                    <a:cubicBezTo>
                      <a:pt x="204696" y="139065"/>
                      <a:pt x="182788" y="161925"/>
                      <a:pt x="144688" y="160973"/>
                    </a:cubicBezTo>
                    <a:cubicBezTo>
                      <a:pt x="102778" y="160020"/>
                      <a:pt x="58010" y="171450"/>
                      <a:pt x="25626" y="132398"/>
                    </a:cubicBezTo>
                    <a:cubicBezTo>
                      <a:pt x="6576" y="110490"/>
                      <a:pt x="-8665" y="87630"/>
                      <a:pt x="5623" y="56198"/>
                    </a:cubicBezTo>
                    <a:cubicBezTo>
                      <a:pt x="52296" y="59055"/>
                      <a:pt x="75156" y="18098"/>
                      <a:pt x="110398" y="0"/>
                    </a:cubicBezTo>
                    <a:close/>
                  </a:path>
                </a:pathLst>
              </a:custGeom>
              <a:solidFill>
                <a:srgbClr val="9247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F915023-AD92-47C9-93D8-A3078FBF9EAC}"/>
                  </a:ext>
                </a:extLst>
              </p:cNvPr>
              <p:cNvSpPr/>
              <p:nvPr/>
            </p:nvSpPr>
            <p:spPr>
              <a:xfrm>
                <a:off x="8608279" y="-2400043"/>
                <a:ext cx="276130" cy="200330"/>
              </a:xfrm>
              <a:custGeom>
                <a:avLst/>
                <a:gdLst>
                  <a:gd name="connsiteX0" fmla="*/ 142105 w 276130"/>
                  <a:gd name="connsiteY0" fmla="*/ 1089 h 200330"/>
                  <a:gd name="connsiteX1" fmla="*/ 218305 w 276130"/>
                  <a:gd name="connsiteY1" fmla="*/ 1089 h 200330"/>
                  <a:gd name="connsiteX2" fmla="*/ 275455 w 276130"/>
                  <a:gd name="connsiteY2" fmla="*/ 63002 h 200330"/>
                  <a:gd name="connsiteX3" fmla="*/ 135438 w 276130"/>
                  <a:gd name="connsiteY3" fmla="*/ 200162 h 200330"/>
                  <a:gd name="connsiteX4" fmla="*/ 183 w 276130"/>
                  <a:gd name="connsiteY4" fmla="*/ 48714 h 200330"/>
                  <a:gd name="connsiteX5" fmla="*/ 47808 w 276130"/>
                  <a:gd name="connsiteY5" fmla="*/ 137 h 200330"/>
                  <a:gd name="connsiteX6" fmla="*/ 142105 w 276130"/>
                  <a:gd name="connsiteY6" fmla="*/ 1089 h 200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130" h="200330">
                    <a:moveTo>
                      <a:pt x="142105" y="1089"/>
                    </a:moveTo>
                    <a:cubicBezTo>
                      <a:pt x="167823" y="1089"/>
                      <a:pt x="192588" y="1089"/>
                      <a:pt x="218305" y="1089"/>
                    </a:cubicBezTo>
                    <a:cubicBezTo>
                      <a:pt x="267835" y="2042"/>
                      <a:pt x="279265" y="13472"/>
                      <a:pt x="275455" y="63002"/>
                    </a:cubicBezTo>
                    <a:cubicBezTo>
                      <a:pt x="269740" y="143012"/>
                      <a:pt x="207828" y="203972"/>
                      <a:pt x="135438" y="200162"/>
                    </a:cubicBezTo>
                    <a:cubicBezTo>
                      <a:pt x="52570" y="196352"/>
                      <a:pt x="-3627" y="132534"/>
                      <a:pt x="183" y="48714"/>
                    </a:cubicBezTo>
                    <a:cubicBezTo>
                      <a:pt x="1135" y="16329"/>
                      <a:pt x="11613" y="-1768"/>
                      <a:pt x="47808" y="137"/>
                    </a:cubicBezTo>
                    <a:cubicBezTo>
                      <a:pt x="78288" y="2994"/>
                      <a:pt x="110673" y="1089"/>
                      <a:pt x="142105" y="1089"/>
                    </a:cubicBezTo>
                    <a:close/>
                  </a:path>
                </a:pathLst>
              </a:custGeom>
              <a:solidFill>
                <a:srgbClr val="7635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A0AEB3A1-ACA7-490E-976B-4E4790B9A1E5}"/>
                  </a:ext>
                </a:extLst>
              </p:cNvPr>
              <p:cNvSpPr/>
              <p:nvPr/>
            </p:nvSpPr>
            <p:spPr>
              <a:xfrm>
                <a:off x="8437493" y="-2542498"/>
                <a:ext cx="138466" cy="144507"/>
              </a:xfrm>
              <a:custGeom>
                <a:avLst/>
                <a:gdLst>
                  <a:gd name="connsiteX0" fmla="*/ 17616 w 138466"/>
                  <a:gd name="connsiteY0" fmla="*/ 32102 h 144507"/>
                  <a:gd name="connsiteX1" fmla="*/ 9044 w 138466"/>
                  <a:gd name="connsiteY1" fmla="*/ 21624 h 144507"/>
                  <a:gd name="connsiteX2" fmla="*/ 121439 w 138466"/>
                  <a:gd name="connsiteY2" fmla="*/ 20672 h 144507"/>
                  <a:gd name="connsiteX3" fmla="*/ 120486 w 138466"/>
                  <a:gd name="connsiteY3" fmla="*/ 124494 h 144507"/>
                  <a:gd name="connsiteX4" fmla="*/ 102389 w 138466"/>
                  <a:gd name="connsiteY4" fmla="*/ 143544 h 144507"/>
                  <a:gd name="connsiteX5" fmla="*/ 7139 w 138466"/>
                  <a:gd name="connsiteY5" fmla="*/ 50199 h 144507"/>
                  <a:gd name="connsiteX6" fmla="*/ 23331 w 138466"/>
                  <a:gd name="connsiteY6" fmla="*/ 52104 h 144507"/>
                  <a:gd name="connsiteX7" fmla="*/ 17616 w 138466"/>
                  <a:gd name="connsiteY7" fmla="*/ 32102 h 144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466" h="144507">
                    <a:moveTo>
                      <a:pt x="17616" y="32102"/>
                    </a:moveTo>
                    <a:cubicBezTo>
                      <a:pt x="14759" y="28292"/>
                      <a:pt x="11901" y="24482"/>
                      <a:pt x="9044" y="21624"/>
                    </a:cubicBezTo>
                    <a:cubicBezTo>
                      <a:pt x="46191" y="-4093"/>
                      <a:pt x="84291" y="-9808"/>
                      <a:pt x="121439" y="20672"/>
                    </a:cubicBezTo>
                    <a:cubicBezTo>
                      <a:pt x="143346" y="54962"/>
                      <a:pt x="145251" y="90204"/>
                      <a:pt x="120486" y="124494"/>
                    </a:cubicBezTo>
                    <a:cubicBezTo>
                      <a:pt x="114771" y="131162"/>
                      <a:pt x="108104" y="136877"/>
                      <a:pt x="102389" y="143544"/>
                    </a:cubicBezTo>
                    <a:cubicBezTo>
                      <a:pt x="12854" y="150212"/>
                      <a:pt x="-14769" y="122589"/>
                      <a:pt x="7139" y="50199"/>
                    </a:cubicBezTo>
                    <a:cubicBezTo>
                      <a:pt x="12854" y="51152"/>
                      <a:pt x="20474" y="55914"/>
                      <a:pt x="23331" y="52104"/>
                    </a:cubicBezTo>
                    <a:cubicBezTo>
                      <a:pt x="29999" y="43532"/>
                      <a:pt x="20474" y="37817"/>
                      <a:pt x="17616" y="32102"/>
                    </a:cubicBezTo>
                    <a:close/>
                  </a:path>
                </a:pathLst>
              </a:custGeom>
              <a:solidFill>
                <a:srgbClr val="2D1F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3DC5507-5277-46EF-87DF-48D293D8D78D}"/>
                  </a:ext>
                </a:extLst>
              </p:cNvPr>
              <p:cNvSpPr/>
              <p:nvPr/>
            </p:nvSpPr>
            <p:spPr>
              <a:xfrm>
                <a:off x="8904677" y="-2547071"/>
                <a:ext cx="148337" cy="160363"/>
              </a:xfrm>
              <a:custGeom>
                <a:avLst/>
                <a:gdLst>
                  <a:gd name="connsiteX0" fmla="*/ 55258 w 148337"/>
                  <a:gd name="connsiteY0" fmla="*/ 158595 h 160363"/>
                  <a:gd name="connsiteX1" fmla="*/ 27635 w 148337"/>
                  <a:gd name="connsiteY1" fmla="*/ 16672 h 160363"/>
                  <a:gd name="connsiteX2" fmla="*/ 92406 w 148337"/>
                  <a:gd name="connsiteY2" fmla="*/ 4290 h 160363"/>
                  <a:gd name="connsiteX3" fmla="*/ 110503 w 148337"/>
                  <a:gd name="connsiteY3" fmla="*/ 46200 h 160363"/>
                  <a:gd name="connsiteX4" fmla="*/ 119075 w 148337"/>
                  <a:gd name="connsiteY4" fmla="*/ 66202 h 160363"/>
                  <a:gd name="connsiteX5" fmla="*/ 147650 w 148337"/>
                  <a:gd name="connsiteY5" fmla="*/ 100492 h 160363"/>
                  <a:gd name="connsiteX6" fmla="*/ 93358 w 148337"/>
                  <a:gd name="connsiteY6" fmla="*/ 159547 h 160363"/>
                  <a:gd name="connsiteX7" fmla="*/ 55258 w 148337"/>
                  <a:gd name="connsiteY7" fmla="*/ 158595 h 16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37" h="160363">
                    <a:moveTo>
                      <a:pt x="55258" y="158595"/>
                    </a:moveTo>
                    <a:cubicBezTo>
                      <a:pt x="-8559" y="115732"/>
                      <a:pt x="-16180" y="78585"/>
                      <a:pt x="27635" y="16672"/>
                    </a:cubicBezTo>
                    <a:cubicBezTo>
                      <a:pt x="46685" y="-3330"/>
                      <a:pt x="69545" y="-2378"/>
                      <a:pt x="92406" y="4290"/>
                    </a:cubicBezTo>
                    <a:cubicBezTo>
                      <a:pt x="114313" y="10005"/>
                      <a:pt x="123838" y="24292"/>
                      <a:pt x="110503" y="46200"/>
                    </a:cubicBezTo>
                    <a:cubicBezTo>
                      <a:pt x="108598" y="54772"/>
                      <a:pt x="111456" y="61440"/>
                      <a:pt x="119075" y="66202"/>
                    </a:cubicBezTo>
                    <a:cubicBezTo>
                      <a:pt x="139078" y="69060"/>
                      <a:pt x="151460" y="78585"/>
                      <a:pt x="147650" y="100492"/>
                    </a:cubicBezTo>
                    <a:cubicBezTo>
                      <a:pt x="141935" y="130972"/>
                      <a:pt x="122885" y="150975"/>
                      <a:pt x="93358" y="159547"/>
                    </a:cubicBezTo>
                    <a:cubicBezTo>
                      <a:pt x="80975" y="162405"/>
                      <a:pt x="67641" y="156690"/>
                      <a:pt x="55258" y="158595"/>
                    </a:cubicBezTo>
                    <a:close/>
                  </a:path>
                </a:pathLst>
              </a:custGeom>
              <a:solidFill>
                <a:srgbClr val="2A1E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248412ED-0607-4E5A-9EE5-C03CDA3148CF}"/>
                  </a:ext>
                </a:extLst>
              </p:cNvPr>
              <p:cNvSpPr/>
              <p:nvPr/>
            </p:nvSpPr>
            <p:spPr>
              <a:xfrm>
                <a:off x="8931359" y="-2553727"/>
                <a:ext cx="133019" cy="177970"/>
              </a:xfrm>
              <a:custGeom>
                <a:avLst/>
                <a:gdLst>
                  <a:gd name="connsiteX0" fmla="*/ 67628 w 133019"/>
                  <a:gd name="connsiteY0" fmla="*/ 58571 h 177970"/>
                  <a:gd name="connsiteX1" fmla="*/ 76200 w 133019"/>
                  <a:gd name="connsiteY1" fmla="*/ 23328 h 177970"/>
                  <a:gd name="connsiteX2" fmla="*/ 31433 w 133019"/>
                  <a:gd name="connsiteY2" fmla="*/ 13803 h 177970"/>
                  <a:gd name="connsiteX3" fmla="*/ 0 w 133019"/>
                  <a:gd name="connsiteY3" fmla="*/ 23328 h 177970"/>
                  <a:gd name="connsiteX4" fmla="*/ 69533 w 133019"/>
                  <a:gd name="connsiteY4" fmla="*/ 6183 h 177970"/>
                  <a:gd name="connsiteX5" fmla="*/ 131445 w 133019"/>
                  <a:gd name="connsiteY5" fmla="*/ 74763 h 177970"/>
                  <a:gd name="connsiteX6" fmla="*/ 132398 w 133019"/>
                  <a:gd name="connsiteY6" fmla="*/ 116673 h 177970"/>
                  <a:gd name="connsiteX7" fmla="*/ 27623 w 133019"/>
                  <a:gd name="connsiteY7" fmla="*/ 173823 h 177970"/>
                  <a:gd name="connsiteX8" fmla="*/ 27623 w 133019"/>
                  <a:gd name="connsiteY8" fmla="*/ 164298 h 177970"/>
                  <a:gd name="connsiteX9" fmla="*/ 84773 w 133019"/>
                  <a:gd name="connsiteY9" fmla="*/ 148106 h 177970"/>
                  <a:gd name="connsiteX10" fmla="*/ 110490 w 133019"/>
                  <a:gd name="connsiteY10" fmla="*/ 94766 h 177970"/>
                  <a:gd name="connsiteX11" fmla="*/ 76200 w 133019"/>
                  <a:gd name="connsiteY11" fmla="*/ 79526 h 177970"/>
                  <a:gd name="connsiteX12" fmla="*/ 67628 w 133019"/>
                  <a:gd name="connsiteY12" fmla="*/ 58571 h 177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019" h="177970">
                    <a:moveTo>
                      <a:pt x="67628" y="58571"/>
                    </a:moveTo>
                    <a:cubicBezTo>
                      <a:pt x="60008" y="44283"/>
                      <a:pt x="93345" y="38568"/>
                      <a:pt x="76200" y="23328"/>
                    </a:cubicBezTo>
                    <a:cubicBezTo>
                      <a:pt x="63818" y="11898"/>
                      <a:pt x="47625" y="9993"/>
                      <a:pt x="31433" y="13803"/>
                    </a:cubicBezTo>
                    <a:cubicBezTo>
                      <a:pt x="20955" y="15708"/>
                      <a:pt x="10478" y="20471"/>
                      <a:pt x="0" y="23328"/>
                    </a:cubicBezTo>
                    <a:cubicBezTo>
                      <a:pt x="16193" y="-10009"/>
                      <a:pt x="45720" y="468"/>
                      <a:pt x="69533" y="6183"/>
                    </a:cubicBezTo>
                    <a:cubicBezTo>
                      <a:pt x="102870" y="14756"/>
                      <a:pt x="124778" y="40473"/>
                      <a:pt x="131445" y="74763"/>
                    </a:cubicBezTo>
                    <a:cubicBezTo>
                      <a:pt x="134303" y="88098"/>
                      <a:pt x="132398" y="102386"/>
                      <a:pt x="132398" y="116673"/>
                    </a:cubicBezTo>
                    <a:cubicBezTo>
                      <a:pt x="101918" y="171918"/>
                      <a:pt x="76200" y="186206"/>
                      <a:pt x="27623" y="173823"/>
                    </a:cubicBezTo>
                    <a:cubicBezTo>
                      <a:pt x="27623" y="170966"/>
                      <a:pt x="27623" y="167156"/>
                      <a:pt x="27623" y="164298"/>
                    </a:cubicBezTo>
                    <a:cubicBezTo>
                      <a:pt x="42863" y="147153"/>
                      <a:pt x="67628" y="160488"/>
                      <a:pt x="84773" y="148106"/>
                    </a:cubicBezTo>
                    <a:cubicBezTo>
                      <a:pt x="102870" y="134771"/>
                      <a:pt x="109538" y="113816"/>
                      <a:pt x="110490" y="94766"/>
                    </a:cubicBezTo>
                    <a:cubicBezTo>
                      <a:pt x="112395" y="70001"/>
                      <a:pt x="81915" y="98576"/>
                      <a:pt x="76200" y="79526"/>
                    </a:cubicBezTo>
                    <a:cubicBezTo>
                      <a:pt x="82868" y="69048"/>
                      <a:pt x="77153" y="63333"/>
                      <a:pt x="67628" y="58571"/>
                    </a:cubicBezTo>
                    <a:close/>
                  </a:path>
                </a:pathLst>
              </a:custGeom>
              <a:solidFill>
                <a:srgbClr val="8154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BA28FB0-49F5-41D4-908C-6D4224A6BC0F}"/>
                  </a:ext>
                </a:extLst>
              </p:cNvPr>
              <p:cNvSpPr/>
              <p:nvPr/>
            </p:nvSpPr>
            <p:spPr>
              <a:xfrm>
                <a:off x="8557980" y="-2522778"/>
                <a:ext cx="22627" cy="103822"/>
              </a:xfrm>
              <a:custGeom>
                <a:avLst/>
                <a:gdLst>
                  <a:gd name="connsiteX0" fmla="*/ 0 w 22627"/>
                  <a:gd name="connsiteY0" fmla="*/ 103822 h 103822"/>
                  <a:gd name="connsiteX1" fmla="*/ 953 w 22627"/>
                  <a:gd name="connsiteY1" fmla="*/ 0 h 103822"/>
                  <a:gd name="connsiteX2" fmla="*/ 0 w 22627"/>
                  <a:gd name="connsiteY2" fmla="*/ 103822 h 103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627" h="103822">
                    <a:moveTo>
                      <a:pt x="0" y="103822"/>
                    </a:moveTo>
                    <a:cubicBezTo>
                      <a:pt x="17145" y="69532"/>
                      <a:pt x="13335" y="35242"/>
                      <a:pt x="953" y="0"/>
                    </a:cubicBezTo>
                    <a:cubicBezTo>
                      <a:pt x="30480" y="33338"/>
                      <a:pt x="29528" y="74295"/>
                      <a:pt x="0" y="103822"/>
                    </a:cubicBezTo>
                    <a:close/>
                  </a:path>
                </a:pathLst>
              </a:custGeom>
              <a:solidFill>
                <a:srgbClr val="9447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5F388C3-B1A4-404E-932D-BE69B112FE8D}"/>
                  </a:ext>
                </a:extLst>
              </p:cNvPr>
              <p:cNvSpPr/>
              <p:nvPr/>
            </p:nvSpPr>
            <p:spPr>
              <a:xfrm>
                <a:off x="8874209" y="-3270849"/>
                <a:ext cx="362303" cy="452829"/>
              </a:xfrm>
              <a:custGeom>
                <a:avLst/>
                <a:gdLst>
                  <a:gd name="connsiteX0" fmla="*/ 0 w 362303"/>
                  <a:gd name="connsiteY0" fmla="*/ 14646 h 452829"/>
                  <a:gd name="connsiteX1" fmla="*/ 95250 w 362303"/>
                  <a:gd name="connsiteY1" fmla="*/ 5121 h 452829"/>
                  <a:gd name="connsiteX2" fmla="*/ 242888 w 362303"/>
                  <a:gd name="connsiteY2" fmla="*/ 149901 h 452829"/>
                  <a:gd name="connsiteX3" fmla="*/ 361950 w 362303"/>
                  <a:gd name="connsiteY3" fmla="*/ 358498 h 452829"/>
                  <a:gd name="connsiteX4" fmla="*/ 331470 w 362303"/>
                  <a:gd name="connsiteY4" fmla="*/ 445176 h 452829"/>
                  <a:gd name="connsiteX5" fmla="*/ 227648 w 362303"/>
                  <a:gd name="connsiteY5" fmla="*/ 423268 h 452829"/>
                  <a:gd name="connsiteX6" fmla="*/ 104775 w 362303"/>
                  <a:gd name="connsiteY6" fmla="*/ 282298 h 452829"/>
                  <a:gd name="connsiteX7" fmla="*/ 27623 w 362303"/>
                  <a:gd name="connsiteY7" fmla="*/ 64176 h 452829"/>
                  <a:gd name="connsiteX8" fmla="*/ 0 w 362303"/>
                  <a:gd name="connsiteY8" fmla="*/ 14646 h 45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303" h="452829">
                    <a:moveTo>
                      <a:pt x="0" y="14646"/>
                    </a:moveTo>
                    <a:cubicBezTo>
                      <a:pt x="29528" y="-12024"/>
                      <a:pt x="62865" y="6073"/>
                      <a:pt x="95250" y="5121"/>
                    </a:cubicBezTo>
                    <a:cubicBezTo>
                      <a:pt x="155258" y="42268"/>
                      <a:pt x="202883" y="92751"/>
                      <a:pt x="242888" y="149901"/>
                    </a:cubicBezTo>
                    <a:cubicBezTo>
                      <a:pt x="288608" y="215623"/>
                      <a:pt x="332423" y="283251"/>
                      <a:pt x="361950" y="358498"/>
                    </a:cubicBezTo>
                    <a:cubicBezTo>
                      <a:pt x="360045" y="389931"/>
                      <a:pt x="372428" y="426126"/>
                      <a:pt x="331470" y="445176"/>
                    </a:cubicBezTo>
                    <a:cubicBezTo>
                      <a:pt x="290513" y="464226"/>
                      <a:pt x="261938" y="444223"/>
                      <a:pt x="227648" y="423268"/>
                    </a:cubicBezTo>
                    <a:cubicBezTo>
                      <a:pt x="171450" y="388026"/>
                      <a:pt x="149543" y="326113"/>
                      <a:pt x="104775" y="282298"/>
                    </a:cubicBezTo>
                    <a:cubicBezTo>
                      <a:pt x="79058" y="209908"/>
                      <a:pt x="60960" y="133708"/>
                      <a:pt x="27623" y="64176"/>
                    </a:cubicBezTo>
                    <a:cubicBezTo>
                      <a:pt x="20003" y="47031"/>
                      <a:pt x="9525" y="30838"/>
                      <a:pt x="0" y="14646"/>
                    </a:cubicBezTo>
                    <a:close/>
                  </a:path>
                </a:pathLst>
              </a:custGeom>
              <a:solidFill>
                <a:srgbClr val="893E0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6DEEEBC-6D44-45D1-9849-BA9A45B340F1}"/>
                  </a:ext>
                </a:extLst>
              </p:cNvPr>
              <p:cNvSpPr/>
              <p:nvPr/>
            </p:nvSpPr>
            <p:spPr>
              <a:xfrm>
                <a:off x="8045535" y="-3123806"/>
                <a:ext cx="208597" cy="447674"/>
              </a:xfrm>
              <a:custGeom>
                <a:avLst/>
                <a:gdLst>
                  <a:gd name="connsiteX0" fmla="*/ 191452 w 208597"/>
                  <a:gd name="connsiteY0" fmla="*/ 2857 h 447674"/>
                  <a:gd name="connsiteX1" fmla="*/ 208597 w 208597"/>
                  <a:gd name="connsiteY1" fmla="*/ 0 h 447674"/>
                  <a:gd name="connsiteX2" fmla="*/ 95250 w 208597"/>
                  <a:gd name="connsiteY2" fmla="*/ 258127 h 447674"/>
                  <a:gd name="connsiteX3" fmla="*/ 57150 w 208597"/>
                  <a:gd name="connsiteY3" fmla="*/ 328613 h 447674"/>
                  <a:gd name="connsiteX4" fmla="*/ 52388 w 208597"/>
                  <a:gd name="connsiteY4" fmla="*/ 345758 h 447674"/>
                  <a:gd name="connsiteX5" fmla="*/ 0 w 208597"/>
                  <a:gd name="connsiteY5" fmla="*/ 447675 h 447674"/>
                  <a:gd name="connsiteX6" fmla="*/ 191452 w 208597"/>
                  <a:gd name="connsiteY6" fmla="*/ 2857 h 447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597" h="447674">
                    <a:moveTo>
                      <a:pt x="191452" y="2857"/>
                    </a:moveTo>
                    <a:cubicBezTo>
                      <a:pt x="197167" y="1905"/>
                      <a:pt x="202883" y="952"/>
                      <a:pt x="208597" y="0"/>
                    </a:cubicBezTo>
                    <a:cubicBezTo>
                      <a:pt x="160972" y="81915"/>
                      <a:pt x="116205" y="164783"/>
                      <a:pt x="95250" y="258127"/>
                    </a:cubicBezTo>
                    <a:cubicBezTo>
                      <a:pt x="72390" y="276225"/>
                      <a:pt x="56197" y="298133"/>
                      <a:pt x="57150" y="328613"/>
                    </a:cubicBezTo>
                    <a:cubicBezTo>
                      <a:pt x="57150" y="334328"/>
                      <a:pt x="56197" y="343853"/>
                      <a:pt x="52388" y="345758"/>
                    </a:cubicBezTo>
                    <a:cubicBezTo>
                      <a:pt x="8572" y="366712"/>
                      <a:pt x="13335" y="412433"/>
                      <a:pt x="0" y="447675"/>
                    </a:cubicBezTo>
                    <a:cubicBezTo>
                      <a:pt x="1905" y="273368"/>
                      <a:pt x="76200" y="129540"/>
                      <a:pt x="191452" y="2857"/>
                    </a:cubicBezTo>
                    <a:close/>
                  </a:path>
                </a:pathLst>
              </a:custGeom>
              <a:solidFill>
                <a:srgbClr val="823E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BD87A80-CA6F-4CAA-AE89-39C9F48BECA9}"/>
                  </a:ext>
                </a:extLst>
              </p:cNvPr>
              <p:cNvSpPr/>
              <p:nvPr/>
            </p:nvSpPr>
            <p:spPr>
              <a:xfrm>
                <a:off x="8898847" y="-1886508"/>
                <a:ext cx="162052" cy="202882"/>
              </a:xfrm>
              <a:custGeom>
                <a:avLst/>
                <a:gdLst>
                  <a:gd name="connsiteX0" fmla="*/ 120142 w 162052"/>
                  <a:gd name="connsiteY0" fmla="*/ 86677 h 202882"/>
                  <a:gd name="connsiteX1" fmla="*/ 158242 w 162052"/>
                  <a:gd name="connsiteY1" fmla="*/ 170497 h 202882"/>
                  <a:gd name="connsiteX2" fmla="*/ 145860 w 162052"/>
                  <a:gd name="connsiteY2" fmla="*/ 202882 h 202882"/>
                  <a:gd name="connsiteX3" fmla="*/ 3937 w 162052"/>
                  <a:gd name="connsiteY3" fmla="*/ 40957 h 202882"/>
                  <a:gd name="connsiteX4" fmla="*/ 3937 w 162052"/>
                  <a:gd name="connsiteY4" fmla="*/ 22860 h 202882"/>
                  <a:gd name="connsiteX5" fmla="*/ 5842 w 162052"/>
                  <a:gd name="connsiteY5" fmla="*/ 0 h 202882"/>
                  <a:gd name="connsiteX6" fmla="*/ 71565 w 162052"/>
                  <a:gd name="connsiteY6" fmla="*/ 80010 h 202882"/>
                  <a:gd name="connsiteX7" fmla="*/ 104902 w 162052"/>
                  <a:gd name="connsiteY7" fmla="*/ 101917 h 202882"/>
                  <a:gd name="connsiteX8" fmla="*/ 120142 w 162052"/>
                  <a:gd name="connsiteY8" fmla="*/ 86677 h 202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052" h="202882">
                    <a:moveTo>
                      <a:pt x="120142" y="86677"/>
                    </a:moveTo>
                    <a:cubicBezTo>
                      <a:pt x="140145" y="111442"/>
                      <a:pt x="147765" y="141922"/>
                      <a:pt x="158242" y="170497"/>
                    </a:cubicBezTo>
                    <a:cubicBezTo>
                      <a:pt x="159195" y="182880"/>
                      <a:pt x="171577" y="200025"/>
                      <a:pt x="145860" y="202882"/>
                    </a:cubicBezTo>
                    <a:cubicBezTo>
                      <a:pt x="90615" y="155257"/>
                      <a:pt x="29655" y="113347"/>
                      <a:pt x="3937" y="40957"/>
                    </a:cubicBezTo>
                    <a:cubicBezTo>
                      <a:pt x="-825" y="35242"/>
                      <a:pt x="-1778" y="29527"/>
                      <a:pt x="3937" y="22860"/>
                    </a:cubicBezTo>
                    <a:cubicBezTo>
                      <a:pt x="4890" y="15240"/>
                      <a:pt x="4890" y="7620"/>
                      <a:pt x="5842" y="0"/>
                    </a:cubicBezTo>
                    <a:cubicBezTo>
                      <a:pt x="42037" y="15240"/>
                      <a:pt x="44895" y="57150"/>
                      <a:pt x="71565" y="80010"/>
                    </a:cubicBezTo>
                    <a:cubicBezTo>
                      <a:pt x="82042" y="88582"/>
                      <a:pt x="82042" y="112395"/>
                      <a:pt x="104902" y="101917"/>
                    </a:cubicBezTo>
                    <a:cubicBezTo>
                      <a:pt x="108712" y="95250"/>
                      <a:pt x="112522" y="88582"/>
                      <a:pt x="120142" y="86677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1A185AF-10B8-4BC1-9042-8D00D408AE2F}"/>
                  </a:ext>
                </a:extLst>
              </p:cNvPr>
              <p:cNvSpPr/>
              <p:nvPr/>
            </p:nvSpPr>
            <p:spPr>
              <a:xfrm>
                <a:off x="8754819" y="-1930323"/>
                <a:ext cx="131281" cy="69188"/>
              </a:xfrm>
              <a:custGeom>
                <a:avLst/>
                <a:gdLst>
                  <a:gd name="connsiteX0" fmla="*/ 82243 w 131281"/>
                  <a:gd name="connsiteY0" fmla="*/ 0 h 69188"/>
                  <a:gd name="connsiteX1" fmla="*/ 117486 w 131281"/>
                  <a:gd name="connsiteY1" fmla="*/ 42863 h 69188"/>
                  <a:gd name="connsiteX2" fmla="*/ 20331 w 131281"/>
                  <a:gd name="connsiteY2" fmla="*/ 53340 h 69188"/>
                  <a:gd name="connsiteX3" fmla="*/ 2233 w 131281"/>
                  <a:gd name="connsiteY3" fmla="*/ 13335 h 69188"/>
                  <a:gd name="connsiteX4" fmla="*/ 40333 w 131281"/>
                  <a:gd name="connsiteY4" fmla="*/ 3810 h 69188"/>
                  <a:gd name="connsiteX5" fmla="*/ 82243 w 131281"/>
                  <a:gd name="connsiteY5" fmla="*/ 0 h 69188"/>
                  <a:gd name="connsiteX6" fmla="*/ 82243 w 131281"/>
                  <a:gd name="connsiteY6" fmla="*/ 0 h 69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1281" h="69188">
                    <a:moveTo>
                      <a:pt x="82243" y="0"/>
                    </a:moveTo>
                    <a:cubicBezTo>
                      <a:pt x="105103" y="4763"/>
                      <a:pt x="155586" y="-12383"/>
                      <a:pt x="117486" y="42863"/>
                    </a:cubicBezTo>
                    <a:cubicBezTo>
                      <a:pt x="88911" y="82867"/>
                      <a:pt x="54621" y="69533"/>
                      <a:pt x="20331" y="53340"/>
                    </a:cubicBezTo>
                    <a:cubicBezTo>
                      <a:pt x="7948" y="42863"/>
                      <a:pt x="-5387" y="30480"/>
                      <a:pt x="2233" y="13335"/>
                    </a:cubicBezTo>
                    <a:cubicBezTo>
                      <a:pt x="8901" y="-3810"/>
                      <a:pt x="26998" y="4763"/>
                      <a:pt x="40333" y="3810"/>
                    </a:cubicBezTo>
                    <a:cubicBezTo>
                      <a:pt x="54621" y="1905"/>
                      <a:pt x="68908" y="6667"/>
                      <a:pt x="82243" y="0"/>
                    </a:cubicBezTo>
                    <a:lnTo>
                      <a:pt x="82243" y="0"/>
                    </a:lnTo>
                    <a:close/>
                  </a:path>
                </a:pathLst>
              </a:custGeom>
              <a:solidFill>
                <a:srgbClr val="EEEE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5126750-B52D-4867-A01F-5E7775B6C43A}"/>
                  </a:ext>
                </a:extLst>
              </p:cNvPr>
              <p:cNvSpPr/>
              <p:nvPr/>
            </p:nvSpPr>
            <p:spPr>
              <a:xfrm>
                <a:off x="8903737" y="-1911273"/>
                <a:ext cx="109282" cy="159390"/>
              </a:xfrm>
              <a:custGeom>
                <a:avLst/>
                <a:gdLst>
                  <a:gd name="connsiteX0" fmla="*/ 101918 w 109282"/>
                  <a:gd name="connsiteY0" fmla="*/ 133350 h 159390"/>
                  <a:gd name="connsiteX1" fmla="*/ 108585 w 109282"/>
                  <a:gd name="connsiteY1" fmla="*/ 154305 h 159390"/>
                  <a:gd name="connsiteX2" fmla="*/ 85725 w 109282"/>
                  <a:gd name="connsiteY2" fmla="*/ 148590 h 159390"/>
                  <a:gd name="connsiteX3" fmla="*/ 0 w 109282"/>
                  <a:gd name="connsiteY3" fmla="*/ 24765 h 159390"/>
                  <a:gd name="connsiteX4" fmla="*/ 14288 w 109282"/>
                  <a:gd name="connsiteY4" fmla="*/ 0 h 159390"/>
                  <a:gd name="connsiteX5" fmla="*/ 44768 w 109282"/>
                  <a:gd name="connsiteY5" fmla="*/ 32385 h 159390"/>
                  <a:gd name="connsiteX6" fmla="*/ 101918 w 109282"/>
                  <a:gd name="connsiteY6" fmla="*/ 133350 h 15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9282" h="159390">
                    <a:moveTo>
                      <a:pt x="101918" y="133350"/>
                    </a:moveTo>
                    <a:cubicBezTo>
                      <a:pt x="104775" y="140970"/>
                      <a:pt x="111443" y="151447"/>
                      <a:pt x="108585" y="154305"/>
                    </a:cubicBezTo>
                    <a:cubicBezTo>
                      <a:pt x="100013" y="165735"/>
                      <a:pt x="92393" y="155258"/>
                      <a:pt x="85725" y="148590"/>
                    </a:cubicBezTo>
                    <a:cubicBezTo>
                      <a:pt x="48578" y="112395"/>
                      <a:pt x="24765" y="68580"/>
                      <a:pt x="0" y="24765"/>
                    </a:cubicBezTo>
                    <a:cubicBezTo>
                      <a:pt x="953" y="14288"/>
                      <a:pt x="2858" y="4763"/>
                      <a:pt x="14288" y="0"/>
                    </a:cubicBezTo>
                    <a:cubicBezTo>
                      <a:pt x="30480" y="4763"/>
                      <a:pt x="35243" y="20003"/>
                      <a:pt x="44768" y="32385"/>
                    </a:cubicBezTo>
                    <a:cubicBezTo>
                      <a:pt x="62865" y="66675"/>
                      <a:pt x="96203" y="92392"/>
                      <a:pt x="101918" y="133350"/>
                    </a:cubicBezTo>
                    <a:close/>
                  </a:path>
                </a:pathLst>
              </a:custGeom>
              <a:solidFill>
                <a:srgbClr val="B7AF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78CB925E-AD58-45BA-A958-69A54D416672}"/>
                  </a:ext>
                </a:extLst>
              </p:cNvPr>
              <p:cNvSpPr/>
              <p:nvPr/>
            </p:nvSpPr>
            <p:spPr>
              <a:xfrm>
                <a:off x="8758957" y="-1888414"/>
                <a:ext cx="142875" cy="57216"/>
              </a:xfrm>
              <a:custGeom>
                <a:avLst/>
                <a:gdLst>
                  <a:gd name="connsiteX0" fmla="*/ 20955 w 142875"/>
                  <a:gd name="connsiteY0" fmla="*/ 1905 h 57216"/>
                  <a:gd name="connsiteX1" fmla="*/ 113347 w 142875"/>
                  <a:gd name="connsiteY1" fmla="*/ 0 h 57216"/>
                  <a:gd name="connsiteX2" fmla="*/ 142875 w 142875"/>
                  <a:gd name="connsiteY2" fmla="*/ 23813 h 57216"/>
                  <a:gd name="connsiteX3" fmla="*/ 142875 w 142875"/>
                  <a:gd name="connsiteY3" fmla="*/ 41910 h 57216"/>
                  <a:gd name="connsiteX4" fmla="*/ 71438 w 142875"/>
                  <a:gd name="connsiteY4" fmla="*/ 43815 h 57216"/>
                  <a:gd name="connsiteX5" fmla="*/ 50482 w 142875"/>
                  <a:gd name="connsiteY5" fmla="*/ 57150 h 57216"/>
                  <a:gd name="connsiteX6" fmla="*/ 16192 w 142875"/>
                  <a:gd name="connsiteY6" fmla="*/ 40958 h 57216"/>
                  <a:gd name="connsiteX7" fmla="*/ 0 w 142875"/>
                  <a:gd name="connsiteY7" fmla="*/ 21908 h 57216"/>
                  <a:gd name="connsiteX8" fmla="*/ 20955 w 142875"/>
                  <a:gd name="connsiteY8" fmla="*/ 1905 h 5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2875" h="57216">
                    <a:moveTo>
                      <a:pt x="20955" y="1905"/>
                    </a:moveTo>
                    <a:cubicBezTo>
                      <a:pt x="52388" y="20003"/>
                      <a:pt x="82867" y="18098"/>
                      <a:pt x="113347" y="0"/>
                    </a:cubicBezTo>
                    <a:cubicBezTo>
                      <a:pt x="119063" y="13335"/>
                      <a:pt x="132397" y="16193"/>
                      <a:pt x="142875" y="23813"/>
                    </a:cubicBezTo>
                    <a:cubicBezTo>
                      <a:pt x="142875" y="29528"/>
                      <a:pt x="142875" y="35243"/>
                      <a:pt x="142875" y="41910"/>
                    </a:cubicBezTo>
                    <a:cubicBezTo>
                      <a:pt x="118110" y="16193"/>
                      <a:pt x="95250" y="52388"/>
                      <a:pt x="71438" y="43815"/>
                    </a:cubicBezTo>
                    <a:cubicBezTo>
                      <a:pt x="62865" y="45720"/>
                      <a:pt x="60007" y="56198"/>
                      <a:pt x="50482" y="57150"/>
                    </a:cubicBezTo>
                    <a:cubicBezTo>
                      <a:pt x="36195" y="58103"/>
                      <a:pt x="26670" y="48578"/>
                      <a:pt x="16192" y="40958"/>
                    </a:cubicBezTo>
                    <a:cubicBezTo>
                      <a:pt x="9525" y="35243"/>
                      <a:pt x="2857" y="29528"/>
                      <a:pt x="0" y="21908"/>
                    </a:cubicBezTo>
                    <a:cubicBezTo>
                      <a:pt x="0" y="7620"/>
                      <a:pt x="10477" y="4763"/>
                      <a:pt x="20955" y="1905"/>
                    </a:cubicBezTo>
                    <a:close/>
                  </a:path>
                </a:pathLst>
              </a:custGeom>
              <a:solidFill>
                <a:srgbClr val="5345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33F2B67-09D9-4867-909F-11B62A9AB268}"/>
                  </a:ext>
                </a:extLst>
              </p:cNvPr>
              <p:cNvSpPr/>
              <p:nvPr/>
            </p:nvSpPr>
            <p:spPr>
              <a:xfrm>
                <a:off x="8918024" y="-1926514"/>
                <a:ext cx="46672" cy="53340"/>
              </a:xfrm>
              <a:custGeom>
                <a:avLst/>
                <a:gdLst>
                  <a:gd name="connsiteX0" fmla="*/ 21908 w 46672"/>
                  <a:gd name="connsiteY0" fmla="*/ 53340 h 53340"/>
                  <a:gd name="connsiteX1" fmla="*/ 0 w 46672"/>
                  <a:gd name="connsiteY1" fmla="*/ 15240 h 53340"/>
                  <a:gd name="connsiteX2" fmla="*/ 14288 w 46672"/>
                  <a:gd name="connsiteY2" fmla="*/ 0 h 53340"/>
                  <a:gd name="connsiteX3" fmla="*/ 46672 w 46672"/>
                  <a:gd name="connsiteY3" fmla="*/ 32385 h 53340"/>
                  <a:gd name="connsiteX4" fmla="*/ 21908 w 46672"/>
                  <a:gd name="connsiteY4" fmla="*/ 53340 h 5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2" h="53340">
                    <a:moveTo>
                      <a:pt x="21908" y="53340"/>
                    </a:moveTo>
                    <a:cubicBezTo>
                      <a:pt x="14288" y="40958"/>
                      <a:pt x="7620" y="27623"/>
                      <a:pt x="0" y="15240"/>
                    </a:cubicBezTo>
                    <a:cubicBezTo>
                      <a:pt x="4763" y="10478"/>
                      <a:pt x="9525" y="4763"/>
                      <a:pt x="14288" y="0"/>
                    </a:cubicBezTo>
                    <a:cubicBezTo>
                      <a:pt x="24765" y="10478"/>
                      <a:pt x="36195" y="21908"/>
                      <a:pt x="46672" y="32385"/>
                    </a:cubicBezTo>
                    <a:cubicBezTo>
                      <a:pt x="40958" y="41910"/>
                      <a:pt x="34290" y="50483"/>
                      <a:pt x="21908" y="5334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23F2D08-0866-473A-A87C-D4F5A7BCD1A2}"/>
                  </a:ext>
                </a:extLst>
              </p:cNvPr>
              <p:cNvSpPr/>
              <p:nvPr/>
            </p:nvSpPr>
            <p:spPr>
              <a:xfrm>
                <a:off x="8626559" y="-1865553"/>
                <a:ext cx="210196" cy="147896"/>
              </a:xfrm>
              <a:custGeom>
                <a:avLst/>
                <a:gdLst>
                  <a:gd name="connsiteX0" fmla="*/ 134303 w 210196"/>
                  <a:gd name="connsiteY0" fmla="*/ 0 h 147896"/>
                  <a:gd name="connsiteX1" fmla="*/ 152400 w 210196"/>
                  <a:gd name="connsiteY1" fmla="*/ 6667 h 147896"/>
                  <a:gd name="connsiteX2" fmla="*/ 162878 w 210196"/>
                  <a:gd name="connsiteY2" fmla="*/ 36195 h 147896"/>
                  <a:gd name="connsiteX3" fmla="*/ 169545 w 210196"/>
                  <a:gd name="connsiteY3" fmla="*/ 44767 h 147896"/>
                  <a:gd name="connsiteX4" fmla="*/ 177165 w 210196"/>
                  <a:gd name="connsiteY4" fmla="*/ 29527 h 147896"/>
                  <a:gd name="connsiteX5" fmla="*/ 203835 w 210196"/>
                  <a:gd name="connsiteY5" fmla="*/ 20002 h 147896"/>
                  <a:gd name="connsiteX6" fmla="*/ 193358 w 210196"/>
                  <a:gd name="connsiteY6" fmla="*/ 129540 h 147896"/>
                  <a:gd name="connsiteX7" fmla="*/ 177165 w 210196"/>
                  <a:gd name="connsiteY7" fmla="*/ 143827 h 147896"/>
                  <a:gd name="connsiteX8" fmla="*/ 55245 w 210196"/>
                  <a:gd name="connsiteY8" fmla="*/ 142875 h 147896"/>
                  <a:gd name="connsiteX9" fmla="*/ 80010 w 210196"/>
                  <a:gd name="connsiteY9" fmla="*/ 121920 h 147896"/>
                  <a:gd name="connsiteX10" fmla="*/ 89535 w 210196"/>
                  <a:gd name="connsiteY10" fmla="*/ 45720 h 147896"/>
                  <a:gd name="connsiteX11" fmla="*/ 63818 w 210196"/>
                  <a:gd name="connsiteY11" fmla="*/ 96202 h 147896"/>
                  <a:gd name="connsiteX12" fmla="*/ 29528 w 210196"/>
                  <a:gd name="connsiteY12" fmla="*/ 74295 h 147896"/>
                  <a:gd name="connsiteX13" fmla="*/ 0 w 210196"/>
                  <a:gd name="connsiteY13" fmla="*/ 8572 h 147896"/>
                  <a:gd name="connsiteX14" fmla="*/ 34290 w 210196"/>
                  <a:gd name="connsiteY14" fmla="*/ 24765 h 147896"/>
                  <a:gd name="connsiteX15" fmla="*/ 54293 w 210196"/>
                  <a:gd name="connsiteY15" fmla="*/ 11430 h 147896"/>
                  <a:gd name="connsiteX16" fmla="*/ 76200 w 210196"/>
                  <a:gd name="connsiteY16" fmla="*/ 0 h 147896"/>
                  <a:gd name="connsiteX17" fmla="*/ 89535 w 210196"/>
                  <a:gd name="connsiteY17" fmla="*/ 2858 h 147896"/>
                  <a:gd name="connsiteX18" fmla="*/ 109538 w 210196"/>
                  <a:gd name="connsiteY18" fmla="*/ 35242 h 147896"/>
                  <a:gd name="connsiteX19" fmla="*/ 128588 w 210196"/>
                  <a:gd name="connsiteY19" fmla="*/ 99060 h 147896"/>
                  <a:gd name="connsiteX20" fmla="*/ 152400 w 210196"/>
                  <a:gd name="connsiteY20" fmla="*/ 106680 h 147896"/>
                  <a:gd name="connsiteX21" fmla="*/ 118110 w 210196"/>
                  <a:gd name="connsiteY21" fmla="*/ 62865 h 147896"/>
                  <a:gd name="connsiteX22" fmla="*/ 110490 w 210196"/>
                  <a:gd name="connsiteY22" fmla="*/ 39052 h 147896"/>
                  <a:gd name="connsiteX23" fmla="*/ 128588 w 210196"/>
                  <a:gd name="connsiteY23" fmla="*/ 0 h 147896"/>
                  <a:gd name="connsiteX24" fmla="*/ 134303 w 210196"/>
                  <a:gd name="connsiteY24" fmla="*/ 0 h 14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0196" h="147896">
                    <a:moveTo>
                      <a:pt x="134303" y="0"/>
                    </a:moveTo>
                    <a:cubicBezTo>
                      <a:pt x="140018" y="1905"/>
                      <a:pt x="146685" y="4763"/>
                      <a:pt x="152400" y="6667"/>
                    </a:cubicBezTo>
                    <a:cubicBezTo>
                      <a:pt x="152400" y="18097"/>
                      <a:pt x="159068" y="26670"/>
                      <a:pt x="162878" y="36195"/>
                    </a:cubicBezTo>
                    <a:cubicBezTo>
                      <a:pt x="163830" y="40005"/>
                      <a:pt x="164783" y="46672"/>
                      <a:pt x="169545" y="44767"/>
                    </a:cubicBezTo>
                    <a:cubicBezTo>
                      <a:pt x="175260" y="42863"/>
                      <a:pt x="174308" y="34290"/>
                      <a:pt x="177165" y="29527"/>
                    </a:cubicBezTo>
                    <a:cubicBezTo>
                      <a:pt x="185738" y="26670"/>
                      <a:pt x="195263" y="22860"/>
                      <a:pt x="203835" y="20002"/>
                    </a:cubicBezTo>
                    <a:cubicBezTo>
                      <a:pt x="224790" y="59055"/>
                      <a:pt x="186690" y="92392"/>
                      <a:pt x="193358" y="129540"/>
                    </a:cubicBezTo>
                    <a:cubicBezTo>
                      <a:pt x="194310" y="136208"/>
                      <a:pt x="184785" y="144780"/>
                      <a:pt x="177165" y="143827"/>
                    </a:cubicBezTo>
                    <a:cubicBezTo>
                      <a:pt x="136208" y="138113"/>
                      <a:pt x="96203" y="156210"/>
                      <a:pt x="55245" y="142875"/>
                    </a:cubicBezTo>
                    <a:cubicBezTo>
                      <a:pt x="59055" y="131445"/>
                      <a:pt x="80010" y="139065"/>
                      <a:pt x="80010" y="121920"/>
                    </a:cubicBezTo>
                    <a:cubicBezTo>
                      <a:pt x="81915" y="98108"/>
                      <a:pt x="80963" y="74295"/>
                      <a:pt x="89535" y="45720"/>
                    </a:cubicBezTo>
                    <a:cubicBezTo>
                      <a:pt x="81915" y="67627"/>
                      <a:pt x="81915" y="87630"/>
                      <a:pt x="63818" y="96202"/>
                    </a:cubicBezTo>
                    <a:cubicBezTo>
                      <a:pt x="47625" y="97155"/>
                      <a:pt x="46673" y="72390"/>
                      <a:pt x="29528" y="74295"/>
                    </a:cubicBezTo>
                    <a:cubicBezTo>
                      <a:pt x="-15240" y="68580"/>
                      <a:pt x="15240" y="27622"/>
                      <a:pt x="0" y="8572"/>
                    </a:cubicBezTo>
                    <a:cubicBezTo>
                      <a:pt x="20955" y="-5715"/>
                      <a:pt x="25718" y="13335"/>
                      <a:pt x="34290" y="24765"/>
                    </a:cubicBezTo>
                    <a:cubicBezTo>
                      <a:pt x="56198" y="42863"/>
                      <a:pt x="49530" y="18097"/>
                      <a:pt x="54293" y="11430"/>
                    </a:cubicBezTo>
                    <a:cubicBezTo>
                      <a:pt x="59055" y="2858"/>
                      <a:pt x="67628" y="0"/>
                      <a:pt x="76200" y="0"/>
                    </a:cubicBezTo>
                    <a:cubicBezTo>
                      <a:pt x="80963" y="0"/>
                      <a:pt x="85725" y="952"/>
                      <a:pt x="89535" y="2858"/>
                    </a:cubicBezTo>
                    <a:cubicBezTo>
                      <a:pt x="103823" y="9525"/>
                      <a:pt x="110490" y="20002"/>
                      <a:pt x="109538" y="35242"/>
                    </a:cubicBezTo>
                    <a:cubicBezTo>
                      <a:pt x="113348" y="57150"/>
                      <a:pt x="112395" y="80963"/>
                      <a:pt x="128588" y="99060"/>
                    </a:cubicBezTo>
                    <a:cubicBezTo>
                      <a:pt x="135255" y="101917"/>
                      <a:pt x="140970" y="108585"/>
                      <a:pt x="152400" y="106680"/>
                    </a:cubicBezTo>
                    <a:cubicBezTo>
                      <a:pt x="137160" y="94297"/>
                      <a:pt x="132398" y="74295"/>
                      <a:pt x="118110" y="62865"/>
                    </a:cubicBezTo>
                    <a:cubicBezTo>
                      <a:pt x="111443" y="56197"/>
                      <a:pt x="109538" y="47625"/>
                      <a:pt x="110490" y="39052"/>
                    </a:cubicBezTo>
                    <a:cubicBezTo>
                      <a:pt x="108585" y="22860"/>
                      <a:pt x="113348" y="8572"/>
                      <a:pt x="128588" y="0"/>
                    </a:cubicBezTo>
                    <a:cubicBezTo>
                      <a:pt x="129540" y="1905"/>
                      <a:pt x="132398" y="952"/>
                      <a:pt x="134303" y="0"/>
                    </a:cubicBezTo>
                    <a:close/>
                  </a:path>
                </a:pathLst>
              </a:custGeom>
              <a:solidFill>
                <a:srgbClr val="3754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F0E81F93-AB3E-48DE-9D35-62480D8724A0}"/>
                  </a:ext>
                </a:extLst>
              </p:cNvPr>
              <p:cNvSpPr/>
              <p:nvPr/>
            </p:nvSpPr>
            <p:spPr>
              <a:xfrm>
                <a:off x="9044707" y="-1716011"/>
                <a:ext cx="45624" cy="137159"/>
              </a:xfrm>
              <a:custGeom>
                <a:avLst/>
                <a:gdLst>
                  <a:gd name="connsiteX0" fmla="*/ 0 w 45624"/>
                  <a:gd name="connsiteY0" fmla="*/ 32385 h 137159"/>
                  <a:gd name="connsiteX1" fmla="*/ 12382 w 45624"/>
                  <a:gd name="connsiteY1" fmla="*/ 0 h 137159"/>
                  <a:gd name="connsiteX2" fmla="*/ 39052 w 45624"/>
                  <a:gd name="connsiteY2" fmla="*/ 137160 h 137159"/>
                  <a:gd name="connsiteX3" fmla="*/ 11430 w 45624"/>
                  <a:gd name="connsiteY3" fmla="*/ 108585 h 137159"/>
                  <a:gd name="connsiteX4" fmla="*/ 0 w 45624"/>
                  <a:gd name="connsiteY4" fmla="*/ 32385 h 13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624" h="137159">
                    <a:moveTo>
                      <a:pt x="0" y="32385"/>
                    </a:moveTo>
                    <a:cubicBezTo>
                      <a:pt x="14288" y="25717"/>
                      <a:pt x="8572" y="11430"/>
                      <a:pt x="12382" y="0"/>
                    </a:cubicBezTo>
                    <a:cubicBezTo>
                      <a:pt x="37147" y="42863"/>
                      <a:pt x="56197" y="86678"/>
                      <a:pt x="39052" y="137160"/>
                    </a:cubicBezTo>
                    <a:cubicBezTo>
                      <a:pt x="25717" y="131445"/>
                      <a:pt x="31432" y="106680"/>
                      <a:pt x="11430" y="108585"/>
                    </a:cubicBezTo>
                    <a:cubicBezTo>
                      <a:pt x="25717" y="80010"/>
                      <a:pt x="0" y="58103"/>
                      <a:pt x="0" y="32385"/>
                    </a:cubicBezTo>
                    <a:close/>
                  </a:path>
                </a:pathLst>
              </a:custGeom>
              <a:solidFill>
                <a:srgbClr val="564E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5373B8A-6BA8-4344-8FF7-BB574D66A7ED}"/>
                  </a:ext>
                </a:extLst>
              </p:cNvPr>
              <p:cNvSpPr/>
              <p:nvPr/>
            </p:nvSpPr>
            <p:spPr>
              <a:xfrm>
                <a:off x="8590365" y="-1890440"/>
                <a:ext cx="125069" cy="62986"/>
              </a:xfrm>
              <a:custGeom>
                <a:avLst/>
                <a:gdLst>
                  <a:gd name="connsiteX0" fmla="*/ 62865 w 125069"/>
                  <a:gd name="connsiteY0" fmla="*/ 62987 h 62986"/>
                  <a:gd name="connsiteX1" fmla="*/ 35243 w 125069"/>
                  <a:gd name="connsiteY1" fmla="*/ 35364 h 62986"/>
                  <a:gd name="connsiteX2" fmla="*/ 0 w 125069"/>
                  <a:gd name="connsiteY2" fmla="*/ 26792 h 62986"/>
                  <a:gd name="connsiteX3" fmla="*/ 27622 w 125069"/>
                  <a:gd name="connsiteY3" fmla="*/ 4884 h 62986"/>
                  <a:gd name="connsiteX4" fmla="*/ 120015 w 125069"/>
                  <a:gd name="connsiteY4" fmla="*/ 2027 h 62986"/>
                  <a:gd name="connsiteX5" fmla="*/ 113347 w 125069"/>
                  <a:gd name="connsiteY5" fmla="*/ 33459 h 62986"/>
                  <a:gd name="connsiteX6" fmla="*/ 93345 w 125069"/>
                  <a:gd name="connsiteY6" fmla="*/ 42984 h 62986"/>
                  <a:gd name="connsiteX7" fmla="*/ 62865 w 125069"/>
                  <a:gd name="connsiteY7" fmla="*/ 62987 h 62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5069" h="62986">
                    <a:moveTo>
                      <a:pt x="62865" y="62987"/>
                    </a:moveTo>
                    <a:cubicBezTo>
                      <a:pt x="53340" y="54414"/>
                      <a:pt x="57150" y="32507"/>
                      <a:pt x="35243" y="35364"/>
                    </a:cubicBezTo>
                    <a:cubicBezTo>
                      <a:pt x="23813" y="32507"/>
                      <a:pt x="11430" y="29649"/>
                      <a:pt x="0" y="26792"/>
                    </a:cubicBezTo>
                    <a:cubicBezTo>
                      <a:pt x="2857" y="11552"/>
                      <a:pt x="22860" y="18219"/>
                      <a:pt x="27622" y="4884"/>
                    </a:cubicBezTo>
                    <a:cubicBezTo>
                      <a:pt x="58103" y="122"/>
                      <a:pt x="89535" y="-1783"/>
                      <a:pt x="120015" y="2027"/>
                    </a:cubicBezTo>
                    <a:cubicBezTo>
                      <a:pt x="131445" y="15362"/>
                      <a:pt x="120968" y="23934"/>
                      <a:pt x="113347" y="33459"/>
                    </a:cubicBezTo>
                    <a:cubicBezTo>
                      <a:pt x="106680" y="36317"/>
                      <a:pt x="100013" y="40127"/>
                      <a:pt x="93345" y="42984"/>
                    </a:cubicBezTo>
                    <a:cubicBezTo>
                      <a:pt x="86678" y="56319"/>
                      <a:pt x="77153" y="62987"/>
                      <a:pt x="62865" y="62987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E494ABE-8706-43C7-863A-16DE15410C12}"/>
                  </a:ext>
                </a:extLst>
              </p:cNvPr>
              <p:cNvSpPr/>
              <p:nvPr/>
            </p:nvSpPr>
            <p:spPr>
              <a:xfrm>
                <a:off x="8656087" y="-1797051"/>
                <a:ext cx="54292" cy="75325"/>
              </a:xfrm>
              <a:custGeom>
                <a:avLst/>
                <a:gdLst>
                  <a:gd name="connsiteX0" fmla="*/ 54293 w 54292"/>
                  <a:gd name="connsiteY0" fmla="*/ 62943 h 75325"/>
                  <a:gd name="connsiteX1" fmla="*/ 26670 w 54292"/>
                  <a:gd name="connsiteY1" fmla="*/ 75325 h 75325"/>
                  <a:gd name="connsiteX2" fmla="*/ 0 w 54292"/>
                  <a:gd name="connsiteY2" fmla="*/ 7698 h 75325"/>
                  <a:gd name="connsiteX3" fmla="*/ 28575 w 54292"/>
                  <a:gd name="connsiteY3" fmla="*/ 27700 h 75325"/>
                  <a:gd name="connsiteX4" fmla="*/ 54293 w 54292"/>
                  <a:gd name="connsiteY4" fmla="*/ 62943 h 7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292" h="75325">
                    <a:moveTo>
                      <a:pt x="54293" y="62943"/>
                    </a:moveTo>
                    <a:cubicBezTo>
                      <a:pt x="53340" y="84850"/>
                      <a:pt x="34290" y="68658"/>
                      <a:pt x="26670" y="75325"/>
                    </a:cubicBezTo>
                    <a:cubicBezTo>
                      <a:pt x="-9525" y="63895"/>
                      <a:pt x="26670" y="22938"/>
                      <a:pt x="0" y="7698"/>
                    </a:cubicBezTo>
                    <a:cubicBezTo>
                      <a:pt x="27622" y="-11352"/>
                      <a:pt x="27622" y="8650"/>
                      <a:pt x="28575" y="27700"/>
                    </a:cubicBezTo>
                    <a:cubicBezTo>
                      <a:pt x="40005" y="37225"/>
                      <a:pt x="46672" y="49608"/>
                      <a:pt x="54293" y="62943"/>
                    </a:cubicBezTo>
                    <a:close/>
                  </a:path>
                </a:pathLst>
              </a:custGeom>
              <a:solidFill>
                <a:srgbClr val="1E3C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98D53274-ABC1-4CD3-8A2B-C176E0519BCC}"/>
                  </a:ext>
                </a:extLst>
              </p:cNvPr>
              <p:cNvSpPr/>
              <p:nvPr/>
            </p:nvSpPr>
            <p:spPr>
              <a:xfrm>
                <a:off x="8598937" y="-1944019"/>
                <a:ext cx="239077" cy="94794"/>
              </a:xfrm>
              <a:custGeom>
                <a:avLst/>
                <a:gdLst>
                  <a:gd name="connsiteX0" fmla="*/ 104775 w 239077"/>
                  <a:gd name="connsiteY0" fmla="*/ 87991 h 94794"/>
                  <a:gd name="connsiteX1" fmla="*/ 112395 w 239077"/>
                  <a:gd name="connsiteY1" fmla="*/ 56558 h 94794"/>
                  <a:gd name="connsiteX2" fmla="*/ 53340 w 239077"/>
                  <a:gd name="connsiteY2" fmla="*/ 25126 h 94794"/>
                  <a:gd name="connsiteX3" fmla="*/ 1905 w 239077"/>
                  <a:gd name="connsiteY3" fmla="*/ 25126 h 94794"/>
                  <a:gd name="connsiteX4" fmla="*/ 0 w 239077"/>
                  <a:gd name="connsiteY4" fmla="*/ 12743 h 94794"/>
                  <a:gd name="connsiteX5" fmla="*/ 80963 w 239077"/>
                  <a:gd name="connsiteY5" fmla="*/ 5123 h 94794"/>
                  <a:gd name="connsiteX6" fmla="*/ 239078 w 239077"/>
                  <a:gd name="connsiteY6" fmla="*/ 13696 h 94794"/>
                  <a:gd name="connsiteX7" fmla="*/ 198120 w 239077"/>
                  <a:gd name="connsiteY7" fmla="*/ 19411 h 94794"/>
                  <a:gd name="connsiteX8" fmla="*/ 164783 w 239077"/>
                  <a:gd name="connsiteY8" fmla="*/ 27983 h 94794"/>
                  <a:gd name="connsiteX9" fmla="*/ 181928 w 239077"/>
                  <a:gd name="connsiteY9" fmla="*/ 58463 h 94794"/>
                  <a:gd name="connsiteX10" fmla="*/ 162878 w 239077"/>
                  <a:gd name="connsiteY10" fmla="*/ 79418 h 94794"/>
                  <a:gd name="connsiteX11" fmla="*/ 161925 w 239077"/>
                  <a:gd name="connsiteY11" fmla="*/ 79418 h 94794"/>
                  <a:gd name="connsiteX12" fmla="*/ 114300 w 239077"/>
                  <a:gd name="connsiteY12" fmla="*/ 88943 h 94794"/>
                  <a:gd name="connsiteX13" fmla="*/ 104775 w 239077"/>
                  <a:gd name="connsiteY13" fmla="*/ 87991 h 94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9077" h="94794">
                    <a:moveTo>
                      <a:pt x="104775" y="87991"/>
                    </a:moveTo>
                    <a:cubicBezTo>
                      <a:pt x="107633" y="77513"/>
                      <a:pt x="109538" y="67036"/>
                      <a:pt x="112395" y="56558"/>
                    </a:cubicBezTo>
                    <a:cubicBezTo>
                      <a:pt x="100013" y="31793"/>
                      <a:pt x="78105" y="26078"/>
                      <a:pt x="53340" y="25126"/>
                    </a:cubicBezTo>
                    <a:cubicBezTo>
                      <a:pt x="36195" y="24173"/>
                      <a:pt x="19050" y="29888"/>
                      <a:pt x="1905" y="25126"/>
                    </a:cubicBezTo>
                    <a:cubicBezTo>
                      <a:pt x="953" y="21316"/>
                      <a:pt x="0" y="16553"/>
                      <a:pt x="0" y="12743"/>
                    </a:cubicBezTo>
                    <a:cubicBezTo>
                      <a:pt x="25718" y="-6307"/>
                      <a:pt x="56197" y="361"/>
                      <a:pt x="80963" y="5123"/>
                    </a:cubicBezTo>
                    <a:cubicBezTo>
                      <a:pt x="134303" y="15601"/>
                      <a:pt x="186690" y="9886"/>
                      <a:pt x="239078" y="13696"/>
                    </a:cubicBezTo>
                    <a:cubicBezTo>
                      <a:pt x="225743" y="15601"/>
                      <a:pt x="211455" y="17506"/>
                      <a:pt x="198120" y="19411"/>
                    </a:cubicBezTo>
                    <a:cubicBezTo>
                      <a:pt x="186690" y="21316"/>
                      <a:pt x="170497" y="12743"/>
                      <a:pt x="164783" y="27983"/>
                    </a:cubicBezTo>
                    <a:cubicBezTo>
                      <a:pt x="159068" y="42271"/>
                      <a:pt x="176213" y="47986"/>
                      <a:pt x="181928" y="58463"/>
                    </a:cubicBezTo>
                    <a:cubicBezTo>
                      <a:pt x="175260" y="65131"/>
                      <a:pt x="168593" y="72751"/>
                      <a:pt x="162878" y="79418"/>
                    </a:cubicBezTo>
                    <a:cubicBezTo>
                      <a:pt x="162878" y="79418"/>
                      <a:pt x="161925" y="79418"/>
                      <a:pt x="161925" y="79418"/>
                    </a:cubicBezTo>
                    <a:cubicBezTo>
                      <a:pt x="149543" y="98468"/>
                      <a:pt x="132397" y="97516"/>
                      <a:pt x="114300" y="88943"/>
                    </a:cubicBezTo>
                    <a:cubicBezTo>
                      <a:pt x="110490" y="87991"/>
                      <a:pt x="107633" y="87991"/>
                      <a:pt x="104775" y="87991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64558D04-8B39-4EFB-893C-508E596E25AF}"/>
                  </a:ext>
                </a:extLst>
              </p:cNvPr>
              <p:cNvSpPr/>
              <p:nvPr/>
            </p:nvSpPr>
            <p:spPr>
              <a:xfrm>
                <a:off x="8599890" y="-1933344"/>
                <a:ext cx="122162" cy="62487"/>
              </a:xfrm>
              <a:custGeom>
                <a:avLst/>
                <a:gdLst>
                  <a:gd name="connsiteX0" fmla="*/ 0 w 122162"/>
                  <a:gd name="connsiteY0" fmla="*/ 14451 h 62487"/>
                  <a:gd name="connsiteX1" fmla="*/ 113347 w 122162"/>
                  <a:gd name="connsiteY1" fmla="*/ 11593 h 62487"/>
                  <a:gd name="connsiteX2" fmla="*/ 110490 w 122162"/>
                  <a:gd name="connsiteY2" fmla="*/ 46836 h 62487"/>
                  <a:gd name="connsiteX3" fmla="*/ 17145 w 122162"/>
                  <a:gd name="connsiteY3" fmla="*/ 48741 h 62487"/>
                  <a:gd name="connsiteX4" fmla="*/ 0 w 122162"/>
                  <a:gd name="connsiteY4" fmla="*/ 14451 h 6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2" h="62487">
                    <a:moveTo>
                      <a:pt x="0" y="14451"/>
                    </a:moveTo>
                    <a:cubicBezTo>
                      <a:pt x="37147" y="-12219"/>
                      <a:pt x="77153" y="4926"/>
                      <a:pt x="113347" y="11593"/>
                    </a:cubicBezTo>
                    <a:cubicBezTo>
                      <a:pt x="134303" y="15403"/>
                      <a:pt x="111443" y="34453"/>
                      <a:pt x="110490" y="46836"/>
                    </a:cubicBezTo>
                    <a:cubicBezTo>
                      <a:pt x="80010" y="65886"/>
                      <a:pt x="48578" y="68743"/>
                      <a:pt x="17145" y="48741"/>
                    </a:cubicBezTo>
                    <a:cubicBezTo>
                      <a:pt x="11430" y="36358"/>
                      <a:pt x="5715" y="24928"/>
                      <a:pt x="0" y="14451"/>
                    </a:cubicBezTo>
                    <a:close/>
                  </a:path>
                </a:pathLst>
              </a:custGeom>
              <a:solidFill>
                <a:srgbClr val="DED9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30446FE-A452-4CB7-9010-AD5916D68A5C}"/>
                  </a:ext>
                </a:extLst>
              </p:cNvPr>
              <p:cNvSpPr/>
              <p:nvPr/>
            </p:nvSpPr>
            <p:spPr>
              <a:xfrm>
                <a:off x="8480827" y="-1936991"/>
                <a:ext cx="90432" cy="189547"/>
              </a:xfrm>
              <a:custGeom>
                <a:avLst/>
                <a:gdLst>
                  <a:gd name="connsiteX0" fmla="*/ 0 w 90432"/>
                  <a:gd name="connsiteY0" fmla="*/ 189547 h 189547"/>
                  <a:gd name="connsiteX1" fmla="*/ 85725 w 90432"/>
                  <a:gd name="connsiteY1" fmla="*/ 0 h 189547"/>
                  <a:gd name="connsiteX2" fmla="*/ 0 w 90432"/>
                  <a:gd name="connsiteY2" fmla="*/ 189547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432" h="189547">
                    <a:moveTo>
                      <a:pt x="0" y="189547"/>
                    </a:moveTo>
                    <a:cubicBezTo>
                      <a:pt x="13335" y="112395"/>
                      <a:pt x="66675" y="68580"/>
                      <a:pt x="85725" y="0"/>
                    </a:cubicBezTo>
                    <a:cubicBezTo>
                      <a:pt x="103822" y="49530"/>
                      <a:pt x="68580" y="123825"/>
                      <a:pt x="0" y="189547"/>
                    </a:cubicBezTo>
                    <a:close/>
                  </a:path>
                </a:pathLst>
              </a:custGeom>
              <a:solidFill>
                <a:srgbClr val="C1B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D61613D-C87A-4ED3-8823-22DC4C1BB322}"/>
                  </a:ext>
                </a:extLst>
              </p:cNvPr>
              <p:cNvSpPr/>
              <p:nvPr/>
            </p:nvSpPr>
            <p:spPr>
              <a:xfrm>
                <a:off x="8939932" y="-1894128"/>
                <a:ext cx="79057" cy="115252"/>
              </a:xfrm>
              <a:custGeom>
                <a:avLst/>
                <a:gdLst>
                  <a:gd name="connsiteX0" fmla="*/ 0 w 79057"/>
                  <a:gd name="connsiteY0" fmla="*/ 20955 h 115252"/>
                  <a:gd name="connsiteX1" fmla="*/ 25717 w 79057"/>
                  <a:gd name="connsiteY1" fmla="*/ 0 h 115252"/>
                  <a:gd name="connsiteX2" fmla="*/ 58102 w 79057"/>
                  <a:gd name="connsiteY2" fmla="*/ 56197 h 115252"/>
                  <a:gd name="connsiteX3" fmla="*/ 79057 w 79057"/>
                  <a:gd name="connsiteY3" fmla="*/ 94297 h 115252"/>
                  <a:gd name="connsiteX4" fmla="*/ 79057 w 79057"/>
                  <a:gd name="connsiteY4" fmla="*/ 93345 h 115252"/>
                  <a:gd name="connsiteX5" fmla="*/ 65722 w 79057"/>
                  <a:gd name="connsiteY5" fmla="*/ 115252 h 115252"/>
                  <a:gd name="connsiteX6" fmla="*/ 0 w 79057"/>
                  <a:gd name="connsiteY6" fmla="*/ 209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9057" h="115252">
                    <a:moveTo>
                      <a:pt x="0" y="20955"/>
                    </a:moveTo>
                    <a:cubicBezTo>
                      <a:pt x="952" y="3810"/>
                      <a:pt x="11430" y="0"/>
                      <a:pt x="25717" y="0"/>
                    </a:cubicBezTo>
                    <a:cubicBezTo>
                      <a:pt x="36195" y="19050"/>
                      <a:pt x="46672" y="38100"/>
                      <a:pt x="58102" y="56197"/>
                    </a:cubicBezTo>
                    <a:cubicBezTo>
                      <a:pt x="68580" y="66675"/>
                      <a:pt x="67627" y="83820"/>
                      <a:pt x="79057" y="94297"/>
                    </a:cubicBezTo>
                    <a:cubicBezTo>
                      <a:pt x="79057" y="94297"/>
                      <a:pt x="79057" y="93345"/>
                      <a:pt x="79057" y="93345"/>
                    </a:cubicBezTo>
                    <a:cubicBezTo>
                      <a:pt x="77152" y="101917"/>
                      <a:pt x="74295" y="110490"/>
                      <a:pt x="65722" y="115252"/>
                    </a:cubicBezTo>
                    <a:cubicBezTo>
                      <a:pt x="40005" y="86677"/>
                      <a:pt x="16192" y="56197"/>
                      <a:pt x="0" y="20955"/>
                    </a:cubicBezTo>
                    <a:close/>
                  </a:path>
                </a:pathLst>
              </a:custGeom>
              <a:solidFill>
                <a:srgbClr val="3A30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3F3E8B3C-E653-4752-A7E7-E46595315222}"/>
                  </a:ext>
                </a:extLst>
              </p:cNvPr>
              <p:cNvSpPr/>
              <p:nvPr/>
            </p:nvSpPr>
            <p:spPr>
              <a:xfrm>
                <a:off x="8998034" y="-1837931"/>
                <a:ext cx="20955" cy="38100"/>
              </a:xfrm>
              <a:custGeom>
                <a:avLst/>
                <a:gdLst>
                  <a:gd name="connsiteX0" fmla="*/ 20955 w 20955"/>
                  <a:gd name="connsiteY0" fmla="*/ 38100 h 38100"/>
                  <a:gd name="connsiteX1" fmla="*/ 0 w 20955"/>
                  <a:gd name="connsiteY1" fmla="*/ 0 h 38100"/>
                  <a:gd name="connsiteX2" fmla="*/ 20955 w 20955"/>
                  <a:gd name="connsiteY2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55" h="38100">
                    <a:moveTo>
                      <a:pt x="20955" y="38100"/>
                    </a:moveTo>
                    <a:cubicBezTo>
                      <a:pt x="4763" y="30480"/>
                      <a:pt x="1905" y="16192"/>
                      <a:pt x="0" y="0"/>
                    </a:cubicBezTo>
                    <a:cubicBezTo>
                      <a:pt x="15240" y="8573"/>
                      <a:pt x="19050" y="22860"/>
                      <a:pt x="20955" y="38100"/>
                    </a:cubicBezTo>
                    <a:close/>
                  </a:path>
                </a:pathLst>
              </a:custGeom>
              <a:solidFill>
                <a:srgbClr val="4338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11EDD1A5-CBDD-48D0-8C98-91856AC7E403}"/>
                  </a:ext>
                </a:extLst>
              </p:cNvPr>
              <p:cNvSpPr/>
              <p:nvPr/>
            </p:nvSpPr>
            <p:spPr>
              <a:xfrm>
                <a:off x="8444632" y="-2510711"/>
                <a:ext cx="38100" cy="38678"/>
              </a:xfrm>
              <a:custGeom>
                <a:avLst/>
                <a:gdLst>
                  <a:gd name="connsiteX0" fmla="*/ 10478 w 38100"/>
                  <a:gd name="connsiteY0" fmla="*/ 315 h 38678"/>
                  <a:gd name="connsiteX1" fmla="*/ 38100 w 38100"/>
                  <a:gd name="connsiteY1" fmla="*/ 22222 h 38678"/>
                  <a:gd name="connsiteX2" fmla="*/ 24765 w 38100"/>
                  <a:gd name="connsiteY2" fmla="*/ 38415 h 38678"/>
                  <a:gd name="connsiteX3" fmla="*/ 0 w 38100"/>
                  <a:gd name="connsiteY3" fmla="*/ 17460 h 38678"/>
                  <a:gd name="connsiteX4" fmla="*/ 10478 w 38100"/>
                  <a:gd name="connsiteY4" fmla="*/ 315 h 38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38678">
                    <a:moveTo>
                      <a:pt x="10478" y="315"/>
                    </a:moveTo>
                    <a:cubicBezTo>
                      <a:pt x="26670" y="-1590"/>
                      <a:pt x="38100" y="5077"/>
                      <a:pt x="38100" y="22222"/>
                    </a:cubicBezTo>
                    <a:cubicBezTo>
                      <a:pt x="38100" y="27937"/>
                      <a:pt x="30480" y="38415"/>
                      <a:pt x="24765" y="38415"/>
                    </a:cubicBezTo>
                    <a:cubicBezTo>
                      <a:pt x="10478" y="40320"/>
                      <a:pt x="1905" y="31747"/>
                      <a:pt x="0" y="17460"/>
                    </a:cubicBezTo>
                    <a:cubicBezTo>
                      <a:pt x="3810" y="11745"/>
                      <a:pt x="7620" y="6030"/>
                      <a:pt x="10478" y="315"/>
                    </a:cubicBezTo>
                    <a:close/>
                  </a:path>
                </a:pathLst>
              </a:custGeom>
              <a:solidFill>
                <a:srgbClr val="C4B3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D6531F8D-C339-408E-BEE3-0C73A9384934}"/>
                  </a:ext>
                </a:extLst>
              </p:cNvPr>
              <p:cNvSpPr/>
              <p:nvPr/>
            </p:nvSpPr>
            <p:spPr>
              <a:xfrm>
                <a:off x="8636214" y="-2371283"/>
                <a:ext cx="219990" cy="102821"/>
              </a:xfrm>
              <a:custGeom>
                <a:avLst/>
                <a:gdLst>
                  <a:gd name="connsiteX0" fmla="*/ 18921 w 219990"/>
                  <a:gd name="connsiteY0" fmla="*/ 102822 h 102821"/>
                  <a:gd name="connsiteX1" fmla="*/ 9396 w 219990"/>
                  <a:gd name="connsiteY1" fmla="*/ 87582 h 102821"/>
                  <a:gd name="connsiteX2" fmla="*/ 29398 w 219990"/>
                  <a:gd name="connsiteY2" fmla="*/ 1857 h 102821"/>
                  <a:gd name="connsiteX3" fmla="*/ 37971 w 219990"/>
                  <a:gd name="connsiteY3" fmla="*/ 1857 h 102821"/>
                  <a:gd name="connsiteX4" fmla="*/ 182751 w 219990"/>
                  <a:gd name="connsiteY4" fmla="*/ 904 h 102821"/>
                  <a:gd name="connsiteX5" fmla="*/ 218946 w 219990"/>
                  <a:gd name="connsiteY5" fmla="*/ 38052 h 102821"/>
                  <a:gd name="connsiteX6" fmla="*/ 201801 w 219990"/>
                  <a:gd name="connsiteY6" fmla="*/ 95202 h 102821"/>
                  <a:gd name="connsiteX7" fmla="*/ 95121 w 219990"/>
                  <a:gd name="connsiteY7" fmla="*/ 79962 h 102821"/>
                  <a:gd name="connsiteX8" fmla="*/ 18921 w 219990"/>
                  <a:gd name="connsiteY8" fmla="*/ 102822 h 102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990" h="102821">
                    <a:moveTo>
                      <a:pt x="18921" y="102822"/>
                    </a:moveTo>
                    <a:cubicBezTo>
                      <a:pt x="11301" y="99964"/>
                      <a:pt x="10348" y="94249"/>
                      <a:pt x="9396" y="87582"/>
                    </a:cubicBezTo>
                    <a:cubicBezTo>
                      <a:pt x="-129" y="55197"/>
                      <a:pt x="-12512" y="21859"/>
                      <a:pt x="29398" y="1857"/>
                    </a:cubicBezTo>
                    <a:cubicBezTo>
                      <a:pt x="32256" y="904"/>
                      <a:pt x="35113" y="904"/>
                      <a:pt x="37971" y="1857"/>
                    </a:cubicBezTo>
                    <a:cubicBezTo>
                      <a:pt x="86548" y="15192"/>
                      <a:pt x="135126" y="16144"/>
                      <a:pt x="182751" y="904"/>
                    </a:cubicBezTo>
                    <a:cubicBezTo>
                      <a:pt x="212278" y="-3858"/>
                      <a:pt x="223708" y="10429"/>
                      <a:pt x="218946" y="38052"/>
                    </a:cubicBezTo>
                    <a:cubicBezTo>
                      <a:pt x="215136" y="58054"/>
                      <a:pt x="214183" y="78057"/>
                      <a:pt x="201801" y="95202"/>
                    </a:cubicBezTo>
                    <a:cubicBezTo>
                      <a:pt x="166558" y="87582"/>
                      <a:pt x="131316" y="79009"/>
                      <a:pt x="95121" y="79962"/>
                    </a:cubicBezTo>
                    <a:cubicBezTo>
                      <a:pt x="65593" y="80914"/>
                      <a:pt x="41781" y="88534"/>
                      <a:pt x="18921" y="102822"/>
                    </a:cubicBezTo>
                    <a:close/>
                  </a:path>
                </a:pathLst>
              </a:custGeom>
              <a:solidFill>
                <a:srgbClr val="EB5E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4443121-A30E-435F-8196-342612579A5C}"/>
                  </a:ext>
                </a:extLst>
              </p:cNvPr>
              <p:cNvSpPr/>
              <p:nvPr/>
            </p:nvSpPr>
            <p:spPr>
              <a:xfrm>
                <a:off x="8655134" y="-2305583"/>
                <a:ext cx="182880" cy="78864"/>
              </a:xfrm>
              <a:custGeom>
                <a:avLst/>
                <a:gdLst>
                  <a:gd name="connsiteX0" fmla="*/ 0 w 182880"/>
                  <a:gd name="connsiteY0" fmla="*/ 37122 h 78864"/>
                  <a:gd name="connsiteX1" fmla="*/ 6668 w 182880"/>
                  <a:gd name="connsiteY1" fmla="*/ 15215 h 78864"/>
                  <a:gd name="connsiteX2" fmla="*/ 182880 w 182880"/>
                  <a:gd name="connsiteY2" fmla="*/ 30455 h 78864"/>
                  <a:gd name="connsiteX3" fmla="*/ 0 w 182880"/>
                  <a:gd name="connsiteY3" fmla="*/ 37122 h 78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880" h="78864">
                    <a:moveTo>
                      <a:pt x="0" y="37122"/>
                    </a:moveTo>
                    <a:cubicBezTo>
                      <a:pt x="1905" y="29502"/>
                      <a:pt x="1905" y="19977"/>
                      <a:pt x="6668" y="15215"/>
                    </a:cubicBezTo>
                    <a:cubicBezTo>
                      <a:pt x="37148" y="-11455"/>
                      <a:pt x="151448" y="-978"/>
                      <a:pt x="182880" y="30455"/>
                    </a:cubicBezTo>
                    <a:cubicBezTo>
                      <a:pt x="139065" y="92367"/>
                      <a:pt x="50483" y="95225"/>
                      <a:pt x="0" y="37122"/>
                    </a:cubicBezTo>
                    <a:close/>
                  </a:path>
                </a:pathLst>
              </a:custGeom>
              <a:solidFill>
                <a:srgbClr val="F48F9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D41B9B9C-EA8D-4483-8083-F0C353347CDA}"/>
                  </a:ext>
                </a:extLst>
              </p:cNvPr>
              <p:cNvSpPr/>
              <p:nvPr/>
            </p:nvSpPr>
            <p:spPr>
              <a:xfrm>
                <a:off x="8673232" y="-2373839"/>
                <a:ext cx="144779" cy="24298"/>
              </a:xfrm>
              <a:custGeom>
                <a:avLst/>
                <a:gdLst>
                  <a:gd name="connsiteX0" fmla="*/ 144780 w 144779"/>
                  <a:gd name="connsiteY0" fmla="*/ 3461 h 24298"/>
                  <a:gd name="connsiteX1" fmla="*/ 0 w 144779"/>
                  <a:gd name="connsiteY1" fmla="*/ 4413 h 24298"/>
                  <a:gd name="connsiteX2" fmla="*/ 144780 w 144779"/>
                  <a:gd name="connsiteY2" fmla="*/ 3461 h 24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79" h="24298">
                    <a:moveTo>
                      <a:pt x="144780" y="3461"/>
                    </a:moveTo>
                    <a:cubicBezTo>
                      <a:pt x="110490" y="31083"/>
                      <a:pt x="36195" y="31083"/>
                      <a:pt x="0" y="4413"/>
                    </a:cubicBezTo>
                    <a:cubicBezTo>
                      <a:pt x="48577" y="-1302"/>
                      <a:pt x="97155" y="-1302"/>
                      <a:pt x="144780" y="3461"/>
                    </a:cubicBezTo>
                    <a:close/>
                  </a:path>
                </a:pathLst>
              </a:custGeom>
              <a:solidFill>
                <a:srgbClr val="F6B0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6831CC5-9D99-47B4-913E-CDC58ECC216C}"/>
                  </a:ext>
                </a:extLst>
              </p:cNvPr>
              <p:cNvSpPr/>
              <p:nvPr/>
            </p:nvSpPr>
            <p:spPr>
              <a:xfrm>
                <a:off x="8625900" y="-2369426"/>
                <a:ext cx="38759" cy="85725"/>
              </a:xfrm>
              <a:custGeom>
                <a:avLst/>
                <a:gdLst>
                  <a:gd name="connsiteX0" fmla="*/ 38759 w 38759"/>
                  <a:gd name="connsiteY0" fmla="*/ 0 h 85725"/>
                  <a:gd name="connsiteX1" fmla="*/ 18757 w 38759"/>
                  <a:gd name="connsiteY1" fmla="*/ 85725 h 85725"/>
                  <a:gd name="connsiteX2" fmla="*/ 38759 w 38759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759" h="85725">
                    <a:moveTo>
                      <a:pt x="38759" y="0"/>
                    </a:moveTo>
                    <a:cubicBezTo>
                      <a:pt x="13042" y="24765"/>
                      <a:pt x="19709" y="56198"/>
                      <a:pt x="18757" y="85725"/>
                    </a:cubicBezTo>
                    <a:cubicBezTo>
                      <a:pt x="-11723" y="31432"/>
                      <a:pt x="-5056" y="3810"/>
                      <a:pt x="38759" y="0"/>
                    </a:cubicBezTo>
                    <a:close/>
                  </a:path>
                </a:pathLst>
              </a:custGeom>
              <a:solidFill>
                <a:srgbClr val="BE5A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85C388-CF78-4CD3-B459-886693CC6E67}"/>
                  </a:ext>
                </a:extLst>
              </p:cNvPr>
              <p:cNvSpPr/>
              <p:nvPr/>
            </p:nvSpPr>
            <p:spPr>
              <a:xfrm>
                <a:off x="8998987" y="-2505991"/>
                <a:ext cx="33148" cy="32742"/>
              </a:xfrm>
              <a:custGeom>
                <a:avLst/>
                <a:gdLst>
                  <a:gd name="connsiteX0" fmla="*/ 0 w 33148"/>
                  <a:gd name="connsiteY0" fmla="*/ 10835 h 32742"/>
                  <a:gd name="connsiteX1" fmla="*/ 30480 w 33148"/>
                  <a:gd name="connsiteY1" fmla="*/ 7978 h 32742"/>
                  <a:gd name="connsiteX2" fmla="*/ 9525 w 33148"/>
                  <a:gd name="connsiteY2" fmla="*/ 32743 h 32742"/>
                  <a:gd name="connsiteX3" fmla="*/ 0 w 33148"/>
                  <a:gd name="connsiteY3" fmla="*/ 10835 h 32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148" h="32742">
                    <a:moveTo>
                      <a:pt x="0" y="10835"/>
                    </a:moveTo>
                    <a:cubicBezTo>
                      <a:pt x="9525" y="4168"/>
                      <a:pt x="21908" y="-8215"/>
                      <a:pt x="30480" y="7978"/>
                    </a:cubicBezTo>
                    <a:cubicBezTo>
                      <a:pt x="40005" y="27028"/>
                      <a:pt x="21908" y="28933"/>
                      <a:pt x="9525" y="32743"/>
                    </a:cubicBezTo>
                    <a:cubicBezTo>
                      <a:pt x="-953" y="27980"/>
                      <a:pt x="953" y="19408"/>
                      <a:pt x="0" y="10835"/>
                    </a:cubicBezTo>
                    <a:close/>
                  </a:path>
                </a:pathLst>
              </a:custGeom>
              <a:solidFill>
                <a:srgbClr val="D4C7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90DCA34-16BF-4F8D-8655-06901964CECD}"/>
                  </a:ext>
                </a:extLst>
              </p:cNvPr>
              <p:cNvSpPr/>
              <p:nvPr/>
            </p:nvSpPr>
            <p:spPr>
              <a:xfrm>
                <a:off x="8771205" y="-1857933"/>
                <a:ext cx="43040" cy="64935"/>
              </a:xfrm>
              <a:custGeom>
                <a:avLst/>
                <a:gdLst>
                  <a:gd name="connsiteX0" fmla="*/ 32519 w 43040"/>
                  <a:gd name="connsiteY0" fmla="*/ 22860 h 64935"/>
                  <a:gd name="connsiteX1" fmla="*/ 29662 w 43040"/>
                  <a:gd name="connsiteY1" fmla="*/ 63817 h 64935"/>
                  <a:gd name="connsiteX2" fmla="*/ 6802 w 43040"/>
                  <a:gd name="connsiteY2" fmla="*/ 32385 h 64935"/>
                  <a:gd name="connsiteX3" fmla="*/ 7754 w 43040"/>
                  <a:gd name="connsiteY3" fmla="*/ 0 h 64935"/>
                  <a:gd name="connsiteX4" fmla="*/ 32519 w 43040"/>
                  <a:gd name="connsiteY4" fmla="*/ 22860 h 64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40" h="64935">
                    <a:moveTo>
                      <a:pt x="32519" y="22860"/>
                    </a:moveTo>
                    <a:cubicBezTo>
                      <a:pt x="35377" y="37147"/>
                      <a:pt x="56332" y="56197"/>
                      <a:pt x="29662" y="63817"/>
                    </a:cubicBezTo>
                    <a:cubicBezTo>
                      <a:pt x="7754" y="70485"/>
                      <a:pt x="10612" y="45720"/>
                      <a:pt x="6802" y="32385"/>
                    </a:cubicBezTo>
                    <a:cubicBezTo>
                      <a:pt x="3944" y="21907"/>
                      <a:pt x="-7486" y="10477"/>
                      <a:pt x="7754" y="0"/>
                    </a:cubicBezTo>
                    <a:cubicBezTo>
                      <a:pt x="16327" y="6667"/>
                      <a:pt x="23947" y="15240"/>
                      <a:pt x="32519" y="22860"/>
                    </a:cubicBezTo>
                    <a:close/>
                  </a:path>
                </a:pathLst>
              </a:custGeom>
              <a:solidFill>
                <a:srgbClr val="709B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B09FE762-E63E-4141-BD4A-383CD61FAD72}"/>
                  </a:ext>
                </a:extLst>
              </p:cNvPr>
              <p:cNvSpPr/>
              <p:nvPr/>
            </p:nvSpPr>
            <p:spPr>
              <a:xfrm>
                <a:off x="8684658" y="-1831264"/>
                <a:ext cx="38268" cy="97191"/>
              </a:xfrm>
              <a:custGeom>
                <a:avLst/>
                <a:gdLst>
                  <a:gd name="connsiteX0" fmla="*/ 25722 w 38268"/>
                  <a:gd name="connsiteY0" fmla="*/ 97155 h 97191"/>
                  <a:gd name="connsiteX1" fmla="*/ 4 w 38268"/>
                  <a:gd name="connsiteY1" fmla="*/ 61913 h 97191"/>
                  <a:gd name="connsiteX2" fmla="*/ 37152 w 38268"/>
                  <a:gd name="connsiteY2" fmla="*/ 0 h 97191"/>
                  <a:gd name="connsiteX3" fmla="*/ 25722 w 38268"/>
                  <a:gd name="connsiteY3" fmla="*/ 97155 h 97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68" h="97191">
                    <a:moveTo>
                      <a:pt x="25722" y="97155"/>
                    </a:moveTo>
                    <a:cubicBezTo>
                      <a:pt x="-948" y="98108"/>
                      <a:pt x="4" y="80010"/>
                      <a:pt x="4" y="61913"/>
                    </a:cubicBezTo>
                    <a:cubicBezTo>
                      <a:pt x="15244" y="44768"/>
                      <a:pt x="13339" y="18098"/>
                      <a:pt x="37152" y="0"/>
                    </a:cubicBezTo>
                    <a:cubicBezTo>
                      <a:pt x="36199" y="35243"/>
                      <a:pt x="44772" y="67628"/>
                      <a:pt x="25722" y="97155"/>
                    </a:cubicBezTo>
                    <a:close/>
                  </a:path>
                </a:pathLst>
              </a:custGeom>
              <a:solidFill>
                <a:srgbClr val="66A2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2C956626-E90C-4EA9-90AD-0126B9DD0031}"/>
                  </a:ext>
                </a:extLst>
              </p:cNvPr>
              <p:cNvSpPr/>
              <p:nvPr/>
            </p:nvSpPr>
            <p:spPr>
              <a:xfrm>
                <a:off x="8740975" y="-1808403"/>
                <a:ext cx="62749" cy="69229"/>
              </a:xfrm>
              <a:custGeom>
                <a:avLst/>
                <a:gdLst>
                  <a:gd name="connsiteX0" fmla="*/ 9409 w 62749"/>
                  <a:gd name="connsiteY0" fmla="*/ 0 h 69229"/>
                  <a:gd name="connsiteX1" fmla="*/ 62749 w 62749"/>
                  <a:gd name="connsiteY1" fmla="*/ 51435 h 69229"/>
                  <a:gd name="connsiteX2" fmla="*/ 8457 w 62749"/>
                  <a:gd name="connsiteY2" fmla="*/ 47625 h 69229"/>
                  <a:gd name="connsiteX3" fmla="*/ 9409 w 62749"/>
                  <a:gd name="connsiteY3" fmla="*/ 0 h 6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2749" h="69229">
                    <a:moveTo>
                      <a:pt x="9409" y="0"/>
                    </a:moveTo>
                    <a:cubicBezTo>
                      <a:pt x="36080" y="9525"/>
                      <a:pt x="29412" y="48577"/>
                      <a:pt x="62749" y="51435"/>
                    </a:cubicBezTo>
                    <a:cubicBezTo>
                      <a:pt x="37984" y="80963"/>
                      <a:pt x="22745" y="69533"/>
                      <a:pt x="8457" y="47625"/>
                    </a:cubicBezTo>
                    <a:cubicBezTo>
                      <a:pt x="-2973" y="32385"/>
                      <a:pt x="-2973" y="16192"/>
                      <a:pt x="9409" y="0"/>
                    </a:cubicBezTo>
                    <a:close/>
                  </a:path>
                </a:pathLst>
              </a:custGeom>
              <a:solidFill>
                <a:srgbClr val="5E83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CA3FD2D4-D19F-424F-8D49-1FB434C3CA48}"/>
                  </a:ext>
                </a:extLst>
              </p:cNvPr>
              <p:cNvSpPr/>
              <p:nvPr/>
            </p:nvSpPr>
            <p:spPr>
              <a:xfrm>
                <a:off x="8653230" y="-1846503"/>
                <a:ext cx="38382" cy="38855"/>
              </a:xfrm>
              <a:custGeom>
                <a:avLst/>
                <a:gdLst>
                  <a:gd name="connsiteX0" fmla="*/ 0 w 38382"/>
                  <a:gd name="connsiteY0" fmla="*/ 19050 h 38855"/>
                  <a:gd name="connsiteX1" fmla="*/ 30480 w 38382"/>
                  <a:gd name="connsiteY1" fmla="*/ 0 h 38855"/>
                  <a:gd name="connsiteX2" fmla="*/ 20955 w 38382"/>
                  <a:gd name="connsiteY2" fmla="*/ 37147 h 38855"/>
                  <a:gd name="connsiteX3" fmla="*/ 0 w 38382"/>
                  <a:gd name="connsiteY3" fmla="*/ 19050 h 3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382" h="38855">
                    <a:moveTo>
                      <a:pt x="0" y="19050"/>
                    </a:moveTo>
                    <a:cubicBezTo>
                      <a:pt x="6667" y="7620"/>
                      <a:pt x="17145" y="1905"/>
                      <a:pt x="30480" y="0"/>
                    </a:cubicBezTo>
                    <a:cubicBezTo>
                      <a:pt x="47625" y="17145"/>
                      <a:pt x="33338" y="29527"/>
                      <a:pt x="20955" y="37147"/>
                    </a:cubicBezTo>
                    <a:cubicBezTo>
                      <a:pt x="7620" y="43815"/>
                      <a:pt x="2857" y="29527"/>
                      <a:pt x="0" y="19050"/>
                    </a:cubicBezTo>
                    <a:close/>
                  </a:path>
                </a:pathLst>
              </a:custGeom>
              <a:solidFill>
                <a:srgbClr val="809C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534E3764-C5E6-44BB-A342-812328CA32D1}"/>
                  </a:ext>
                </a:extLst>
              </p:cNvPr>
              <p:cNvSpPr/>
              <p:nvPr/>
            </p:nvSpPr>
            <p:spPr>
              <a:xfrm>
                <a:off x="8731334" y="-1831025"/>
                <a:ext cx="19050" cy="72517"/>
              </a:xfrm>
              <a:custGeom>
                <a:avLst/>
                <a:gdLst>
                  <a:gd name="connsiteX0" fmla="*/ 19050 w 19050"/>
                  <a:gd name="connsiteY0" fmla="*/ 22622 h 72517"/>
                  <a:gd name="connsiteX1" fmla="*/ 19050 w 19050"/>
                  <a:gd name="connsiteY1" fmla="*/ 70247 h 72517"/>
                  <a:gd name="connsiteX2" fmla="*/ 0 w 19050"/>
                  <a:gd name="connsiteY2" fmla="*/ 60722 h 72517"/>
                  <a:gd name="connsiteX3" fmla="*/ 953 w 19050"/>
                  <a:gd name="connsiteY3" fmla="*/ 3572 h 72517"/>
                  <a:gd name="connsiteX4" fmla="*/ 8573 w 19050"/>
                  <a:gd name="connsiteY4" fmla="*/ 3572 h 72517"/>
                  <a:gd name="connsiteX5" fmla="*/ 19050 w 19050"/>
                  <a:gd name="connsiteY5" fmla="*/ 22622 h 72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50" h="72517">
                    <a:moveTo>
                      <a:pt x="19050" y="22622"/>
                    </a:moveTo>
                    <a:cubicBezTo>
                      <a:pt x="19050" y="38814"/>
                      <a:pt x="19050" y="54054"/>
                      <a:pt x="19050" y="70247"/>
                    </a:cubicBezTo>
                    <a:cubicBezTo>
                      <a:pt x="9525" y="73104"/>
                      <a:pt x="0" y="75962"/>
                      <a:pt x="0" y="60722"/>
                    </a:cubicBezTo>
                    <a:cubicBezTo>
                      <a:pt x="0" y="41672"/>
                      <a:pt x="0" y="22622"/>
                      <a:pt x="953" y="3572"/>
                    </a:cubicBezTo>
                    <a:cubicBezTo>
                      <a:pt x="3810" y="-1191"/>
                      <a:pt x="6668" y="-1191"/>
                      <a:pt x="8573" y="3572"/>
                    </a:cubicBezTo>
                    <a:cubicBezTo>
                      <a:pt x="12383" y="10239"/>
                      <a:pt x="15240" y="16907"/>
                      <a:pt x="19050" y="22622"/>
                    </a:cubicBezTo>
                    <a:close/>
                  </a:path>
                </a:pathLst>
              </a:custGeom>
              <a:solidFill>
                <a:srgbClr val="172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5A220EF6-5ED5-4204-BB93-8B4329AF6595}"/>
                  </a:ext>
                </a:extLst>
              </p:cNvPr>
              <p:cNvSpPr/>
              <p:nvPr/>
            </p:nvSpPr>
            <p:spPr>
              <a:xfrm>
                <a:off x="8712284" y="-1865553"/>
                <a:ext cx="47625" cy="38100"/>
              </a:xfrm>
              <a:custGeom>
                <a:avLst/>
                <a:gdLst>
                  <a:gd name="connsiteX0" fmla="*/ 27623 w 47625"/>
                  <a:gd name="connsiteY0" fmla="*/ 38100 h 38100"/>
                  <a:gd name="connsiteX1" fmla="*/ 23813 w 47625"/>
                  <a:gd name="connsiteY1" fmla="*/ 38100 h 38100"/>
                  <a:gd name="connsiteX2" fmla="*/ 20003 w 47625"/>
                  <a:gd name="connsiteY2" fmla="*/ 38100 h 38100"/>
                  <a:gd name="connsiteX3" fmla="*/ 0 w 47625"/>
                  <a:gd name="connsiteY3" fmla="*/ 9525 h 38100"/>
                  <a:gd name="connsiteX4" fmla="*/ 47625 w 47625"/>
                  <a:gd name="connsiteY4" fmla="*/ 0 h 38100"/>
                  <a:gd name="connsiteX5" fmla="*/ 27623 w 47625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38100">
                    <a:moveTo>
                      <a:pt x="27623" y="38100"/>
                    </a:moveTo>
                    <a:lnTo>
                      <a:pt x="23813" y="38100"/>
                    </a:lnTo>
                    <a:cubicBezTo>
                      <a:pt x="23813" y="38100"/>
                      <a:pt x="20003" y="38100"/>
                      <a:pt x="20003" y="38100"/>
                    </a:cubicBezTo>
                    <a:cubicBezTo>
                      <a:pt x="20003" y="23813"/>
                      <a:pt x="6668" y="19050"/>
                      <a:pt x="0" y="9525"/>
                    </a:cubicBezTo>
                    <a:cubicBezTo>
                      <a:pt x="16193" y="10477"/>
                      <a:pt x="33338" y="8572"/>
                      <a:pt x="47625" y="0"/>
                    </a:cubicBezTo>
                    <a:cubicBezTo>
                      <a:pt x="40958" y="13335"/>
                      <a:pt x="34290" y="25717"/>
                      <a:pt x="27623" y="38100"/>
                    </a:cubicBezTo>
                    <a:close/>
                  </a:path>
                </a:pathLst>
              </a:custGeom>
              <a:solidFill>
                <a:srgbClr val="3A3F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18" name="Rectangle: Rounded Corners 517">
              <a:extLst>
                <a:ext uri="{FF2B5EF4-FFF2-40B4-BE49-F238E27FC236}">
                  <a16:creationId xmlns:a16="http://schemas.microsoft.com/office/drawing/2014/main" id="{655A4EC3-8BCC-44DD-8F3B-B713655DFE2B}"/>
                </a:ext>
              </a:extLst>
            </p:cNvPr>
            <p:cNvSpPr/>
            <p:nvPr/>
          </p:nvSpPr>
          <p:spPr>
            <a:xfrm>
              <a:off x="10091320" y="1981383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Gam</a:t>
              </a:r>
            </a:p>
          </p:txBody>
        </p:sp>
        <p:sp>
          <p:nvSpPr>
            <p:cNvPr id="519" name="Rectangle: Rounded Corners 518">
              <a:extLst>
                <a:ext uri="{FF2B5EF4-FFF2-40B4-BE49-F238E27FC236}">
                  <a16:creationId xmlns:a16="http://schemas.microsoft.com/office/drawing/2014/main" id="{F92163F5-E5A0-40B8-8CF2-9F95D174AF59}"/>
                </a:ext>
              </a:extLst>
            </p:cNvPr>
            <p:cNvSpPr/>
            <p:nvPr/>
          </p:nvSpPr>
          <p:spPr>
            <a:xfrm>
              <a:off x="8038564" y="4525561"/>
              <a:ext cx="1581795" cy="759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Mi-li-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lít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596C5190-C297-45DC-A667-762789290A5F}"/>
                </a:ext>
              </a:extLst>
            </p:cNvPr>
            <p:cNvGrpSpPr/>
            <p:nvPr/>
          </p:nvGrpSpPr>
          <p:grpSpPr>
            <a:xfrm>
              <a:off x="10405275" y="2901539"/>
              <a:ext cx="889025" cy="1289861"/>
              <a:chOff x="6047067" y="-3368844"/>
              <a:chExt cx="1549282" cy="224780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03B33D72-0284-4AE5-9C2C-4C21DB3877C0}"/>
                  </a:ext>
                </a:extLst>
              </p:cNvPr>
              <p:cNvSpPr/>
              <p:nvPr/>
            </p:nvSpPr>
            <p:spPr>
              <a:xfrm>
                <a:off x="6053857" y="-2485631"/>
                <a:ext cx="1316354" cy="1075372"/>
              </a:xfrm>
              <a:custGeom>
                <a:avLst/>
                <a:gdLst>
                  <a:gd name="connsiteX0" fmla="*/ 1305878 w 1316354"/>
                  <a:gd name="connsiteY0" fmla="*/ 335280 h 1075372"/>
                  <a:gd name="connsiteX1" fmla="*/ 1020128 w 1316354"/>
                  <a:gd name="connsiteY1" fmla="*/ 536258 h 1075372"/>
                  <a:gd name="connsiteX2" fmla="*/ 1237298 w 1316354"/>
                  <a:gd name="connsiteY2" fmla="*/ 821055 h 1075372"/>
                  <a:gd name="connsiteX3" fmla="*/ 1251585 w 1316354"/>
                  <a:gd name="connsiteY3" fmla="*/ 929640 h 1075372"/>
                  <a:gd name="connsiteX4" fmla="*/ 1211580 w 1316354"/>
                  <a:gd name="connsiteY4" fmla="*/ 973455 h 1075372"/>
                  <a:gd name="connsiteX5" fmla="*/ 1204913 w 1316354"/>
                  <a:gd name="connsiteY5" fmla="*/ 972503 h 1075372"/>
                  <a:gd name="connsiteX6" fmla="*/ 1127760 w 1316354"/>
                  <a:gd name="connsiteY6" fmla="*/ 966788 h 1075372"/>
                  <a:gd name="connsiteX7" fmla="*/ 1123950 w 1316354"/>
                  <a:gd name="connsiteY7" fmla="*/ 954405 h 1075372"/>
                  <a:gd name="connsiteX8" fmla="*/ 1206818 w 1316354"/>
                  <a:gd name="connsiteY8" fmla="*/ 926783 h 1075372"/>
                  <a:gd name="connsiteX9" fmla="*/ 1136333 w 1316354"/>
                  <a:gd name="connsiteY9" fmla="*/ 937260 h 1075372"/>
                  <a:gd name="connsiteX10" fmla="*/ 1132523 w 1316354"/>
                  <a:gd name="connsiteY10" fmla="*/ 902018 h 1075372"/>
                  <a:gd name="connsiteX11" fmla="*/ 1182053 w 1316354"/>
                  <a:gd name="connsiteY11" fmla="*/ 878205 h 1075372"/>
                  <a:gd name="connsiteX12" fmla="*/ 1196340 w 1316354"/>
                  <a:gd name="connsiteY12" fmla="*/ 823913 h 1075372"/>
                  <a:gd name="connsiteX13" fmla="*/ 1064895 w 1316354"/>
                  <a:gd name="connsiteY13" fmla="*/ 641033 h 1075372"/>
                  <a:gd name="connsiteX14" fmla="*/ 1042988 w 1316354"/>
                  <a:gd name="connsiteY14" fmla="*/ 616268 h 1075372"/>
                  <a:gd name="connsiteX15" fmla="*/ 963930 w 1316354"/>
                  <a:gd name="connsiteY15" fmla="*/ 552450 h 1075372"/>
                  <a:gd name="connsiteX16" fmla="*/ 917258 w 1316354"/>
                  <a:gd name="connsiteY16" fmla="*/ 575310 h 1075372"/>
                  <a:gd name="connsiteX17" fmla="*/ 821055 w 1316354"/>
                  <a:gd name="connsiteY17" fmla="*/ 579120 h 1075372"/>
                  <a:gd name="connsiteX18" fmla="*/ 900113 w 1316354"/>
                  <a:gd name="connsiteY18" fmla="*/ 597218 h 1075372"/>
                  <a:gd name="connsiteX19" fmla="*/ 921068 w 1316354"/>
                  <a:gd name="connsiteY19" fmla="*/ 624840 h 1075372"/>
                  <a:gd name="connsiteX20" fmla="*/ 842010 w 1316354"/>
                  <a:gd name="connsiteY20" fmla="*/ 649605 h 1075372"/>
                  <a:gd name="connsiteX21" fmla="*/ 751523 w 1316354"/>
                  <a:gd name="connsiteY21" fmla="*/ 635318 h 1075372"/>
                  <a:gd name="connsiteX22" fmla="*/ 739140 w 1316354"/>
                  <a:gd name="connsiteY22" fmla="*/ 641985 h 1075372"/>
                  <a:gd name="connsiteX23" fmla="*/ 621983 w 1316354"/>
                  <a:gd name="connsiteY23" fmla="*/ 622935 h 1075372"/>
                  <a:gd name="connsiteX24" fmla="*/ 649605 w 1316354"/>
                  <a:gd name="connsiteY24" fmla="*/ 601028 h 1075372"/>
                  <a:gd name="connsiteX25" fmla="*/ 724853 w 1316354"/>
                  <a:gd name="connsiteY25" fmla="*/ 583883 h 1075372"/>
                  <a:gd name="connsiteX26" fmla="*/ 649605 w 1316354"/>
                  <a:gd name="connsiteY26" fmla="*/ 601028 h 1075372"/>
                  <a:gd name="connsiteX27" fmla="*/ 615315 w 1316354"/>
                  <a:gd name="connsiteY27" fmla="*/ 564833 h 1075372"/>
                  <a:gd name="connsiteX28" fmla="*/ 613410 w 1316354"/>
                  <a:gd name="connsiteY28" fmla="*/ 543878 h 1075372"/>
                  <a:gd name="connsiteX29" fmla="*/ 589598 w 1316354"/>
                  <a:gd name="connsiteY29" fmla="*/ 558165 h 1075372"/>
                  <a:gd name="connsiteX30" fmla="*/ 565785 w 1316354"/>
                  <a:gd name="connsiteY30" fmla="*/ 582930 h 1075372"/>
                  <a:gd name="connsiteX31" fmla="*/ 532448 w 1316354"/>
                  <a:gd name="connsiteY31" fmla="*/ 576263 h 1075372"/>
                  <a:gd name="connsiteX32" fmla="*/ 367665 w 1316354"/>
                  <a:gd name="connsiteY32" fmla="*/ 846773 h 1075372"/>
                  <a:gd name="connsiteX33" fmla="*/ 401003 w 1316354"/>
                  <a:gd name="connsiteY33" fmla="*/ 903923 h 1075372"/>
                  <a:gd name="connsiteX34" fmla="*/ 458153 w 1316354"/>
                  <a:gd name="connsiteY34" fmla="*/ 930593 h 1075372"/>
                  <a:gd name="connsiteX35" fmla="*/ 450533 w 1316354"/>
                  <a:gd name="connsiteY35" fmla="*/ 962978 h 1075372"/>
                  <a:gd name="connsiteX36" fmla="*/ 391478 w 1316354"/>
                  <a:gd name="connsiteY36" fmla="*/ 955358 h 1075372"/>
                  <a:gd name="connsiteX37" fmla="*/ 455295 w 1316354"/>
                  <a:gd name="connsiteY37" fmla="*/ 975360 h 1075372"/>
                  <a:gd name="connsiteX38" fmla="*/ 448628 w 1316354"/>
                  <a:gd name="connsiteY38" fmla="*/ 1075373 h 1075372"/>
                  <a:gd name="connsiteX39" fmla="*/ 380048 w 1316354"/>
                  <a:gd name="connsiteY39" fmla="*/ 996315 h 1075372"/>
                  <a:gd name="connsiteX40" fmla="*/ 354330 w 1316354"/>
                  <a:gd name="connsiteY40" fmla="*/ 977265 h 1075372"/>
                  <a:gd name="connsiteX41" fmla="*/ 330518 w 1316354"/>
                  <a:gd name="connsiteY41" fmla="*/ 824865 h 1075372"/>
                  <a:gd name="connsiteX42" fmla="*/ 495300 w 1316354"/>
                  <a:gd name="connsiteY42" fmla="*/ 559118 h 1075372"/>
                  <a:gd name="connsiteX43" fmla="*/ 482918 w 1316354"/>
                  <a:gd name="connsiteY43" fmla="*/ 512445 h 1075372"/>
                  <a:gd name="connsiteX44" fmla="*/ 213360 w 1316354"/>
                  <a:gd name="connsiteY44" fmla="*/ 320993 h 1075372"/>
                  <a:gd name="connsiteX45" fmla="*/ 149543 w 1316354"/>
                  <a:gd name="connsiteY45" fmla="*/ 296228 h 1075372"/>
                  <a:gd name="connsiteX46" fmla="*/ 0 w 1316354"/>
                  <a:gd name="connsiteY46" fmla="*/ 150495 h 1075372"/>
                  <a:gd name="connsiteX47" fmla="*/ 953 w 1316354"/>
                  <a:gd name="connsiteY47" fmla="*/ 45720 h 1075372"/>
                  <a:gd name="connsiteX48" fmla="*/ 28575 w 1316354"/>
                  <a:gd name="connsiteY48" fmla="*/ 0 h 1075372"/>
                  <a:gd name="connsiteX49" fmla="*/ 40005 w 1316354"/>
                  <a:gd name="connsiteY49" fmla="*/ 17145 h 1075372"/>
                  <a:gd name="connsiteX50" fmla="*/ 34290 w 1316354"/>
                  <a:gd name="connsiteY50" fmla="*/ 82868 h 1075372"/>
                  <a:gd name="connsiteX51" fmla="*/ 135255 w 1316354"/>
                  <a:gd name="connsiteY51" fmla="*/ 252413 h 1075372"/>
                  <a:gd name="connsiteX52" fmla="*/ 160973 w 1316354"/>
                  <a:gd name="connsiteY52" fmla="*/ 233363 h 1075372"/>
                  <a:gd name="connsiteX53" fmla="*/ 190500 w 1316354"/>
                  <a:gd name="connsiteY53" fmla="*/ 178118 h 1075372"/>
                  <a:gd name="connsiteX54" fmla="*/ 210503 w 1316354"/>
                  <a:gd name="connsiteY54" fmla="*/ 215265 h 1075372"/>
                  <a:gd name="connsiteX55" fmla="*/ 433388 w 1316354"/>
                  <a:gd name="connsiteY55" fmla="*/ 452438 h 1075372"/>
                  <a:gd name="connsiteX56" fmla="*/ 1027748 w 1316354"/>
                  <a:gd name="connsiteY56" fmla="*/ 489585 h 1075372"/>
                  <a:gd name="connsiteX57" fmla="*/ 1272540 w 1316354"/>
                  <a:gd name="connsiteY57" fmla="*/ 319088 h 1075372"/>
                  <a:gd name="connsiteX58" fmla="*/ 1305878 w 1316354"/>
                  <a:gd name="connsiteY58" fmla="*/ 295275 h 1075372"/>
                  <a:gd name="connsiteX59" fmla="*/ 1316355 w 1316354"/>
                  <a:gd name="connsiteY59" fmla="*/ 314325 h 1075372"/>
                  <a:gd name="connsiteX60" fmla="*/ 1305878 w 1316354"/>
                  <a:gd name="connsiteY60" fmla="*/ 335280 h 107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316354" h="1075372">
                    <a:moveTo>
                      <a:pt x="1305878" y="335280"/>
                    </a:moveTo>
                    <a:cubicBezTo>
                      <a:pt x="1241108" y="442913"/>
                      <a:pt x="1133475" y="491490"/>
                      <a:pt x="1020128" y="536258"/>
                    </a:cubicBezTo>
                    <a:cubicBezTo>
                      <a:pt x="1108710" y="622935"/>
                      <a:pt x="1183005" y="713423"/>
                      <a:pt x="1237298" y="821055"/>
                    </a:cubicBezTo>
                    <a:cubicBezTo>
                      <a:pt x="1255395" y="857250"/>
                      <a:pt x="1252538" y="893445"/>
                      <a:pt x="1251585" y="929640"/>
                    </a:cubicBezTo>
                    <a:cubicBezTo>
                      <a:pt x="1251585" y="952500"/>
                      <a:pt x="1239203" y="972503"/>
                      <a:pt x="1211580" y="973455"/>
                    </a:cubicBezTo>
                    <a:cubicBezTo>
                      <a:pt x="1209675" y="973455"/>
                      <a:pt x="1206818" y="972503"/>
                      <a:pt x="1204913" y="972503"/>
                    </a:cubicBezTo>
                    <a:cubicBezTo>
                      <a:pt x="1179195" y="967740"/>
                      <a:pt x="1152525" y="980123"/>
                      <a:pt x="1127760" y="966788"/>
                    </a:cubicBezTo>
                    <a:cubicBezTo>
                      <a:pt x="1124903" y="962978"/>
                      <a:pt x="1122998" y="959168"/>
                      <a:pt x="1123950" y="954405"/>
                    </a:cubicBezTo>
                    <a:cubicBezTo>
                      <a:pt x="1144905" y="930593"/>
                      <a:pt x="1181100" y="950595"/>
                      <a:pt x="1206818" y="926783"/>
                    </a:cubicBezTo>
                    <a:cubicBezTo>
                      <a:pt x="1179195" y="922973"/>
                      <a:pt x="1160145" y="943928"/>
                      <a:pt x="1136333" y="937260"/>
                    </a:cubicBezTo>
                    <a:cubicBezTo>
                      <a:pt x="1120140" y="926783"/>
                      <a:pt x="1121093" y="915353"/>
                      <a:pt x="1132523" y="902018"/>
                    </a:cubicBezTo>
                    <a:cubicBezTo>
                      <a:pt x="1146810" y="889635"/>
                      <a:pt x="1165860" y="885825"/>
                      <a:pt x="1182053" y="878205"/>
                    </a:cubicBezTo>
                    <a:cubicBezTo>
                      <a:pt x="1210628" y="866775"/>
                      <a:pt x="1207770" y="845820"/>
                      <a:pt x="1196340" y="823913"/>
                    </a:cubicBezTo>
                    <a:cubicBezTo>
                      <a:pt x="1161098" y="757238"/>
                      <a:pt x="1120140" y="693420"/>
                      <a:pt x="1064895" y="641033"/>
                    </a:cubicBezTo>
                    <a:cubicBezTo>
                      <a:pt x="1057275" y="633413"/>
                      <a:pt x="1048703" y="626745"/>
                      <a:pt x="1042988" y="616268"/>
                    </a:cubicBezTo>
                    <a:cubicBezTo>
                      <a:pt x="1027748" y="581025"/>
                      <a:pt x="998220" y="563880"/>
                      <a:pt x="963930" y="552450"/>
                    </a:cubicBezTo>
                    <a:cubicBezTo>
                      <a:pt x="936308" y="535305"/>
                      <a:pt x="937260" y="577215"/>
                      <a:pt x="917258" y="575310"/>
                    </a:cubicBezTo>
                    <a:cubicBezTo>
                      <a:pt x="885825" y="561023"/>
                      <a:pt x="856298" y="572453"/>
                      <a:pt x="821055" y="579120"/>
                    </a:cubicBezTo>
                    <a:cubicBezTo>
                      <a:pt x="845820" y="607695"/>
                      <a:pt x="875348" y="591503"/>
                      <a:pt x="900113" y="597218"/>
                    </a:cubicBezTo>
                    <a:cubicBezTo>
                      <a:pt x="911543" y="602933"/>
                      <a:pt x="920115" y="610553"/>
                      <a:pt x="921068" y="624840"/>
                    </a:cubicBezTo>
                    <a:cubicBezTo>
                      <a:pt x="901065" y="654368"/>
                      <a:pt x="871538" y="652463"/>
                      <a:pt x="842010" y="649605"/>
                    </a:cubicBezTo>
                    <a:cubicBezTo>
                      <a:pt x="811530" y="646748"/>
                      <a:pt x="788670" y="601028"/>
                      <a:pt x="751523" y="635318"/>
                    </a:cubicBezTo>
                    <a:cubicBezTo>
                      <a:pt x="747713" y="638175"/>
                      <a:pt x="743903" y="640080"/>
                      <a:pt x="739140" y="641985"/>
                    </a:cubicBezTo>
                    <a:cubicBezTo>
                      <a:pt x="696278" y="660083"/>
                      <a:pt x="658178" y="648653"/>
                      <a:pt x="621983" y="622935"/>
                    </a:cubicBezTo>
                    <a:cubicBezTo>
                      <a:pt x="616268" y="597218"/>
                      <a:pt x="642938" y="612458"/>
                      <a:pt x="649605" y="601028"/>
                    </a:cubicBezTo>
                    <a:cubicBezTo>
                      <a:pt x="672465" y="587693"/>
                      <a:pt x="703898" y="608648"/>
                      <a:pt x="724853" y="583883"/>
                    </a:cubicBezTo>
                    <a:cubicBezTo>
                      <a:pt x="673418" y="560070"/>
                      <a:pt x="668655" y="561023"/>
                      <a:pt x="649605" y="601028"/>
                    </a:cubicBezTo>
                    <a:cubicBezTo>
                      <a:pt x="616268" y="609600"/>
                      <a:pt x="621030" y="582930"/>
                      <a:pt x="615315" y="564833"/>
                    </a:cubicBezTo>
                    <a:cubicBezTo>
                      <a:pt x="613410" y="557213"/>
                      <a:pt x="630555" y="548640"/>
                      <a:pt x="613410" y="543878"/>
                    </a:cubicBezTo>
                    <a:cubicBezTo>
                      <a:pt x="601980" y="541020"/>
                      <a:pt x="592455" y="541973"/>
                      <a:pt x="589598" y="558165"/>
                    </a:cubicBezTo>
                    <a:cubicBezTo>
                      <a:pt x="587693" y="570548"/>
                      <a:pt x="581025" y="581978"/>
                      <a:pt x="565785" y="582930"/>
                    </a:cubicBezTo>
                    <a:cubicBezTo>
                      <a:pt x="556260" y="574358"/>
                      <a:pt x="551498" y="553403"/>
                      <a:pt x="532448" y="576263"/>
                    </a:cubicBezTo>
                    <a:cubicBezTo>
                      <a:pt x="463868" y="659130"/>
                      <a:pt x="406718" y="746760"/>
                      <a:pt x="367665" y="846773"/>
                    </a:cubicBezTo>
                    <a:cubicBezTo>
                      <a:pt x="354330" y="880110"/>
                      <a:pt x="377190" y="892493"/>
                      <a:pt x="401003" y="903923"/>
                    </a:cubicBezTo>
                    <a:cubicBezTo>
                      <a:pt x="419100" y="914400"/>
                      <a:pt x="438150" y="923925"/>
                      <a:pt x="458153" y="930593"/>
                    </a:cubicBezTo>
                    <a:cubicBezTo>
                      <a:pt x="469583" y="944880"/>
                      <a:pt x="463868" y="955358"/>
                      <a:pt x="450533" y="962978"/>
                    </a:cubicBezTo>
                    <a:cubicBezTo>
                      <a:pt x="430530" y="968693"/>
                      <a:pt x="412433" y="954405"/>
                      <a:pt x="391478" y="955358"/>
                    </a:cubicBezTo>
                    <a:cubicBezTo>
                      <a:pt x="409575" y="974408"/>
                      <a:pt x="439103" y="954405"/>
                      <a:pt x="455295" y="975360"/>
                    </a:cubicBezTo>
                    <a:cubicBezTo>
                      <a:pt x="461010" y="1009650"/>
                      <a:pt x="473393" y="1043940"/>
                      <a:pt x="448628" y="1075373"/>
                    </a:cubicBezTo>
                    <a:cubicBezTo>
                      <a:pt x="445770" y="1032510"/>
                      <a:pt x="434340" y="997268"/>
                      <a:pt x="380048" y="996315"/>
                    </a:cubicBezTo>
                    <a:cubicBezTo>
                      <a:pt x="371475" y="996315"/>
                      <a:pt x="357188" y="985838"/>
                      <a:pt x="354330" y="977265"/>
                    </a:cubicBezTo>
                    <a:cubicBezTo>
                      <a:pt x="337185" y="928688"/>
                      <a:pt x="300038" y="884873"/>
                      <a:pt x="330518" y="824865"/>
                    </a:cubicBezTo>
                    <a:cubicBezTo>
                      <a:pt x="378143" y="731520"/>
                      <a:pt x="426720" y="639128"/>
                      <a:pt x="495300" y="559118"/>
                    </a:cubicBezTo>
                    <a:cubicBezTo>
                      <a:pt x="516255" y="535305"/>
                      <a:pt x="520065" y="524828"/>
                      <a:pt x="482918" y="512445"/>
                    </a:cubicBezTo>
                    <a:cubicBezTo>
                      <a:pt x="374333" y="477203"/>
                      <a:pt x="276225" y="422910"/>
                      <a:pt x="213360" y="320993"/>
                    </a:cubicBezTo>
                    <a:cubicBezTo>
                      <a:pt x="198120" y="296228"/>
                      <a:pt x="171450" y="301943"/>
                      <a:pt x="149543" y="296228"/>
                    </a:cubicBezTo>
                    <a:cubicBezTo>
                      <a:pt x="70485" y="277178"/>
                      <a:pt x="17145" y="232410"/>
                      <a:pt x="0" y="150495"/>
                    </a:cubicBezTo>
                    <a:cubicBezTo>
                      <a:pt x="1905" y="115253"/>
                      <a:pt x="953" y="80963"/>
                      <a:pt x="953" y="45720"/>
                    </a:cubicBezTo>
                    <a:cubicBezTo>
                      <a:pt x="2858" y="28575"/>
                      <a:pt x="13335" y="12383"/>
                      <a:pt x="28575" y="0"/>
                    </a:cubicBezTo>
                    <a:cubicBezTo>
                      <a:pt x="35243" y="3810"/>
                      <a:pt x="38100" y="10478"/>
                      <a:pt x="40005" y="17145"/>
                    </a:cubicBezTo>
                    <a:cubicBezTo>
                      <a:pt x="43815" y="40005"/>
                      <a:pt x="36195" y="60960"/>
                      <a:pt x="34290" y="82868"/>
                    </a:cubicBezTo>
                    <a:cubicBezTo>
                      <a:pt x="27623" y="161925"/>
                      <a:pt x="69533" y="232410"/>
                      <a:pt x="135255" y="252413"/>
                    </a:cubicBezTo>
                    <a:cubicBezTo>
                      <a:pt x="152400" y="257175"/>
                      <a:pt x="168593" y="260985"/>
                      <a:pt x="160973" y="233363"/>
                    </a:cubicBezTo>
                    <a:cubicBezTo>
                      <a:pt x="158115" y="207645"/>
                      <a:pt x="139065" y="174308"/>
                      <a:pt x="190500" y="178118"/>
                    </a:cubicBezTo>
                    <a:cubicBezTo>
                      <a:pt x="202883" y="187643"/>
                      <a:pt x="205740" y="201930"/>
                      <a:pt x="210503" y="215265"/>
                    </a:cubicBezTo>
                    <a:cubicBezTo>
                      <a:pt x="244793" y="332423"/>
                      <a:pt x="324803" y="405765"/>
                      <a:pt x="433388" y="452438"/>
                    </a:cubicBezTo>
                    <a:cubicBezTo>
                      <a:pt x="626745" y="536258"/>
                      <a:pt x="825818" y="544830"/>
                      <a:pt x="1027748" y="489585"/>
                    </a:cubicBezTo>
                    <a:cubicBezTo>
                      <a:pt x="1127760" y="461963"/>
                      <a:pt x="1211580" y="405765"/>
                      <a:pt x="1272540" y="319088"/>
                    </a:cubicBezTo>
                    <a:cubicBezTo>
                      <a:pt x="1281113" y="307658"/>
                      <a:pt x="1288733" y="295275"/>
                      <a:pt x="1305878" y="295275"/>
                    </a:cubicBezTo>
                    <a:cubicBezTo>
                      <a:pt x="1313498" y="300038"/>
                      <a:pt x="1315403" y="306705"/>
                      <a:pt x="1316355" y="314325"/>
                    </a:cubicBezTo>
                    <a:cubicBezTo>
                      <a:pt x="1313498" y="321945"/>
                      <a:pt x="1310640" y="328613"/>
                      <a:pt x="1305878" y="335280"/>
                    </a:cubicBezTo>
                    <a:close/>
                  </a:path>
                </a:pathLst>
              </a:custGeom>
              <a:solidFill>
                <a:srgbClr val="413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640A9AA-A26F-4CC0-9FE0-16A68D8144FC}"/>
                  </a:ext>
                </a:extLst>
              </p:cNvPr>
              <p:cNvSpPr/>
              <p:nvPr/>
            </p:nvSpPr>
            <p:spPr>
              <a:xfrm>
                <a:off x="6683813" y="-3364086"/>
                <a:ext cx="877851" cy="631757"/>
              </a:xfrm>
              <a:custGeom>
                <a:avLst/>
                <a:gdLst>
                  <a:gd name="connsiteX0" fmla="*/ 404459 w 877851"/>
                  <a:gd name="connsiteY0" fmla="*/ 40255 h 631757"/>
                  <a:gd name="connsiteX1" fmla="*/ 837846 w 877851"/>
                  <a:gd name="connsiteY1" fmla="*/ 438400 h 631757"/>
                  <a:gd name="connsiteX2" fmla="*/ 877851 w 877851"/>
                  <a:gd name="connsiteY2" fmla="*/ 573655 h 631757"/>
                  <a:gd name="connsiteX3" fmla="*/ 869279 w 877851"/>
                  <a:gd name="connsiteY3" fmla="*/ 631758 h 631757"/>
                  <a:gd name="connsiteX4" fmla="*/ 840704 w 877851"/>
                  <a:gd name="connsiteY4" fmla="*/ 569845 h 631757"/>
                  <a:gd name="connsiteX5" fmla="*/ 446368 w 877851"/>
                  <a:gd name="connsiteY5" fmla="*/ 92643 h 631757"/>
                  <a:gd name="connsiteX6" fmla="*/ 415889 w 877851"/>
                  <a:gd name="connsiteY6" fmla="*/ 79308 h 631757"/>
                  <a:gd name="connsiteX7" fmla="*/ 333021 w 877851"/>
                  <a:gd name="connsiteY7" fmla="*/ 69783 h 631757"/>
                  <a:gd name="connsiteX8" fmla="*/ 262536 w 877851"/>
                  <a:gd name="connsiteY8" fmla="*/ 43113 h 631757"/>
                  <a:gd name="connsiteX9" fmla="*/ 204434 w 877851"/>
                  <a:gd name="connsiteY9" fmla="*/ 42160 h 631757"/>
                  <a:gd name="connsiteX10" fmla="*/ 104421 w 877851"/>
                  <a:gd name="connsiteY10" fmla="*/ 34540 h 631757"/>
                  <a:gd name="connsiteX11" fmla="*/ 57749 w 877851"/>
                  <a:gd name="connsiteY11" fmla="*/ 38350 h 631757"/>
                  <a:gd name="connsiteX12" fmla="*/ 38699 w 877851"/>
                  <a:gd name="connsiteY12" fmla="*/ 45018 h 631757"/>
                  <a:gd name="connsiteX13" fmla="*/ 13934 w 877851"/>
                  <a:gd name="connsiteY13" fmla="*/ 38350 h 631757"/>
                  <a:gd name="connsiteX14" fmla="*/ 1551 w 877851"/>
                  <a:gd name="connsiteY14" fmla="*/ 10728 h 631757"/>
                  <a:gd name="connsiteX15" fmla="*/ 14886 w 877851"/>
                  <a:gd name="connsiteY15" fmla="*/ 10728 h 631757"/>
                  <a:gd name="connsiteX16" fmla="*/ 288254 w 877851"/>
                  <a:gd name="connsiteY16" fmla="*/ 10728 h 631757"/>
                  <a:gd name="connsiteX17" fmla="*/ 287301 w 877851"/>
                  <a:gd name="connsiteY17" fmla="*/ 10728 h 631757"/>
                  <a:gd name="connsiteX18" fmla="*/ 404459 w 877851"/>
                  <a:gd name="connsiteY18" fmla="*/ 40255 h 63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77851" h="631757">
                    <a:moveTo>
                      <a:pt x="404459" y="40255"/>
                    </a:moveTo>
                    <a:cubicBezTo>
                      <a:pt x="614009" y="102168"/>
                      <a:pt x="748311" y="246948"/>
                      <a:pt x="837846" y="438400"/>
                    </a:cubicBezTo>
                    <a:cubicBezTo>
                      <a:pt x="857848" y="481263"/>
                      <a:pt x="875946" y="525078"/>
                      <a:pt x="877851" y="573655"/>
                    </a:cubicBezTo>
                    <a:cubicBezTo>
                      <a:pt x="870231" y="592705"/>
                      <a:pt x="885471" y="614613"/>
                      <a:pt x="869279" y="631758"/>
                    </a:cubicBezTo>
                    <a:cubicBezTo>
                      <a:pt x="833084" y="623185"/>
                      <a:pt x="851181" y="589848"/>
                      <a:pt x="840704" y="569845"/>
                    </a:cubicBezTo>
                    <a:cubicBezTo>
                      <a:pt x="782601" y="349818"/>
                      <a:pt x="655919" y="186940"/>
                      <a:pt x="446368" y="92643"/>
                    </a:cubicBezTo>
                    <a:cubicBezTo>
                      <a:pt x="435891" y="87880"/>
                      <a:pt x="425414" y="84070"/>
                      <a:pt x="415889" y="79308"/>
                    </a:cubicBezTo>
                    <a:cubicBezTo>
                      <a:pt x="390171" y="61210"/>
                      <a:pt x="361596" y="65973"/>
                      <a:pt x="333021" y="69783"/>
                    </a:cubicBezTo>
                    <a:cubicBezTo>
                      <a:pt x="307304" y="66925"/>
                      <a:pt x="284443" y="54543"/>
                      <a:pt x="262536" y="43113"/>
                    </a:cubicBezTo>
                    <a:cubicBezTo>
                      <a:pt x="243486" y="27873"/>
                      <a:pt x="223484" y="44065"/>
                      <a:pt x="204434" y="42160"/>
                    </a:cubicBezTo>
                    <a:cubicBezTo>
                      <a:pt x="171096" y="38350"/>
                      <a:pt x="137759" y="33588"/>
                      <a:pt x="104421" y="34540"/>
                    </a:cubicBezTo>
                    <a:cubicBezTo>
                      <a:pt x="89181" y="34540"/>
                      <a:pt x="72989" y="31683"/>
                      <a:pt x="57749" y="38350"/>
                    </a:cubicBezTo>
                    <a:cubicBezTo>
                      <a:pt x="52034" y="41208"/>
                      <a:pt x="45366" y="44065"/>
                      <a:pt x="38699" y="45018"/>
                    </a:cubicBezTo>
                    <a:cubicBezTo>
                      <a:pt x="29174" y="46923"/>
                      <a:pt x="20601" y="44065"/>
                      <a:pt x="13934" y="38350"/>
                    </a:cubicBezTo>
                    <a:cubicBezTo>
                      <a:pt x="7266" y="30730"/>
                      <a:pt x="-4164" y="25015"/>
                      <a:pt x="1551" y="10728"/>
                    </a:cubicBezTo>
                    <a:cubicBezTo>
                      <a:pt x="6314" y="10728"/>
                      <a:pt x="11076" y="10728"/>
                      <a:pt x="14886" y="10728"/>
                    </a:cubicBezTo>
                    <a:cubicBezTo>
                      <a:pt x="106326" y="-4512"/>
                      <a:pt x="196814" y="-2607"/>
                      <a:pt x="288254" y="10728"/>
                    </a:cubicBezTo>
                    <a:lnTo>
                      <a:pt x="287301" y="10728"/>
                    </a:lnTo>
                    <a:cubicBezTo>
                      <a:pt x="324449" y="23110"/>
                      <a:pt x="364454" y="31683"/>
                      <a:pt x="404459" y="40255"/>
                    </a:cubicBezTo>
                    <a:close/>
                  </a:path>
                </a:pathLst>
              </a:custGeom>
              <a:solidFill>
                <a:srgbClr val="3D33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435090D-A0A9-4E0C-B065-0A8C9CA8F326}"/>
                  </a:ext>
                </a:extLst>
              </p:cNvPr>
              <p:cNvSpPr/>
              <p:nvPr/>
            </p:nvSpPr>
            <p:spPr>
              <a:xfrm>
                <a:off x="6088015" y="-3296209"/>
                <a:ext cx="436744" cy="767714"/>
              </a:xfrm>
              <a:custGeom>
                <a:avLst/>
                <a:gdLst>
                  <a:gd name="connsiteX0" fmla="*/ 3942 w 436744"/>
                  <a:gd name="connsiteY0" fmla="*/ 516255 h 767714"/>
                  <a:gd name="connsiteX1" fmla="*/ 127767 w 436744"/>
                  <a:gd name="connsiteY1" fmla="*/ 236220 h 767714"/>
                  <a:gd name="connsiteX2" fmla="*/ 422090 w 436744"/>
                  <a:gd name="connsiteY2" fmla="*/ 0 h 767714"/>
                  <a:gd name="connsiteX3" fmla="*/ 432567 w 436744"/>
                  <a:gd name="connsiteY3" fmla="*/ 41910 h 767714"/>
                  <a:gd name="connsiteX4" fmla="*/ 424947 w 436744"/>
                  <a:gd name="connsiteY4" fmla="*/ 52388 h 767714"/>
                  <a:gd name="connsiteX5" fmla="*/ 351605 w 436744"/>
                  <a:gd name="connsiteY5" fmla="*/ 72390 h 767714"/>
                  <a:gd name="connsiteX6" fmla="*/ 154437 w 436744"/>
                  <a:gd name="connsiteY6" fmla="*/ 260985 h 767714"/>
                  <a:gd name="connsiteX7" fmla="*/ 42995 w 436744"/>
                  <a:gd name="connsiteY7" fmla="*/ 713423 h 767714"/>
                  <a:gd name="connsiteX8" fmla="*/ 41090 w 436744"/>
                  <a:gd name="connsiteY8" fmla="*/ 728663 h 767714"/>
                  <a:gd name="connsiteX9" fmla="*/ 21087 w 436744"/>
                  <a:gd name="connsiteY9" fmla="*/ 767715 h 767714"/>
                  <a:gd name="connsiteX10" fmla="*/ 2990 w 436744"/>
                  <a:gd name="connsiteY10" fmla="*/ 698183 h 767714"/>
                  <a:gd name="connsiteX11" fmla="*/ 2037 w 436744"/>
                  <a:gd name="connsiteY11" fmla="*/ 676275 h 767714"/>
                  <a:gd name="connsiteX12" fmla="*/ 1085 w 436744"/>
                  <a:gd name="connsiteY12" fmla="*/ 546735 h 767714"/>
                  <a:gd name="connsiteX13" fmla="*/ 3942 w 436744"/>
                  <a:gd name="connsiteY13" fmla="*/ 516255 h 767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6744" h="767714">
                    <a:moveTo>
                      <a:pt x="3942" y="516255"/>
                    </a:moveTo>
                    <a:cubicBezTo>
                      <a:pt x="16325" y="410528"/>
                      <a:pt x="66807" y="320040"/>
                      <a:pt x="127767" y="236220"/>
                    </a:cubicBezTo>
                    <a:cubicBezTo>
                      <a:pt x="203967" y="131445"/>
                      <a:pt x="299217" y="47625"/>
                      <a:pt x="422090" y="0"/>
                    </a:cubicBezTo>
                    <a:cubicBezTo>
                      <a:pt x="442092" y="9525"/>
                      <a:pt x="437330" y="25718"/>
                      <a:pt x="432567" y="41910"/>
                    </a:cubicBezTo>
                    <a:cubicBezTo>
                      <a:pt x="430662" y="45720"/>
                      <a:pt x="427805" y="49530"/>
                      <a:pt x="424947" y="52388"/>
                    </a:cubicBezTo>
                    <a:cubicBezTo>
                      <a:pt x="397325" y="46673"/>
                      <a:pt x="371607" y="50482"/>
                      <a:pt x="351605" y="72390"/>
                    </a:cubicBezTo>
                    <a:cubicBezTo>
                      <a:pt x="280167" y="129540"/>
                      <a:pt x="207777" y="183833"/>
                      <a:pt x="154437" y="260985"/>
                    </a:cubicBezTo>
                    <a:cubicBezTo>
                      <a:pt x="59187" y="399098"/>
                      <a:pt x="16325" y="546735"/>
                      <a:pt x="42995" y="713423"/>
                    </a:cubicBezTo>
                    <a:cubicBezTo>
                      <a:pt x="42995" y="718185"/>
                      <a:pt x="42042" y="722948"/>
                      <a:pt x="41090" y="728663"/>
                    </a:cubicBezTo>
                    <a:cubicBezTo>
                      <a:pt x="36327" y="741998"/>
                      <a:pt x="36327" y="759143"/>
                      <a:pt x="21087" y="767715"/>
                    </a:cubicBezTo>
                    <a:cubicBezTo>
                      <a:pt x="-3678" y="749618"/>
                      <a:pt x="7752" y="721995"/>
                      <a:pt x="2990" y="698183"/>
                    </a:cubicBezTo>
                    <a:cubicBezTo>
                      <a:pt x="-820" y="690563"/>
                      <a:pt x="-820" y="683895"/>
                      <a:pt x="2037" y="676275"/>
                    </a:cubicBezTo>
                    <a:cubicBezTo>
                      <a:pt x="1085" y="633413"/>
                      <a:pt x="2037" y="589598"/>
                      <a:pt x="1085" y="546735"/>
                    </a:cubicBezTo>
                    <a:cubicBezTo>
                      <a:pt x="132" y="536258"/>
                      <a:pt x="-1773" y="525780"/>
                      <a:pt x="3942" y="516255"/>
                    </a:cubicBezTo>
                    <a:close/>
                  </a:path>
                </a:pathLst>
              </a:custGeom>
              <a:solidFill>
                <a:srgbClr val="443B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D262D4D9-5B4A-4D2F-87D5-61949324D6B6}"/>
                  </a:ext>
                </a:extLst>
              </p:cNvPr>
              <p:cNvSpPr/>
              <p:nvPr/>
            </p:nvSpPr>
            <p:spPr>
              <a:xfrm>
                <a:off x="6871129" y="-1355878"/>
                <a:ext cx="260957" cy="210478"/>
              </a:xfrm>
              <a:custGeom>
                <a:avLst/>
                <a:gdLst>
                  <a:gd name="connsiteX0" fmla="*/ 239050 w 260957"/>
                  <a:gd name="connsiteY0" fmla="*/ 107544 h 210478"/>
                  <a:gd name="connsiteX1" fmla="*/ 236193 w 260957"/>
                  <a:gd name="connsiteY1" fmla="*/ 111354 h 210478"/>
                  <a:gd name="connsiteX2" fmla="*/ 57123 w 260957"/>
                  <a:gd name="connsiteY2" fmla="*/ 204699 h 210478"/>
                  <a:gd name="connsiteX3" fmla="*/ 20928 w 260957"/>
                  <a:gd name="connsiteY3" fmla="*/ 162789 h 210478"/>
                  <a:gd name="connsiteX4" fmla="*/ 13308 w 260957"/>
                  <a:gd name="connsiteY4" fmla="*/ 88494 h 210478"/>
                  <a:gd name="connsiteX5" fmla="*/ 4735 w 260957"/>
                  <a:gd name="connsiteY5" fmla="*/ 31344 h 210478"/>
                  <a:gd name="connsiteX6" fmla="*/ 21880 w 260957"/>
                  <a:gd name="connsiteY6" fmla="*/ 18962 h 210478"/>
                  <a:gd name="connsiteX7" fmla="*/ 34263 w 260957"/>
                  <a:gd name="connsiteY7" fmla="*/ 22772 h 210478"/>
                  <a:gd name="connsiteX8" fmla="*/ 85698 w 260957"/>
                  <a:gd name="connsiteY8" fmla="*/ 49442 h 210478"/>
                  <a:gd name="connsiteX9" fmla="*/ 160945 w 260957"/>
                  <a:gd name="connsiteY9" fmla="*/ 47537 h 210478"/>
                  <a:gd name="connsiteX10" fmla="*/ 231430 w 260957"/>
                  <a:gd name="connsiteY10" fmla="*/ 1817 h 210478"/>
                  <a:gd name="connsiteX11" fmla="*/ 260958 w 260957"/>
                  <a:gd name="connsiteY11" fmla="*/ 23724 h 210478"/>
                  <a:gd name="connsiteX12" fmla="*/ 239050 w 260957"/>
                  <a:gd name="connsiteY12" fmla="*/ 107544 h 21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0957" h="210478">
                    <a:moveTo>
                      <a:pt x="239050" y="107544"/>
                    </a:moveTo>
                    <a:cubicBezTo>
                      <a:pt x="238098" y="108497"/>
                      <a:pt x="236193" y="109449"/>
                      <a:pt x="236193" y="111354"/>
                    </a:cubicBezTo>
                    <a:cubicBezTo>
                      <a:pt x="183805" y="213272"/>
                      <a:pt x="172375" y="218987"/>
                      <a:pt x="57123" y="204699"/>
                    </a:cubicBezTo>
                    <a:cubicBezTo>
                      <a:pt x="30453" y="201842"/>
                      <a:pt x="17118" y="192317"/>
                      <a:pt x="20928" y="162789"/>
                    </a:cubicBezTo>
                    <a:cubicBezTo>
                      <a:pt x="23785" y="138024"/>
                      <a:pt x="24738" y="112307"/>
                      <a:pt x="13308" y="88494"/>
                    </a:cubicBezTo>
                    <a:cubicBezTo>
                      <a:pt x="-4790" y="71349"/>
                      <a:pt x="-980" y="51347"/>
                      <a:pt x="4735" y="31344"/>
                    </a:cubicBezTo>
                    <a:cubicBezTo>
                      <a:pt x="8545" y="24677"/>
                      <a:pt x="13308" y="19914"/>
                      <a:pt x="21880" y="18962"/>
                    </a:cubicBezTo>
                    <a:cubicBezTo>
                      <a:pt x="26643" y="18962"/>
                      <a:pt x="30453" y="19914"/>
                      <a:pt x="34263" y="22772"/>
                    </a:cubicBezTo>
                    <a:cubicBezTo>
                      <a:pt x="47598" y="38964"/>
                      <a:pt x="61885" y="54204"/>
                      <a:pt x="85698" y="49442"/>
                    </a:cubicBezTo>
                    <a:cubicBezTo>
                      <a:pt x="110463" y="48489"/>
                      <a:pt x="136180" y="50394"/>
                      <a:pt x="160945" y="47537"/>
                    </a:cubicBezTo>
                    <a:cubicBezTo>
                      <a:pt x="192378" y="43727"/>
                      <a:pt x="219048" y="35154"/>
                      <a:pt x="231430" y="1817"/>
                    </a:cubicBezTo>
                    <a:cubicBezTo>
                      <a:pt x="252385" y="-5803"/>
                      <a:pt x="254290" y="12294"/>
                      <a:pt x="260958" y="23724"/>
                    </a:cubicBezTo>
                    <a:cubicBezTo>
                      <a:pt x="254290" y="52299"/>
                      <a:pt x="246670" y="79922"/>
                      <a:pt x="239050" y="107544"/>
                    </a:cubicBezTo>
                    <a:close/>
                  </a:path>
                </a:pathLst>
              </a:custGeom>
              <a:solidFill>
                <a:srgbClr val="4A42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5942601-D1AC-4779-845F-8F30BDD4C8C1}"/>
                  </a:ext>
                </a:extLst>
              </p:cNvPr>
              <p:cNvSpPr/>
              <p:nvPr/>
            </p:nvSpPr>
            <p:spPr>
              <a:xfrm>
                <a:off x="6901545" y="-1656956"/>
                <a:ext cx="363892" cy="339632"/>
              </a:xfrm>
              <a:custGeom>
                <a:avLst/>
                <a:gdLst>
                  <a:gd name="connsiteX0" fmla="*/ 230542 w 363892"/>
                  <a:gd name="connsiteY0" fmla="*/ 324803 h 339632"/>
                  <a:gd name="connsiteX1" fmla="*/ 199110 w 363892"/>
                  <a:gd name="connsiteY1" fmla="*/ 307658 h 339632"/>
                  <a:gd name="connsiteX2" fmla="*/ 110527 w 363892"/>
                  <a:gd name="connsiteY2" fmla="*/ 337185 h 339632"/>
                  <a:gd name="connsiteX3" fmla="*/ 3847 w 363892"/>
                  <a:gd name="connsiteY3" fmla="*/ 327660 h 339632"/>
                  <a:gd name="connsiteX4" fmla="*/ 990 w 363892"/>
                  <a:gd name="connsiteY4" fmla="*/ 322898 h 339632"/>
                  <a:gd name="connsiteX5" fmla="*/ 40042 w 363892"/>
                  <a:gd name="connsiteY5" fmla="*/ 293370 h 339632"/>
                  <a:gd name="connsiteX6" fmla="*/ 151485 w 363892"/>
                  <a:gd name="connsiteY6" fmla="*/ 289560 h 339632"/>
                  <a:gd name="connsiteX7" fmla="*/ 207682 w 363892"/>
                  <a:gd name="connsiteY7" fmla="*/ 270510 h 339632"/>
                  <a:gd name="connsiteX8" fmla="*/ 258165 w 363892"/>
                  <a:gd name="connsiteY8" fmla="*/ 176213 h 339632"/>
                  <a:gd name="connsiteX9" fmla="*/ 235305 w 363892"/>
                  <a:gd name="connsiteY9" fmla="*/ 124778 h 339632"/>
                  <a:gd name="connsiteX10" fmla="*/ 196252 w 363892"/>
                  <a:gd name="connsiteY10" fmla="*/ 125730 h 339632"/>
                  <a:gd name="connsiteX11" fmla="*/ 113385 w 363892"/>
                  <a:gd name="connsiteY11" fmla="*/ 148590 h 339632"/>
                  <a:gd name="connsiteX12" fmla="*/ 74332 w 363892"/>
                  <a:gd name="connsiteY12" fmla="*/ 130492 h 339632"/>
                  <a:gd name="connsiteX13" fmla="*/ 110527 w 363892"/>
                  <a:gd name="connsiteY13" fmla="*/ 100965 h 339632"/>
                  <a:gd name="connsiteX14" fmla="*/ 162915 w 363892"/>
                  <a:gd name="connsiteY14" fmla="*/ 80010 h 339632"/>
                  <a:gd name="connsiteX15" fmla="*/ 241020 w 363892"/>
                  <a:gd name="connsiteY15" fmla="*/ 18098 h 339632"/>
                  <a:gd name="connsiteX16" fmla="*/ 259117 w 363892"/>
                  <a:gd name="connsiteY16" fmla="*/ 0 h 339632"/>
                  <a:gd name="connsiteX17" fmla="*/ 282930 w 363892"/>
                  <a:gd name="connsiteY17" fmla="*/ 39053 h 339632"/>
                  <a:gd name="connsiteX18" fmla="*/ 287692 w 363892"/>
                  <a:gd name="connsiteY18" fmla="*/ 80010 h 339632"/>
                  <a:gd name="connsiteX19" fmla="*/ 287692 w 363892"/>
                  <a:gd name="connsiteY19" fmla="*/ 102870 h 339632"/>
                  <a:gd name="connsiteX20" fmla="*/ 278167 w 363892"/>
                  <a:gd name="connsiteY20" fmla="*/ 126683 h 339632"/>
                  <a:gd name="connsiteX21" fmla="*/ 278167 w 363892"/>
                  <a:gd name="connsiteY21" fmla="*/ 137160 h 339632"/>
                  <a:gd name="connsiteX22" fmla="*/ 359130 w 363892"/>
                  <a:gd name="connsiteY22" fmla="*/ 143828 h 339632"/>
                  <a:gd name="connsiteX23" fmla="*/ 363892 w 363892"/>
                  <a:gd name="connsiteY23" fmla="*/ 147638 h 339632"/>
                  <a:gd name="connsiteX24" fmla="*/ 332460 w 363892"/>
                  <a:gd name="connsiteY24" fmla="*/ 155258 h 339632"/>
                  <a:gd name="connsiteX25" fmla="*/ 300075 w 363892"/>
                  <a:gd name="connsiteY25" fmla="*/ 194310 h 339632"/>
                  <a:gd name="connsiteX26" fmla="*/ 299122 w 363892"/>
                  <a:gd name="connsiteY26" fmla="*/ 241935 h 339632"/>
                  <a:gd name="connsiteX27" fmla="*/ 256260 w 363892"/>
                  <a:gd name="connsiteY27" fmla="*/ 301942 h 339632"/>
                  <a:gd name="connsiteX28" fmla="*/ 230542 w 363892"/>
                  <a:gd name="connsiteY28" fmla="*/ 324803 h 339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63892" h="339632">
                    <a:moveTo>
                      <a:pt x="230542" y="324803"/>
                    </a:moveTo>
                    <a:cubicBezTo>
                      <a:pt x="220065" y="319088"/>
                      <a:pt x="215302" y="302895"/>
                      <a:pt x="199110" y="307658"/>
                    </a:cubicBezTo>
                    <a:cubicBezTo>
                      <a:pt x="177202" y="340042"/>
                      <a:pt x="140055" y="325755"/>
                      <a:pt x="110527" y="337185"/>
                    </a:cubicBezTo>
                    <a:cubicBezTo>
                      <a:pt x="74332" y="335280"/>
                      <a:pt x="37185" y="348615"/>
                      <a:pt x="3847" y="327660"/>
                    </a:cubicBezTo>
                    <a:cubicBezTo>
                      <a:pt x="2895" y="325755"/>
                      <a:pt x="1942" y="324803"/>
                      <a:pt x="990" y="322898"/>
                    </a:cubicBezTo>
                    <a:cubicBezTo>
                      <a:pt x="-5678" y="287655"/>
                      <a:pt x="22897" y="295275"/>
                      <a:pt x="40042" y="293370"/>
                    </a:cubicBezTo>
                    <a:cubicBezTo>
                      <a:pt x="77190" y="288608"/>
                      <a:pt x="114337" y="298133"/>
                      <a:pt x="151485" y="289560"/>
                    </a:cubicBezTo>
                    <a:cubicBezTo>
                      <a:pt x="165772" y="269558"/>
                      <a:pt x="188632" y="275273"/>
                      <a:pt x="207682" y="270510"/>
                    </a:cubicBezTo>
                    <a:cubicBezTo>
                      <a:pt x="254355" y="258128"/>
                      <a:pt x="274357" y="221933"/>
                      <a:pt x="258165" y="176213"/>
                    </a:cubicBezTo>
                    <a:cubicBezTo>
                      <a:pt x="252450" y="158115"/>
                      <a:pt x="241020" y="142875"/>
                      <a:pt x="235305" y="124778"/>
                    </a:cubicBezTo>
                    <a:cubicBezTo>
                      <a:pt x="221970" y="94298"/>
                      <a:pt x="208635" y="126683"/>
                      <a:pt x="196252" y="125730"/>
                    </a:cubicBezTo>
                    <a:cubicBezTo>
                      <a:pt x="167677" y="131445"/>
                      <a:pt x="142912" y="148590"/>
                      <a:pt x="113385" y="148590"/>
                    </a:cubicBezTo>
                    <a:cubicBezTo>
                      <a:pt x="98145" y="147638"/>
                      <a:pt x="82905" y="147638"/>
                      <a:pt x="74332" y="130492"/>
                    </a:cubicBezTo>
                    <a:cubicBezTo>
                      <a:pt x="74332" y="105728"/>
                      <a:pt x="95287" y="106680"/>
                      <a:pt x="110527" y="100965"/>
                    </a:cubicBezTo>
                    <a:cubicBezTo>
                      <a:pt x="128625" y="95250"/>
                      <a:pt x="145770" y="86678"/>
                      <a:pt x="162915" y="80010"/>
                    </a:cubicBezTo>
                    <a:cubicBezTo>
                      <a:pt x="198157" y="71438"/>
                      <a:pt x="223875" y="49530"/>
                      <a:pt x="241020" y="18098"/>
                    </a:cubicBezTo>
                    <a:cubicBezTo>
                      <a:pt x="245782" y="10478"/>
                      <a:pt x="250545" y="3810"/>
                      <a:pt x="259117" y="0"/>
                    </a:cubicBezTo>
                    <a:cubicBezTo>
                      <a:pt x="281977" y="3810"/>
                      <a:pt x="284835" y="20955"/>
                      <a:pt x="282930" y="39053"/>
                    </a:cubicBezTo>
                    <a:cubicBezTo>
                      <a:pt x="281025" y="53340"/>
                      <a:pt x="281025" y="66675"/>
                      <a:pt x="287692" y="80010"/>
                    </a:cubicBezTo>
                    <a:cubicBezTo>
                      <a:pt x="283882" y="87630"/>
                      <a:pt x="278167" y="95250"/>
                      <a:pt x="287692" y="102870"/>
                    </a:cubicBezTo>
                    <a:cubicBezTo>
                      <a:pt x="291502" y="113348"/>
                      <a:pt x="279120" y="118110"/>
                      <a:pt x="278167" y="126683"/>
                    </a:cubicBezTo>
                    <a:cubicBezTo>
                      <a:pt x="278167" y="130492"/>
                      <a:pt x="278167" y="133350"/>
                      <a:pt x="278167" y="137160"/>
                    </a:cubicBezTo>
                    <a:cubicBezTo>
                      <a:pt x="304837" y="147638"/>
                      <a:pt x="332460" y="137160"/>
                      <a:pt x="359130" y="143828"/>
                    </a:cubicBezTo>
                    <a:cubicBezTo>
                      <a:pt x="361035" y="144780"/>
                      <a:pt x="362940" y="146685"/>
                      <a:pt x="363892" y="147638"/>
                    </a:cubicBezTo>
                    <a:cubicBezTo>
                      <a:pt x="353415" y="150495"/>
                      <a:pt x="342937" y="155258"/>
                      <a:pt x="332460" y="155258"/>
                    </a:cubicBezTo>
                    <a:cubicBezTo>
                      <a:pt x="304837" y="155258"/>
                      <a:pt x="297217" y="169545"/>
                      <a:pt x="300075" y="194310"/>
                    </a:cubicBezTo>
                    <a:cubicBezTo>
                      <a:pt x="301027" y="209550"/>
                      <a:pt x="300075" y="225742"/>
                      <a:pt x="299122" y="241935"/>
                    </a:cubicBezTo>
                    <a:cubicBezTo>
                      <a:pt x="298170" y="271463"/>
                      <a:pt x="296265" y="300038"/>
                      <a:pt x="256260" y="301942"/>
                    </a:cubicBezTo>
                    <a:cubicBezTo>
                      <a:pt x="240067" y="300038"/>
                      <a:pt x="237210" y="315278"/>
                      <a:pt x="230542" y="324803"/>
                    </a:cubicBezTo>
                    <a:close/>
                  </a:path>
                </a:pathLst>
              </a:custGeom>
              <a:solidFill>
                <a:srgbClr val="2D3B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4078E0B7-5566-4C7E-BED0-BA88D060F21D}"/>
                  </a:ext>
                </a:extLst>
              </p:cNvPr>
              <p:cNvSpPr/>
              <p:nvPr/>
            </p:nvSpPr>
            <p:spPr>
              <a:xfrm>
                <a:off x="6500579" y="-1574089"/>
                <a:ext cx="570547" cy="416020"/>
              </a:xfrm>
              <a:custGeom>
                <a:avLst/>
                <a:gdLst>
                  <a:gd name="connsiteX0" fmla="*/ 551498 w 570547"/>
                  <a:gd name="connsiteY0" fmla="*/ 211455 h 416020"/>
                  <a:gd name="connsiteX1" fmla="*/ 570548 w 570547"/>
                  <a:gd name="connsiteY1" fmla="*/ 214313 h 416020"/>
                  <a:gd name="connsiteX2" fmla="*/ 570548 w 570547"/>
                  <a:gd name="connsiteY2" fmla="*/ 222885 h 416020"/>
                  <a:gd name="connsiteX3" fmla="*/ 444818 w 570547"/>
                  <a:gd name="connsiteY3" fmla="*/ 222885 h 416020"/>
                  <a:gd name="connsiteX4" fmla="*/ 401003 w 570547"/>
                  <a:gd name="connsiteY4" fmla="*/ 240030 h 416020"/>
                  <a:gd name="connsiteX5" fmla="*/ 380048 w 570547"/>
                  <a:gd name="connsiteY5" fmla="*/ 244793 h 416020"/>
                  <a:gd name="connsiteX6" fmla="*/ 374333 w 570547"/>
                  <a:gd name="connsiteY6" fmla="*/ 243840 h 416020"/>
                  <a:gd name="connsiteX7" fmla="*/ 305753 w 570547"/>
                  <a:gd name="connsiteY7" fmla="*/ 249555 h 416020"/>
                  <a:gd name="connsiteX8" fmla="*/ 300990 w 570547"/>
                  <a:gd name="connsiteY8" fmla="*/ 410528 h 416020"/>
                  <a:gd name="connsiteX9" fmla="*/ 287655 w 570547"/>
                  <a:gd name="connsiteY9" fmla="*/ 415290 h 416020"/>
                  <a:gd name="connsiteX10" fmla="*/ 273368 w 570547"/>
                  <a:gd name="connsiteY10" fmla="*/ 317183 h 416020"/>
                  <a:gd name="connsiteX11" fmla="*/ 274320 w 570547"/>
                  <a:gd name="connsiteY11" fmla="*/ 288608 h 416020"/>
                  <a:gd name="connsiteX12" fmla="*/ 268605 w 570547"/>
                  <a:gd name="connsiteY12" fmla="*/ 245745 h 416020"/>
                  <a:gd name="connsiteX13" fmla="*/ 258127 w 570547"/>
                  <a:gd name="connsiteY13" fmla="*/ 238125 h 416020"/>
                  <a:gd name="connsiteX14" fmla="*/ 83820 w 570547"/>
                  <a:gd name="connsiteY14" fmla="*/ 248603 h 416020"/>
                  <a:gd name="connsiteX15" fmla="*/ 48578 w 570547"/>
                  <a:gd name="connsiteY15" fmla="*/ 222885 h 416020"/>
                  <a:gd name="connsiteX16" fmla="*/ 953 w 570547"/>
                  <a:gd name="connsiteY16" fmla="*/ 165735 h 416020"/>
                  <a:gd name="connsiteX17" fmla="*/ 953 w 570547"/>
                  <a:gd name="connsiteY17" fmla="*/ 59055 h 416020"/>
                  <a:gd name="connsiteX18" fmla="*/ 0 w 570547"/>
                  <a:gd name="connsiteY18" fmla="*/ 52388 h 416020"/>
                  <a:gd name="connsiteX19" fmla="*/ 953 w 570547"/>
                  <a:gd name="connsiteY19" fmla="*/ 20955 h 416020"/>
                  <a:gd name="connsiteX20" fmla="*/ 16193 w 570547"/>
                  <a:gd name="connsiteY20" fmla="*/ 0 h 416020"/>
                  <a:gd name="connsiteX21" fmla="*/ 36195 w 570547"/>
                  <a:gd name="connsiteY21" fmla="*/ 46673 h 416020"/>
                  <a:gd name="connsiteX22" fmla="*/ 36195 w 570547"/>
                  <a:gd name="connsiteY22" fmla="*/ 121920 h 416020"/>
                  <a:gd name="connsiteX23" fmla="*/ 88583 w 570547"/>
                  <a:gd name="connsiteY23" fmla="*/ 188595 h 416020"/>
                  <a:gd name="connsiteX24" fmla="*/ 154305 w 570547"/>
                  <a:gd name="connsiteY24" fmla="*/ 197168 h 416020"/>
                  <a:gd name="connsiteX25" fmla="*/ 242888 w 570547"/>
                  <a:gd name="connsiteY25" fmla="*/ 197168 h 416020"/>
                  <a:gd name="connsiteX26" fmla="*/ 297180 w 570547"/>
                  <a:gd name="connsiteY26" fmla="*/ 140970 h 416020"/>
                  <a:gd name="connsiteX27" fmla="*/ 350520 w 570547"/>
                  <a:gd name="connsiteY27" fmla="*/ 111443 h 416020"/>
                  <a:gd name="connsiteX28" fmla="*/ 372428 w 570547"/>
                  <a:gd name="connsiteY28" fmla="*/ 158115 h 416020"/>
                  <a:gd name="connsiteX29" fmla="*/ 403860 w 570547"/>
                  <a:gd name="connsiteY29" fmla="*/ 197168 h 416020"/>
                  <a:gd name="connsiteX30" fmla="*/ 489585 w 570547"/>
                  <a:gd name="connsiteY30" fmla="*/ 197168 h 416020"/>
                  <a:gd name="connsiteX31" fmla="*/ 551498 w 570547"/>
                  <a:gd name="connsiteY31" fmla="*/ 211455 h 41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70547" h="416020">
                    <a:moveTo>
                      <a:pt x="551498" y="211455"/>
                    </a:moveTo>
                    <a:cubicBezTo>
                      <a:pt x="558165" y="212408"/>
                      <a:pt x="563880" y="213360"/>
                      <a:pt x="570548" y="214313"/>
                    </a:cubicBezTo>
                    <a:cubicBezTo>
                      <a:pt x="570548" y="217170"/>
                      <a:pt x="570548" y="220028"/>
                      <a:pt x="570548" y="222885"/>
                    </a:cubicBezTo>
                    <a:cubicBezTo>
                      <a:pt x="528638" y="222885"/>
                      <a:pt x="486728" y="221933"/>
                      <a:pt x="444818" y="222885"/>
                    </a:cubicBezTo>
                    <a:cubicBezTo>
                      <a:pt x="428625" y="222885"/>
                      <a:pt x="408623" y="215265"/>
                      <a:pt x="401003" y="240030"/>
                    </a:cubicBezTo>
                    <a:cubicBezTo>
                      <a:pt x="394335" y="241935"/>
                      <a:pt x="386715" y="242888"/>
                      <a:pt x="380048" y="244793"/>
                    </a:cubicBezTo>
                    <a:cubicBezTo>
                      <a:pt x="378143" y="244793"/>
                      <a:pt x="376238" y="243840"/>
                      <a:pt x="374333" y="243840"/>
                    </a:cubicBezTo>
                    <a:cubicBezTo>
                      <a:pt x="350520" y="234315"/>
                      <a:pt x="326708" y="227648"/>
                      <a:pt x="305753" y="249555"/>
                    </a:cubicBezTo>
                    <a:cubicBezTo>
                      <a:pt x="297180" y="302895"/>
                      <a:pt x="305753" y="357188"/>
                      <a:pt x="300990" y="410528"/>
                    </a:cubicBezTo>
                    <a:cubicBezTo>
                      <a:pt x="297180" y="415290"/>
                      <a:pt x="293370" y="417195"/>
                      <a:pt x="287655" y="415290"/>
                    </a:cubicBezTo>
                    <a:cubicBezTo>
                      <a:pt x="263843" y="385763"/>
                      <a:pt x="280035" y="349568"/>
                      <a:pt x="273368" y="317183"/>
                    </a:cubicBezTo>
                    <a:cubicBezTo>
                      <a:pt x="271463" y="307658"/>
                      <a:pt x="272415" y="298133"/>
                      <a:pt x="274320" y="288608"/>
                    </a:cubicBezTo>
                    <a:cubicBezTo>
                      <a:pt x="275273" y="274320"/>
                      <a:pt x="278130" y="259080"/>
                      <a:pt x="268605" y="245745"/>
                    </a:cubicBezTo>
                    <a:cubicBezTo>
                      <a:pt x="265748" y="242888"/>
                      <a:pt x="261938" y="240030"/>
                      <a:pt x="258127" y="238125"/>
                    </a:cubicBezTo>
                    <a:cubicBezTo>
                      <a:pt x="200025" y="238125"/>
                      <a:pt x="140018" y="222885"/>
                      <a:pt x="83820" y="248603"/>
                    </a:cubicBezTo>
                    <a:cubicBezTo>
                      <a:pt x="56198" y="260985"/>
                      <a:pt x="67628" y="220980"/>
                      <a:pt x="48578" y="222885"/>
                    </a:cubicBezTo>
                    <a:cubicBezTo>
                      <a:pt x="6668" y="225743"/>
                      <a:pt x="1905" y="198120"/>
                      <a:pt x="953" y="165735"/>
                    </a:cubicBezTo>
                    <a:cubicBezTo>
                      <a:pt x="953" y="130493"/>
                      <a:pt x="953" y="95250"/>
                      <a:pt x="953" y="59055"/>
                    </a:cubicBezTo>
                    <a:cubicBezTo>
                      <a:pt x="953" y="57150"/>
                      <a:pt x="0" y="55245"/>
                      <a:pt x="0" y="52388"/>
                    </a:cubicBezTo>
                    <a:cubicBezTo>
                      <a:pt x="2858" y="41910"/>
                      <a:pt x="16193" y="31433"/>
                      <a:pt x="953" y="20955"/>
                    </a:cubicBezTo>
                    <a:cubicBezTo>
                      <a:pt x="-952" y="8573"/>
                      <a:pt x="3810" y="953"/>
                      <a:pt x="16193" y="0"/>
                    </a:cubicBezTo>
                    <a:cubicBezTo>
                      <a:pt x="35243" y="10478"/>
                      <a:pt x="31433" y="30480"/>
                      <a:pt x="36195" y="46673"/>
                    </a:cubicBezTo>
                    <a:cubicBezTo>
                      <a:pt x="43815" y="71438"/>
                      <a:pt x="38100" y="97155"/>
                      <a:pt x="36195" y="121920"/>
                    </a:cubicBezTo>
                    <a:cubicBezTo>
                      <a:pt x="32385" y="168593"/>
                      <a:pt x="42863" y="181928"/>
                      <a:pt x="88583" y="188595"/>
                    </a:cubicBezTo>
                    <a:cubicBezTo>
                      <a:pt x="110490" y="191453"/>
                      <a:pt x="132398" y="196215"/>
                      <a:pt x="154305" y="197168"/>
                    </a:cubicBezTo>
                    <a:cubicBezTo>
                      <a:pt x="183833" y="198120"/>
                      <a:pt x="213360" y="196215"/>
                      <a:pt x="242888" y="197168"/>
                    </a:cubicBezTo>
                    <a:cubicBezTo>
                      <a:pt x="282893" y="199073"/>
                      <a:pt x="300990" y="181928"/>
                      <a:pt x="297180" y="140970"/>
                    </a:cubicBezTo>
                    <a:cubicBezTo>
                      <a:pt x="302895" y="109538"/>
                      <a:pt x="323850" y="104775"/>
                      <a:pt x="350520" y="111443"/>
                    </a:cubicBezTo>
                    <a:cubicBezTo>
                      <a:pt x="376238" y="118110"/>
                      <a:pt x="381000" y="133350"/>
                      <a:pt x="372428" y="158115"/>
                    </a:cubicBezTo>
                    <a:cubicBezTo>
                      <a:pt x="363855" y="183833"/>
                      <a:pt x="377190" y="197168"/>
                      <a:pt x="403860" y="197168"/>
                    </a:cubicBezTo>
                    <a:cubicBezTo>
                      <a:pt x="432435" y="198120"/>
                      <a:pt x="461010" y="197168"/>
                      <a:pt x="489585" y="197168"/>
                    </a:cubicBezTo>
                    <a:cubicBezTo>
                      <a:pt x="510540" y="201930"/>
                      <a:pt x="533400" y="195263"/>
                      <a:pt x="551498" y="211455"/>
                    </a:cubicBezTo>
                    <a:close/>
                  </a:path>
                </a:pathLst>
              </a:custGeom>
              <a:solidFill>
                <a:srgbClr val="1137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491C351-7CFD-4D7D-A02C-8C3DA65509EB}"/>
                  </a:ext>
                </a:extLst>
              </p:cNvPr>
              <p:cNvSpPr/>
              <p:nvPr/>
            </p:nvSpPr>
            <p:spPr>
              <a:xfrm>
                <a:off x="6473028" y="-3351454"/>
                <a:ext cx="249835" cy="506730"/>
              </a:xfrm>
              <a:custGeom>
                <a:avLst/>
                <a:gdLst>
                  <a:gd name="connsiteX0" fmla="*/ 229481 w 249835"/>
                  <a:gd name="connsiteY0" fmla="*/ 19050 h 506730"/>
                  <a:gd name="connsiteX1" fmla="*/ 246626 w 249835"/>
                  <a:gd name="connsiteY1" fmla="*/ 28575 h 506730"/>
                  <a:gd name="connsiteX2" fmla="*/ 237101 w 249835"/>
                  <a:gd name="connsiteY2" fmla="*/ 66675 h 506730"/>
                  <a:gd name="connsiteX3" fmla="*/ 86606 w 249835"/>
                  <a:gd name="connsiteY3" fmla="*/ 340995 h 506730"/>
                  <a:gd name="connsiteX4" fmla="*/ 50411 w 249835"/>
                  <a:gd name="connsiteY4" fmla="*/ 461010 h 506730"/>
                  <a:gd name="connsiteX5" fmla="*/ 23741 w 249835"/>
                  <a:gd name="connsiteY5" fmla="*/ 506730 h 506730"/>
                  <a:gd name="connsiteX6" fmla="*/ 2786 w 249835"/>
                  <a:gd name="connsiteY6" fmla="*/ 478155 h 506730"/>
                  <a:gd name="connsiteX7" fmla="*/ 8501 w 249835"/>
                  <a:gd name="connsiteY7" fmla="*/ 416243 h 506730"/>
                  <a:gd name="connsiteX8" fmla="*/ 13264 w 249835"/>
                  <a:gd name="connsiteY8" fmla="*/ 403860 h 506730"/>
                  <a:gd name="connsiteX9" fmla="*/ 31361 w 249835"/>
                  <a:gd name="connsiteY9" fmla="*/ 347663 h 506730"/>
                  <a:gd name="connsiteX10" fmla="*/ 201859 w 249835"/>
                  <a:gd name="connsiteY10" fmla="*/ 37148 h 506730"/>
                  <a:gd name="connsiteX11" fmla="*/ 171379 w 249835"/>
                  <a:gd name="connsiteY11" fmla="*/ 37148 h 506730"/>
                  <a:gd name="connsiteX12" fmla="*/ 104704 w 249835"/>
                  <a:gd name="connsiteY12" fmla="*/ 27622 h 506730"/>
                  <a:gd name="connsiteX13" fmla="*/ 200906 w 249835"/>
                  <a:gd name="connsiteY13" fmla="*/ 0 h 506730"/>
                  <a:gd name="connsiteX14" fmla="*/ 229481 w 249835"/>
                  <a:gd name="connsiteY14" fmla="*/ 19050 h 506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9835" h="506730">
                    <a:moveTo>
                      <a:pt x="229481" y="19050"/>
                    </a:moveTo>
                    <a:cubicBezTo>
                      <a:pt x="233291" y="26670"/>
                      <a:pt x="239959" y="28575"/>
                      <a:pt x="246626" y="28575"/>
                    </a:cubicBezTo>
                    <a:cubicBezTo>
                      <a:pt x="255199" y="44768"/>
                      <a:pt x="244721" y="57150"/>
                      <a:pt x="237101" y="66675"/>
                    </a:cubicBezTo>
                    <a:cubicBezTo>
                      <a:pt x="170426" y="148590"/>
                      <a:pt x="123754" y="242888"/>
                      <a:pt x="86606" y="340995"/>
                    </a:cubicBezTo>
                    <a:cubicBezTo>
                      <a:pt x="71366" y="380048"/>
                      <a:pt x="58031" y="420053"/>
                      <a:pt x="50411" y="461010"/>
                    </a:cubicBezTo>
                    <a:cubicBezTo>
                      <a:pt x="46601" y="479108"/>
                      <a:pt x="44696" y="499110"/>
                      <a:pt x="23741" y="506730"/>
                    </a:cubicBezTo>
                    <a:cubicBezTo>
                      <a:pt x="10406" y="501968"/>
                      <a:pt x="7549" y="489585"/>
                      <a:pt x="2786" y="478155"/>
                    </a:cubicBezTo>
                    <a:cubicBezTo>
                      <a:pt x="-3881" y="457200"/>
                      <a:pt x="2786" y="437198"/>
                      <a:pt x="8501" y="416243"/>
                    </a:cubicBezTo>
                    <a:cubicBezTo>
                      <a:pt x="9454" y="411480"/>
                      <a:pt x="11359" y="407670"/>
                      <a:pt x="13264" y="403860"/>
                    </a:cubicBezTo>
                    <a:cubicBezTo>
                      <a:pt x="20884" y="385763"/>
                      <a:pt x="26599" y="366713"/>
                      <a:pt x="31361" y="347663"/>
                    </a:cubicBezTo>
                    <a:cubicBezTo>
                      <a:pt x="68509" y="232410"/>
                      <a:pt x="123754" y="126683"/>
                      <a:pt x="201859" y="37148"/>
                    </a:cubicBezTo>
                    <a:cubicBezTo>
                      <a:pt x="195191" y="38100"/>
                      <a:pt x="183761" y="40005"/>
                      <a:pt x="171379" y="37148"/>
                    </a:cubicBezTo>
                    <a:cubicBezTo>
                      <a:pt x="149471" y="28575"/>
                      <a:pt x="123754" y="49530"/>
                      <a:pt x="104704" y="27622"/>
                    </a:cubicBezTo>
                    <a:cubicBezTo>
                      <a:pt x="134231" y="9525"/>
                      <a:pt x="167569" y="4763"/>
                      <a:pt x="200906" y="0"/>
                    </a:cubicBezTo>
                    <a:cubicBezTo>
                      <a:pt x="201859" y="20003"/>
                      <a:pt x="221861" y="10478"/>
                      <a:pt x="229481" y="19050"/>
                    </a:cubicBezTo>
                    <a:close/>
                  </a:path>
                </a:pathLst>
              </a:custGeom>
              <a:solidFill>
                <a:srgbClr val="4E3E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381307D-A8F8-4C40-8F37-412BB372DA45}"/>
                  </a:ext>
                </a:extLst>
              </p:cNvPr>
              <p:cNvSpPr/>
              <p:nvPr/>
            </p:nvSpPr>
            <p:spPr>
              <a:xfrm>
                <a:off x="6548204" y="-1352206"/>
                <a:ext cx="253841" cy="231170"/>
              </a:xfrm>
              <a:custGeom>
                <a:avLst/>
                <a:gdLst>
                  <a:gd name="connsiteX0" fmla="*/ 239077 w 253841"/>
                  <a:gd name="connsiteY0" fmla="*/ 66725 h 231170"/>
                  <a:gd name="connsiteX1" fmla="*/ 231458 w 253841"/>
                  <a:gd name="connsiteY1" fmla="*/ 87680 h 231170"/>
                  <a:gd name="connsiteX2" fmla="*/ 136208 w 253841"/>
                  <a:gd name="connsiteY2" fmla="*/ 101015 h 231170"/>
                  <a:gd name="connsiteX3" fmla="*/ 87630 w 253841"/>
                  <a:gd name="connsiteY3" fmla="*/ 114350 h 231170"/>
                  <a:gd name="connsiteX4" fmla="*/ 206693 w 253841"/>
                  <a:gd name="connsiteY4" fmla="*/ 187692 h 231170"/>
                  <a:gd name="connsiteX5" fmla="*/ 240983 w 253841"/>
                  <a:gd name="connsiteY5" fmla="*/ 190550 h 231170"/>
                  <a:gd name="connsiteX6" fmla="*/ 249555 w 253841"/>
                  <a:gd name="connsiteY6" fmla="*/ 190550 h 231170"/>
                  <a:gd name="connsiteX7" fmla="*/ 249555 w 253841"/>
                  <a:gd name="connsiteY7" fmla="*/ 210552 h 231170"/>
                  <a:gd name="connsiteX8" fmla="*/ 107633 w 253841"/>
                  <a:gd name="connsiteY8" fmla="*/ 223887 h 231170"/>
                  <a:gd name="connsiteX9" fmla="*/ 69533 w 253841"/>
                  <a:gd name="connsiteY9" fmla="*/ 185787 h 231170"/>
                  <a:gd name="connsiteX10" fmla="*/ 31433 w 253841"/>
                  <a:gd name="connsiteY10" fmla="*/ 95300 h 231170"/>
                  <a:gd name="connsiteX11" fmla="*/ 0 w 253841"/>
                  <a:gd name="connsiteY11" fmla="*/ 2907 h 231170"/>
                  <a:gd name="connsiteX12" fmla="*/ 43815 w 253841"/>
                  <a:gd name="connsiteY12" fmla="*/ 7670 h 231170"/>
                  <a:gd name="connsiteX13" fmla="*/ 229552 w 253841"/>
                  <a:gd name="connsiteY13" fmla="*/ 12432 h 231170"/>
                  <a:gd name="connsiteX14" fmla="*/ 93345 w 253841"/>
                  <a:gd name="connsiteY14" fmla="*/ 25767 h 231170"/>
                  <a:gd name="connsiteX15" fmla="*/ 72390 w 253841"/>
                  <a:gd name="connsiteY15" fmla="*/ 60057 h 231170"/>
                  <a:gd name="connsiteX16" fmla="*/ 205740 w 253841"/>
                  <a:gd name="connsiteY16" fmla="*/ 64820 h 231170"/>
                  <a:gd name="connsiteX17" fmla="*/ 219075 w 253841"/>
                  <a:gd name="connsiteY17" fmla="*/ 61962 h 231170"/>
                  <a:gd name="connsiteX18" fmla="*/ 239077 w 253841"/>
                  <a:gd name="connsiteY18" fmla="*/ 66725 h 23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3841" h="231170">
                    <a:moveTo>
                      <a:pt x="239077" y="66725"/>
                    </a:moveTo>
                    <a:cubicBezTo>
                      <a:pt x="236220" y="73392"/>
                      <a:pt x="234315" y="80060"/>
                      <a:pt x="231458" y="87680"/>
                    </a:cubicBezTo>
                    <a:cubicBezTo>
                      <a:pt x="202883" y="111492"/>
                      <a:pt x="167640" y="96252"/>
                      <a:pt x="136208" y="101015"/>
                    </a:cubicBezTo>
                    <a:cubicBezTo>
                      <a:pt x="119063" y="103872"/>
                      <a:pt x="97155" y="89585"/>
                      <a:pt x="87630" y="114350"/>
                    </a:cubicBezTo>
                    <a:cubicBezTo>
                      <a:pt x="110490" y="188645"/>
                      <a:pt x="110490" y="188645"/>
                      <a:pt x="206693" y="187692"/>
                    </a:cubicBezTo>
                    <a:cubicBezTo>
                      <a:pt x="218123" y="187692"/>
                      <a:pt x="229552" y="188645"/>
                      <a:pt x="240983" y="190550"/>
                    </a:cubicBezTo>
                    <a:cubicBezTo>
                      <a:pt x="243840" y="190550"/>
                      <a:pt x="246698" y="190550"/>
                      <a:pt x="249555" y="190550"/>
                    </a:cubicBezTo>
                    <a:cubicBezTo>
                      <a:pt x="255270" y="197217"/>
                      <a:pt x="255270" y="203885"/>
                      <a:pt x="249555" y="210552"/>
                    </a:cubicBezTo>
                    <a:cubicBezTo>
                      <a:pt x="204788" y="241032"/>
                      <a:pt x="156210" y="230555"/>
                      <a:pt x="107633" y="223887"/>
                    </a:cubicBezTo>
                    <a:cubicBezTo>
                      <a:pt x="87630" y="221030"/>
                      <a:pt x="77153" y="203885"/>
                      <a:pt x="69533" y="185787"/>
                    </a:cubicBezTo>
                    <a:cubicBezTo>
                      <a:pt x="58103" y="155307"/>
                      <a:pt x="44768" y="124827"/>
                      <a:pt x="31433" y="95300"/>
                    </a:cubicBezTo>
                    <a:cubicBezTo>
                      <a:pt x="27623" y="61962"/>
                      <a:pt x="15240" y="31482"/>
                      <a:pt x="0" y="2907"/>
                    </a:cubicBezTo>
                    <a:cubicBezTo>
                      <a:pt x="14288" y="1955"/>
                      <a:pt x="26670" y="8622"/>
                      <a:pt x="43815" y="7670"/>
                    </a:cubicBezTo>
                    <a:cubicBezTo>
                      <a:pt x="104775" y="1002"/>
                      <a:pt x="168593" y="-7570"/>
                      <a:pt x="229552" y="12432"/>
                    </a:cubicBezTo>
                    <a:cubicBezTo>
                      <a:pt x="185738" y="38150"/>
                      <a:pt x="139065" y="21005"/>
                      <a:pt x="93345" y="25767"/>
                    </a:cubicBezTo>
                    <a:cubicBezTo>
                      <a:pt x="69533" y="26720"/>
                      <a:pt x="42863" y="26720"/>
                      <a:pt x="72390" y="60057"/>
                    </a:cubicBezTo>
                    <a:cubicBezTo>
                      <a:pt x="116205" y="72440"/>
                      <a:pt x="160973" y="63867"/>
                      <a:pt x="205740" y="64820"/>
                    </a:cubicBezTo>
                    <a:cubicBezTo>
                      <a:pt x="210502" y="63867"/>
                      <a:pt x="214313" y="62915"/>
                      <a:pt x="219075" y="61962"/>
                    </a:cubicBezTo>
                    <a:cubicBezTo>
                      <a:pt x="226695" y="60057"/>
                      <a:pt x="233363" y="61962"/>
                      <a:pt x="239077" y="66725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754E4C1F-3CDF-4343-AD20-B4CCBAA95882}"/>
                  </a:ext>
                </a:extLst>
              </p:cNvPr>
              <p:cNvSpPr/>
              <p:nvPr/>
            </p:nvSpPr>
            <p:spPr>
              <a:xfrm>
                <a:off x="7359735" y="-2421084"/>
                <a:ext cx="228600" cy="270733"/>
              </a:xfrm>
              <a:custGeom>
                <a:avLst/>
                <a:gdLst>
                  <a:gd name="connsiteX0" fmla="*/ 0 w 228600"/>
                  <a:gd name="connsiteY0" fmla="*/ 270733 h 270733"/>
                  <a:gd name="connsiteX1" fmla="*/ 0 w 228600"/>
                  <a:gd name="connsiteY1" fmla="*/ 249778 h 270733"/>
                  <a:gd name="connsiteX2" fmla="*/ 39052 w 228600"/>
                  <a:gd name="connsiteY2" fmla="*/ 233585 h 270733"/>
                  <a:gd name="connsiteX3" fmla="*/ 56197 w 228600"/>
                  <a:gd name="connsiteY3" fmla="*/ 236443 h 270733"/>
                  <a:gd name="connsiteX4" fmla="*/ 44767 w 228600"/>
                  <a:gd name="connsiteY4" fmla="*/ 228823 h 270733"/>
                  <a:gd name="connsiteX5" fmla="*/ 81915 w 228600"/>
                  <a:gd name="connsiteY5" fmla="*/ 203106 h 270733"/>
                  <a:gd name="connsiteX6" fmla="*/ 195263 w 228600"/>
                  <a:gd name="connsiteY6" fmla="*/ 32608 h 270733"/>
                  <a:gd name="connsiteX7" fmla="*/ 201930 w 228600"/>
                  <a:gd name="connsiteY7" fmla="*/ 1175 h 270733"/>
                  <a:gd name="connsiteX8" fmla="*/ 223838 w 228600"/>
                  <a:gd name="connsiteY8" fmla="*/ 14510 h 270733"/>
                  <a:gd name="connsiteX9" fmla="*/ 228600 w 228600"/>
                  <a:gd name="connsiteY9" fmla="*/ 99283 h 270733"/>
                  <a:gd name="connsiteX10" fmla="*/ 60008 w 228600"/>
                  <a:gd name="connsiteY10" fmla="*/ 250731 h 270733"/>
                  <a:gd name="connsiteX11" fmla="*/ 0 w 228600"/>
                  <a:gd name="connsiteY11" fmla="*/ 270733 h 27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8600" h="270733">
                    <a:moveTo>
                      <a:pt x="0" y="270733"/>
                    </a:moveTo>
                    <a:cubicBezTo>
                      <a:pt x="0" y="264065"/>
                      <a:pt x="0" y="256446"/>
                      <a:pt x="0" y="249778"/>
                    </a:cubicBezTo>
                    <a:cubicBezTo>
                      <a:pt x="9525" y="234538"/>
                      <a:pt x="22860" y="228823"/>
                      <a:pt x="39052" y="233585"/>
                    </a:cubicBezTo>
                    <a:cubicBezTo>
                      <a:pt x="44767" y="234538"/>
                      <a:pt x="49530" y="238348"/>
                      <a:pt x="56197" y="236443"/>
                    </a:cubicBezTo>
                    <a:cubicBezTo>
                      <a:pt x="52388" y="234538"/>
                      <a:pt x="45720" y="236443"/>
                      <a:pt x="44767" y="228823"/>
                    </a:cubicBezTo>
                    <a:cubicBezTo>
                      <a:pt x="50483" y="210725"/>
                      <a:pt x="67627" y="208821"/>
                      <a:pt x="81915" y="203106"/>
                    </a:cubicBezTo>
                    <a:cubicBezTo>
                      <a:pt x="159067" y="171673"/>
                      <a:pt x="202883" y="119285"/>
                      <a:pt x="195263" y="32608"/>
                    </a:cubicBezTo>
                    <a:cubicBezTo>
                      <a:pt x="194310" y="22131"/>
                      <a:pt x="192405" y="10700"/>
                      <a:pt x="201930" y="1175"/>
                    </a:cubicBezTo>
                    <a:cubicBezTo>
                      <a:pt x="214313" y="-2635"/>
                      <a:pt x="220980" y="3081"/>
                      <a:pt x="223838" y="14510"/>
                    </a:cubicBezTo>
                    <a:cubicBezTo>
                      <a:pt x="233363" y="42133"/>
                      <a:pt x="223838" y="71660"/>
                      <a:pt x="228600" y="99283"/>
                    </a:cubicBezTo>
                    <a:cubicBezTo>
                      <a:pt x="212408" y="176435"/>
                      <a:pt x="147638" y="234538"/>
                      <a:pt x="60008" y="250731"/>
                    </a:cubicBezTo>
                    <a:cubicBezTo>
                      <a:pt x="40005" y="253588"/>
                      <a:pt x="16192" y="250731"/>
                      <a:pt x="0" y="270733"/>
                    </a:cubicBezTo>
                    <a:close/>
                  </a:path>
                </a:pathLst>
              </a:custGeom>
              <a:solidFill>
                <a:srgbClr val="4D46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B64028A0-9DE2-44B7-858C-2B74C8C03E3B}"/>
                  </a:ext>
                </a:extLst>
              </p:cNvPr>
              <p:cNvSpPr/>
              <p:nvPr/>
            </p:nvSpPr>
            <p:spPr>
              <a:xfrm>
                <a:off x="7419683" y="-2644257"/>
                <a:ext cx="173066" cy="238783"/>
              </a:xfrm>
              <a:custGeom>
                <a:avLst/>
                <a:gdLst>
                  <a:gd name="connsiteX0" fmla="*/ 160079 w 173066"/>
                  <a:gd name="connsiteY0" fmla="*/ 237684 h 238783"/>
                  <a:gd name="connsiteX1" fmla="*/ 141981 w 173066"/>
                  <a:gd name="connsiteY1" fmla="*/ 227206 h 238783"/>
                  <a:gd name="connsiteX2" fmla="*/ 35301 w 173066"/>
                  <a:gd name="connsiteY2" fmla="*/ 188154 h 238783"/>
                  <a:gd name="connsiteX3" fmla="*/ 17204 w 173066"/>
                  <a:gd name="connsiteY3" fmla="*/ 182439 h 238783"/>
                  <a:gd name="connsiteX4" fmla="*/ 10536 w 173066"/>
                  <a:gd name="connsiteY4" fmla="*/ 162436 h 238783"/>
                  <a:gd name="connsiteX5" fmla="*/ 19109 w 173066"/>
                  <a:gd name="connsiteY5" fmla="*/ 130051 h 238783"/>
                  <a:gd name="connsiteX6" fmla="*/ 102929 w 173066"/>
                  <a:gd name="connsiteY6" fmla="*/ 70996 h 238783"/>
                  <a:gd name="connsiteX7" fmla="*/ 111501 w 173066"/>
                  <a:gd name="connsiteY7" fmla="*/ 20514 h 238783"/>
                  <a:gd name="connsiteX8" fmla="*/ 135314 w 173066"/>
                  <a:gd name="connsiteY8" fmla="*/ 2416 h 238783"/>
                  <a:gd name="connsiteX9" fmla="*/ 141981 w 173066"/>
                  <a:gd name="connsiteY9" fmla="*/ 76711 h 238783"/>
                  <a:gd name="connsiteX10" fmla="*/ 142934 w 173066"/>
                  <a:gd name="connsiteY10" fmla="*/ 81474 h 238783"/>
                  <a:gd name="connsiteX11" fmla="*/ 160079 w 173066"/>
                  <a:gd name="connsiteY11" fmla="*/ 209109 h 238783"/>
                  <a:gd name="connsiteX12" fmla="*/ 171509 w 173066"/>
                  <a:gd name="connsiteY12" fmla="*/ 237684 h 238783"/>
                  <a:gd name="connsiteX13" fmla="*/ 160079 w 173066"/>
                  <a:gd name="connsiteY13" fmla="*/ 237684 h 23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066" h="238783">
                    <a:moveTo>
                      <a:pt x="160079" y="237684"/>
                    </a:moveTo>
                    <a:cubicBezTo>
                      <a:pt x="156269" y="230064"/>
                      <a:pt x="149601" y="227206"/>
                      <a:pt x="141981" y="227206"/>
                    </a:cubicBezTo>
                    <a:cubicBezTo>
                      <a:pt x="109596" y="206251"/>
                      <a:pt x="81974" y="171009"/>
                      <a:pt x="35301" y="188154"/>
                    </a:cubicBezTo>
                    <a:cubicBezTo>
                      <a:pt x="28634" y="188154"/>
                      <a:pt x="21966" y="186249"/>
                      <a:pt x="17204" y="182439"/>
                    </a:cubicBezTo>
                    <a:cubicBezTo>
                      <a:pt x="10536" y="177676"/>
                      <a:pt x="21966" y="170056"/>
                      <a:pt x="10536" y="162436"/>
                    </a:cubicBezTo>
                    <a:cubicBezTo>
                      <a:pt x="-4704" y="151006"/>
                      <a:pt x="-4704" y="134814"/>
                      <a:pt x="19109" y="130051"/>
                    </a:cubicBezTo>
                    <a:cubicBezTo>
                      <a:pt x="80069" y="135766"/>
                      <a:pt x="90546" y="128146"/>
                      <a:pt x="102929" y="70996"/>
                    </a:cubicBezTo>
                    <a:cubicBezTo>
                      <a:pt x="106739" y="53851"/>
                      <a:pt x="106739" y="36706"/>
                      <a:pt x="111501" y="20514"/>
                    </a:cubicBezTo>
                    <a:cubicBezTo>
                      <a:pt x="114359" y="10036"/>
                      <a:pt x="116264" y="-6156"/>
                      <a:pt x="135314" y="2416"/>
                    </a:cubicBezTo>
                    <a:cubicBezTo>
                      <a:pt x="147696" y="26229"/>
                      <a:pt x="135314" y="52899"/>
                      <a:pt x="141981" y="76711"/>
                    </a:cubicBezTo>
                    <a:cubicBezTo>
                      <a:pt x="141981" y="78616"/>
                      <a:pt x="142934" y="80521"/>
                      <a:pt x="142934" y="81474"/>
                    </a:cubicBezTo>
                    <a:cubicBezTo>
                      <a:pt x="125789" y="127194"/>
                      <a:pt x="111501" y="171961"/>
                      <a:pt x="160079" y="209109"/>
                    </a:cubicBezTo>
                    <a:cubicBezTo>
                      <a:pt x="165794" y="213871"/>
                      <a:pt x="177224" y="224349"/>
                      <a:pt x="171509" y="237684"/>
                    </a:cubicBezTo>
                    <a:cubicBezTo>
                      <a:pt x="166746" y="238636"/>
                      <a:pt x="163889" y="239589"/>
                      <a:pt x="160079" y="237684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455EDD6-F8E0-4C33-9918-78F127EF378B}"/>
                  </a:ext>
                </a:extLst>
              </p:cNvPr>
              <p:cNvSpPr/>
              <p:nvPr/>
            </p:nvSpPr>
            <p:spPr>
              <a:xfrm>
                <a:off x="7535471" y="-2789479"/>
                <a:ext cx="39173" cy="220027"/>
              </a:xfrm>
              <a:custGeom>
                <a:avLst/>
                <a:gdLst>
                  <a:gd name="connsiteX0" fmla="*/ 25241 w 39173"/>
                  <a:gd name="connsiteY0" fmla="*/ 220028 h 220027"/>
                  <a:gd name="connsiteX1" fmla="*/ 14764 w 39173"/>
                  <a:gd name="connsiteY1" fmla="*/ 142875 h 220027"/>
                  <a:gd name="connsiteX2" fmla="*/ 13811 w 39173"/>
                  <a:gd name="connsiteY2" fmla="*/ 59055 h 220027"/>
                  <a:gd name="connsiteX3" fmla="*/ 25241 w 39173"/>
                  <a:gd name="connsiteY3" fmla="*/ 0 h 220027"/>
                  <a:gd name="connsiteX4" fmla="*/ 25241 w 39173"/>
                  <a:gd name="connsiteY4" fmla="*/ 220028 h 220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73" h="220027">
                    <a:moveTo>
                      <a:pt x="25241" y="220028"/>
                    </a:moveTo>
                    <a:cubicBezTo>
                      <a:pt x="4286" y="197168"/>
                      <a:pt x="21431" y="168593"/>
                      <a:pt x="14764" y="142875"/>
                    </a:cubicBezTo>
                    <a:cubicBezTo>
                      <a:pt x="-5239" y="115253"/>
                      <a:pt x="-4286" y="86678"/>
                      <a:pt x="13811" y="59055"/>
                    </a:cubicBezTo>
                    <a:cubicBezTo>
                      <a:pt x="19526" y="40005"/>
                      <a:pt x="6191" y="17145"/>
                      <a:pt x="25241" y="0"/>
                    </a:cubicBezTo>
                    <a:cubicBezTo>
                      <a:pt x="43339" y="73343"/>
                      <a:pt x="44291" y="146685"/>
                      <a:pt x="25241" y="220028"/>
                    </a:cubicBezTo>
                    <a:close/>
                  </a:path>
                </a:pathLst>
              </a:custGeom>
              <a:solidFill>
                <a:srgbClr val="2119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0B99EE1A-C34A-48E3-A239-49F690F117CD}"/>
                  </a:ext>
                </a:extLst>
              </p:cNvPr>
              <p:cNvSpPr/>
              <p:nvPr/>
            </p:nvSpPr>
            <p:spPr>
              <a:xfrm>
                <a:off x="6510104" y="-3329850"/>
                <a:ext cx="135255" cy="75551"/>
              </a:xfrm>
              <a:custGeom>
                <a:avLst/>
                <a:gdLst>
                  <a:gd name="connsiteX0" fmla="*/ 67628 w 135255"/>
                  <a:gd name="connsiteY0" fmla="*/ 6971 h 75551"/>
                  <a:gd name="connsiteX1" fmla="*/ 135255 w 135255"/>
                  <a:gd name="connsiteY1" fmla="*/ 6971 h 75551"/>
                  <a:gd name="connsiteX2" fmla="*/ 1905 w 135255"/>
                  <a:gd name="connsiteY2" fmla="*/ 75551 h 75551"/>
                  <a:gd name="connsiteX3" fmla="*/ 0 w 135255"/>
                  <a:gd name="connsiteY3" fmla="*/ 33641 h 75551"/>
                  <a:gd name="connsiteX4" fmla="*/ 67628 w 135255"/>
                  <a:gd name="connsiteY4" fmla="*/ 6971 h 75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255" h="75551">
                    <a:moveTo>
                      <a:pt x="67628" y="6971"/>
                    </a:moveTo>
                    <a:cubicBezTo>
                      <a:pt x="90488" y="17449"/>
                      <a:pt x="112395" y="-13031"/>
                      <a:pt x="135255" y="6971"/>
                    </a:cubicBezTo>
                    <a:cubicBezTo>
                      <a:pt x="95250" y="37451"/>
                      <a:pt x="56198" y="70789"/>
                      <a:pt x="1905" y="75551"/>
                    </a:cubicBezTo>
                    <a:cubicBezTo>
                      <a:pt x="2858" y="61264"/>
                      <a:pt x="9525" y="46976"/>
                      <a:pt x="0" y="33641"/>
                    </a:cubicBezTo>
                    <a:cubicBezTo>
                      <a:pt x="20955" y="20306"/>
                      <a:pt x="43815" y="10781"/>
                      <a:pt x="67628" y="6971"/>
                    </a:cubicBezTo>
                    <a:close/>
                  </a:path>
                </a:pathLst>
              </a:custGeom>
              <a:solidFill>
                <a:srgbClr val="2D24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035621B-0A0A-4BC0-9BDD-E0C0F5D87018}"/>
                  </a:ext>
                </a:extLst>
              </p:cNvPr>
              <p:cNvSpPr/>
              <p:nvPr/>
            </p:nvSpPr>
            <p:spPr>
              <a:xfrm>
                <a:off x="6696794" y="-3368844"/>
                <a:ext cx="273367" cy="16438"/>
              </a:xfrm>
              <a:custGeom>
                <a:avLst/>
                <a:gdLst>
                  <a:gd name="connsiteX0" fmla="*/ 273368 w 273367"/>
                  <a:gd name="connsiteY0" fmla="*/ 16438 h 16438"/>
                  <a:gd name="connsiteX1" fmla="*/ 0 w 273367"/>
                  <a:gd name="connsiteY1" fmla="*/ 16438 h 16438"/>
                  <a:gd name="connsiteX2" fmla="*/ 273368 w 273367"/>
                  <a:gd name="connsiteY2" fmla="*/ 16438 h 1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3367" h="16438">
                    <a:moveTo>
                      <a:pt x="273368" y="16438"/>
                    </a:moveTo>
                    <a:cubicBezTo>
                      <a:pt x="181928" y="15486"/>
                      <a:pt x="91440" y="9771"/>
                      <a:pt x="0" y="16438"/>
                    </a:cubicBezTo>
                    <a:cubicBezTo>
                      <a:pt x="91440" y="-6422"/>
                      <a:pt x="182880" y="-4517"/>
                      <a:pt x="273368" y="16438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DF81392-B1D1-4412-8E76-877C299D9B62}"/>
                  </a:ext>
                </a:extLst>
              </p:cNvPr>
              <p:cNvSpPr/>
              <p:nvPr/>
            </p:nvSpPr>
            <p:spPr>
              <a:xfrm>
                <a:off x="6073962" y="-2779954"/>
                <a:ext cx="21593" cy="181927"/>
              </a:xfrm>
              <a:custGeom>
                <a:avLst/>
                <a:gdLst>
                  <a:gd name="connsiteX0" fmla="*/ 19900 w 21593"/>
                  <a:gd name="connsiteY0" fmla="*/ 161925 h 181927"/>
                  <a:gd name="connsiteX1" fmla="*/ 17042 w 21593"/>
                  <a:gd name="connsiteY1" fmla="*/ 181928 h 181927"/>
                  <a:gd name="connsiteX2" fmla="*/ 17995 w 21593"/>
                  <a:gd name="connsiteY2" fmla="*/ 0 h 181927"/>
                  <a:gd name="connsiteX3" fmla="*/ 19900 w 21593"/>
                  <a:gd name="connsiteY3" fmla="*/ 29528 h 181927"/>
                  <a:gd name="connsiteX4" fmla="*/ 19900 w 21593"/>
                  <a:gd name="connsiteY4" fmla="*/ 161925 h 18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93" h="181927">
                    <a:moveTo>
                      <a:pt x="19900" y="161925"/>
                    </a:moveTo>
                    <a:cubicBezTo>
                      <a:pt x="18947" y="168593"/>
                      <a:pt x="17995" y="175260"/>
                      <a:pt x="17042" y="181928"/>
                    </a:cubicBezTo>
                    <a:cubicBezTo>
                      <a:pt x="-6770" y="120968"/>
                      <a:pt x="-4865" y="60960"/>
                      <a:pt x="17995" y="0"/>
                    </a:cubicBezTo>
                    <a:cubicBezTo>
                      <a:pt x="18947" y="9525"/>
                      <a:pt x="18947" y="19050"/>
                      <a:pt x="19900" y="29528"/>
                    </a:cubicBezTo>
                    <a:cubicBezTo>
                      <a:pt x="19900" y="73343"/>
                      <a:pt x="23710" y="117157"/>
                      <a:pt x="19900" y="161925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E80FC315-E6CE-4EAF-A2A4-0453731FB22E}"/>
                  </a:ext>
                </a:extLst>
              </p:cNvPr>
              <p:cNvSpPr/>
              <p:nvPr/>
            </p:nvSpPr>
            <p:spPr>
              <a:xfrm>
                <a:off x="6082432" y="-2569451"/>
                <a:ext cx="64381" cy="107632"/>
              </a:xfrm>
              <a:custGeom>
                <a:avLst/>
                <a:gdLst>
                  <a:gd name="connsiteX0" fmla="*/ 27622 w 64381"/>
                  <a:gd name="connsiteY0" fmla="*/ 40957 h 107632"/>
                  <a:gd name="connsiteX1" fmla="*/ 37148 w 64381"/>
                  <a:gd name="connsiteY1" fmla="*/ 0 h 107632"/>
                  <a:gd name="connsiteX2" fmla="*/ 63817 w 64381"/>
                  <a:gd name="connsiteY2" fmla="*/ 46673 h 107632"/>
                  <a:gd name="connsiteX3" fmla="*/ 54292 w 64381"/>
                  <a:gd name="connsiteY3" fmla="*/ 79057 h 107632"/>
                  <a:gd name="connsiteX4" fmla="*/ 1905 w 64381"/>
                  <a:gd name="connsiteY4" fmla="*/ 107632 h 107632"/>
                  <a:gd name="connsiteX5" fmla="*/ 0 w 64381"/>
                  <a:gd name="connsiteY5" fmla="*/ 83820 h 107632"/>
                  <a:gd name="connsiteX6" fmla="*/ 9525 w 64381"/>
                  <a:gd name="connsiteY6" fmla="*/ 75248 h 107632"/>
                  <a:gd name="connsiteX7" fmla="*/ 29528 w 64381"/>
                  <a:gd name="connsiteY7" fmla="*/ 46673 h 107632"/>
                  <a:gd name="connsiteX8" fmla="*/ 27622 w 64381"/>
                  <a:gd name="connsiteY8" fmla="*/ 40957 h 10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381" h="107632">
                    <a:moveTo>
                      <a:pt x="27622" y="40957"/>
                    </a:moveTo>
                    <a:cubicBezTo>
                      <a:pt x="32385" y="27623"/>
                      <a:pt x="24765" y="11430"/>
                      <a:pt x="37148" y="0"/>
                    </a:cubicBezTo>
                    <a:cubicBezTo>
                      <a:pt x="54292" y="10477"/>
                      <a:pt x="57150" y="29527"/>
                      <a:pt x="63817" y="46673"/>
                    </a:cubicBezTo>
                    <a:cubicBezTo>
                      <a:pt x="65723" y="59055"/>
                      <a:pt x="62865" y="69532"/>
                      <a:pt x="54292" y="79057"/>
                    </a:cubicBezTo>
                    <a:cubicBezTo>
                      <a:pt x="39053" y="92392"/>
                      <a:pt x="23812" y="107632"/>
                      <a:pt x="1905" y="107632"/>
                    </a:cubicBezTo>
                    <a:cubicBezTo>
                      <a:pt x="952" y="100013"/>
                      <a:pt x="952" y="92392"/>
                      <a:pt x="0" y="83820"/>
                    </a:cubicBezTo>
                    <a:cubicBezTo>
                      <a:pt x="0" y="78105"/>
                      <a:pt x="3810" y="74295"/>
                      <a:pt x="9525" y="75248"/>
                    </a:cubicBezTo>
                    <a:cubicBezTo>
                      <a:pt x="18097" y="67627"/>
                      <a:pt x="34290" y="64770"/>
                      <a:pt x="29528" y="46673"/>
                    </a:cubicBezTo>
                    <a:cubicBezTo>
                      <a:pt x="26670" y="45720"/>
                      <a:pt x="26670" y="43815"/>
                      <a:pt x="27622" y="40957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EAA239B-0923-43F1-A3A3-02C317F51859}"/>
                  </a:ext>
                </a:extLst>
              </p:cNvPr>
              <p:cNvSpPr/>
              <p:nvPr/>
            </p:nvSpPr>
            <p:spPr>
              <a:xfrm>
                <a:off x="6047067" y="-2436101"/>
                <a:ext cx="17866" cy="104775"/>
              </a:xfrm>
              <a:custGeom>
                <a:avLst/>
                <a:gdLst>
                  <a:gd name="connsiteX0" fmla="*/ 8695 w 17866"/>
                  <a:gd name="connsiteY0" fmla="*/ 0 h 104775"/>
                  <a:gd name="connsiteX1" fmla="*/ 7743 w 17866"/>
                  <a:gd name="connsiteY1" fmla="*/ 104775 h 104775"/>
                  <a:gd name="connsiteX2" fmla="*/ 8695 w 17866"/>
                  <a:gd name="connsiteY2" fmla="*/ 0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866" h="104775">
                    <a:moveTo>
                      <a:pt x="8695" y="0"/>
                    </a:moveTo>
                    <a:cubicBezTo>
                      <a:pt x="20125" y="35242"/>
                      <a:pt x="22030" y="69532"/>
                      <a:pt x="7743" y="104775"/>
                    </a:cubicBezTo>
                    <a:cubicBezTo>
                      <a:pt x="-2735" y="69532"/>
                      <a:pt x="-2735" y="34290"/>
                      <a:pt x="8695" y="0"/>
                    </a:cubicBezTo>
                    <a:close/>
                  </a:path>
                </a:pathLst>
              </a:custGeom>
              <a:solidFill>
                <a:srgbClr val="150E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CFE16A55-4A76-456F-B274-D42502148003}"/>
                  </a:ext>
                </a:extLst>
              </p:cNvPr>
              <p:cNvSpPr/>
              <p:nvPr/>
            </p:nvSpPr>
            <p:spPr>
              <a:xfrm>
                <a:off x="7578859" y="-2408478"/>
                <a:ext cx="17490" cy="86677"/>
              </a:xfrm>
              <a:custGeom>
                <a:avLst/>
                <a:gdLst>
                  <a:gd name="connsiteX0" fmla="*/ 903 w 17490"/>
                  <a:gd name="connsiteY0" fmla="*/ 1905 h 86677"/>
                  <a:gd name="connsiteX1" fmla="*/ 10428 w 17490"/>
                  <a:gd name="connsiteY1" fmla="*/ 0 h 86677"/>
                  <a:gd name="connsiteX2" fmla="*/ 9476 w 17490"/>
                  <a:gd name="connsiteY2" fmla="*/ 86677 h 86677"/>
                  <a:gd name="connsiteX3" fmla="*/ 903 w 17490"/>
                  <a:gd name="connsiteY3" fmla="*/ 1905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90" h="86677">
                    <a:moveTo>
                      <a:pt x="903" y="1905"/>
                    </a:moveTo>
                    <a:cubicBezTo>
                      <a:pt x="3761" y="952"/>
                      <a:pt x="7571" y="952"/>
                      <a:pt x="10428" y="0"/>
                    </a:cubicBezTo>
                    <a:cubicBezTo>
                      <a:pt x="20906" y="28575"/>
                      <a:pt x="19001" y="58102"/>
                      <a:pt x="9476" y="86677"/>
                    </a:cubicBezTo>
                    <a:cubicBezTo>
                      <a:pt x="-8622" y="60007"/>
                      <a:pt x="5665" y="29527"/>
                      <a:pt x="903" y="1905"/>
                    </a:cubicBezTo>
                    <a:close/>
                  </a:path>
                </a:pathLst>
              </a:custGeom>
              <a:solidFill>
                <a:srgbClr val="180F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51ACB595-7148-4575-8538-D02622B9325B}"/>
                  </a:ext>
                </a:extLst>
              </p:cNvPr>
              <p:cNvSpPr/>
              <p:nvPr/>
            </p:nvSpPr>
            <p:spPr>
              <a:xfrm>
                <a:off x="6970162" y="-3352406"/>
                <a:ext cx="118110" cy="28574"/>
              </a:xfrm>
              <a:custGeom>
                <a:avLst/>
                <a:gdLst>
                  <a:gd name="connsiteX0" fmla="*/ 118110 w 118110"/>
                  <a:gd name="connsiteY0" fmla="*/ 28575 h 28574"/>
                  <a:gd name="connsiteX1" fmla="*/ 0 w 118110"/>
                  <a:gd name="connsiteY1" fmla="*/ 0 h 28574"/>
                  <a:gd name="connsiteX2" fmla="*/ 118110 w 118110"/>
                  <a:gd name="connsiteY2" fmla="*/ 28575 h 28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8110" h="28574">
                    <a:moveTo>
                      <a:pt x="118110" y="28575"/>
                    </a:moveTo>
                    <a:cubicBezTo>
                      <a:pt x="76200" y="28575"/>
                      <a:pt x="37148" y="19050"/>
                      <a:pt x="0" y="0"/>
                    </a:cubicBezTo>
                    <a:cubicBezTo>
                      <a:pt x="40957" y="0"/>
                      <a:pt x="80010" y="11430"/>
                      <a:pt x="118110" y="28575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991E014-4DED-4B88-919C-A2957A1F8F11}"/>
                  </a:ext>
                </a:extLst>
              </p:cNvPr>
              <p:cNvSpPr/>
              <p:nvPr/>
            </p:nvSpPr>
            <p:spPr>
              <a:xfrm>
                <a:off x="6664410" y="-3351454"/>
                <a:ext cx="38100" cy="19050"/>
              </a:xfrm>
              <a:custGeom>
                <a:avLst/>
                <a:gdLst>
                  <a:gd name="connsiteX0" fmla="*/ 38100 w 38100"/>
                  <a:gd name="connsiteY0" fmla="*/ 19050 h 19050"/>
                  <a:gd name="connsiteX1" fmla="*/ 0 w 38100"/>
                  <a:gd name="connsiteY1" fmla="*/ 15240 h 19050"/>
                  <a:gd name="connsiteX2" fmla="*/ 9525 w 38100"/>
                  <a:gd name="connsiteY2" fmla="*/ 953 h 19050"/>
                  <a:gd name="connsiteX3" fmla="*/ 19050 w 38100"/>
                  <a:gd name="connsiteY3" fmla="*/ 0 h 19050"/>
                  <a:gd name="connsiteX4" fmla="*/ 38100 w 38100"/>
                  <a:gd name="connsiteY4" fmla="*/ 19050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" h="19050">
                    <a:moveTo>
                      <a:pt x="38100" y="19050"/>
                    </a:moveTo>
                    <a:cubicBezTo>
                      <a:pt x="25717" y="18098"/>
                      <a:pt x="12382" y="16193"/>
                      <a:pt x="0" y="15240"/>
                    </a:cubicBezTo>
                    <a:cubicBezTo>
                      <a:pt x="2857" y="10478"/>
                      <a:pt x="6667" y="5715"/>
                      <a:pt x="9525" y="953"/>
                    </a:cubicBezTo>
                    <a:cubicBezTo>
                      <a:pt x="12382" y="953"/>
                      <a:pt x="16192" y="0"/>
                      <a:pt x="19050" y="0"/>
                    </a:cubicBezTo>
                    <a:cubicBezTo>
                      <a:pt x="25717" y="6668"/>
                      <a:pt x="31432" y="12383"/>
                      <a:pt x="38100" y="19050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71E47B0-9F21-4BE0-80D7-5DD096BC5F8D}"/>
                  </a:ext>
                </a:extLst>
              </p:cNvPr>
              <p:cNvSpPr/>
              <p:nvPr/>
            </p:nvSpPr>
            <p:spPr>
              <a:xfrm>
                <a:off x="6091957" y="-2522778"/>
                <a:ext cx="25853" cy="28575"/>
              </a:xfrm>
              <a:custGeom>
                <a:avLst/>
                <a:gdLst>
                  <a:gd name="connsiteX0" fmla="*/ 20003 w 25853"/>
                  <a:gd name="connsiteY0" fmla="*/ 0 h 28575"/>
                  <a:gd name="connsiteX1" fmla="*/ 0 w 25853"/>
                  <a:gd name="connsiteY1" fmla="*/ 28575 h 28575"/>
                  <a:gd name="connsiteX2" fmla="*/ 20003 w 25853"/>
                  <a:gd name="connsiteY2" fmla="*/ 0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853" h="28575">
                    <a:moveTo>
                      <a:pt x="20003" y="0"/>
                    </a:moveTo>
                    <a:cubicBezTo>
                      <a:pt x="36195" y="24765"/>
                      <a:pt x="15240" y="24765"/>
                      <a:pt x="0" y="28575"/>
                    </a:cubicBezTo>
                    <a:cubicBezTo>
                      <a:pt x="7620" y="19050"/>
                      <a:pt x="13335" y="9525"/>
                      <a:pt x="20003" y="0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0610E16-BA83-4737-8407-CE69E0E6E60F}"/>
                  </a:ext>
                </a:extLst>
              </p:cNvPr>
              <p:cNvSpPr/>
              <p:nvPr/>
            </p:nvSpPr>
            <p:spPr>
              <a:xfrm>
                <a:off x="6219168" y="-2574188"/>
                <a:ext cx="1191189" cy="623965"/>
              </a:xfrm>
              <a:custGeom>
                <a:avLst/>
                <a:gdLst>
                  <a:gd name="connsiteX0" fmla="*/ 1139614 w 1191189"/>
                  <a:gd name="connsiteY0" fmla="*/ 383832 h 623965"/>
                  <a:gd name="connsiteX1" fmla="*/ 669079 w 1191189"/>
                  <a:gd name="connsiteY1" fmla="*/ 622910 h 623965"/>
                  <a:gd name="connsiteX2" fmla="*/ 198544 w 1191189"/>
                  <a:gd name="connsiteY2" fmla="*/ 520040 h 623965"/>
                  <a:gd name="connsiteX3" fmla="*/ 25189 w 1191189"/>
                  <a:gd name="connsiteY3" fmla="*/ 272390 h 623965"/>
                  <a:gd name="connsiteX4" fmla="*/ 3282 w 1191189"/>
                  <a:gd name="connsiteY4" fmla="*/ 191427 h 623965"/>
                  <a:gd name="connsiteX5" fmla="*/ 3282 w 1191189"/>
                  <a:gd name="connsiteY5" fmla="*/ 117132 h 623965"/>
                  <a:gd name="connsiteX6" fmla="*/ 52812 w 1191189"/>
                  <a:gd name="connsiteY6" fmla="*/ 39980 h 623965"/>
                  <a:gd name="connsiteX7" fmla="*/ 149967 w 1191189"/>
                  <a:gd name="connsiteY7" fmla="*/ 1880 h 623965"/>
                  <a:gd name="connsiteX8" fmla="*/ 200449 w 1191189"/>
                  <a:gd name="connsiteY8" fmla="*/ 42837 h 623965"/>
                  <a:gd name="connsiteX9" fmla="*/ 189972 w 1191189"/>
                  <a:gd name="connsiteY9" fmla="*/ 142850 h 623965"/>
                  <a:gd name="connsiteX10" fmla="*/ 176637 w 1191189"/>
                  <a:gd name="connsiteY10" fmla="*/ 167615 h 623965"/>
                  <a:gd name="connsiteX11" fmla="*/ 223309 w 1191189"/>
                  <a:gd name="connsiteY11" fmla="*/ 275247 h 623965"/>
                  <a:gd name="connsiteX12" fmla="*/ 304272 w 1191189"/>
                  <a:gd name="connsiteY12" fmla="*/ 273342 h 623965"/>
                  <a:gd name="connsiteX13" fmla="*/ 454767 w 1191189"/>
                  <a:gd name="connsiteY13" fmla="*/ 250482 h 623965"/>
                  <a:gd name="connsiteX14" fmla="*/ 482389 w 1191189"/>
                  <a:gd name="connsiteY14" fmla="*/ 247625 h 623965"/>
                  <a:gd name="connsiteX15" fmla="*/ 498582 w 1191189"/>
                  <a:gd name="connsiteY15" fmla="*/ 275247 h 623965"/>
                  <a:gd name="connsiteX16" fmla="*/ 673842 w 1191189"/>
                  <a:gd name="connsiteY16" fmla="*/ 341922 h 623965"/>
                  <a:gd name="connsiteX17" fmla="*/ 723372 w 1191189"/>
                  <a:gd name="connsiteY17" fmla="*/ 287630 h 623965"/>
                  <a:gd name="connsiteX18" fmla="*/ 767187 w 1191189"/>
                  <a:gd name="connsiteY18" fmla="*/ 253340 h 623965"/>
                  <a:gd name="connsiteX19" fmla="*/ 821479 w 1191189"/>
                  <a:gd name="connsiteY19" fmla="*/ 271437 h 623965"/>
                  <a:gd name="connsiteX20" fmla="*/ 898632 w 1191189"/>
                  <a:gd name="connsiteY20" fmla="*/ 280010 h 623965"/>
                  <a:gd name="connsiteX21" fmla="*/ 1028172 w 1191189"/>
                  <a:gd name="connsiteY21" fmla="*/ 179045 h 623965"/>
                  <a:gd name="connsiteX22" fmla="*/ 1039602 w 1191189"/>
                  <a:gd name="connsiteY22" fmla="*/ 61887 h 623965"/>
                  <a:gd name="connsiteX23" fmla="*/ 1084369 w 1191189"/>
                  <a:gd name="connsiteY23" fmla="*/ 26645 h 623965"/>
                  <a:gd name="connsiteX24" fmla="*/ 1165332 w 1191189"/>
                  <a:gd name="connsiteY24" fmla="*/ 53315 h 623965"/>
                  <a:gd name="connsiteX25" fmla="*/ 1189144 w 1191189"/>
                  <a:gd name="connsiteY25" fmla="*/ 114275 h 623965"/>
                  <a:gd name="connsiteX26" fmla="*/ 1178667 w 1191189"/>
                  <a:gd name="connsiteY26" fmla="*/ 212382 h 623965"/>
                  <a:gd name="connsiteX27" fmla="*/ 1174857 w 1191189"/>
                  <a:gd name="connsiteY27" fmla="*/ 304775 h 623965"/>
                  <a:gd name="connsiteX28" fmla="*/ 1161522 w 1191189"/>
                  <a:gd name="connsiteY28" fmla="*/ 356210 h 623965"/>
                  <a:gd name="connsiteX29" fmla="*/ 1139614 w 1191189"/>
                  <a:gd name="connsiteY29" fmla="*/ 383832 h 623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191189" h="623965">
                    <a:moveTo>
                      <a:pt x="1139614" y="383832"/>
                    </a:moveTo>
                    <a:cubicBezTo>
                      <a:pt x="1028172" y="553377"/>
                      <a:pt x="862437" y="614337"/>
                      <a:pt x="669079" y="622910"/>
                    </a:cubicBezTo>
                    <a:cubicBezTo>
                      <a:pt x="504297" y="629577"/>
                      <a:pt x="344277" y="605765"/>
                      <a:pt x="198544" y="520040"/>
                    </a:cubicBezTo>
                    <a:cubicBezTo>
                      <a:pt x="103294" y="463842"/>
                      <a:pt x="42334" y="382880"/>
                      <a:pt x="25189" y="272390"/>
                    </a:cubicBezTo>
                    <a:cubicBezTo>
                      <a:pt x="-7196" y="252387"/>
                      <a:pt x="-528" y="221907"/>
                      <a:pt x="3282" y="191427"/>
                    </a:cubicBezTo>
                    <a:cubicBezTo>
                      <a:pt x="3282" y="166662"/>
                      <a:pt x="2329" y="141897"/>
                      <a:pt x="3282" y="117132"/>
                    </a:cubicBezTo>
                    <a:cubicBezTo>
                      <a:pt x="424" y="79032"/>
                      <a:pt x="18522" y="54267"/>
                      <a:pt x="52812" y="39980"/>
                    </a:cubicBezTo>
                    <a:cubicBezTo>
                      <a:pt x="84244" y="25692"/>
                      <a:pt x="114724" y="8547"/>
                      <a:pt x="149967" y="1880"/>
                    </a:cubicBezTo>
                    <a:cubicBezTo>
                      <a:pt x="184257" y="-4788"/>
                      <a:pt x="202354" y="5690"/>
                      <a:pt x="200449" y="42837"/>
                    </a:cubicBezTo>
                    <a:cubicBezTo>
                      <a:pt x="189972" y="75222"/>
                      <a:pt x="194734" y="109512"/>
                      <a:pt x="189972" y="142850"/>
                    </a:cubicBezTo>
                    <a:cubicBezTo>
                      <a:pt x="188067" y="152375"/>
                      <a:pt x="182352" y="159995"/>
                      <a:pt x="176637" y="167615"/>
                    </a:cubicBezTo>
                    <a:cubicBezTo>
                      <a:pt x="140442" y="218097"/>
                      <a:pt x="161397" y="267627"/>
                      <a:pt x="223309" y="275247"/>
                    </a:cubicBezTo>
                    <a:cubicBezTo>
                      <a:pt x="249979" y="279057"/>
                      <a:pt x="276649" y="275247"/>
                      <a:pt x="304272" y="273342"/>
                    </a:cubicBezTo>
                    <a:cubicBezTo>
                      <a:pt x="356659" y="279057"/>
                      <a:pt x="408094" y="280010"/>
                      <a:pt x="454767" y="250482"/>
                    </a:cubicBezTo>
                    <a:cubicBezTo>
                      <a:pt x="463339" y="245720"/>
                      <a:pt x="472864" y="243815"/>
                      <a:pt x="482389" y="247625"/>
                    </a:cubicBezTo>
                    <a:cubicBezTo>
                      <a:pt x="491914" y="254292"/>
                      <a:pt x="494772" y="265722"/>
                      <a:pt x="498582" y="275247"/>
                    </a:cubicBezTo>
                    <a:cubicBezTo>
                      <a:pt x="527157" y="344780"/>
                      <a:pt x="605262" y="374307"/>
                      <a:pt x="673842" y="341922"/>
                    </a:cubicBezTo>
                    <a:cubicBezTo>
                      <a:pt x="698607" y="330492"/>
                      <a:pt x="712894" y="311442"/>
                      <a:pt x="723372" y="287630"/>
                    </a:cubicBezTo>
                    <a:cubicBezTo>
                      <a:pt x="731944" y="268580"/>
                      <a:pt x="740517" y="249530"/>
                      <a:pt x="767187" y="253340"/>
                    </a:cubicBezTo>
                    <a:cubicBezTo>
                      <a:pt x="785284" y="258102"/>
                      <a:pt x="802429" y="267627"/>
                      <a:pt x="821479" y="271437"/>
                    </a:cubicBezTo>
                    <a:cubicBezTo>
                      <a:pt x="846244" y="280962"/>
                      <a:pt x="872914" y="273342"/>
                      <a:pt x="898632" y="280010"/>
                    </a:cubicBezTo>
                    <a:cubicBezTo>
                      <a:pt x="988167" y="307632"/>
                      <a:pt x="1031982" y="272390"/>
                      <a:pt x="1028172" y="179045"/>
                    </a:cubicBezTo>
                    <a:cubicBezTo>
                      <a:pt x="1036744" y="140945"/>
                      <a:pt x="1047222" y="102845"/>
                      <a:pt x="1039602" y="61887"/>
                    </a:cubicBezTo>
                    <a:cubicBezTo>
                      <a:pt x="1032934" y="26645"/>
                      <a:pt x="1059604" y="21882"/>
                      <a:pt x="1084369" y="26645"/>
                    </a:cubicBezTo>
                    <a:cubicBezTo>
                      <a:pt x="1111992" y="31407"/>
                      <a:pt x="1139614" y="41885"/>
                      <a:pt x="1165332" y="53315"/>
                    </a:cubicBezTo>
                    <a:cubicBezTo>
                      <a:pt x="1192002" y="64745"/>
                      <a:pt x="1193907" y="89510"/>
                      <a:pt x="1189144" y="114275"/>
                    </a:cubicBezTo>
                    <a:cubicBezTo>
                      <a:pt x="1183429" y="146660"/>
                      <a:pt x="1178667" y="179045"/>
                      <a:pt x="1178667" y="212382"/>
                    </a:cubicBezTo>
                    <a:cubicBezTo>
                      <a:pt x="1194859" y="243815"/>
                      <a:pt x="1188192" y="274295"/>
                      <a:pt x="1174857" y="304775"/>
                    </a:cubicBezTo>
                    <a:cubicBezTo>
                      <a:pt x="1171047" y="321920"/>
                      <a:pt x="1165332" y="339065"/>
                      <a:pt x="1161522" y="356210"/>
                    </a:cubicBezTo>
                    <a:cubicBezTo>
                      <a:pt x="1155807" y="368592"/>
                      <a:pt x="1151997" y="379070"/>
                      <a:pt x="1139614" y="383832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5E6BC2A6-E067-4302-890A-F6ABD755159C}"/>
                  </a:ext>
                </a:extLst>
              </p:cNvPr>
              <p:cNvSpPr/>
              <p:nvPr/>
            </p:nvSpPr>
            <p:spPr>
              <a:xfrm>
                <a:off x="6564276" y="-1865553"/>
                <a:ext cx="521690" cy="364650"/>
              </a:xfrm>
              <a:custGeom>
                <a:avLst/>
                <a:gdLst>
                  <a:gd name="connsiteX0" fmla="*/ 509709 w 521690"/>
                  <a:gd name="connsiteY0" fmla="*/ 295275 h 364650"/>
                  <a:gd name="connsiteX1" fmla="*/ 413506 w 521690"/>
                  <a:gd name="connsiteY1" fmla="*/ 332422 h 364650"/>
                  <a:gd name="connsiteX2" fmla="*/ 246819 w 521690"/>
                  <a:gd name="connsiteY2" fmla="*/ 363855 h 364650"/>
                  <a:gd name="connsiteX3" fmla="*/ 62986 w 521690"/>
                  <a:gd name="connsiteY3" fmla="*/ 335280 h 364650"/>
                  <a:gd name="connsiteX4" fmla="*/ 24886 w 521690"/>
                  <a:gd name="connsiteY4" fmla="*/ 153352 h 364650"/>
                  <a:gd name="connsiteX5" fmla="*/ 50604 w 521690"/>
                  <a:gd name="connsiteY5" fmla="*/ 92392 h 364650"/>
                  <a:gd name="connsiteX6" fmla="*/ 69654 w 521690"/>
                  <a:gd name="connsiteY6" fmla="*/ 68580 h 364650"/>
                  <a:gd name="connsiteX7" fmla="*/ 169666 w 521690"/>
                  <a:gd name="connsiteY7" fmla="*/ 60960 h 364650"/>
                  <a:gd name="connsiteX8" fmla="*/ 209671 w 521690"/>
                  <a:gd name="connsiteY8" fmla="*/ 21908 h 364650"/>
                  <a:gd name="connsiteX9" fmla="*/ 232531 w 521690"/>
                  <a:gd name="connsiteY9" fmla="*/ 7620 h 364650"/>
                  <a:gd name="connsiteX10" fmla="*/ 232531 w 521690"/>
                  <a:gd name="connsiteY10" fmla="*/ 6667 h 364650"/>
                  <a:gd name="connsiteX11" fmla="*/ 264916 w 521690"/>
                  <a:gd name="connsiteY11" fmla="*/ 40005 h 364650"/>
                  <a:gd name="connsiteX12" fmla="*/ 276346 w 521690"/>
                  <a:gd name="connsiteY12" fmla="*/ 93345 h 364650"/>
                  <a:gd name="connsiteX13" fmla="*/ 286824 w 521690"/>
                  <a:gd name="connsiteY13" fmla="*/ 99060 h 364650"/>
                  <a:gd name="connsiteX14" fmla="*/ 304921 w 521690"/>
                  <a:gd name="connsiteY14" fmla="*/ 95250 h 364650"/>
                  <a:gd name="connsiteX15" fmla="*/ 307779 w 521690"/>
                  <a:gd name="connsiteY15" fmla="*/ 73342 h 364650"/>
                  <a:gd name="connsiteX16" fmla="*/ 307779 w 521690"/>
                  <a:gd name="connsiteY16" fmla="*/ 48577 h 364650"/>
                  <a:gd name="connsiteX17" fmla="*/ 314446 w 521690"/>
                  <a:gd name="connsiteY17" fmla="*/ 23813 h 364650"/>
                  <a:gd name="connsiteX18" fmla="*/ 319209 w 521690"/>
                  <a:gd name="connsiteY18" fmla="*/ 19050 h 364650"/>
                  <a:gd name="connsiteX19" fmla="*/ 404934 w 521690"/>
                  <a:gd name="connsiteY19" fmla="*/ 0 h 364650"/>
                  <a:gd name="connsiteX20" fmla="*/ 456369 w 521690"/>
                  <a:gd name="connsiteY20" fmla="*/ 63817 h 364650"/>
                  <a:gd name="connsiteX21" fmla="*/ 519234 w 521690"/>
                  <a:gd name="connsiteY21" fmla="*/ 230505 h 364650"/>
                  <a:gd name="connsiteX22" fmla="*/ 509709 w 521690"/>
                  <a:gd name="connsiteY22" fmla="*/ 295275 h 364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1690" h="364650">
                    <a:moveTo>
                      <a:pt x="509709" y="295275"/>
                    </a:moveTo>
                    <a:cubicBezTo>
                      <a:pt x="481134" y="316230"/>
                      <a:pt x="444939" y="320040"/>
                      <a:pt x="413506" y="332422"/>
                    </a:cubicBezTo>
                    <a:cubicBezTo>
                      <a:pt x="363976" y="372427"/>
                      <a:pt x="302064" y="360997"/>
                      <a:pt x="246819" y="363855"/>
                    </a:cubicBezTo>
                    <a:cubicBezTo>
                      <a:pt x="185859" y="366713"/>
                      <a:pt x="121089" y="362902"/>
                      <a:pt x="62986" y="335280"/>
                    </a:cubicBezTo>
                    <a:cubicBezTo>
                      <a:pt x="-5594" y="287655"/>
                      <a:pt x="-17976" y="232410"/>
                      <a:pt x="24886" y="153352"/>
                    </a:cubicBezTo>
                    <a:cubicBezTo>
                      <a:pt x="35364" y="133350"/>
                      <a:pt x="47746" y="115252"/>
                      <a:pt x="50604" y="92392"/>
                    </a:cubicBezTo>
                    <a:cubicBezTo>
                      <a:pt x="53461" y="81915"/>
                      <a:pt x="60129" y="73342"/>
                      <a:pt x="69654" y="68580"/>
                    </a:cubicBezTo>
                    <a:cubicBezTo>
                      <a:pt x="102991" y="58102"/>
                      <a:pt x="136329" y="64770"/>
                      <a:pt x="169666" y="60960"/>
                    </a:cubicBezTo>
                    <a:cubicBezTo>
                      <a:pt x="172524" y="37147"/>
                      <a:pt x="178239" y="17145"/>
                      <a:pt x="209671" y="21908"/>
                    </a:cubicBezTo>
                    <a:cubicBezTo>
                      <a:pt x="217291" y="22860"/>
                      <a:pt x="226816" y="15240"/>
                      <a:pt x="232531" y="7620"/>
                    </a:cubicBezTo>
                    <a:lnTo>
                      <a:pt x="232531" y="6667"/>
                    </a:lnTo>
                    <a:cubicBezTo>
                      <a:pt x="263011" y="-1905"/>
                      <a:pt x="261106" y="21908"/>
                      <a:pt x="264916" y="40005"/>
                    </a:cubicBezTo>
                    <a:cubicBezTo>
                      <a:pt x="268726" y="58102"/>
                      <a:pt x="259201" y="78105"/>
                      <a:pt x="276346" y="93345"/>
                    </a:cubicBezTo>
                    <a:cubicBezTo>
                      <a:pt x="280156" y="95250"/>
                      <a:pt x="283014" y="97155"/>
                      <a:pt x="286824" y="99060"/>
                    </a:cubicBezTo>
                    <a:cubicBezTo>
                      <a:pt x="293491" y="100965"/>
                      <a:pt x="301111" y="104775"/>
                      <a:pt x="304921" y="95250"/>
                    </a:cubicBezTo>
                    <a:cubicBezTo>
                      <a:pt x="306826" y="87630"/>
                      <a:pt x="307779" y="80963"/>
                      <a:pt x="307779" y="73342"/>
                    </a:cubicBezTo>
                    <a:cubicBezTo>
                      <a:pt x="307779" y="64770"/>
                      <a:pt x="307779" y="57150"/>
                      <a:pt x="307779" y="48577"/>
                    </a:cubicBezTo>
                    <a:cubicBezTo>
                      <a:pt x="308731" y="40005"/>
                      <a:pt x="309684" y="31433"/>
                      <a:pt x="314446" y="23813"/>
                    </a:cubicBezTo>
                    <a:cubicBezTo>
                      <a:pt x="316351" y="21908"/>
                      <a:pt x="318256" y="20955"/>
                      <a:pt x="319209" y="19050"/>
                    </a:cubicBezTo>
                    <a:cubicBezTo>
                      <a:pt x="349689" y="21908"/>
                      <a:pt x="379216" y="20955"/>
                      <a:pt x="404934" y="0"/>
                    </a:cubicBezTo>
                    <a:cubicBezTo>
                      <a:pt x="439224" y="7620"/>
                      <a:pt x="443034" y="40005"/>
                      <a:pt x="456369" y="63817"/>
                    </a:cubicBezTo>
                    <a:cubicBezTo>
                      <a:pt x="483991" y="117158"/>
                      <a:pt x="515424" y="168592"/>
                      <a:pt x="519234" y="230505"/>
                    </a:cubicBezTo>
                    <a:cubicBezTo>
                      <a:pt x="521139" y="254317"/>
                      <a:pt x="526854" y="276225"/>
                      <a:pt x="509709" y="2952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BB0703C9-C52C-45C0-B2A9-F7C92B979ACF}"/>
                  </a:ext>
                </a:extLst>
              </p:cNvPr>
              <p:cNvSpPr/>
              <p:nvPr/>
            </p:nvSpPr>
            <p:spPr>
              <a:xfrm>
                <a:off x="6398080" y="-1947295"/>
                <a:ext cx="224833" cy="386014"/>
              </a:xfrm>
              <a:custGeom>
                <a:avLst/>
                <a:gdLst>
                  <a:gd name="connsiteX0" fmla="*/ 54874 w 224833"/>
                  <a:gd name="connsiteY0" fmla="*/ 378922 h 386014"/>
                  <a:gd name="connsiteX1" fmla="*/ 16774 w 224833"/>
                  <a:gd name="connsiteY1" fmla="*/ 290339 h 386014"/>
                  <a:gd name="connsiteX2" fmla="*/ 182509 w 224833"/>
                  <a:gd name="connsiteY2" fmla="*/ 25544 h 386014"/>
                  <a:gd name="connsiteX3" fmla="*/ 218704 w 224833"/>
                  <a:gd name="connsiteY3" fmla="*/ 2684 h 386014"/>
                  <a:gd name="connsiteX4" fmla="*/ 216799 w 224833"/>
                  <a:gd name="connsiteY4" fmla="*/ 41737 h 386014"/>
                  <a:gd name="connsiteX5" fmla="*/ 160602 w 224833"/>
                  <a:gd name="connsiteY5" fmla="*/ 144607 h 386014"/>
                  <a:gd name="connsiteX6" fmla="*/ 134884 w 224833"/>
                  <a:gd name="connsiteY6" fmla="*/ 243667 h 386014"/>
                  <a:gd name="connsiteX7" fmla="*/ 131074 w 224833"/>
                  <a:gd name="connsiteY7" fmla="*/ 257954 h 386014"/>
                  <a:gd name="connsiteX8" fmla="*/ 110119 w 224833"/>
                  <a:gd name="connsiteY8" fmla="*/ 339869 h 386014"/>
                  <a:gd name="connsiteX9" fmla="*/ 54874 w 224833"/>
                  <a:gd name="connsiteY9" fmla="*/ 378922 h 386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4833" h="386014">
                    <a:moveTo>
                      <a:pt x="54874" y="378922"/>
                    </a:moveTo>
                    <a:cubicBezTo>
                      <a:pt x="-9896" y="352252"/>
                      <a:pt x="-9896" y="352252"/>
                      <a:pt x="16774" y="290339"/>
                    </a:cubicBezTo>
                    <a:cubicBezTo>
                      <a:pt x="57732" y="193184"/>
                      <a:pt x="113929" y="105554"/>
                      <a:pt x="182509" y="25544"/>
                    </a:cubicBezTo>
                    <a:cubicBezTo>
                      <a:pt x="192034" y="15067"/>
                      <a:pt x="200607" y="-7793"/>
                      <a:pt x="218704" y="2684"/>
                    </a:cubicBezTo>
                    <a:cubicBezTo>
                      <a:pt x="233944" y="11257"/>
                      <a:pt x="215847" y="28402"/>
                      <a:pt x="216799" y="41737"/>
                    </a:cubicBezTo>
                    <a:cubicBezTo>
                      <a:pt x="190129" y="72217"/>
                      <a:pt x="180604" y="111269"/>
                      <a:pt x="160602" y="144607"/>
                    </a:cubicBezTo>
                    <a:cubicBezTo>
                      <a:pt x="141552" y="175087"/>
                      <a:pt x="138694" y="209377"/>
                      <a:pt x="134884" y="243667"/>
                    </a:cubicBezTo>
                    <a:cubicBezTo>
                      <a:pt x="133932" y="248429"/>
                      <a:pt x="132979" y="253192"/>
                      <a:pt x="131074" y="257954"/>
                    </a:cubicBezTo>
                    <a:cubicBezTo>
                      <a:pt x="117739" y="283672"/>
                      <a:pt x="112024" y="312247"/>
                      <a:pt x="110119" y="339869"/>
                    </a:cubicBezTo>
                    <a:cubicBezTo>
                      <a:pt x="107262" y="381779"/>
                      <a:pt x="92974" y="396067"/>
                      <a:pt x="54874" y="378922"/>
                    </a:cubicBezTo>
                    <a:close/>
                  </a:path>
                </a:pathLst>
              </a:custGeom>
              <a:solidFill>
                <a:srgbClr val="F6EF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77B2E26C-764E-48C2-9B11-F25DA9509AB5}"/>
                  </a:ext>
                </a:extLst>
              </p:cNvPr>
              <p:cNvSpPr/>
              <p:nvPr/>
            </p:nvSpPr>
            <p:spPr>
              <a:xfrm>
                <a:off x="6071118" y="-2505634"/>
                <a:ext cx="164571" cy="295945"/>
              </a:xfrm>
              <a:custGeom>
                <a:avLst/>
                <a:gdLst>
                  <a:gd name="connsiteX0" fmla="*/ 13219 w 164571"/>
                  <a:gd name="connsiteY0" fmla="*/ 43815 h 295945"/>
                  <a:gd name="connsiteX1" fmla="*/ 59892 w 164571"/>
                  <a:gd name="connsiteY1" fmla="*/ 10477 h 295945"/>
                  <a:gd name="connsiteX2" fmla="*/ 88467 w 164571"/>
                  <a:gd name="connsiteY2" fmla="*/ 0 h 295945"/>
                  <a:gd name="connsiteX3" fmla="*/ 109422 w 164571"/>
                  <a:gd name="connsiteY3" fmla="*/ 53340 h 295945"/>
                  <a:gd name="connsiteX4" fmla="*/ 122757 w 164571"/>
                  <a:gd name="connsiteY4" fmla="*/ 213360 h 295945"/>
                  <a:gd name="connsiteX5" fmla="*/ 155142 w 164571"/>
                  <a:gd name="connsiteY5" fmla="*/ 258127 h 295945"/>
                  <a:gd name="connsiteX6" fmla="*/ 161809 w 164571"/>
                  <a:gd name="connsiteY6" fmla="*/ 288608 h 295945"/>
                  <a:gd name="connsiteX7" fmla="*/ 127519 w 164571"/>
                  <a:gd name="connsiteY7" fmla="*/ 289560 h 295945"/>
                  <a:gd name="connsiteX8" fmla="*/ 5599 w 164571"/>
                  <a:gd name="connsiteY8" fmla="*/ 80010 h 295945"/>
                  <a:gd name="connsiteX9" fmla="*/ 13219 w 164571"/>
                  <a:gd name="connsiteY9" fmla="*/ 43815 h 295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71" h="295945">
                    <a:moveTo>
                      <a:pt x="13219" y="43815"/>
                    </a:moveTo>
                    <a:cubicBezTo>
                      <a:pt x="28459" y="32385"/>
                      <a:pt x="44652" y="21908"/>
                      <a:pt x="59892" y="10477"/>
                    </a:cubicBezTo>
                    <a:cubicBezTo>
                      <a:pt x="69417" y="6668"/>
                      <a:pt x="77989" y="952"/>
                      <a:pt x="88467" y="0"/>
                    </a:cubicBezTo>
                    <a:cubicBezTo>
                      <a:pt x="129424" y="13335"/>
                      <a:pt x="133234" y="21908"/>
                      <a:pt x="109422" y="53340"/>
                    </a:cubicBezTo>
                    <a:cubicBezTo>
                      <a:pt x="70369" y="106680"/>
                      <a:pt x="75132" y="166688"/>
                      <a:pt x="122757" y="213360"/>
                    </a:cubicBezTo>
                    <a:cubicBezTo>
                      <a:pt x="136092" y="226695"/>
                      <a:pt x="147522" y="240983"/>
                      <a:pt x="155142" y="258127"/>
                    </a:cubicBezTo>
                    <a:cubicBezTo>
                      <a:pt x="161809" y="267653"/>
                      <a:pt x="168477" y="279083"/>
                      <a:pt x="161809" y="288608"/>
                    </a:cubicBezTo>
                    <a:cubicBezTo>
                      <a:pt x="152284" y="302895"/>
                      <a:pt x="138949" y="292418"/>
                      <a:pt x="127519" y="289560"/>
                    </a:cubicBezTo>
                    <a:cubicBezTo>
                      <a:pt x="36079" y="265748"/>
                      <a:pt x="-18213" y="172402"/>
                      <a:pt x="5599" y="80010"/>
                    </a:cubicBezTo>
                    <a:cubicBezTo>
                      <a:pt x="9409" y="67627"/>
                      <a:pt x="17029" y="57150"/>
                      <a:pt x="13219" y="43815"/>
                    </a:cubicBezTo>
                    <a:close/>
                  </a:path>
                </a:pathLst>
              </a:custGeom>
              <a:solidFill>
                <a:srgbClr val="F5DE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671C5EDB-4DFC-4675-AF5F-2076DF435AE1}"/>
                  </a:ext>
                </a:extLst>
              </p:cNvPr>
              <p:cNvSpPr/>
              <p:nvPr/>
            </p:nvSpPr>
            <p:spPr>
              <a:xfrm>
                <a:off x="7078815" y="-1885017"/>
                <a:ext cx="194891" cy="291798"/>
              </a:xfrm>
              <a:custGeom>
                <a:avLst/>
                <a:gdLst>
                  <a:gd name="connsiteX0" fmla="*/ 24697 w 194891"/>
                  <a:gd name="connsiteY0" fmla="*/ 9939 h 291798"/>
                  <a:gd name="connsiteX1" fmla="*/ 183764 w 194891"/>
                  <a:gd name="connsiteY1" fmla="*/ 224251 h 291798"/>
                  <a:gd name="connsiteX2" fmla="*/ 158047 w 194891"/>
                  <a:gd name="connsiteY2" fmla="*/ 287116 h 291798"/>
                  <a:gd name="connsiteX3" fmla="*/ 106612 w 194891"/>
                  <a:gd name="connsiteY3" fmla="*/ 255684 h 291798"/>
                  <a:gd name="connsiteX4" fmla="*/ 71369 w 194891"/>
                  <a:gd name="connsiteY4" fmla="*/ 182341 h 291798"/>
                  <a:gd name="connsiteX5" fmla="*/ 63749 w 194891"/>
                  <a:gd name="connsiteY5" fmla="*/ 171864 h 291798"/>
                  <a:gd name="connsiteX6" fmla="*/ 28507 w 194891"/>
                  <a:gd name="connsiteY6" fmla="*/ 107094 h 291798"/>
                  <a:gd name="connsiteX7" fmla="*/ 22792 w 194891"/>
                  <a:gd name="connsiteY7" fmla="*/ 94711 h 291798"/>
                  <a:gd name="connsiteX8" fmla="*/ 1837 w 194891"/>
                  <a:gd name="connsiteY8" fmla="*/ 23274 h 291798"/>
                  <a:gd name="connsiteX9" fmla="*/ 24697 w 194891"/>
                  <a:gd name="connsiteY9" fmla="*/ 9939 h 29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4891" h="291798">
                    <a:moveTo>
                      <a:pt x="24697" y="9939"/>
                    </a:moveTo>
                    <a:cubicBezTo>
                      <a:pt x="92324" y="70899"/>
                      <a:pt x="141854" y="144241"/>
                      <a:pt x="183764" y="224251"/>
                    </a:cubicBezTo>
                    <a:cubicBezTo>
                      <a:pt x="201862" y="258541"/>
                      <a:pt x="200909" y="280449"/>
                      <a:pt x="158047" y="287116"/>
                    </a:cubicBezTo>
                    <a:cubicBezTo>
                      <a:pt x="128519" y="297594"/>
                      <a:pt x="113279" y="291879"/>
                      <a:pt x="106612" y="255684"/>
                    </a:cubicBezTo>
                    <a:cubicBezTo>
                      <a:pt x="102802" y="229966"/>
                      <a:pt x="98039" y="199486"/>
                      <a:pt x="71369" y="182341"/>
                    </a:cubicBezTo>
                    <a:cubicBezTo>
                      <a:pt x="68512" y="179484"/>
                      <a:pt x="65654" y="175674"/>
                      <a:pt x="63749" y="171864"/>
                    </a:cubicBezTo>
                    <a:cubicBezTo>
                      <a:pt x="56129" y="148051"/>
                      <a:pt x="52319" y="121381"/>
                      <a:pt x="28507" y="107094"/>
                    </a:cubicBezTo>
                    <a:cubicBezTo>
                      <a:pt x="25649" y="103284"/>
                      <a:pt x="23744" y="99474"/>
                      <a:pt x="22792" y="94711"/>
                    </a:cubicBezTo>
                    <a:cubicBezTo>
                      <a:pt x="18982" y="69946"/>
                      <a:pt x="8504" y="47086"/>
                      <a:pt x="1837" y="23274"/>
                    </a:cubicBezTo>
                    <a:cubicBezTo>
                      <a:pt x="-3878" y="1366"/>
                      <a:pt x="3742" y="-9111"/>
                      <a:pt x="24697" y="9939"/>
                    </a:cubicBezTo>
                    <a:close/>
                  </a:path>
                </a:pathLst>
              </a:custGeom>
              <a:solidFill>
                <a:srgbClr val="F6F1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E1DC7015-5492-4B88-A03D-1D83DF1A7A56}"/>
                  </a:ext>
                </a:extLst>
              </p:cNvPr>
              <p:cNvSpPr/>
              <p:nvPr/>
            </p:nvSpPr>
            <p:spPr>
              <a:xfrm>
                <a:off x="6139341" y="-2511356"/>
                <a:ext cx="105968" cy="264802"/>
              </a:xfrm>
              <a:custGeom>
                <a:avLst/>
                <a:gdLst>
                  <a:gd name="connsiteX0" fmla="*/ 87871 w 105968"/>
                  <a:gd name="connsiteY0" fmla="*/ 264803 h 264802"/>
                  <a:gd name="connsiteX1" fmla="*/ 241 w 105968"/>
                  <a:gd name="connsiteY1" fmla="*/ 120975 h 264802"/>
                  <a:gd name="connsiteX2" fmla="*/ 31673 w 105968"/>
                  <a:gd name="connsiteY2" fmla="*/ 51443 h 264802"/>
                  <a:gd name="connsiteX3" fmla="*/ 20243 w 105968"/>
                  <a:gd name="connsiteY3" fmla="*/ 17153 h 264802"/>
                  <a:gd name="connsiteX4" fmla="*/ 53581 w 105968"/>
                  <a:gd name="connsiteY4" fmla="*/ 2865 h 264802"/>
                  <a:gd name="connsiteX5" fmla="*/ 82156 w 105968"/>
                  <a:gd name="connsiteY5" fmla="*/ 57158 h 264802"/>
                  <a:gd name="connsiteX6" fmla="*/ 96443 w 105968"/>
                  <a:gd name="connsiteY6" fmla="*/ 140978 h 264802"/>
                  <a:gd name="connsiteX7" fmla="*/ 105968 w 105968"/>
                  <a:gd name="connsiteY7" fmla="*/ 210510 h 264802"/>
                  <a:gd name="connsiteX8" fmla="*/ 87871 w 105968"/>
                  <a:gd name="connsiteY8" fmla="*/ 264803 h 264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968" h="264802">
                    <a:moveTo>
                      <a:pt x="87871" y="264803"/>
                    </a:moveTo>
                    <a:cubicBezTo>
                      <a:pt x="38341" y="229560"/>
                      <a:pt x="-3569" y="190508"/>
                      <a:pt x="241" y="120975"/>
                    </a:cubicBezTo>
                    <a:cubicBezTo>
                      <a:pt x="2146" y="92400"/>
                      <a:pt x="5956" y="68588"/>
                      <a:pt x="31673" y="51443"/>
                    </a:cubicBezTo>
                    <a:cubicBezTo>
                      <a:pt x="65963" y="27630"/>
                      <a:pt x="45961" y="20963"/>
                      <a:pt x="20243" y="17153"/>
                    </a:cubicBezTo>
                    <a:cubicBezTo>
                      <a:pt x="24053" y="-2850"/>
                      <a:pt x="39293" y="-1897"/>
                      <a:pt x="53581" y="2865"/>
                    </a:cubicBezTo>
                    <a:cubicBezTo>
                      <a:pt x="79298" y="11438"/>
                      <a:pt x="81203" y="34298"/>
                      <a:pt x="82156" y="57158"/>
                    </a:cubicBezTo>
                    <a:cubicBezTo>
                      <a:pt x="84061" y="85733"/>
                      <a:pt x="79298" y="115260"/>
                      <a:pt x="96443" y="140978"/>
                    </a:cubicBezTo>
                    <a:cubicBezTo>
                      <a:pt x="84061" y="166695"/>
                      <a:pt x="93586" y="188603"/>
                      <a:pt x="105968" y="210510"/>
                    </a:cubicBezTo>
                    <a:cubicBezTo>
                      <a:pt x="50723" y="212415"/>
                      <a:pt x="97396" y="247658"/>
                      <a:pt x="87871" y="264803"/>
                    </a:cubicBezTo>
                    <a:close/>
                  </a:path>
                </a:pathLst>
              </a:custGeom>
              <a:solidFill>
                <a:srgbClr val="F1B7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122CE2B6-B29D-4F54-9F3C-87F578738E77}"/>
                  </a:ext>
                </a:extLst>
              </p:cNvPr>
              <p:cNvSpPr/>
              <p:nvPr/>
            </p:nvSpPr>
            <p:spPr>
              <a:xfrm>
                <a:off x="6531128" y="-1956041"/>
                <a:ext cx="172334" cy="264795"/>
              </a:xfrm>
              <a:custGeom>
                <a:avLst/>
                <a:gdLst>
                  <a:gd name="connsiteX0" fmla="*/ 19934 w 172334"/>
                  <a:gd name="connsiteY0" fmla="*/ 148590 h 264795"/>
                  <a:gd name="connsiteX1" fmla="*/ 83752 w 172334"/>
                  <a:gd name="connsiteY1" fmla="*/ 52388 h 264795"/>
                  <a:gd name="connsiteX2" fmla="*/ 101849 w 172334"/>
                  <a:gd name="connsiteY2" fmla="*/ 0 h 264795"/>
                  <a:gd name="connsiteX3" fmla="*/ 161857 w 172334"/>
                  <a:gd name="connsiteY3" fmla="*/ 7620 h 264795"/>
                  <a:gd name="connsiteX4" fmla="*/ 172334 w 172334"/>
                  <a:gd name="connsiteY4" fmla="*/ 71438 h 264795"/>
                  <a:gd name="connsiteX5" fmla="*/ 172334 w 172334"/>
                  <a:gd name="connsiteY5" fmla="*/ 71438 h 264795"/>
                  <a:gd name="connsiteX6" fmla="*/ 143759 w 172334"/>
                  <a:gd name="connsiteY6" fmla="*/ 92392 h 264795"/>
                  <a:gd name="connsiteX7" fmla="*/ 130424 w 172334"/>
                  <a:gd name="connsiteY7" fmla="*/ 140017 h 264795"/>
                  <a:gd name="connsiteX8" fmla="*/ 103754 w 172334"/>
                  <a:gd name="connsiteY8" fmla="*/ 165735 h 264795"/>
                  <a:gd name="connsiteX9" fmla="*/ 95182 w 172334"/>
                  <a:gd name="connsiteY9" fmla="*/ 185738 h 264795"/>
                  <a:gd name="connsiteX10" fmla="*/ 11362 w 172334"/>
                  <a:gd name="connsiteY10" fmla="*/ 264795 h 264795"/>
                  <a:gd name="connsiteX11" fmla="*/ 884 w 172334"/>
                  <a:gd name="connsiteY11" fmla="*/ 214313 h 264795"/>
                  <a:gd name="connsiteX12" fmla="*/ 19934 w 172334"/>
                  <a:gd name="connsiteY12" fmla="*/ 148590 h 264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72334" h="264795">
                    <a:moveTo>
                      <a:pt x="19934" y="148590"/>
                    </a:moveTo>
                    <a:cubicBezTo>
                      <a:pt x="40889" y="116205"/>
                      <a:pt x="29459" y="62865"/>
                      <a:pt x="83752" y="52388"/>
                    </a:cubicBezTo>
                    <a:cubicBezTo>
                      <a:pt x="104707" y="40958"/>
                      <a:pt x="105659" y="20955"/>
                      <a:pt x="101849" y="0"/>
                    </a:cubicBezTo>
                    <a:cubicBezTo>
                      <a:pt x="123757" y="2858"/>
                      <a:pt x="141854" y="4763"/>
                      <a:pt x="161857" y="7620"/>
                    </a:cubicBezTo>
                    <a:cubicBezTo>
                      <a:pt x="142807" y="32385"/>
                      <a:pt x="134234" y="56197"/>
                      <a:pt x="172334" y="71438"/>
                    </a:cubicBezTo>
                    <a:lnTo>
                      <a:pt x="172334" y="71438"/>
                    </a:lnTo>
                    <a:cubicBezTo>
                      <a:pt x="162809" y="78105"/>
                      <a:pt x="153284" y="85725"/>
                      <a:pt x="143759" y="92392"/>
                    </a:cubicBezTo>
                    <a:cubicBezTo>
                      <a:pt x="149474" y="111442"/>
                      <a:pt x="137092" y="124777"/>
                      <a:pt x="130424" y="140017"/>
                    </a:cubicBezTo>
                    <a:cubicBezTo>
                      <a:pt x="123757" y="151447"/>
                      <a:pt x="114232" y="159067"/>
                      <a:pt x="103754" y="165735"/>
                    </a:cubicBezTo>
                    <a:cubicBezTo>
                      <a:pt x="94229" y="169545"/>
                      <a:pt x="97087" y="179070"/>
                      <a:pt x="95182" y="185738"/>
                    </a:cubicBezTo>
                    <a:cubicBezTo>
                      <a:pt x="73274" y="218122"/>
                      <a:pt x="64702" y="264795"/>
                      <a:pt x="11362" y="264795"/>
                    </a:cubicBezTo>
                    <a:cubicBezTo>
                      <a:pt x="-5783" y="250508"/>
                      <a:pt x="1837" y="232410"/>
                      <a:pt x="884" y="214313"/>
                    </a:cubicBezTo>
                    <a:cubicBezTo>
                      <a:pt x="6599" y="192405"/>
                      <a:pt x="8504" y="168592"/>
                      <a:pt x="19934" y="148590"/>
                    </a:cubicBezTo>
                    <a:close/>
                  </a:path>
                </a:pathLst>
              </a:custGeom>
              <a:solidFill>
                <a:srgbClr val="4434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B17FDEC0-7120-4EFA-B327-4B5DB4EDD04E}"/>
                  </a:ext>
                </a:extLst>
              </p:cNvPr>
              <p:cNvSpPr/>
              <p:nvPr/>
            </p:nvSpPr>
            <p:spPr>
              <a:xfrm>
                <a:off x="6951112" y="-1954342"/>
                <a:ext cx="119062" cy="204041"/>
              </a:xfrm>
              <a:custGeom>
                <a:avLst/>
                <a:gdLst>
                  <a:gd name="connsiteX0" fmla="*/ 57150 w 119062"/>
                  <a:gd name="connsiteY0" fmla="*/ 154511 h 204041"/>
                  <a:gd name="connsiteX1" fmla="*/ 19050 w 119062"/>
                  <a:gd name="connsiteY1" fmla="*/ 88789 h 204041"/>
                  <a:gd name="connsiteX2" fmla="*/ 0 w 119062"/>
                  <a:gd name="connsiteY2" fmla="*/ 72596 h 204041"/>
                  <a:gd name="connsiteX3" fmla="*/ 21907 w 119062"/>
                  <a:gd name="connsiteY3" fmla="*/ 40211 h 204041"/>
                  <a:gd name="connsiteX4" fmla="*/ 66675 w 119062"/>
                  <a:gd name="connsiteY4" fmla="*/ 13541 h 204041"/>
                  <a:gd name="connsiteX5" fmla="*/ 64770 w 119062"/>
                  <a:gd name="connsiteY5" fmla="*/ 37354 h 204041"/>
                  <a:gd name="connsiteX6" fmla="*/ 60960 w 119062"/>
                  <a:gd name="connsiteY6" fmla="*/ 48784 h 204041"/>
                  <a:gd name="connsiteX7" fmla="*/ 81915 w 119062"/>
                  <a:gd name="connsiteY7" fmla="*/ 117364 h 204041"/>
                  <a:gd name="connsiteX8" fmla="*/ 119063 w 119062"/>
                  <a:gd name="connsiteY8" fmla="*/ 181181 h 204041"/>
                  <a:gd name="connsiteX9" fmla="*/ 106680 w 119062"/>
                  <a:gd name="connsiteY9" fmla="*/ 204041 h 204041"/>
                  <a:gd name="connsiteX10" fmla="*/ 57150 w 119062"/>
                  <a:gd name="connsiteY10" fmla="*/ 154511 h 20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9062" h="204041">
                    <a:moveTo>
                      <a:pt x="57150" y="154511"/>
                    </a:moveTo>
                    <a:cubicBezTo>
                      <a:pt x="44767" y="132604"/>
                      <a:pt x="31432" y="110696"/>
                      <a:pt x="19050" y="88789"/>
                    </a:cubicBezTo>
                    <a:cubicBezTo>
                      <a:pt x="12382" y="83074"/>
                      <a:pt x="6667" y="78311"/>
                      <a:pt x="0" y="72596"/>
                    </a:cubicBezTo>
                    <a:cubicBezTo>
                      <a:pt x="0" y="56404"/>
                      <a:pt x="2857" y="43069"/>
                      <a:pt x="21907" y="40211"/>
                    </a:cubicBezTo>
                    <a:cubicBezTo>
                      <a:pt x="28575" y="18304"/>
                      <a:pt x="25717" y="-20749"/>
                      <a:pt x="66675" y="13541"/>
                    </a:cubicBezTo>
                    <a:cubicBezTo>
                      <a:pt x="68580" y="21161"/>
                      <a:pt x="66675" y="29734"/>
                      <a:pt x="64770" y="37354"/>
                    </a:cubicBezTo>
                    <a:cubicBezTo>
                      <a:pt x="63817" y="41164"/>
                      <a:pt x="61913" y="44974"/>
                      <a:pt x="60960" y="48784"/>
                    </a:cubicBezTo>
                    <a:cubicBezTo>
                      <a:pt x="50482" y="77359"/>
                      <a:pt x="71438" y="95456"/>
                      <a:pt x="81915" y="117364"/>
                    </a:cubicBezTo>
                    <a:cubicBezTo>
                      <a:pt x="92392" y="139271"/>
                      <a:pt x="114300" y="155464"/>
                      <a:pt x="119063" y="181181"/>
                    </a:cubicBezTo>
                    <a:cubicBezTo>
                      <a:pt x="118110" y="190706"/>
                      <a:pt x="114300" y="198326"/>
                      <a:pt x="106680" y="204041"/>
                    </a:cubicBezTo>
                    <a:cubicBezTo>
                      <a:pt x="74295" y="203089"/>
                      <a:pt x="74295" y="170704"/>
                      <a:pt x="57150" y="154511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DAAD2F3-8837-4EF4-A94F-9D89A767EBA5}"/>
                  </a:ext>
                </a:extLst>
              </p:cNvPr>
              <p:cNvSpPr/>
              <p:nvPr/>
            </p:nvSpPr>
            <p:spPr>
              <a:xfrm>
                <a:off x="6796807" y="-1879597"/>
                <a:ext cx="87630" cy="122570"/>
              </a:xfrm>
              <a:custGeom>
                <a:avLst/>
                <a:gdLst>
                  <a:gd name="connsiteX0" fmla="*/ 86678 w 87630"/>
                  <a:gd name="connsiteY0" fmla="*/ 62621 h 122570"/>
                  <a:gd name="connsiteX1" fmla="*/ 85725 w 87630"/>
                  <a:gd name="connsiteY1" fmla="*/ 92148 h 122570"/>
                  <a:gd name="connsiteX2" fmla="*/ 49530 w 87630"/>
                  <a:gd name="connsiteY2" fmla="*/ 118818 h 122570"/>
                  <a:gd name="connsiteX3" fmla="*/ 17145 w 87630"/>
                  <a:gd name="connsiteY3" fmla="*/ 93101 h 122570"/>
                  <a:gd name="connsiteX4" fmla="*/ 0 w 87630"/>
                  <a:gd name="connsiteY4" fmla="*/ 22616 h 122570"/>
                  <a:gd name="connsiteX5" fmla="*/ 87630 w 87630"/>
                  <a:gd name="connsiteY5" fmla="*/ 34998 h 122570"/>
                  <a:gd name="connsiteX6" fmla="*/ 87630 w 87630"/>
                  <a:gd name="connsiteY6" fmla="*/ 34046 h 122570"/>
                  <a:gd name="connsiteX7" fmla="*/ 86678 w 87630"/>
                  <a:gd name="connsiteY7" fmla="*/ 62621 h 122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7630" h="122570">
                    <a:moveTo>
                      <a:pt x="86678" y="62621"/>
                    </a:moveTo>
                    <a:cubicBezTo>
                      <a:pt x="86678" y="72146"/>
                      <a:pt x="85725" y="81671"/>
                      <a:pt x="85725" y="92148"/>
                    </a:cubicBezTo>
                    <a:cubicBezTo>
                      <a:pt x="74295" y="101673"/>
                      <a:pt x="61913" y="109293"/>
                      <a:pt x="49530" y="118818"/>
                    </a:cubicBezTo>
                    <a:cubicBezTo>
                      <a:pt x="22860" y="129296"/>
                      <a:pt x="19050" y="116913"/>
                      <a:pt x="17145" y="93101"/>
                    </a:cubicBezTo>
                    <a:cubicBezTo>
                      <a:pt x="15240" y="69288"/>
                      <a:pt x="35243" y="38808"/>
                      <a:pt x="0" y="22616"/>
                    </a:cubicBezTo>
                    <a:cubicBezTo>
                      <a:pt x="37148" y="-27867"/>
                      <a:pt x="60008" y="19758"/>
                      <a:pt x="87630" y="34998"/>
                    </a:cubicBezTo>
                    <a:cubicBezTo>
                      <a:pt x="87630" y="34998"/>
                      <a:pt x="87630" y="34046"/>
                      <a:pt x="87630" y="34046"/>
                    </a:cubicBezTo>
                    <a:cubicBezTo>
                      <a:pt x="74295" y="42618"/>
                      <a:pt x="67628" y="52143"/>
                      <a:pt x="86678" y="62621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9696B0C-78E2-45BF-897D-82400847A2C1}"/>
                  </a:ext>
                </a:extLst>
              </p:cNvPr>
              <p:cNvSpPr/>
              <p:nvPr/>
            </p:nvSpPr>
            <p:spPr>
              <a:xfrm>
                <a:off x="6845666" y="-1927346"/>
                <a:ext cx="126401" cy="55259"/>
              </a:xfrm>
              <a:custGeom>
                <a:avLst/>
                <a:gdLst>
                  <a:gd name="connsiteX0" fmla="*/ 126401 w 126401"/>
                  <a:gd name="connsiteY0" fmla="*/ 14168 h 55259"/>
                  <a:gd name="connsiteX1" fmla="*/ 104494 w 126401"/>
                  <a:gd name="connsiteY1" fmla="*/ 46553 h 55259"/>
                  <a:gd name="connsiteX2" fmla="*/ 9244 w 126401"/>
                  <a:gd name="connsiteY2" fmla="*/ 30360 h 55259"/>
                  <a:gd name="connsiteX3" fmla="*/ 4481 w 126401"/>
                  <a:gd name="connsiteY3" fmla="*/ 6548 h 55259"/>
                  <a:gd name="connsiteX4" fmla="*/ 126401 w 126401"/>
                  <a:gd name="connsiteY4" fmla="*/ 14168 h 55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01" h="55259">
                    <a:moveTo>
                      <a:pt x="126401" y="14168"/>
                    </a:moveTo>
                    <a:cubicBezTo>
                      <a:pt x="118781" y="24645"/>
                      <a:pt x="112114" y="35123"/>
                      <a:pt x="104494" y="46553"/>
                    </a:cubicBezTo>
                    <a:cubicBezTo>
                      <a:pt x="69251" y="60840"/>
                      <a:pt x="36866" y="58935"/>
                      <a:pt x="9244" y="30360"/>
                    </a:cubicBezTo>
                    <a:cubicBezTo>
                      <a:pt x="2576" y="23693"/>
                      <a:pt x="-5044" y="16073"/>
                      <a:pt x="4481" y="6548"/>
                    </a:cubicBezTo>
                    <a:cubicBezTo>
                      <a:pt x="16864" y="-5835"/>
                      <a:pt x="111161" y="833"/>
                      <a:pt x="126401" y="14168"/>
                    </a:cubicBezTo>
                    <a:close/>
                  </a:path>
                </a:pathLst>
              </a:custGeom>
              <a:solidFill>
                <a:srgbClr val="DDD4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53FB4FC-0EC5-4FA1-8099-F4621D8F0379}"/>
                  </a:ext>
                </a:extLst>
              </p:cNvPr>
              <p:cNvSpPr/>
              <p:nvPr/>
            </p:nvSpPr>
            <p:spPr>
              <a:xfrm>
                <a:off x="6690782" y="-1929626"/>
                <a:ext cx="110880" cy="57819"/>
              </a:xfrm>
              <a:custGeom>
                <a:avLst/>
                <a:gdLst>
                  <a:gd name="connsiteX0" fmla="*/ 12680 w 110880"/>
                  <a:gd name="connsiteY0" fmla="*/ 45023 h 57819"/>
                  <a:gd name="connsiteX1" fmla="*/ 42207 w 110880"/>
                  <a:gd name="connsiteY1" fmla="*/ 1208 h 57819"/>
                  <a:gd name="connsiteX2" fmla="*/ 70782 w 110880"/>
                  <a:gd name="connsiteY2" fmla="*/ 4065 h 57819"/>
                  <a:gd name="connsiteX3" fmla="*/ 110787 w 110880"/>
                  <a:gd name="connsiteY3" fmla="*/ 21210 h 57819"/>
                  <a:gd name="connsiteX4" fmla="*/ 66972 w 110880"/>
                  <a:gd name="connsiteY4" fmla="*/ 57405 h 57819"/>
                  <a:gd name="connsiteX5" fmla="*/ 12680 w 110880"/>
                  <a:gd name="connsiteY5" fmla="*/ 45023 h 57819"/>
                  <a:gd name="connsiteX6" fmla="*/ 12680 w 110880"/>
                  <a:gd name="connsiteY6" fmla="*/ 45023 h 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880" h="57819">
                    <a:moveTo>
                      <a:pt x="12680" y="45023"/>
                    </a:moveTo>
                    <a:cubicBezTo>
                      <a:pt x="-8275" y="255"/>
                      <a:pt x="-6370" y="-2602"/>
                      <a:pt x="42207" y="1208"/>
                    </a:cubicBezTo>
                    <a:cubicBezTo>
                      <a:pt x="51732" y="2160"/>
                      <a:pt x="61257" y="1208"/>
                      <a:pt x="70782" y="4065"/>
                    </a:cubicBezTo>
                    <a:cubicBezTo>
                      <a:pt x="85070" y="8828"/>
                      <a:pt x="112692" y="-4507"/>
                      <a:pt x="110787" y="21210"/>
                    </a:cubicBezTo>
                    <a:cubicBezTo>
                      <a:pt x="109835" y="41213"/>
                      <a:pt x="89832" y="54548"/>
                      <a:pt x="66972" y="57405"/>
                    </a:cubicBezTo>
                    <a:cubicBezTo>
                      <a:pt x="46970" y="59310"/>
                      <a:pt x="28872" y="54548"/>
                      <a:pt x="12680" y="45023"/>
                    </a:cubicBezTo>
                    <a:cubicBezTo>
                      <a:pt x="12680" y="44070"/>
                      <a:pt x="12680" y="45023"/>
                      <a:pt x="12680" y="45023"/>
                    </a:cubicBezTo>
                    <a:close/>
                  </a:path>
                </a:pathLst>
              </a:custGeom>
              <a:solidFill>
                <a:srgbClr val="F6ED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02FC082-1BD5-4A5A-914F-ABCA2A964F21}"/>
                  </a:ext>
                </a:extLst>
              </p:cNvPr>
              <p:cNvSpPr/>
              <p:nvPr/>
            </p:nvSpPr>
            <p:spPr>
              <a:xfrm>
                <a:off x="7009215" y="-1940877"/>
                <a:ext cx="103343" cy="151523"/>
              </a:xfrm>
              <a:custGeom>
                <a:avLst/>
                <a:gdLst>
                  <a:gd name="connsiteX0" fmla="*/ 0 w 103343"/>
                  <a:gd name="connsiteY0" fmla="*/ 13411 h 151523"/>
                  <a:gd name="connsiteX1" fmla="*/ 7620 w 103343"/>
                  <a:gd name="connsiteY1" fmla="*/ 76 h 151523"/>
                  <a:gd name="connsiteX2" fmla="*/ 94298 w 103343"/>
                  <a:gd name="connsiteY2" fmla="*/ 64846 h 151523"/>
                  <a:gd name="connsiteX3" fmla="*/ 81915 w 103343"/>
                  <a:gd name="connsiteY3" fmla="*/ 77228 h 151523"/>
                  <a:gd name="connsiteX4" fmla="*/ 102870 w 103343"/>
                  <a:gd name="connsiteY4" fmla="*/ 150571 h 151523"/>
                  <a:gd name="connsiteX5" fmla="*/ 98108 w 103343"/>
                  <a:gd name="connsiteY5" fmla="*/ 151523 h 151523"/>
                  <a:gd name="connsiteX6" fmla="*/ 0 w 103343"/>
                  <a:gd name="connsiteY6" fmla="*/ 13411 h 151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343" h="151523">
                    <a:moveTo>
                      <a:pt x="0" y="13411"/>
                    </a:moveTo>
                    <a:cubicBezTo>
                      <a:pt x="2858" y="8648"/>
                      <a:pt x="5715" y="4838"/>
                      <a:pt x="7620" y="76"/>
                    </a:cubicBezTo>
                    <a:cubicBezTo>
                      <a:pt x="54292" y="-1829"/>
                      <a:pt x="74295" y="32461"/>
                      <a:pt x="94298" y="64846"/>
                    </a:cubicBezTo>
                    <a:cubicBezTo>
                      <a:pt x="82867" y="61988"/>
                      <a:pt x="69533" y="57226"/>
                      <a:pt x="81915" y="77228"/>
                    </a:cubicBezTo>
                    <a:cubicBezTo>
                      <a:pt x="95250" y="100088"/>
                      <a:pt x="105727" y="123901"/>
                      <a:pt x="102870" y="150571"/>
                    </a:cubicBezTo>
                    <a:cubicBezTo>
                      <a:pt x="100965" y="150571"/>
                      <a:pt x="99060" y="151523"/>
                      <a:pt x="98108" y="151523"/>
                    </a:cubicBezTo>
                    <a:cubicBezTo>
                      <a:pt x="68580" y="103898"/>
                      <a:pt x="27623" y="62941"/>
                      <a:pt x="0" y="13411"/>
                    </a:cubicBezTo>
                    <a:close/>
                  </a:path>
                </a:pathLst>
              </a:custGeom>
              <a:solidFill>
                <a:srgbClr val="D9D6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51405A33-D046-4131-B569-96BE3A59D18A}"/>
                  </a:ext>
                </a:extLst>
              </p:cNvPr>
              <p:cNvSpPr/>
              <p:nvPr/>
            </p:nvSpPr>
            <p:spPr>
              <a:xfrm>
                <a:off x="6651663" y="-1863648"/>
                <a:ext cx="145143" cy="74295"/>
              </a:xfrm>
              <a:custGeom>
                <a:avLst/>
                <a:gdLst>
                  <a:gd name="connsiteX0" fmla="*/ 1316 w 145143"/>
                  <a:gd name="connsiteY0" fmla="*/ 43815 h 74295"/>
                  <a:gd name="connsiteX1" fmla="*/ 23224 w 145143"/>
                  <a:gd name="connsiteY1" fmla="*/ 0 h 74295"/>
                  <a:gd name="connsiteX2" fmla="*/ 145144 w 145143"/>
                  <a:gd name="connsiteY2" fmla="*/ 6667 h 74295"/>
                  <a:gd name="connsiteX3" fmla="*/ 99424 w 145143"/>
                  <a:gd name="connsiteY3" fmla="*/ 30480 h 74295"/>
                  <a:gd name="connsiteX4" fmla="*/ 107996 w 145143"/>
                  <a:gd name="connsiteY4" fmla="*/ 74295 h 74295"/>
                  <a:gd name="connsiteX5" fmla="*/ 12746 w 145143"/>
                  <a:gd name="connsiteY5" fmla="*/ 64770 h 74295"/>
                  <a:gd name="connsiteX6" fmla="*/ 1316 w 145143"/>
                  <a:gd name="connsiteY6" fmla="*/ 43815 h 74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143" h="74295">
                    <a:moveTo>
                      <a:pt x="1316" y="43815"/>
                    </a:moveTo>
                    <a:cubicBezTo>
                      <a:pt x="8936" y="29528"/>
                      <a:pt x="15604" y="14288"/>
                      <a:pt x="23224" y="0"/>
                    </a:cubicBezTo>
                    <a:cubicBezTo>
                      <a:pt x="63229" y="6667"/>
                      <a:pt x="103234" y="32385"/>
                      <a:pt x="145144" y="6667"/>
                    </a:cubicBezTo>
                    <a:cubicBezTo>
                      <a:pt x="138476" y="33338"/>
                      <a:pt x="111806" y="21908"/>
                      <a:pt x="99424" y="30480"/>
                    </a:cubicBezTo>
                    <a:cubicBezTo>
                      <a:pt x="85136" y="50483"/>
                      <a:pt x="127999" y="54292"/>
                      <a:pt x="107996" y="74295"/>
                    </a:cubicBezTo>
                    <a:cubicBezTo>
                      <a:pt x="77516" y="61913"/>
                      <a:pt x="48941" y="41910"/>
                      <a:pt x="12746" y="64770"/>
                    </a:cubicBezTo>
                    <a:cubicBezTo>
                      <a:pt x="-589" y="73342"/>
                      <a:pt x="-1541" y="55245"/>
                      <a:pt x="1316" y="43815"/>
                    </a:cubicBezTo>
                    <a:close/>
                  </a:path>
                </a:pathLst>
              </a:custGeom>
              <a:solidFill>
                <a:srgbClr val="D5CC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E925AA4B-8227-4897-9B2E-EE596047DC0F}"/>
                  </a:ext>
                </a:extLst>
              </p:cNvPr>
              <p:cNvSpPr/>
              <p:nvPr/>
            </p:nvSpPr>
            <p:spPr>
              <a:xfrm>
                <a:off x="7141992" y="-1711248"/>
                <a:ext cx="94869" cy="132397"/>
              </a:xfrm>
              <a:custGeom>
                <a:avLst/>
                <a:gdLst>
                  <a:gd name="connsiteX0" fmla="*/ 6287 w 94869"/>
                  <a:gd name="connsiteY0" fmla="*/ 0 h 132397"/>
                  <a:gd name="connsiteX1" fmla="*/ 52960 w 94869"/>
                  <a:gd name="connsiteY1" fmla="*/ 74295 h 132397"/>
                  <a:gd name="connsiteX2" fmla="*/ 94870 w 94869"/>
                  <a:gd name="connsiteY2" fmla="*/ 113347 h 132397"/>
                  <a:gd name="connsiteX3" fmla="*/ 46292 w 94869"/>
                  <a:gd name="connsiteY3" fmla="*/ 132397 h 132397"/>
                  <a:gd name="connsiteX4" fmla="*/ 27242 w 94869"/>
                  <a:gd name="connsiteY4" fmla="*/ 103822 h 132397"/>
                  <a:gd name="connsiteX5" fmla="*/ 19622 w 94869"/>
                  <a:gd name="connsiteY5" fmla="*/ 52388 h 132397"/>
                  <a:gd name="connsiteX6" fmla="*/ 6287 w 94869"/>
                  <a:gd name="connsiteY6" fmla="*/ 0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869" h="132397">
                    <a:moveTo>
                      <a:pt x="6287" y="0"/>
                    </a:moveTo>
                    <a:cubicBezTo>
                      <a:pt x="54865" y="2858"/>
                      <a:pt x="47245" y="47625"/>
                      <a:pt x="52960" y="74295"/>
                    </a:cubicBezTo>
                    <a:cubicBezTo>
                      <a:pt x="58675" y="103822"/>
                      <a:pt x="66295" y="116205"/>
                      <a:pt x="94870" y="113347"/>
                    </a:cubicBezTo>
                    <a:cubicBezTo>
                      <a:pt x="78677" y="120015"/>
                      <a:pt x="62485" y="126683"/>
                      <a:pt x="46292" y="132397"/>
                    </a:cubicBezTo>
                    <a:cubicBezTo>
                      <a:pt x="28195" y="131445"/>
                      <a:pt x="14860" y="126683"/>
                      <a:pt x="27242" y="103822"/>
                    </a:cubicBezTo>
                    <a:cubicBezTo>
                      <a:pt x="37720" y="84772"/>
                      <a:pt x="32005" y="67628"/>
                      <a:pt x="19622" y="52388"/>
                    </a:cubicBezTo>
                    <a:cubicBezTo>
                      <a:pt x="572" y="39053"/>
                      <a:pt x="-6095" y="21908"/>
                      <a:pt x="6287" y="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4263D7C-26CC-4ABA-A88E-87366E5463EC}"/>
                  </a:ext>
                </a:extLst>
              </p:cNvPr>
              <p:cNvSpPr/>
              <p:nvPr/>
            </p:nvSpPr>
            <p:spPr>
              <a:xfrm>
                <a:off x="7175911" y="-1581981"/>
                <a:ext cx="107204" cy="53552"/>
              </a:xfrm>
              <a:custGeom>
                <a:avLst/>
                <a:gdLst>
                  <a:gd name="connsiteX0" fmla="*/ 2848 w 107204"/>
                  <a:gd name="connsiteY0" fmla="*/ 49803 h 53552"/>
                  <a:gd name="connsiteX1" fmla="*/ 12373 w 107204"/>
                  <a:gd name="connsiteY1" fmla="*/ 25990 h 53552"/>
                  <a:gd name="connsiteX2" fmla="*/ 70476 w 107204"/>
                  <a:gd name="connsiteY2" fmla="*/ 7893 h 53552"/>
                  <a:gd name="connsiteX3" fmla="*/ 105718 w 107204"/>
                  <a:gd name="connsiteY3" fmla="*/ 11703 h 53552"/>
                  <a:gd name="connsiteX4" fmla="*/ 82858 w 107204"/>
                  <a:gd name="connsiteY4" fmla="*/ 47898 h 53552"/>
                  <a:gd name="connsiteX5" fmla="*/ 2848 w 107204"/>
                  <a:gd name="connsiteY5" fmla="*/ 49803 h 53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7204" h="53552">
                    <a:moveTo>
                      <a:pt x="2848" y="49803"/>
                    </a:moveTo>
                    <a:cubicBezTo>
                      <a:pt x="-1914" y="38373"/>
                      <a:pt x="-1914" y="29800"/>
                      <a:pt x="12373" y="25990"/>
                    </a:cubicBezTo>
                    <a:cubicBezTo>
                      <a:pt x="33328" y="24085"/>
                      <a:pt x="52378" y="16465"/>
                      <a:pt x="70476" y="7893"/>
                    </a:cubicBezTo>
                    <a:cubicBezTo>
                      <a:pt x="82858" y="2178"/>
                      <a:pt x="99051" y="-8300"/>
                      <a:pt x="105718" y="11703"/>
                    </a:cubicBezTo>
                    <a:cubicBezTo>
                      <a:pt x="111433" y="28848"/>
                      <a:pt x="100003" y="42183"/>
                      <a:pt x="82858" y="47898"/>
                    </a:cubicBezTo>
                    <a:cubicBezTo>
                      <a:pt x="56188" y="57423"/>
                      <a:pt x="29518" y="52660"/>
                      <a:pt x="2848" y="49803"/>
                    </a:cubicBezTo>
                    <a:close/>
                  </a:path>
                </a:pathLst>
              </a:custGeom>
              <a:solidFill>
                <a:srgbClr val="C5AF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509888E7-A381-4CDB-B5FF-14786A019EFB}"/>
                  </a:ext>
                </a:extLst>
              </p:cNvPr>
              <p:cNvSpPr/>
              <p:nvPr/>
            </p:nvSpPr>
            <p:spPr>
              <a:xfrm>
                <a:off x="6416759" y="-1554086"/>
                <a:ext cx="84772" cy="51509"/>
              </a:xfrm>
              <a:custGeom>
                <a:avLst/>
                <a:gdLst>
                  <a:gd name="connsiteX0" fmla="*/ 83820 w 84772"/>
                  <a:gd name="connsiteY0" fmla="*/ 34290 h 51509"/>
                  <a:gd name="connsiteX1" fmla="*/ 84773 w 84772"/>
                  <a:gd name="connsiteY1" fmla="*/ 40958 h 51509"/>
                  <a:gd name="connsiteX2" fmla="*/ 0 w 84772"/>
                  <a:gd name="connsiteY2" fmla="*/ 0 h 51509"/>
                  <a:gd name="connsiteX3" fmla="*/ 83820 w 84772"/>
                  <a:gd name="connsiteY3" fmla="*/ 34290 h 5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772" h="51509">
                    <a:moveTo>
                      <a:pt x="83820" y="34290"/>
                    </a:moveTo>
                    <a:cubicBezTo>
                      <a:pt x="83820" y="36195"/>
                      <a:pt x="83820" y="39053"/>
                      <a:pt x="84773" y="40958"/>
                    </a:cubicBezTo>
                    <a:cubicBezTo>
                      <a:pt x="38100" y="61913"/>
                      <a:pt x="15240" y="53340"/>
                      <a:pt x="0" y="0"/>
                    </a:cubicBezTo>
                    <a:cubicBezTo>
                      <a:pt x="30480" y="12383"/>
                      <a:pt x="57150" y="23813"/>
                      <a:pt x="83820" y="34290"/>
                    </a:cubicBezTo>
                    <a:close/>
                  </a:path>
                </a:pathLst>
              </a:custGeom>
              <a:solidFill>
                <a:srgbClr val="BCB0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4464A5D-9C5F-44BF-B883-8F69C0443D55}"/>
                  </a:ext>
                </a:extLst>
              </p:cNvPr>
              <p:cNvSpPr/>
              <p:nvPr/>
            </p:nvSpPr>
            <p:spPr>
              <a:xfrm>
                <a:off x="6452954" y="-1694103"/>
                <a:ext cx="77153" cy="142215"/>
              </a:xfrm>
              <a:custGeom>
                <a:avLst/>
                <a:gdLst>
                  <a:gd name="connsiteX0" fmla="*/ 0 w 77153"/>
                  <a:gd name="connsiteY0" fmla="*/ 125730 h 142215"/>
                  <a:gd name="connsiteX1" fmla="*/ 41910 w 77153"/>
                  <a:gd name="connsiteY1" fmla="*/ 87630 h 142215"/>
                  <a:gd name="connsiteX2" fmla="*/ 68580 w 77153"/>
                  <a:gd name="connsiteY2" fmla="*/ 0 h 142215"/>
                  <a:gd name="connsiteX3" fmla="*/ 57150 w 77153"/>
                  <a:gd name="connsiteY3" fmla="*/ 123825 h 142215"/>
                  <a:gd name="connsiteX4" fmla="*/ 48578 w 77153"/>
                  <a:gd name="connsiteY4" fmla="*/ 141922 h 142215"/>
                  <a:gd name="connsiteX5" fmla="*/ 0 w 77153"/>
                  <a:gd name="connsiteY5" fmla="*/ 125730 h 142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153" h="142215">
                    <a:moveTo>
                      <a:pt x="0" y="125730"/>
                    </a:moveTo>
                    <a:cubicBezTo>
                      <a:pt x="28575" y="129540"/>
                      <a:pt x="40005" y="120967"/>
                      <a:pt x="41910" y="87630"/>
                    </a:cubicBezTo>
                    <a:cubicBezTo>
                      <a:pt x="43815" y="58102"/>
                      <a:pt x="41910" y="23813"/>
                      <a:pt x="68580" y="0"/>
                    </a:cubicBezTo>
                    <a:cubicBezTo>
                      <a:pt x="89535" y="43815"/>
                      <a:pt x="66675" y="82867"/>
                      <a:pt x="57150" y="123825"/>
                    </a:cubicBezTo>
                    <a:cubicBezTo>
                      <a:pt x="54293" y="129540"/>
                      <a:pt x="51435" y="136208"/>
                      <a:pt x="48578" y="141922"/>
                    </a:cubicBezTo>
                    <a:cubicBezTo>
                      <a:pt x="30480" y="143827"/>
                      <a:pt x="14288" y="136208"/>
                      <a:pt x="0" y="12573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E97F977-F709-4785-913D-F5AA2266A2A1}"/>
                  </a:ext>
                </a:extLst>
              </p:cNvPr>
              <p:cNvSpPr/>
              <p:nvPr/>
            </p:nvSpPr>
            <p:spPr>
              <a:xfrm>
                <a:off x="7358782" y="-2219083"/>
                <a:ext cx="71437" cy="46824"/>
              </a:xfrm>
              <a:custGeom>
                <a:avLst/>
                <a:gdLst>
                  <a:gd name="connsiteX0" fmla="*/ 0 w 71437"/>
                  <a:gd name="connsiteY0" fmla="*/ 28727 h 46824"/>
                  <a:gd name="connsiteX1" fmla="*/ 9525 w 71437"/>
                  <a:gd name="connsiteY1" fmla="*/ 1104 h 46824"/>
                  <a:gd name="connsiteX2" fmla="*/ 38100 w 71437"/>
                  <a:gd name="connsiteY2" fmla="*/ 18249 h 46824"/>
                  <a:gd name="connsiteX3" fmla="*/ 45720 w 71437"/>
                  <a:gd name="connsiteY3" fmla="*/ 27774 h 46824"/>
                  <a:gd name="connsiteX4" fmla="*/ 71438 w 71437"/>
                  <a:gd name="connsiteY4" fmla="*/ 34442 h 46824"/>
                  <a:gd name="connsiteX5" fmla="*/ 953 w 71437"/>
                  <a:gd name="connsiteY5" fmla="*/ 46824 h 46824"/>
                  <a:gd name="connsiteX6" fmla="*/ 0 w 71437"/>
                  <a:gd name="connsiteY6" fmla="*/ 28727 h 46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437" h="46824">
                    <a:moveTo>
                      <a:pt x="0" y="28727"/>
                    </a:moveTo>
                    <a:cubicBezTo>
                      <a:pt x="2858" y="19202"/>
                      <a:pt x="6667" y="10629"/>
                      <a:pt x="9525" y="1104"/>
                    </a:cubicBezTo>
                    <a:cubicBezTo>
                      <a:pt x="25717" y="-4611"/>
                      <a:pt x="28575" y="13487"/>
                      <a:pt x="38100" y="18249"/>
                    </a:cubicBezTo>
                    <a:cubicBezTo>
                      <a:pt x="40958" y="21107"/>
                      <a:pt x="43815" y="23964"/>
                      <a:pt x="45720" y="27774"/>
                    </a:cubicBezTo>
                    <a:cubicBezTo>
                      <a:pt x="52388" y="29679"/>
                      <a:pt x="60008" y="31584"/>
                      <a:pt x="71438" y="34442"/>
                    </a:cubicBezTo>
                    <a:cubicBezTo>
                      <a:pt x="44767" y="41109"/>
                      <a:pt x="20955" y="34442"/>
                      <a:pt x="953" y="46824"/>
                    </a:cubicBezTo>
                    <a:cubicBezTo>
                      <a:pt x="953" y="41109"/>
                      <a:pt x="953" y="35394"/>
                      <a:pt x="0" y="28727"/>
                    </a:cubicBezTo>
                    <a:close/>
                  </a:path>
                </a:pathLst>
              </a:custGeom>
              <a:solidFill>
                <a:srgbClr val="22160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92C4355-F7F0-4856-92CD-123212AD10DC}"/>
                  </a:ext>
                </a:extLst>
              </p:cNvPr>
              <p:cNvSpPr/>
              <p:nvPr/>
            </p:nvSpPr>
            <p:spPr>
              <a:xfrm>
                <a:off x="7178760" y="-1522653"/>
                <a:ext cx="80962" cy="10323"/>
              </a:xfrm>
              <a:custGeom>
                <a:avLst/>
                <a:gdLst>
                  <a:gd name="connsiteX0" fmla="*/ 80963 w 80962"/>
                  <a:gd name="connsiteY0" fmla="*/ 6667 h 10323"/>
                  <a:gd name="connsiteX1" fmla="*/ 0 w 80962"/>
                  <a:gd name="connsiteY1" fmla="*/ 0 h 10323"/>
                  <a:gd name="connsiteX2" fmla="*/ 80963 w 80962"/>
                  <a:gd name="connsiteY2" fmla="*/ 6667 h 1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962" h="10323">
                    <a:moveTo>
                      <a:pt x="80963" y="6667"/>
                    </a:moveTo>
                    <a:cubicBezTo>
                      <a:pt x="54292" y="5715"/>
                      <a:pt x="25717" y="19050"/>
                      <a:pt x="0" y="0"/>
                    </a:cubicBezTo>
                    <a:cubicBezTo>
                      <a:pt x="27622" y="4763"/>
                      <a:pt x="55245" y="-4763"/>
                      <a:pt x="80963" y="6667"/>
                    </a:cubicBezTo>
                    <a:close/>
                  </a:path>
                </a:pathLst>
              </a:custGeom>
              <a:solidFill>
                <a:srgbClr val="2A12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E9EFDC1-4394-4B6C-B7F6-A154D8FD7D8E}"/>
                  </a:ext>
                </a:extLst>
              </p:cNvPr>
              <p:cNvSpPr/>
              <p:nvPr/>
            </p:nvSpPr>
            <p:spPr>
              <a:xfrm>
                <a:off x="6535527" y="-3340976"/>
                <a:ext cx="486342" cy="578359"/>
              </a:xfrm>
              <a:custGeom>
                <a:avLst/>
                <a:gdLst>
                  <a:gd name="connsiteX0" fmla="*/ 14582 w 486342"/>
                  <a:gd name="connsiteY0" fmla="*/ 322898 h 578359"/>
                  <a:gd name="connsiteX1" fmla="*/ 184127 w 486342"/>
                  <a:gd name="connsiteY1" fmla="*/ 17145 h 578359"/>
                  <a:gd name="connsiteX2" fmla="*/ 195558 w 486342"/>
                  <a:gd name="connsiteY2" fmla="*/ 7620 h 578359"/>
                  <a:gd name="connsiteX3" fmla="*/ 246040 w 486342"/>
                  <a:gd name="connsiteY3" fmla="*/ 0 h 578359"/>
                  <a:gd name="connsiteX4" fmla="*/ 355577 w 486342"/>
                  <a:gd name="connsiteY4" fmla="*/ 9525 h 578359"/>
                  <a:gd name="connsiteX5" fmla="*/ 466067 w 486342"/>
                  <a:gd name="connsiteY5" fmla="*/ 206693 h 578359"/>
                  <a:gd name="connsiteX6" fmla="*/ 486070 w 486342"/>
                  <a:gd name="connsiteY6" fmla="*/ 371475 h 578359"/>
                  <a:gd name="connsiteX7" fmla="*/ 343195 w 486342"/>
                  <a:gd name="connsiteY7" fmla="*/ 563880 h 578359"/>
                  <a:gd name="connsiteX8" fmla="*/ 111737 w 486342"/>
                  <a:gd name="connsiteY8" fmla="*/ 570548 h 578359"/>
                  <a:gd name="connsiteX9" fmla="*/ 295 w 486342"/>
                  <a:gd name="connsiteY9" fmla="*/ 439103 h 578359"/>
                  <a:gd name="connsiteX10" fmla="*/ 14582 w 486342"/>
                  <a:gd name="connsiteY10" fmla="*/ 322898 h 578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6342" h="578359">
                    <a:moveTo>
                      <a:pt x="14582" y="322898"/>
                    </a:moveTo>
                    <a:cubicBezTo>
                      <a:pt x="49825" y="209550"/>
                      <a:pt x="115547" y="112395"/>
                      <a:pt x="184127" y="17145"/>
                    </a:cubicBezTo>
                    <a:cubicBezTo>
                      <a:pt x="187937" y="14288"/>
                      <a:pt x="191747" y="10477"/>
                      <a:pt x="195558" y="7620"/>
                    </a:cubicBezTo>
                    <a:cubicBezTo>
                      <a:pt x="211750" y="-1905"/>
                      <a:pt x="230800" y="7620"/>
                      <a:pt x="246040" y="0"/>
                    </a:cubicBezTo>
                    <a:cubicBezTo>
                      <a:pt x="282235" y="952"/>
                      <a:pt x="319383" y="952"/>
                      <a:pt x="355577" y="9525"/>
                    </a:cubicBezTo>
                    <a:cubicBezTo>
                      <a:pt x="420347" y="60007"/>
                      <a:pt x="444160" y="132397"/>
                      <a:pt x="466067" y="206693"/>
                    </a:cubicBezTo>
                    <a:cubicBezTo>
                      <a:pt x="475592" y="260985"/>
                      <a:pt x="483212" y="316230"/>
                      <a:pt x="486070" y="371475"/>
                    </a:cubicBezTo>
                    <a:cubicBezTo>
                      <a:pt x="490833" y="463868"/>
                      <a:pt x="432730" y="541020"/>
                      <a:pt x="343195" y="563880"/>
                    </a:cubicBezTo>
                    <a:cubicBezTo>
                      <a:pt x="266995" y="582930"/>
                      <a:pt x="188890" y="581025"/>
                      <a:pt x="111737" y="570548"/>
                    </a:cubicBezTo>
                    <a:cubicBezTo>
                      <a:pt x="38395" y="561023"/>
                      <a:pt x="3152" y="514350"/>
                      <a:pt x="295" y="439103"/>
                    </a:cubicBezTo>
                    <a:cubicBezTo>
                      <a:pt x="-1610" y="400050"/>
                      <a:pt x="6010" y="361950"/>
                      <a:pt x="14582" y="322898"/>
                    </a:cubicBezTo>
                    <a:close/>
                  </a:path>
                </a:pathLst>
              </a:custGeom>
              <a:solidFill>
                <a:srgbClr val="9483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A3D558BA-06B4-4C60-A880-F3327C06CCED}"/>
                  </a:ext>
                </a:extLst>
              </p:cNvPr>
              <p:cNvSpPr/>
              <p:nvPr/>
            </p:nvSpPr>
            <p:spPr>
              <a:xfrm>
                <a:off x="6919474" y="-3336292"/>
                <a:ext cx="423115" cy="534046"/>
              </a:xfrm>
              <a:custGeom>
                <a:avLst/>
                <a:gdLst>
                  <a:gd name="connsiteX0" fmla="*/ 29733 w 423115"/>
                  <a:gd name="connsiteY0" fmla="*/ 7699 h 534046"/>
                  <a:gd name="connsiteX1" fmla="*/ 95456 w 423115"/>
                  <a:gd name="connsiteY1" fmla="*/ 34369 h 534046"/>
                  <a:gd name="connsiteX2" fmla="*/ 279288 w 423115"/>
                  <a:gd name="connsiteY2" fmla="*/ 185816 h 534046"/>
                  <a:gd name="connsiteX3" fmla="*/ 423116 w 423115"/>
                  <a:gd name="connsiteY3" fmla="*/ 455374 h 534046"/>
                  <a:gd name="connsiteX4" fmla="*/ 297386 w 423115"/>
                  <a:gd name="connsiteY4" fmla="*/ 522049 h 534046"/>
                  <a:gd name="connsiteX5" fmla="*/ 185943 w 423115"/>
                  <a:gd name="connsiteY5" fmla="*/ 422989 h 534046"/>
                  <a:gd name="connsiteX6" fmla="*/ 136413 w 423115"/>
                  <a:gd name="connsiteY6" fmla="*/ 353456 h 534046"/>
                  <a:gd name="connsiteX7" fmla="*/ 90693 w 423115"/>
                  <a:gd name="connsiteY7" fmla="*/ 215344 h 534046"/>
                  <a:gd name="connsiteX8" fmla="*/ 8778 w 423115"/>
                  <a:gd name="connsiteY8" fmla="*/ 41036 h 534046"/>
                  <a:gd name="connsiteX9" fmla="*/ 6873 w 423115"/>
                  <a:gd name="connsiteY9" fmla="*/ 7699 h 534046"/>
                  <a:gd name="connsiteX10" fmla="*/ 29733 w 423115"/>
                  <a:gd name="connsiteY10" fmla="*/ 7699 h 534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3115" h="534046">
                    <a:moveTo>
                      <a:pt x="29733" y="7699"/>
                    </a:moveTo>
                    <a:cubicBezTo>
                      <a:pt x="51641" y="16271"/>
                      <a:pt x="73548" y="24844"/>
                      <a:pt x="95456" y="34369"/>
                    </a:cubicBezTo>
                    <a:cubicBezTo>
                      <a:pt x="176418" y="60086"/>
                      <a:pt x="227853" y="124856"/>
                      <a:pt x="279288" y="185816"/>
                    </a:cubicBezTo>
                    <a:cubicBezTo>
                      <a:pt x="345963" y="263921"/>
                      <a:pt x="397398" y="353456"/>
                      <a:pt x="423116" y="455374"/>
                    </a:cubicBezTo>
                    <a:cubicBezTo>
                      <a:pt x="417401" y="523001"/>
                      <a:pt x="364061" y="552529"/>
                      <a:pt x="297386" y="522049"/>
                    </a:cubicBezTo>
                    <a:cubicBezTo>
                      <a:pt x="250713" y="501094"/>
                      <a:pt x="214518" y="464899"/>
                      <a:pt x="185943" y="422989"/>
                    </a:cubicBezTo>
                    <a:cubicBezTo>
                      <a:pt x="169751" y="399176"/>
                      <a:pt x="154511" y="376316"/>
                      <a:pt x="136413" y="353456"/>
                    </a:cubicBezTo>
                    <a:cubicBezTo>
                      <a:pt x="109743" y="310594"/>
                      <a:pt x="108791" y="260111"/>
                      <a:pt x="90693" y="215344"/>
                    </a:cubicBezTo>
                    <a:cubicBezTo>
                      <a:pt x="66881" y="155336"/>
                      <a:pt x="44973" y="94376"/>
                      <a:pt x="8778" y="41036"/>
                    </a:cubicBezTo>
                    <a:cubicBezTo>
                      <a:pt x="1158" y="30559"/>
                      <a:pt x="-5509" y="18176"/>
                      <a:pt x="6873" y="7699"/>
                    </a:cubicBezTo>
                    <a:cubicBezTo>
                      <a:pt x="13541" y="1031"/>
                      <a:pt x="23066" y="-5636"/>
                      <a:pt x="29733" y="7699"/>
                    </a:cubicBezTo>
                    <a:close/>
                  </a:path>
                </a:pathLst>
              </a:custGeom>
              <a:solidFill>
                <a:srgbClr val="9484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3E57FF8-5EA8-4AAF-9316-1F1B4D6062AC}"/>
                  </a:ext>
                </a:extLst>
              </p:cNvPr>
              <p:cNvSpPr/>
              <p:nvPr/>
            </p:nvSpPr>
            <p:spPr>
              <a:xfrm>
                <a:off x="7071895" y="-3299572"/>
                <a:ext cx="461028" cy="522262"/>
              </a:xfrm>
              <a:custGeom>
                <a:avLst/>
                <a:gdLst>
                  <a:gd name="connsiteX0" fmla="*/ 30665 w 461028"/>
                  <a:gd name="connsiteY0" fmla="*/ 4316 h 522262"/>
                  <a:gd name="connsiteX1" fmla="*/ 441192 w 461028"/>
                  <a:gd name="connsiteY1" fmla="*/ 427226 h 522262"/>
                  <a:gd name="connsiteX2" fmla="*/ 459290 w 461028"/>
                  <a:gd name="connsiteY2" fmla="*/ 500568 h 522262"/>
                  <a:gd name="connsiteX3" fmla="*/ 433572 w 461028"/>
                  <a:gd name="connsiteY3" fmla="*/ 517713 h 522262"/>
                  <a:gd name="connsiteX4" fmla="*/ 324035 w 461028"/>
                  <a:gd name="connsiteY4" fmla="*/ 437703 h 522262"/>
                  <a:gd name="connsiteX5" fmla="*/ 261170 w 461028"/>
                  <a:gd name="connsiteY5" fmla="*/ 366266 h 522262"/>
                  <a:gd name="connsiteX6" fmla="*/ 104007 w 461028"/>
                  <a:gd name="connsiteY6" fmla="*/ 120521 h 522262"/>
                  <a:gd name="connsiteX7" fmla="*/ 11615 w 461028"/>
                  <a:gd name="connsiteY7" fmla="*/ 32891 h 522262"/>
                  <a:gd name="connsiteX8" fmla="*/ 3995 w 461028"/>
                  <a:gd name="connsiteY8" fmla="*/ 4316 h 522262"/>
                  <a:gd name="connsiteX9" fmla="*/ 30665 w 461028"/>
                  <a:gd name="connsiteY9" fmla="*/ 4316 h 52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028" h="522262">
                    <a:moveTo>
                      <a:pt x="30665" y="4316"/>
                    </a:moveTo>
                    <a:cubicBezTo>
                      <a:pt x="232595" y="81468"/>
                      <a:pt x="364040" y="228153"/>
                      <a:pt x="441192" y="427226"/>
                    </a:cubicBezTo>
                    <a:cubicBezTo>
                      <a:pt x="450717" y="451038"/>
                      <a:pt x="460242" y="473898"/>
                      <a:pt x="459290" y="500568"/>
                    </a:cubicBezTo>
                    <a:cubicBezTo>
                      <a:pt x="466910" y="530096"/>
                      <a:pt x="447860" y="522476"/>
                      <a:pt x="433572" y="517713"/>
                    </a:cubicBezTo>
                    <a:cubicBezTo>
                      <a:pt x="388805" y="502473"/>
                      <a:pt x="353562" y="472946"/>
                      <a:pt x="324035" y="437703"/>
                    </a:cubicBezTo>
                    <a:cubicBezTo>
                      <a:pt x="304032" y="412938"/>
                      <a:pt x="286887" y="386268"/>
                      <a:pt x="261170" y="366266"/>
                    </a:cubicBezTo>
                    <a:cubicBezTo>
                      <a:pt x="211640" y="282446"/>
                      <a:pt x="171635" y="192911"/>
                      <a:pt x="104007" y="120521"/>
                    </a:cubicBezTo>
                    <a:cubicBezTo>
                      <a:pt x="75432" y="89088"/>
                      <a:pt x="41142" y="63371"/>
                      <a:pt x="11615" y="32891"/>
                    </a:cubicBezTo>
                    <a:cubicBezTo>
                      <a:pt x="3995" y="25271"/>
                      <a:pt x="-5530" y="15746"/>
                      <a:pt x="3995" y="4316"/>
                    </a:cubicBezTo>
                    <a:cubicBezTo>
                      <a:pt x="10662" y="-2352"/>
                      <a:pt x="21140" y="-447"/>
                      <a:pt x="30665" y="4316"/>
                    </a:cubicBezTo>
                    <a:close/>
                  </a:path>
                </a:pathLst>
              </a:custGeom>
              <a:solidFill>
                <a:srgbClr val="948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7535D4A-2A5E-452F-8957-AC55DC3454D8}"/>
                  </a:ext>
                </a:extLst>
              </p:cNvPr>
              <p:cNvSpPr/>
              <p:nvPr/>
            </p:nvSpPr>
            <p:spPr>
              <a:xfrm>
                <a:off x="7333211" y="-2940926"/>
                <a:ext cx="217023" cy="445791"/>
              </a:xfrm>
              <a:custGeom>
                <a:avLst/>
                <a:gdLst>
                  <a:gd name="connsiteX0" fmla="*/ 6521 w 217023"/>
                  <a:gd name="connsiteY0" fmla="*/ 0 h 445791"/>
                  <a:gd name="connsiteX1" fmla="*/ 122726 w 217023"/>
                  <a:gd name="connsiteY1" fmla="*/ 119063 h 445791"/>
                  <a:gd name="connsiteX2" fmla="*/ 198926 w 217023"/>
                  <a:gd name="connsiteY2" fmla="*/ 141922 h 445791"/>
                  <a:gd name="connsiteX3" fmla="*/ 216071 w 217023"/>
                  <a:gd name="connsiteY3" fmla="*/ 210502 h 445791"/>
                  <a:gd name="connsiteX4" fmla="*/ 217024 w 217023"/>
                  <a:gd name="connsiteY4" fmla="*/ 294323 h 445791"/>
                  <a:gd name="connsiteX5" fmla="*/ 198926 w 217023"/>
                  <a:gd name="connsiteY5" fmla="*/ 385763 h 445791"/>
                  <a:gd name="connsiteX6" fmla="*/ 108439 w 217023"/>
                  <a:gd name="connsiteY6" fmla="*/ 441007 h 445791"/>
                  <a:gd name="connsiteX7" fmla="*/ 104629 w 217023"/>
                  <a:gd name="connsiteY7" fmla="*/ 427673 h 445791"/>
                  <a:gd name="connsiteX8" fmla="*/ 51289 w 217023"/>
                  <a:gd name="connsiteY8" fmla="*/ 270510 h 445791"/>
                  <a:gd name="connsiteX9" fmla="*/ 8426 w 217023"/>
                  <a:gd name="connsiteY9" fmla="*/ 48577 h 445791"/>
                  <a:gd name="connsiteX10" fmla="*/ 6521 w 217023"/>
                  <a:gd name="connsiteY10" fmla="*/ 0 h 445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7023" h="445791">
                    <a:moveTo>
                      <a:pt x="6521" y="0"/>
                    </a:moveTo>
                    <a:cubicBezTo>
                      <a:pt x="55099" y="29527"/>
                      <a:pt x="74149" y="88582"/>
                      <a:pt x="122726" y="119063"/>
                    </a:cubicBezTo>
                    <a:cubicBezTo>
                      <a:pt x="145586" y="133350"/>
                      <a:pt x="166541" y="156210"/>
                      <a:pt x="198926" y="141922"/>
                    </a:cubicBezTo>
                    <a:cubicBezTo>
                      <a:pt x="217024" y="161925"/>
                      <a:pt x="198926" y="190500"/>
                      <a:pt x="216071" y="210502"/>
                    </a:cubicBezTo>
                    <a:cubicBezTo>
                      <a:pt x="216071" y="238125"/>
                      <a:pt x="216071" y="266700"/>
                      <a:pt x="217024" y="294323"/>
                    </a:cubicBezTo>
                    <a:cubicBezTo>
                      <a:pt x="211309" y="324803"/>
                      <a:pt x="204641" y="355282"/>
                      <a:pt x="198926" y="385763"/>
                    </a:cubicBezTo>
                    <a:cubicBezTo>
                      <a:pt x="190354" y="434340"/>
                      <a:pt x="155111" y="456248"/>
                      <a:pt x="108439" y="441007"/>
                    </a:cubicBezTo>
                    <a:cubicBezTo>
                      <a:pt x="105581" y="440055"/>
                      <a:pt x="105581" y="432435"/>
                      <a:pt x="104629" y="427673"/>
                    </a:cubicBezTo>
                    <a:cubicBezTo>
                      <a:pt x="50336" y="387667"/>
                      <a:pt x="46526" y="330517"/>
                      <a:pt x="51289" y="270510"/>
                    </a:cubicBezTo>
                    <a:cubicBezTo>
                      <a:pt x="56051" y="192405"/>
                      <a:pt x="28429" y="120967"/>
                      <a:pt x="8426" y="48577"/>
                    </a:cubicBezTo>
                    <a:cubicBezTo>
                      <a:pt x="3664" y="32385"/>
                      <a:pt x="-6814" y="17145"/>
                      <a:pt x="6521" y="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4C9065D-631B-4557-B54B-FD9E3D692CC9}"/>
                  </a:ext>
                </a:extLst>
              </p:cNvPr>
              <p:cNvSpPr/>
              <p:nvPr/>
            </p:nvSpPr>
            <p:spPr>
              <a:xfrm>
                <a:off x="7014929" y="-3310536"/>
                <a:ext cx="383715" cy="732695"/>
              </a:xfrm>
              <a:custGeom>
                <a:avLst/>
                <a:gdLst>
                  <a:gd name="connsiteX0" fmla="*/ 324803 w 383715"/>
                  <a:gd name="connsiteY0" fmla="*/ 369610 h 732695"/>
                  <a:gd name="connsiteX1" fmla="*/ 369570 w 383715"/>
                  <a:gd name="connsiteY1" fmla="*/ 523915 h 732695"/>
                  <a:gd name="connsiteX2" fmla="*/ 382905 w 383715"/>
                  <a:gd name="connsiteY2" fmla="*/ 645835 h 732695"/>
                  <a:gd name="connsiteX3" fmla="*/ 378143 w 383715"/>
                  <a:gd name="connsiteY3" fmla="*/ 710605 h 732695"/>
                  <a:gd name="connsiteX4" fmla="*/ 362903 w 383715"/>
                  <a:gd name="connsiteY4" fmla="*/ 732513 h 732695"/>
                  <a:gd name="connsiteX5" fmla="*/ 352425 w 383715"/>
                  <a:gd name="connsiteY5" fmla="*/ 711558 h 732695"/>
                  <a:gd name="connsiteX6" fmla="*/ 320993 w 383715"/>
                  <a:gd name="connsiteY6" fmla="*/ 440095 h 732695"/>
                  <a:gd name="connsiteX7" fmla="*/ 316230 w 383715"/>
                  <a:gd name="connsiteY7" fmla="*/ 427713 h 732695"/>
                  <a:gd name="connsiteX8" fmla="*/ 0 w 383715"/>
                  <a:gd name="connsiteY8" fmla="*/ 9565 h 732695"/>
                  <a:gd name="connsiteX9" fmla="*/ 87630 w 383715"/>
                  <a:gd name="connsiteY9" fmla="*/ 16233 h 732695"/>
                  <a:gd name="connsiteX10" fmla="*/ 79058 w 383715"/>
                  <a:gd name="connsiteY10" fmla="*/ 39093 h 732695"/>
                  <a:gd name="connsiteX11" fmla="*/ 196215 w 383715"/>
                  <a:gd name="connsiteY11" fmla="*/ 155298 h 732695"/>
                  <a:gd name="connsiteX12" fmla="*/ 324803 w 383715"/>
                  <a:gd name="connsiteY12" fmla="*/ 369610 h 73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3715" h="732695">
                    <a:moveTo>
                      <a:pt x="324803" y="369610"/>
                    </a:moveTo>
                    <a:cubicBezTo>
                      <a:pt x="340043" y="421045"/>
                      <a:pt x="354330" y="472480"/>
                      <a:pt x="369570" y="523915"/>
                    </a:cubicBezTo>
                    <a:cubicBezTo>
                      <a:pt x="381000" y="563920"/>
                      <a:pt x="385763" y="603925"/>
                      <a:pt x="382905" y="645835"/>
                    </a:cubicBezTo>
                    <a:cubicBezTo>
                      <a:pt x="373380" y="666790"/>
                      <a:pt x="380048" y="688698"/>
                      <a:pt x="378143" y="710605"/>
                    </a:cubicBezTo>
                    <a:cubicBezTo>
                      <a:pt x="377190" y="721083"/>
                      <a:pt x="381000" y="734418"/>
                      <a:pt x="362903" y="732513"/>
                    </a:cubicBezTo>
                    <a:cubicBezTo>
                      <a:pt x="357188" y="726798"/>
                      <a:pt x="352425" y="719178"/>
                      <a:pt x="352425" y="711558"/>
                    </a:cubicBezTo>
                    <a:cubicBezTo>
                      <a:pt x="359093" y="619165"/>
                      <a:pt x="319088" y="531535"/>
                      <a:pt x="320993" y="440095"/>
                    </a:cubicBezTo>
                    <a:cubicBezTo>
                      <a:pt x="320993" y="435333"/>
                      <a:pt x="319088" y="431523"/>
                      <a:pt x="316230" y="427713"/>
                    </a:cubicBezTo>
                    <a:cubicBezTo>
                      <a:pt x="259080" y="252453"/>
                      <a:pt x="151448" y="114340"/>
                      <a:pt x="0" y="9565"/>
                    </a:cubicBezTo>
                    <a:cubicBezTo>
                      <a:pt x="30480" y="-2817"/>
                      <a:pt x="60008" y="-5675"/>
                      <a:pt x="87630" y="16233"/>
                    </a:cubicBezTo>
                    <a:cubicBezTo>
                      <a:pt x="61913" y="15280"/>
                      <a:pt x="58102" y="23853"/>
                      <a:pt x="79058" y="39093"/>
                    </a:cubicBezTo>
                    <a:cubicBezTo>
                      <a:pt x="122873" y="73383"/>
                      <a:pt x="161925" y="112435"/>
                      <a:pt x="196215" y="155298"/>
                    </a:cubicBezTo>
                    <a:cubicBezTo>
                      <a:pt x="249555" y="221020"/>
                      <a:pt x="285750" y="296268"/>
                      <a:pt x="324803" y="369610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E21D195F-BFA2-4FA7-84E2-3159C945ACCF}"/>
                  </a:ext>
                </a:extLst>
              </p:cNvPr>
              <p:cNvSpPr/>
              <p:nvPr/>
            </p:nvSpPr>
            <p:spPr>
              <a:xfrm>
                <a:off x="6891104" y="-3341199"/>
                <a:ext cx="207386" cy="584671"/>
              </a:xfrm>
              <a:custGeom>
                <a:avLst/>
                <a:gdLst>
                  <a:gd name="connsiteX0" fmla="*/ 58102 w 207386"/>
                  <a:gd name="connsiteY0" fmla="*/ 12606 h 584671"/>
                  <a:gd name="connsiteX1" fmla="*/ 40958 w 207386"/>
                  <a:gd name="connsiteY1" fmla="*/ 31656 h 584671"/>
                  <a:gd name="connsiteX2" fmla="*/ 173355 w 207386"/>
                  <a:gd name="connsiteY2" fmla="*/ 351696 h 584671"/>
                  <a:gd name="connsiteX3" fmla="*/ 197168 w 207386"/>
                  <a:gd name="connsiteY3" fmla="*/ 578391 h 584671"/>
                  <a:gd name="connsiteX4" fmla="*/ 174308 w 207386"/>
                  <a:gd name="connsiteY4" fmla="*/ 583153 h 584671"/>
                  <a:gd name="connsiteX5" fmla="*/ 160020 w 207386"/>
                  <a:gd name="connsiteY5" fmla="*/ 544101 h 584671"/>
                  <a:gd name="connsiteX6" fmla="*/ 98108 w 207386"/>
                  <a:gd name="connsiteY6" fmla="*/ 198343 h 584671"/>
                  <a:gd name="connsiteX7" fmla="*/ 0 w 207386"/>
                  <a:gd name="connsiteY7" fmla="*/ 9748 h 584671"/>
                  <a:gd name="connsiteX8" fmla="*/ 58102 w 207386"/>
                  <a:gd name="connsiteY8" fmla="*/ 12606 h 584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7386" h="584671">
                    <a:moveTo>
                      <a:pt x="58102" y="12606"/>
                    </a:moveTo>
                    <a:cubicBezTo>
                      <a:pt x="43815" y="11653"/>
                      <a:pt x="28575" y="13558"/>
                      <a:pt x="40958" y="31656"/>
                    </a:cubicBezTo>
                    <a:cubicBezTo>
                      <a:pt x="108585" y="128811"/>
                      <a:pt x="137160" y="241206"/>
                      <a:pt x="173355" y="351696"/>
                    </a:cubicBezTo>
                    <a:cubicBezTo>
                      <a:pt x="199073" y="425038"/>
                      <a:pt x="220980" y="499333"/>
                      <a:pt x="197168" y="578391"/>
                    </a:cubicBezTo>
                    <a:cubicBezTo>
                      <a:pt x="190500" y="585058"/>
                      <a:pt x="182880" y="586011"/>
                      <a:pt x="174308" y="583153"/>
                    </a:cubicBezTo>
                    <a:cubicBezTo>
                      <a:pt x="162877" y="572676"/>
                      <a:pt x="161925" y="558388"/>
                      <a:pt x="160020" y="544101"/>
                    </a:cubicBezTo>
                    <a:cubicBezTo>
                      <a:pt x="149543" y="426943"/>
                      <a:pt x="125730" y="312643"/>
                      <a:pt x="98108" y="198343"/>
                    </a:cubicBezTo>
                    <a:cubicBezTo>
                      <a:pt x="76200" y="129763"/>
                      <a:pt x="40005" y="68803"/>
                      <a:pt x="0" y="9748"/>
                    </a:cubicBezTo>
                    <a:cubicBezTo>
                      <a:pt x="19050" y="11653"/>
                      <a:pt x="40005" y="-15017"/>
                      <a:pt x="58102" y="12606"/>
                    </a:cubicBezTo>
                    <a:close/>
                  </a:path>
                </a:pathLst>
              </a:custGeom>
              <a:solidFill>
                <a:srgbClr val="4B3C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47B6772-3375-432A-86A1-CFF272725E2F}"/>
                  </a:ext>
                </a:extLst>
              </p:cNvPr>
              <p:cNvSpPr/>
              <p:nvPr/>
            </p:nvSpPr>
            <p:spPr>
              <a:xfrm>
                <a:off x="6731085" y="-3342167"/>
                <a:ext cx="50482" cy="8810"/>
              </a:xfrm>
              <a:custGeom>
                <a:avLst/>
                <a:gdLst>
                  <a:gd name="connsiteX0" fmla="*/ 50482 w 50482"/>
                  <a:gd name="connsiteY0" fmla="*/ 1191 h 8810"/>
                  <a:gd name="connsiteX1" fmla="*/ 0 w 50482"/>
                  <a:gd name="connsiteY1" fmla="*/ 8811 h 8810"/>
                  <a:gd name="connsiteX2" fmla="*/ 50482 w 50482"/>
                  <a:gd name="connsiteY2" fmla="*/ 1191 h 8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8810">
                    <a:moveTo>
                      <a:pt x="50482" y="1191"/>
                    </a:moveTo>
                    <a:cubicBezTo>
                      <a:pt x="35242" y="11668"/>
                      <a:pt x="17145" y="7858"/>
                      <a:pt x="0" y="8811"/>
                    </a:cubicBezTo>
                    <a:cubicBezTo>
                      <a:pt x="15240" y="-5477"/>
                      <a:pt x="33338" y="2143"/>
                      <a:pt x="50482" y="1191"/>
                    </a:cubicBezTo>
                    <a:close/>
                  </a:path>
                </a:pathLst>
              </a:custGeom>
              <a:solidFill>
                <a:srgbClr val="3D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41AC282-F133-4D61-BA47-12ED82B6E778}"/>
                  </a:ext>
                </a:extLst>
              </p:cNvPr>
              <p:cNvSpPr/>
              <p:nvPr/>
            </p:nvSpPr>
            <p:spPr>
              <a:xfrm>
                <a:off x="6251977" y="-3322878"/>
                <a:ext cx="437197" cy="544339"/>
              </a:xfrm>
              <a:custGeom>
                <a:avLst/>
                <a:gdLst>
                  <a:gd name="connsiteX0" fmla="*/ 260033 w 437197"/>
                  <a:gd name="connsiteY0" fmla="*/ 68580 h 544339"/>
                  <a:gd name="connsiteX1" fmla="*/ 392430 w 437197"/>
                  <a:gd name="connsiteY1" fmla="*/ 0 h 544339"/>
                  <a:gd name="connsiteX2" fmla="*/ 437198 w 437197"/>
                  <a:gd name="connsiteY2" fmla="*/ 6667 h 544339"/>
                  <a:gd name="connsiteX3" fmla="*/ 260033 w 437197"/>
                  <a:gd name="connsiteY3" fmla="*/ 324803 h 544339"/>
                  <a:gd name="connsiteX4" fmla="*/ 240030 w 437197"/>
                  <a:gd name="connsiteY4" fmla="*/ 381953 h 544339"/>
                  <a:gd name="connsiteX5" fmla="*/ 240030 w 437197"/>
                  <a:gd name="connsiteY5" fmla="*/ 381953 h 544339"/>
                  <a:gd name="connsiteX6" fmla="*/ 160020 w 437197"/>
                  <a:gd name="connsiteY6" fmla="*/ 504825 h 544339"/>
                  <a:gd name="connsiteX7" fmla="*/ 53340 w 437197"/>
                  <a:gd name="connsiteY7" fmla="*/ 541973 h 544339"/>
                  <a:gd name="connsiteX8" fmla="*/ 1905 w 437197"/>
                  <a:gd name="connsiteY8" fmla="*/ 460057 h 544339"/>
                  <a:gd name="connsiteX9" fmla="*/ 0 w 437197"/>
                  <a:gd name="connsiteY9" fmla="*/ 441007 h 544339"/>
                  <a:gd name="connsiteX10" fmla="*/ 124777 w 437197"/>
                  <a:gd name="connsiteY10" fmla="*/ 180975 h 544339"/>
                  <a:gd name="connsiteX11" fmla="*/ 173355 w 437197"/>
                  <a:gd name="connsiteY11" fmla="*/ 129540 h 544339"/>
                  <a:gd name="connsiteX12" fmla="*/ 259080 w 437197"/>
                  <a:gd name="connsiteY12" fmla="*/ 77152 h 544339"/>
                  <a:gd name="connsiteX13" fmla="*/ 260033 w 437197"/>
                  <a:gd name="connsiteY13" fmla="*/ 68580 h 544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7197" h="544339">
                    <a:moveTo>
                      <a:pt x="260033" y="68580"/>
                    </a:moveTo>
                    <a:cubicBezTo>
                      <a:pt x="303848" y="44768"/>
                      <a:pt x="344805" y="15240"/>
                      <a:pt x="392430" y="0"/>
                    </a:cubicBezTo>
                    <a:cubicBezTo>
                      <a:pt x="405765" y="2857"/>
                      <a:pt x="420053" y="-4763"/>
                      <a:pt x="437198" y="6667"/>
                    </a:cubicBezTo>
                    <a:cubicBezTo>
                      <a:pt x="359093" y="102870"/>
                      <a:pt x="301943" y="209550"/>
                      <a:pt x="260033" y="324803"/>
                    </a:cubicBezTo>
                    <a:cubicBezTo>
                      <a:pt x="247650" y="341948"/>
                      <a:pt x="247650" y="362903"/>
                      <a:pt x="240030" y="381953"/>
                    </a:cubicBezTo>
                    <a:lnTo>
                      <a:pt x="240030" y="381953"/>
                    </a:lnTo>
                    <a:cubicBezTo>
                      <a:pt x="213360" y="422910"/>
                      <a:pt x="196215" y="469582"/>
                      <a:pt x="160020" y="504825"/>
                    </a:cubicBezTo>
                    <a:cubicBezTo>
                      <a:pt x="128588" y="535305"/>
                      <a:pt x="95250" y="550545"/>
                      <a:pt x="53340" y="541973"/>
                    </a:cubicBezTo>
                    <a:cubicBezTo>
                      <a:pt x="8572" y="532448"/>
                      <a:pt x="9525" y="493395"/>
                      <a:pt x="1905" y="460057"/>
                    </a:cubicBezTo>
                    <a:cubicBezTo>
                      <a:pt x="0" y="454343"/>
                      <a:pt x="0" y="447675"/>
                      <a:pt x="0" y="441007"/>
                    </a:cubicBezTo>
                    <a:cubicBezTo>
                      <a:pt x="10478" y="339090"/>
                      <a:pt x="64770" y="258128"/>
                      <a:pt x="124777" y="180975"/>
                    </a:cubicBezTo>
                    <a:cubicBezTo>
                      <a:pt x="139065" y="162878"/>
                      <a:pt x="157163" y="146685"/>
                      <a:pt x="173355" y="129540"/>
                    </a:cubicBezTo>
                    <a:cubicBezTo>
                      <a:pt x="200025" y="109537"/>
                      <a:pt x="225743" y="87630"/>
                      <a:pt x="259080" y="77152"/>
                    </a:cubicBezTo>
                    <a:cubicBezTo>
                      <a:pt x="260033" y="73343"/>
                      <a:pt x="260985" y="71438"/>
                      <a:pt x="260033" y="68580"/>
                    </a:cubicBezTo>
                    <a:close/>
                  </a:path>
                </a:pathLst>
              </a:custGeom>
              <a:solidFill>
                <a:srgbClr val="9483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07ADEE8-1513-4C1C-BC46-980F32946BE8}"/>
                  </a:ext>
                </a:extLst>
              </p:cNvPr>
              <p:cNvSpPr/>
              <p:nvPr/>
            </p:nvSpPr>
            <p:spPr>
              <a:xfrm>
                <a:off x="6119579" y="-2814799"/>
                <a:ext cx="122872" cy="302735"/>
              </a:xfrm>
              <a:custGeom>
                <a:avLst/>
                <a:gdLst>
                  <a:gd name="connsiteX0" fmla="*/ 20955 w 122872"/>
                  <a:gd name="connsiteY0" fmla="*/ 292973 h 302735"/>
                  <a:gd name="connsiteX1" fmla="*/ 0 w 122872"/>
                  <a:gd name="connsiteY1" fmla="*/ 245348 h 302735"/>
                  <a:gd name="connsiteX2" fmla="*/ 1905 w 122872"/>
                  <a:gd name="connsiteY2" fmla="*/ 234870 h 302735"/>
                  <a:gd name="connsiteX3" fmla="*/ 11430 w 122872"/>
                  <a:gd name="connsiteY3" fmla="*/ 73898 h 302735"/>
                  <a:gd name="connsiteX4" fmla="*/ 54293 w 122872"/>
                  <a:gd name="connsiteY4" fmla="*/ 20558 h 302735"/>
                  <a:gd name="connsiteX5" fmla="*/ 102870 w 122872"/>
                  <a:gd name="connsiteY5" fmla="*/ 10080 h 302735"/>
                  <a:gd name="connsiteX6" fmla="*/ 111442 w 122872"/>
                  <a:gd name="connsiteY6" fmla="*/ 51038 h 302735"/>
                  <a:gd name="connsiteX7" fmla="*/ 122873 w 122872"/>
                  <a:gd name="connsiteY7" fmla="*/ 231060 h 302735"/>
                  <a:gd name="connsiteX8" fmla="*/ 71438 w 122872"/>
                  <a:gd name="connsiteY8" fmla="*/ 291068 h 302735"/>
                  <a:gd name="connsiteX9" fmla="*/ 20955 w 122872"/>
                  <a:gd name="connsiteY9" fmla="*/ 292973 h 302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872" h="302735">
                    <a:moveTo>
                      <a:pt x="20955" y="292973"/>
                    </a:moveTo>
                    <a:cubicBezTo>
                      <a:pt x="6668" y="280590"/>
                      <a:pt x="2858" y="263445"/>
                      <a:pt x="0" y="245348"/>
                    </a:cubicBezTo>
                    <a:cubicBezTo>
                      <a:pt x="952" y="241538"/>
                      <a:pt x="1905" y="237728"/>
                      <a:pt x="1905" y="234870"/>
                    </a:cubicBezTo>
                    <a:cubicBezTo>
                      <a:pt x="7620" y="181530"/>
                      <a:pt x="-10477" y="127238"/>
                      <a:pt x="11430" y="73898"/>
                    </a:cubicBezTo>
                    <a:cubicBezTo>
                      <a:pt x="25718" y="55800"/>
                      <a:pt x="41910" y="40560"/>
                      <a:pt x="54293" y="20558"/>
                    </a:cubicBezTo>
                    <a:cubicBezTo>
                      <a:pt x="65723" y="1508"/>
                      <a:pt x="81915" y="-8970"/>
                      <a:pt x="102870" y="10080"/>
                    </a:cubicBezTo>
                    <a:cubicBezTo>
                      <a:pt x="110490" y="22463"/>
                      <a:pt x="111442" y="36750"/>
                      <a:pt x="111442" y="51038"/>
                    </a:cubicBezTo>
                    <a:cubicBezTo>
                      <a:pt x="108585" y="111998"/>
                      <a:pt x="113348" y="172005"/>
                      <a:pt x="122873" y="231060"/>
                    </a:cubicBezTo>
                    <a:cubicBezTo>
                      <a:pt x="112395" y="255825"/>
                      <a:pt x="87630" y="271065"/>
                      <a:pt x="71438" y="291068"/>
                    </a:cubicBezTo>
                    <a:cubicBezTo>
                      <a:pt x="58103" y="307260"/>
                      <a:pt x="38100" y="305355"/>
                      <a:pt x="20955" y="292973"/>
                    </a:cubicBezTo>
                    <a:close/>
                  </a:path>
                </a:pathLst>
              </a:custGeom>
              <a:solidFill>
                <a:srgbClr val="806F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1C3BDAFB-5569-4220-B085-37A5D4F76DD4}"/>
                  </a:ext>
                </a:extLst>
              </p:cNvPr>
              <p:cNvSpPr/>
              <p:nvPr/>
            </p:nvSpPr>
            <p:spPr>
              <a:xfrm>
                <a:off x="6108925" y="-3234561"/>
                <a:ext cx="347581" cy="653679"/>
              </a:xfrm>
              <a:custGeom>
                <a:avLst/>
                <a:gdLst>
                  <a:gd name="connsiteX0" fmla="*/ 31609 w 347581"/>
                  <a:gd name="connsiteY0" fmla="*/ 492707 h 653679"/>
                  <a:gd name="connsiteX1" fmla="*/ 22084 w 347581"/>
                  <a:gd name="connsiteY1" fmla="*/ 605102 h 653679"/>
                  <a:gd name="connsiteX2" fmla="*/ 13512 w 347581"/>
                  <a:gd name="connsiteY2" fmla="*/ 653680 h 653679"/>
                  <a:gd name="connsiteX3" fmla="*/ 111619 w 347581"/>
                  <a:gd name="connsiteY3" fmla="*/ 209815 h 653679"/>
                  <a:gd name="connsiteX4" fmla="*/ 327837 w 347581"/>
                  <a:gd name="connsiteY4" fmla="*/ 265 h 653679"/>
                  <a:gd name="connsiteX5" fmla="*/ 344982 w 347581"/>
                  <a:gd name="connsiteY5" fmla="*/ 14552 h 653679"/>
                  <a:gd name="connsiteX6" fmla="*/ 323074 w 347581"/>
                  <a:gd name="connsiteY6" fmla="*/ 38365 h 653679"/>
                  <a:gd name="connsiteX7" fmla="*/ 237349 w 347581"/>
                  <a:gd name="connsiteY7" fmla="*/ 123137 h 653679"/>
                  <a:gd name="connsiteX8" fmla="*/ 46849 w 347581"/>
                  <a:gd name="connsiteY8" fmla="*/ 448892 h 653679"/>
                  <a:gd name="connsiteX9" fmla="*/ 31609 w 347581"/>
                  <a:gd name="connsiteY9" fmla="*/ 492707 h 65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581" h="653679">
                    <a:moveTo>
                      <a:pt x="31609" y="492707"/>
                    </a:moveTo>
                    <a:cubicBezTo>
                      <a:pt x="18274" y="528902"/>
                      <a:pt x="23037" y="567002"/>
                      <a:pt x="22084" y="605102"/>
                    </a:cubicBezTo>
                    <a:cubicBezTo>
                      <a:pt x="21132" y="621295"/>
                      <a:pt x="28752" y="640345"/>
                      <a:pt x="13512" y="653680"/>
                    </a:cubicBezTo>
                    <a:cubicBezTo>
                      <a:pt x="-25541" y="489850"/>
                      <a:pt x="23989" y="345070"/>
                      <a:pt x="111619" y="209815"/>
                    </a:cubicBezTo>
                    <a:cubicBezTo>
                      <a:pt x="167817" y="123137"/>
                      <a:pt x="243064" y="57415"/>
                      <a:pt x="327837" y="265"/>
                    </a:cubicBezTo>
                    <a:cubicBezTo>
                      <a:pt x="347839" y="-688"/>
                      <a:pt x="350697" y="265"/>
                      <a:pt x="344982" y="14552"/>
                    </a:cubicBezTo>
                    <a:cubicBezTo>
                      <a:pt x="340219" y="25030"/>
                      <a:pt x="331647" y="31697"/>
                      <a:pt x="323074" y="38365"/>
                    </a:cubicBezTo>
                    <a:cubicBezTo>
                      <a:pt x="291642" y="64082"/>
                      <a:pt x="264019" y="93610"/>
                      <a:pt x="237349" y="123137"/>
                    </a:cubicBezTo>
                    <a:cubicBezTo>
                      <a:pt x="133527" y="208862"/>
                      <a:pt x="81139" y="323162"/>
                      <a:pt x="46849" y="448892"/>
                    </a:cubicBezTo>
                    <a:cubicBezTo>
                      <a:pt x="43039" y="464132"/>
                      <a:pt x="41134" y="479372"/>
                      <a:pt x="31609" y="492707"/>
                    </a:cubicBezTo>
                    <a:close/>
                  </a:path>
                </a:pathLst>
              </a:custGeom>
              <a:solidFill>
                <a:srgbClr val="B4A7A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1982C1BA-4597-4737-B6C0-559126E5E8C0}"/>
                  </a:ext>
                </a:extLst>
              </p:cNvPr>
              <p:cNvSpPr/>
              <p:nvPr/>
            </p:nvSpPr>
            <p:spPr>
              <a:xfrm>
                <a:off x="6423427" y="-3260206"/>
                <a:ext cx="87630" cy="71629"/>
              </a:xfrm>
              <a:custGeom>
                <a:avLst/>
                <a:gdLst>
                  <a:gd name="connsiteX0" fmla="*/ 0 w 87630"/>
                  <a:gd name="connsiteY0" fmla="*/ 59247 h 71629"/>
                  <a:gd name="connsiteX1" fmla="*/ 22860 w 87630"/>
                  <a:gd name="connsiteY1" fmla="*/ 35435 h 71629"/>
                  <a:gd name="connsiteX2" fmla="*/ 13335 w 87630"/>
                  <a:gd name="connsiteY2" fmla="*/ 24957 h 71629"/>
                  <a:gd name="connsiteX3" fmla="*/ 87630 w 87630"/>
                  <a:gd name="connsiteY3" fmla="*/ 12575 h 71629"/>
                  <a:gd name="connsiteX4" fmla="*/ 13335 w 87630"/>
                  <a:gd name="connsiteY4" fmla="*/ 71630 h 71629"/>
                  <a:gd name="connsiteX5" fmla="*/ 0 w 87630"/>
                  <a:gd name="connsiteY5" fmla="*/ 59247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7630" h="71629">
                    <a:moveTo>
                      <a:pt x="0" y="59247"/>
                    </a:moveTo>
                    <a:cubicBezTo>
                      <a:pt x="7620" y="51627"/>
                      <a:pt x="16193" y="44960"/>
                      <a:pt x="22860" y="35435"/>
                    </a:cubicBezTo>
                    <a:cubicBezTo>
                      <a:pt x="32385" y="22100"/>
                      <a:pt x="20002" y="25910"/>
                      <a:pt x="13335" y="24957"/>
                    </a:cubicBezTo>
                    <a:cubicBezTo>
                      <a:pt x="35243" y="2097"/>
                      <a:pt x="58102" y="-11238"/>
                      <a:pt x="87630" y="12575"/>
                    </a:cubicBezTo>
                    <a:cubicBezTo>
                      <a:pt x="62865" y="32577"/>
                      <a:pt x="38100" y="51627"/>
                      <a:pt x="13335" y="71630"/>
                    </a:cubicBezTo>
                    <a:cubicBezTo>
                      <a:pt x="8573" y="67820"/>
                      <a:pt x="1905" y="66867"/>
                      <a:pt x="0" y="59247"/>
                    </a:cubicBezTo>
                    <a:close/>
                  </a:path>
                </a:pathLst>
              </a:custGeom>
              <a:solidFill>
                <a:srgbClr val="6053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6BAA8CCF-E47C-4CA2-93B8-D632A1A0F877}"/>
                  </a:ext>
                </a:extLst>
              </p:cNvPr>
              <p:cNvSpPr/>
              <p:nvPr/>
            </p:nvSpPr>
            <p:spPr>
              <a:xfrm>
                <a:off x="6087071" y="-2750426"/>
                <a:ext cx="16438" cy="132397"/>
              </a:xfrm>
              <a:custGeom>
                <a:avLst/>
                <a:gdLst>
                  <a:gd name="connsiteX0" fmla="*/ 6791 w 16438"/>
                  <a:gd name="connsiteY0" fmla="*/ 132398 h 132397"/>
                  <a:gd name="connsiteX1" fmla="*/ 6791 w 16438"/>
                  <a:gd name="connsiteY1" fmla="*/ 0 h 132397"/>
                  <a:gd name="connsiteX2" fmla="*/ 6791 w 16438"/>
                  <a:gd name="connsiteY2" fmla="*/ 132398 h 132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438" h="132397">
                    <a:moveTo>
                      <a:pt x="6791" y="132398"/>
                    </a:moveTo>
                    <a:cubicBezTo>
                      <a:pt x="-1781" y="88582"/>
                      <a:pt x="-2734" y="43815"/>
                      <a:pt x="6791" y="0"/>
                    </a:cubicBezTo>
                    <a:cubicBezTo>
                      <a:pt x="20126" y="43815"/>
                      <a:pt x="19174" y="87630"/>
                      <a:pt x="6791" y="132398"/>
                    </a:cubicBezTo>
                    <a:close/>
                  </a:path>
                </a:pathLst>
              </a:custGeom>
              <a:solidFill>
                <a:srgbClr val="312C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E1AC9CFB-108D-4380-92D3-1A847986C2CE}"/>
                  </a:ext>
                </a:extLst>
              </p:cNvPr>
              <p:cNvSpPr/>
              <p:nvPr/>
            </p:nvSpPr>
            <p:spPr>
              <a:xfrm>
                <a:off x="6918238" y="-1275956"/>
                <a:ext cx="170033" cy="103728"/>
              </a:xfrm>
              <a:custGeom>
                <a:avLst/>
                <a:gdLst>
                  <a:gd name="connsiteX0" fmla="*/ 170034 w 170033"/>
                  <a:gd name="connsiteY0" fmla="*/ 0 h 103728"/>
                  <a:gd name="connsiteX1" fmla="*/ 155746 w 170033"/>
                  <a:gd name="connsiteY1" fmla="*/ 37148 h 103728"/>
                  <a:gd name="connsiteX2" fmla="*/ 18586 w 170033"/>
                  <a:gd name="connsiteY2" fmla="*/ 94298 h 103728"/>
                  <a:gd name="connsiteX3" fmla="*/ 1441 w 170033"/>
                  <a:gd name="connsiteY3" fmla="*/ 26670 h 103728"/>
                  <a:gd name="connsiteX4" fmla="*/ 29064 w 170033"/>
                  <a:gd name="connsiteY4" fmla="*/ 12383 h 103728"/>
                  <a:gd name="connsiteX5" fmla="*/ 170034 w 170033"/>
                  <a:gd name="connsiteY5" fmla="*/ 0 h 10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0033" h="103728">
                    <a:moveTo>
                      <a:pt x="170034" y="0"/>
                    </a:moveTo>
                    <a:cubicBezTo>
                      <a:pt x="163366" y="17145"/>
                      <a:pt x="160509" y="27623"/>
                      <a:pt x="155746" y="37148"/>
                    </a:cubicBezTo>
                    <a:cubicBezTo>
                      <a:pt x="131934" y="93345"/>
                      <a:pt x="73831" y="119063"/>
                      <a:pt x="18586" y="94298"/>
                    </a:cubicBezTo>
                    <a:cubicBezTo>
                      <a:pt x="-12846" y="80963"/>
                      <a:pt x="6204" y="49530"/>
                      <a:pt x="1441" y="26670"/>
                    </a:cubicBezTo>
                    <a:cubicBezTo>
                      <a:pt x="-2369" y="7620"/>
                      <a:pt x="17634" y="11430"/>
                      <a:pt x="29064" y="12383"/>
                    </a:cubicBezTo>
                    <a:cubicBezTo>
                      <a:pt x="74784" y="17145"/>
                      <a:pt x="118599" y="1905"/>
                      <a:pt x="170034" y="0"/>
                    </a:cubicBezTo>
                    <a:close/>
                  </a:path>
                </a:pathLst>
              </a:custGeom>
              <a:solidFill>
                <a:srgbClr val="F0EB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145C38C-CE7F-4ABC-AB60-F3B57717F300}"/>
                  </a:ext>
                </a:extLst>
              </p:cNvPr>
              <p:cNvSpPr/>
              <p:nvPr/>
            </p:nvSpPr>
            <p:spPr>
              <a:xfrm>
                <a:off x="6946604" y="-1349298"/>
                <a:ext cx="159880" cy="57749"/>
              </a:xfrm>
              <a:custGeom>
                <a:avLst/>
                <a:gdLst>
                  <a:gd name="connsiteX0" fmla="*/ 70231 w 159880"/>
                  <a:gd name="connsiteY0" fmla="*/ 17145 h 57749"/>
                  <a:gd name="connsiteX1" fmla="*/ 154051 w 159880"/>
                  <a:gd name="connsiteY1" fmla="*/ 0 h 57749"/>
                  <a:gd name="connsiteX2" fmla="*/ 132143 w 159880"/>
                  <a:gd name="connsiteY2" fmla="*/ 43815 h 57749"/>
                  <a:gd name="connsiteX3" fmla="*/ 3556 w 159880"/>
                  <a:gd name="connsiteY3" fmla="*/ 55245 h 57749"/>
                  <a:gd name="connsiteX4" fmla="*/ 25463 w 159880"/>
                  <a:gd name="connsiteY4" fmla="*/ 21908 h 57749"/>
                  <a:gd name="connsiteX5" fmla="*/ 70231 w 159880"/>
                  <a:gd name="connsiteY5" fmla="*/ 17145 h 57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9880" h="57749">
                    <a:moveTo>
                      <a:pt x="70231" y="17145"/>
                    </a:moveTo>
                    <a:cubicBezTo>
                      <a:pt x="97853" y="11430"/>
                      <a:pt x="125476" y="5715"/>
                      <a:pt x="154051" y="0"/>
                    </a:cubicBezTo>
                    <a:cubicBezTo>
                      <a:pt x="167386" y="24765"/>
                      <a:pt x="156908" y="38100"/>
                      <a:pt x="132143" y="43815"/>
                    </a:cubicBezTo>
                    <a:cubicBezTo>
                      <a:pt x="90233" y="54292"/>
                      <a:pt x="47371" y="61913"/>
                      <a:pt x="3556" y="55245"/>
                    </a:cubicBezTo>
                    <a:cubicBezTo>
                      <a:pt x="-6922" y="32385"/>
                      <a:pt x="7366" y="25717"/>
                      <a:pt x="25463" y="21908"/>
                    </a:cubicBezTo>
                    <a:cubicBezTo>
                      <a:pt x="40703" y="20003"/>
                      <a:pt x="56896" y="27622"/>
                      <a:pt x="70231" y="17145"/>
                    </a:cubicBezTo>
                    <a:close/>
                  </a:path>
                </a:pathLst>
              </a:custGeom>
              <a:solidFill>
                <a:srgbClr val="E4D6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5C1D412F-5ECA-4EEB-B0A9-B3DF3563883F}"/>
                  </a:ext>
                </a:extLst>
              </p:cNvPr>
              <p:cNvSpPr/>
              <p:nvPr/>
            </p:nvSpPr>
            <p:spPr>
              <a:xfrm>
                <a:off x="6905392" y="-1332153"/>
                <a:ext cx="111442" cy="40613"/>
              </a:xfrm>
              <a:custGeom>
                <a:avLst/>
                <a:gdLst>
                  <a:gd name="connsiteX0" fmla="*/ 111443 w 111442"/>
                  <a:gd name="connsiteY0" fmla="*/ 0 h 40613"/>
                  <a:gd name="connsiteX1" fmla="*/ 44768 w 111442"/>
                  <a:gd name="connsiteY1" fmla="*/ 39052 h 40613"/>
                  <a:gd name="connsiteX2" fmla="*/ 0 w 111442"/>
                  <a:gd name="connsiteY2" fmla="*/ 3810 h 40613"/>
                  <a:gd name="connsiteX3" fmla="*/ 111443 w 111442"/>
                  <a:gd name="connsiteY3" fmla="*/ 0 h 40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442" h="40613">
                    <a:moveTo>
                      <a:pt x="111443" y="0"/>
                    </a:moveTo>
                    <a:cubicBezTo>
                      <a:pt x="94298" y="21908"/>
                      <a:pt x="47625" y="-6667"/>
                      <a:pt x="44768" y="39052"/>
                    </a:cubicBezTo>
                    <a:cubicBezTo>
                      <a:pt x="14288" y="45720"/>
                      <a:pt x="2858" y="30480"/>
                      <a:pt x="0" y="3810"/>
                    </a:cubicBezTo>
                    <a:cubicBezTo>
                      <a:pt x="37148" y="1905"/>
                      <a:pt x="74295" y="952"/>
                      <a:pt x="111443" y="0"/>
                    </a:cubicBezTo>
                    <a:close/>
                  </a:path>
                </a:pathLst>
              </a:custGeom>
              <a:solidFill>
                <a:srgbClr val="D1BBB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75808012-2E06-432E-99FC-91BD2855D941}"/>
                  </a:ext>
                </a:extLst>
              </p:cNvPr>
              <p:cNvSpPr/>
              <p:nvPr/>
            </p:nvSpPr>
            <p:spPr>
              <a:xfrm>
                <a:off x="6536775" y="-1569326"/>
                <a:ext cx="481012" cy="91234"/>
              </a:xfrm>
              <a:custGeom>
                <a:avLst/>
                <a:gdLst>
                  <a:gd name="connsiteX0" fmla="*/ 89535 w 481012"/>
                  <a:gd name="connsiteY0" fmla="*/ 26670 h 91234"/>
                  <a:gd name="connsiteX1" fmla="*/ 441007 w 481012"/>
                  <a:gd name="connsiteY1" fmla="*/ 37148 h 91234"/>
                  <a:gd name="connsiteX2" fmla="*/ 481013 w 481012"/>
                  <a:gd name="connsiteY2" fmla="*/ 48578 h 91234"/>
                  <a:gd name="connsiteX3" fmla="*/ 446723 w 481012"/>
                  <a:gd name="connsiteY3" fmla="*/ 77153 h 91234"/>
                  <a:gd name="connsiteX4" fmla="*/ 350520 w 481012"/>
                  <a:gd name="connsiteY4" fmla="*/ 90488 h 91234"/>
                  <a:gd name="connsiteX5" fmla="*/ 180975 w 481012"/>
                  <a:gd name="connsiteY5" fmla="*/ 90488 h 91234"/>
                  <a:gd name="connsiteX6" fmla="*/ 131445 w 481012"/>
                  <a:gd name="connsiteY6" fmla="*/ 86678 h 91234"/>
                  <a:gd name="connsiteX7" fmla="*/ 46672 w 481012"/>
                  <a:gd name="connsiteY7" fmla="*/ 60008 h 91234"/>
                  <a:gd name="connsiteX8" fmla="*/ 0 w 481012"/>
                  <a:gd name="connsiteY8" fmla="*/ 19050 h 91234"/>
                  <a:gd name="connsiteX9" fmla="*/ 28575 w 481012"/>
                  <a:gd name="connsiteY9" fmla="*/ 0 h 91234"/>
                  <a:gd name="connsiteX10" fmla="*/ 89535 w 481012"/>
                  <a:gd name="connsiteY10" fmla="*/ 26670 h 91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1012" h="91234">
                    <a:moveTo>
                      <a:pt x="89535" y="26670"/>
                    </a:moveTo>
                    <a:cubicBezTo>
                      <a:pt x="205740" y="65723"/>
                      <a:pt x="322898" y="55245"/>
                      <a:pt x="441007" y="37148"/>
                    </a:cubicBezTo>
                    <a:cubicBezTo>
                      <a:pt x="451485" y="51435"/>
                      <a:pt x="467678" y="45720"/>
                      <a:pt x="481013" y="48578"/>
                    </a:cubicBezTo>
                    <a:cubicBezTo>
                      <a:pt x="479107" y="69533"/>
                      <a:pt x="461010" y="70485"/>
                      <a:pt x="446723" y="77153"/>
                    </a:cubicBezTo>
                    <a:cubicBezTo>
                      <a:pt x="415290" y="86678"/>
                      <a:pt x="382905" y="92393"/>
                      <a:pt x="350520" y="90488"/>
                    </a:cubicBezTo>
                    <a:cubicBezTo>
                      <a:pt x="294323" y="92393"/>
                      <a:pt x="237173" y="88583"/>
                      <a:pt x="180975" y="90488"/>
                    </a:cubicBezTo>
                    <a:cubicBezTo>
                      <a:pt x="164782" y="92393"/>
                      <a:pt x="147638" y="90488"/>
                      <a:pt x="131445" y="86678"/>
                    </a:cubicBezTo>
                    <a:cubicBezTo>
                      <a:pt x="103822" y="77153"/>
                      <a:pt x="76200" y="64770"/>
                      <a:pt x="46672" y="60008"/>
                    </a:cubicBezTo>
                    <a:cubicBezTo>
                      <a:pt x="22860" y="56198"/>
                      <a:pt x="6667" y="43815"/>
                      <a:pt x="0" y="19050"/>
                    </a:cubicBezTo>
                    <a:cubicBezTo>
                      <a:pt x="2857" y="1905"/>
                      <a:pt x="15240" y="0"/>
                      <a:pt x="28575" y="0"/>
                    </a:cubicBezTo>
                    <a:cubicBezTo>
                      <a:pt x="51435" y="3810"/>
                      <a:pt x="69532" y="17145"/>
                      <a:pt x="89535" y="26670"/>
                    </a:cubicBezTo>
                    <a:close/>
                  </a:path>
                </a:pathLst>
              </a:custGeom>
              <a:solidFill>
                <a:srgbClr val="1B44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FD6572A7-3332-40C4-99CE-BB9874D48F96}"/>
                  </a:ext>
                </a:extLst>
              </p:cNvPr>
              <p:cNvSpPr/>
              <p:nvPr/>
            </p:nvSpPr>
            <p:spPr>
              <a:xfrm>
                <a:off x="7007814" y="-1799831"/>
                <a:ext cx="141715" cy="228600"/>
              </a:xfrm>
              <a:custGeom>
                <a:avLst/>
                <a:gdLst>
                  <a:gd name="connsiteX0" fmla="*/ 448 w 141715"/>
                  <a:gd name="connsiteY0" fmla="*/ 0 h 228600"/>
                  <a:gd name="connsiteX1" fmla="*/ 47120 w 141715"/>
                  <a:gd name="connsiteY1" fmla="*/ 50483 h 228600"/>
                  <a:gd name="connsiteX2" fmla="*/ 129988 w 141715"/>
                  <a:gd name="connsiteY2" fmla="*/ 112395 h 228600"/>
                  <a:gd name="connsiteX3" fmla="*/ 141418 w 141715"/>
                  <a:gd name="connsiteY3" fmla="*/ 162878 h 228600"/>
                  <a:gd name="connsiteX4" fmla="*/ 67123 w 141715"/>
                  <a:gd name="connsiteY4" fmla="*/ 228600 h 228600"/>
                  <a:gd name="connsiteX5" fmla="*/ 17592 w 141715"/>
                  <a:gd name="connsiteY5" fmla="*/ 37148 h 228600"/>
                  <a:gd name="connsiteX6" fmla="*/ 448 w 141715"/>
                  <a:gd name="connsiteY6" fmla="*/ 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715" h="228600">
                    <a:moveTo>
                      <a:pt x="448" y="0"/>
                    </a:moveTo>
                    <a:cubicBezTo>
                      <a:pt x="15688" y="17145"/>
                      <a:pt x="30928" y="33338"/>
                      <a:pt x="47120" y="50483"/>
                    </a:cubicBezTo>
                    <a:cubicBezTo>
                      <a:pt x="82363" y="60960"/>
                      <a:pt x="110938" y="80963"/>
                      <a:pt x="129988" y="112395"/>
                    </a:cubicBezTo>
                    <a:cubicBezTo>
                      <a:pt x="135703" y="128588"/>
                      <a:pt x="143323" y="144780"/>
                      <a:pt x="141418" y="162878"/>
                    </a:cubicBezTo>
                    <a:cubicBezTo>
                      <a:pt x="132845" y="203835"/>
                      <a:pt x="100460" y="216217"/>
                      <a:pt x="67123" y="228600"/>
                    </a:cubicBezTo>
                    <a:cubicBezTo>
                      <a:pt x="67123" y="160973"/>
                      <a:pt x="56645" y="95250"/>
                      <a:pt x="17592" y="37148"/>
                    </a:cubicBezTo>
                    <a:cubicBezTo>
                      <a:pt x="9020" y="26670"/>
                      <a:pt x="-2410" y="16192"/>
                      <a:pt x="448" y="0"/>
                    </a:cubicBezTo>
                    <a:close/>
                  </a:path>
                </a:pathLst>
              </a:custGeom>
              <a:solidFill>
                <a:srgbClr val="EED2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DB6EF4-85BF-480C-8356-59035C2EBBC0}"/>
                  </a:ext>
                </a:extLst>
              </p:cNvPr>
              <p:cNvSpPr/>
              <p:nvPr/>
            </p:nvSpPr>
            <p:spPr>
              <a:xfrm>
                <a:off x="6985045" y="-1547674"/>
                <a:ext cx="189692" cy="185993"/>
              </a:xfrm>
              <a:custGeom>
                <a:avLst/>
                <a:gdLst>
                  <a:gd name="connsiteX0" fmla="*/ 2262 w 189692"/>
                  <a:gd name="connsiteY0" fmla="*/ 45023 h 185993"/>
                  <a:gd name="connsiteX1" fmla="*/ 32742 w 189692"/>
                  <a:gd name="connsiteY1" fmla="*/ 25973 h 185993"/>
                  <a:gd name="connsiteX2" fmla="*/ 120372 w 189692"/>
                  <a:gd name="connsiteY2" fmla="*/ 6923 h 185993"/>
                  <a:gd name="connsiteX3" fmla="*/ 155615 w 189692"/>
                  <a:gd name="connsiteY3" fmla="*/ 4066 h 185993"/>
                  <a:gd name="connsiteX4" fmla="*/ 188952 w 189692"/>
                  <a:gd name="connsiteY4" fmla="*/ 114556 h 185993"/>
                  <a:gd name="connsiteX5" fmla="*/ 138470 w 189692"/>
                  <a:gd name="connsiteY5" fmla="*/ 169801 h 185993"/>
                  <a:gd name="connsiteX6" fmla="*/ 65127 w 189692"/>
                  <a:gd name="connsiteY6" fmla="*/ 185041 h 185993"/>
                  <a:gd name="connsiteX7" fmla="*/ 3215 w 189692"/>
                  <a:gd name="connsiteY7" fmla="*/ 185993 h 185993"/>
                  <a:gd name="connsiteX8" fmla="*/ 357 w 189692"/>
                  <a:gd name="connsiteY8" fmla="*/ 178373 h 185993"/>
                  <a:gd name="connsiteX9" fmla="*/ 2262 w 189692"/>
                  <a:gd name="connsiteY9" fmla="*/ 174563 h 185993"/>
                  <a:gd name="connsiteX10" fmla="*/ 14645 w 189692"/>
                  <a:gd name="connsiteY10" fmla="*/ 167896 h 185993"/>
                  <a:gd name="connsiteX11" fmla="*/ 114657 w 189692"/>
                  <a:gd name="connsiteY11" fmla="*/ 138368 h 185993"/>
                  <a:gd name="connsiteX12" fmla="*/ 147995 w 189692"/>
                  <a:gd name="connsiteY12" fmla="*/ 84076 h 185993"/>
                  <a:gd name="connsiteX13" fmla="*/ 97512 w 189692"/>
                  <a:gd name="connsiteY13" fmla="*/ 45976 h 185993"/>
                  <a:gd name="connsiteX14" fmla="*/ 13692 w 189692"/>
                  <a:gd name="connsiteY14" fmla="*/ 59311 h 185993"/>
                  <a:gd name="connsiteX15" fmla="*/ 2262 w 189692"/>
                  <a:gd name="connsiteY15" fmla="*/ 45023 h 185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9692" h="185993">
                    <a:moveTo>
                      <a:pt x="2262" y="45023"/>
                    </a:moveTo>
                    <a:cubicBezTo>
                      <a:pt x="12740" y="38356"/>
                      <a:pt x="22265" y="32641"/>
                      <a:pt x="32742" y="25973"/>
                    </a:cubicBezTo>
                    <a:cubicBezTo>
                      <a:pt x="63222" y="25021"/>
                      <a:pt x="88940" y="1208"/>
                      <a:pt x="120372" y="6923"/>
                    </a:cubicBezTo>
                    <a:cubicBezTo>
                      <a:pt x="131802" y="-5459"/>
                      <a:pt x="144185" y="2161"/>
                      <a:pt x="155615" y="4066"/>
                    </a:cubicBezTo>
                    <a:cubicBezTo>
                      <a:pt x="174665" y="38356"/>
                      <a:pt x="193715" y="71693"/>
                      <a:pt x="188952" y="114556"/>
                    </a:cubicBezTo>
                    <a:cubicBezTo>
                      <a:pt x="185142" y="147893"/>
                      <a:pt x="172760" y="164086"/>
                      <a:pt x="138470" y="169801"/>
                    </a:cubicBezTo>
                    <a:cubicBezTo>
                      <a:pt x="113705" y="173611"/>
                      <a:pt x="87987" y="171706"/>
                      <a:pt x="65127" y="185041"/>
                    </a:cubicBezTo>
                    <a:cubicBezTo>
                      <a:pt x="44172" y="185041"/>
                      <a:pt x="23217" y="185041"/>
                      <a:pt x="3215" y="185993"/>
                    </a:cubicBezTo>
                    <a:cubicBezTo>
                      <a:pt x="357" y="183136"/>
                      <a:pt x="-595" y="181231"/>
                      <a:pt x="357" y="178373"/>
                    </a:cubicBezTo>
                    <a:cubicBezTo>
                      <a:pt x="1310" y="175516"/>
                      <a:pt x="2262" y="174563"/>
                      <a:pt x="2262" y="174563"/>
                    </a:cubicBezTo>
                    <a:cubicBezTo>
                      <a:pt x="6072" y="171706"/>
                      <a:pt x="9882" y="169801"/>
                      <a:pt x="14645" y="167896"/>
                    </a:cubicBezTo>
                    <a:cubicBezTo>
                      <a:pt x="48935" y="162181"/>
                      <a:pt x="80367" y="145988"/>
                      <a:pt x="114657" y="138368"/>
                    </a:cubicBezTo>
                    <a:cubicBezTo>
                      <a:pt x="145137" y="131701"/>
                      <a:pt x="150852" y="108841"/>
                      <a:pt x="147995" y="84076"/>
                    </a:cubicBezTo>
                    <a:cubicBezTo>
                      <a:pt x="145137" y="56453"/>
                      <a:pt x="124182" y="45023"/>
                      <a:pt x="97512" y="45976"/>
                    </a:cubicBezTo>
                    <a:cubicBezTo>
                      <a:pt x="68937" y="46928"/>
                      <a:pt x="41315" y="55501"/>
                      <a:pt x="13692" y="59311"/>
                    </a:cubicBezTo>
                    <a:cubicBezTo>
                      <a:pt x="6072" y="56453"/>
                      <a:pt x="1310" y="53596"/>
                      <a:pt x="2262" y="45023"/>
                    </a:cubicBezTo>
                    <a:close/>
                  </a:path>
                </a:pathLst>
              </a:custGeom>
              <a:solidFill>
                <a:srgbClr val="65B4D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7CA6A05A-8610-45C5-800A-F2F6F27135BE}"/>
                  </a:ext>
                </a:extLst>
              </p:cNvPr>
              <p:cNvSpPr/>
              <p:nvPr/>
            </p:nvSpPr>
            <p:spPr>
              <a:xfrm>
                <a:off x="7122968" y="-1734426"/>
                <a:ext cx="38646" cy="98425"/>
              </a:xfrm>
              <a:custGeom>
                <a:avLst/>
                <a:gdLst>
                  <a:gd name="connsiteX0" fmla="*/ 25311 w 38646"/>
                  <a:gd name="connsiteY0" fmla="*/ 98425 h 98425"/>
                  <a:gd name="connsiteX1" fmla="*/ 7214 w 38646"/>
                  <a:gd name="connsiteY1" fmla="*/ 49848 h 98425"/>
                  <a:gd name="connsiteX2" fmla="*/ 7214 w 38646"/>
                  <a:gd name="connsiteY2" fmla="*/ 318 h 98425"/>
                  <a:gd name="connsiteX3" fmla="*/ 26264 w 38646"/>
                  <a:gd name="connsiteY3" fmla="*/ 22225 h 98425"/>
                  <a:gd name="connsiteX4" fmla="*/ 26264 w 38646"/>
                  <a:gd name="connsiteY4" fmla="*/ 22225 h 98425"/>
                  <a:gd name="connsiteX5" fmla="*/ 38646 w 38646"/>
                  <a:gd name="connsiteY5" fmla="*/ 75565 h 98425"/>
                  <a:gd name="connsiteX6" fmla="*/ 25311 w 38646"/>
                  <a:gd name="connsiteY6" fmla="*/ 98425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646" h="98425">
                    <a:moveTo>
                      <a:pt x="25311" y="98425"/>
                    </a:moveTo>
                    <a:cubicBezTo>
                      <a:pt x="14834" y="84138"/>
                      <a:pt x="7214" y="68898"/>
                      <a:pt x="7214" y="49848"/>
                    </a:cubicBezTo>
                    <a:cubicBezTo>
                      <a:pt x="9119" y="33655"/>
                      <a:pt x="-9931" y="17463"/>
                      <a:pt x="7214" y="318"/>
                    </a:cubicBezTo>
                    <a:cubicBezTo>
                      <a:pt x="25311" y="-2540"/>
                      <a:pt x="19596" y="14605"/>
                      <a:pt x="26264" y="22225"/>
                    </a:cubicBezTo>
                    <a:cubicBezTo>
                      <a:pt x="26264" y="22225"/>
                      <a:pt x="26264" y="22225"/>
                      <a:pt x="26264" y="22225"/>
                    </a:cubicBezTo>
                    <a:cubicBezTo>
                      <a:pt x="30074" y="40323"/>
                      <a:pt x="34836" y="57468"/>
                      <a:pt x="38646" y="75565"/>
                    </a:cubicBezTo>
                    <a:cubicBezTo>
                      <a:pt x="36741" y="85090"/>
                      <a:pt x="34836" y="93663"/>
                      <a:pt x="25311" y="98425"/>
                    </a:cubicBezTo>
                    <a:close/>
                  </a:path>
                </a:pathLst>
              </a:custGeom>
              <a:solidFill>
                <a:srgbClr val="4B3C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B708D2E-6F0E-47E9-8C25-ECC339445D42}"/>
                  </a:ext>
                </a:extLst>
              </p:cNvPr>
              <p:cNvSpPr/>
              <p:nvPr/>
            </p:nvSpPr>
            <p:spPr>
              <a:xfrm>
                <a:off x="7105417" y="-1566096"/>
                <a:ext cx="42026" cy="31288"/>
              </a:xfrm>
              <a:custGeom>
                <a:avLst/>
                <a:gdLst>
                  <a:gd name="connsiteX0" fmla="*/ 36195 w 42026"/>
                  <a:gd name="connsiteY0" fmla="*/ 22487 h 31288"/>
                  <a:gd name="connsiteX1" fmla="*/ 0 w 42026"/>
                  <a:gd name="connsiteY1" fmla="*/ 25345 h 31288"/>
                  <a:gd name="connsiteX2" fmla="*/ 35243 w 42026"/>
                  <a:gd name="connsiteY2" fmla="*/ 580 h 31288"/>
                  <a:gd name="connsiteX3" fmla="*/ 36195 w 42026"/>
                  <a:gd name="connsiteY3" fmla="*/ 22487 h 31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31288">
                    <a:moveTo>
                      <a:pt x="36195" y="22487"/>
                    </a:moveTo>
                    <a:cubicBezTo>
                      <a:pt x="25718" y="41537"/>
                      <a:pt x="12383" y="23440"/>
                      <a:pt x="0" y="25345"/>
                    </a:cubicBezTo>
                    <a:cubicBezTo>
                      <a:pt x="2858" y="5342"/>
                      <a:pt x="19050" y="-2278"/>
                      <a:pt x="35243" y="580"/>
                    </a:cubicBezTo>
                    <a:cubicBezTo>
                      <a:pt x="47625" y="2485"/>
                      <a:pt x="40005" y="14867"/>
                      <a:pt x="36195" y="22487"/>
                    </a:cubicBezTo>
                    <a:close/>
                  </a:path>
                </a:pathLst>
              </a:custGeom>
              <a:solidFill>
                <a:srgbClr val="7BB4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338F5E93-04BB-4995-9887-F9C09242C8E2}"/>
                  </a:ext>
                </a:extLst>
              </p:cNvPr>
              <p:cNvSpPr/>
              <p:nvPr/>
            </p:nvSpPr>
            <p:spPr>
              <a:xfrm>
                <a:off x="6521018" y="-1552278"/>
                <a:ext cx="157897" cy="188373"/>
              </a:xfrm>
              <a:custGeom>
                <a:avLst/>
                <a:gdLst>
                  <a:gd name="connsiteX0" fmla="*/ 21471 w 157897"/>
                  <a:gd name="connsiteY0" fmla="*/ 97 h 188373"/>
                  <a:gd name="connsiteX1" fmla="*/ 93861 w 157897"/>
                  <a:gd name="connsiteY1" fmla="*/ 35340 h 188373"/>
                  <a:gd name="connsiteX2" fmla="*/ 144344 w 157897"/>
                  <a:gd name="connsiteY2" fmla="*/ 57247 h 188373"/>
                  <a:gd name="connsiteX3" fmla="*/ 137676 w 157897"/>
                  <a:gd name="connsiteY3" fmla="*/ 185835 h 188373"/>
                  <a:gd name="connsiteX4" fmla="*/ 35759 w 157897"/>
                  <a:gd name="connsiteY4" fmla="*/ 176310 h 188373"/>
                  <a:gd name="connsiteX5" fmla="*/ 4326 w 157897"/>
                  <a:gd name="connsiteY5" fmla="*/ 82012 h 188373"/>
                  <a:gd name="connsiteX6" fmla="*/ 1469 w 157897"/>
                  <a:gd name="connsiteY6" fmla="*/ 33435 h 188373"/>
                  <a:gd name="connsiteX7" fmla="*/ 21471 w 157897"/>
                  <a:gd name="connsiteY7" fmla="*/ 97 h 188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97" h="188373">
                    <a:moveTo>
                      <a:pt x="21471" y="97"/>
                    </a:moveTo>
                    <a:cubicBezTo>
                      <a:pt x="37664" y="28672"/>
                      <a:pt x="68144" y="25815"/>
                      <a:pt x="93861" y="35340"/>
                    </a:cubicBezTo>
                    <a:cubicBezTo>
                      <a:pt x="111006" y="41055"/>
                      <a:pt x="131009" y="42007"/>
                      <a:pt x="144344" y="57247"/>
                    </a:cubicBezTo>
                    <a:cubicBezTo>
                      <a:pt x="151964" y="101062"/>
                      <a:pt x="173871" y="144877"/>
                      <a:pt x="137676" y="185835"/>
                    </a:cubicBezTo>
                    <a:cubicBezTo>
                      <a:pt x="102434" y="192502"/>
                      <a:pt x="68144" y="184882"/>
                      <a:pt x="35759" y="176310"/>
                    </a:cubicBezTo>
                    <a:cubicBezTo>
                      <a:pt x="-14724" y="162022"/>
                      <a:pt x="2421" y="116302"/>
                      <a:pt x="4326" y="82012"/>
                    </a:cubicBezTo>
                    <a:cubicBezTo>
                      <a:pt x="5279" y="64867"/>
                      <a:pt x="14804" y="49627"/>
                      <a:pt x="1469" y="33435"/>
                    </a:cubicBezTo>
                    <a:cubicBezTo>
                      <a:pt x="11946" y="24862"/>
                      <a:pt x="-6151" y="-1808"/>
                      <a:pt x="21471" y="97"/>
                    </a:cubicBezTo>
                    <a:close/>
                  </a:path>
                </a:pathLst>
              </a:custGeom>
              <a:solidFill>
                <a:srgbClr val="54B9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FC58E0C-862B-4F58-8590-EFCF10C657CF}"/>
                  </a:ext>
                </a:extLst>
              </p:cNvPr>
              <p:cNvSpPr/>
              <p:nvPr/>
            </p:nvSpPr>
            <p:spPr>
              <a:xfrm>
                <a:off x="6658694" y="-1494078"/>
                <a:ext cx="154863" cy="133350"/>
              </a:xfrm>
              <a:custGeom>
                <a:avLst/>
                <a:gdLst>
                  <a:gd name="connsiteX0" fmla="*/ 0 w 154863"/>
                  <a:gd name="connsiteY0" fmla="*/ 128588 h 133350"/>
                  <a:gd name="connsiteX1" fmla="*/ 6668 w 154863"/>
                  <a:gd name="connsiteY1" fmla="*/ 0 h 133350"/>
                  <a:gd name="connsiteX2" fmla="*/ 53340 w 154863"/>
                  <a:gd name="connsiteY2" fmla="*/ 952 h 133350"/>
                  <a:gd name="connsiteX3" fmla="*/ 113348 w 154863"/>
                  <a:gd name="connsiteY3" fmla="*/ 5715 h 133350"/>
                  <a:gd name="connsiteX4" fmla="*/ 145733 w 154863"/>
                  <a:gd name="connsiteY4" fmla="*/ 50483 h 133350"/>
                  <a:gd name="connsiteX5" fmla="*/ 149543 w 154863"/>
                  <a:gd name="connsiteY5" fmla="*/ 67627 h 133350"/>
                  <a:gd name="connsiteX6" fmla="*/ 103823 w 154863"/>
                  <a:gd name="connsiteY6" fmla="*/ 133350 h 133350"/>
                  <a:gd name="connsiteX7" fmla="*/ 0 w 154863"/>
                  <a:gd name="connsiteY7" fmla="*/ 128588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863" h="133350">
                    <a:moveTo>
                      <a:pt x="0" y="128588"/>
                    </a:moveTo>
                    <a:cubicBezTo>
                      <a:pt x="16193" y="86677"/>
                      <a:pt x="-7620" y="41910"/>
                      <a:pt x="6668" y="0"/>
                    </a:cubicBezTo>
                    <a:cubicBezTo>
                      <a:pt x="21908" y="0"/>
                      <a:pt x="38100" y="0"/>
                      <a:pt x="53340" y="952"/>
                    </a:cubicBezTo>
                    <a:cubicBezTo>
                      <a:pt x="72390" y="11430"/>
                      <a:pt x="93345" y="4763"/>
                      <a:pt x="113348" y="5715"/>
                    </a:cubicBezTo>
                    <a:cubicBezTo>
                      <a:pt x="158115" y="7620"/>
                      <a:pt x="158115" y="6667"/>
                      <a:pt x="145733" y="50483"/>
                    </a:cubicBezTo>
                    <a:cubicBezTo>
                      <a:pt x="143828" y="57150"/>
                      <a:pt x="143828" y="62865"/>
                      <a:pt x="149543" y="67627"/>
                    </a:cubicBezTo>
                    <a:cubicBezTo>
                      <a:pt x="162878" y="117158"/>
                      <a:pt x="152400" y="133350"/>
                      <a:pt x="103823" y="133350"/>
                    </a:cubicBezTo>
                    <a:cubicBezTo>
                      <a:pt x="69533" y="132397"/>
                      <a:pt x="34290" y="129540"/>
                      <a:pt x="0" y="128588"/>
                    </a:cubicBezTo>
                    <a:close/>
                  </a:path>
                </a:pathLst>
              </a:custGeom>
              <a:solidFill>
                <a:srgbClr val="0895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11500934-5201-48EA-A2BF-64512472C014}"/>
                  </a:ext>
                </a:extLst>
              </p:cNvPr>
              <p:cNvSpPr/>
              <p:nvPr/>
            </p:nvSpPr>
            <p:spPr>
              <a:xfrm>
                <a:off x="6712035" y="-1494078"/>
                <a:ext cx="277177" cy="133609"/>
              </a:xfrm>
              <a:custGeom>
                <a:avLst/>
                <a:gdLst>
                  <a:gd name="connsiteX0" fmla="*/ 96202 w 277177"/>
                  <a:gd name="connsiteY0" fmla="*/ 66675 h 133609"/>
                  <a:gd name="connsiteX1" fmla="*/ 83820 w 277177"/>
                  <a:gd name="connsiteY1" fmla="*/ 61913 h 133609"/>
                  <a:gd name="connsiteX2" fmla="*/ 29527 w 277177"/>
                  <a:gd name="connsiteY2" fmla="*/ 9525 h 133609"/>
                  <a:gd name="connsiteX3" fmla="*/ 0 w 277177"/>
                  <a:gd name="connsiteY3" fmla="*/ 0 h 133609"/>
                  <a:gd name="connsiteX4" fmla="*/ 180975 w 277177"/>
                  <a:gd name="connsiteY4" fmla="*/ 0 h 133609"/>
                  <a:gd name="connsiteX5" fmla="*/ 176213 w 277177"/>
                  <a:gd name="connsiteY5" fmla="*/ 91440 h 133609"/>
                  <a:gd name="connsiteX6" fmla="*/ 204788 w 277177"/>
                  <a:gd name="connsiteY6" fmla="*/ 110490 h 133609"/>
                  <a:gd name="connsiteX7" fmla="*/ 276225 w 277177"/>
                  <a:gd name="connsiteY7" fmla="*/ 123825 h 133609"/>
                  <a:gd name="connsiteX8" fmla="*/ 277178 w 277177"/>
                  <a:gd name="connsiteY8" fmla="*/ 131445 h 133609"/>
                  <a:gd name="connsiteX9" fmla="*/ 181927 w 277177"/>
                  <a:gd name="connsiteY9" fmla="*/ 133350 h 133609"/>
                  <a:gd name="connsiteX10" fmla="*/ 142875 w 277177"/>
                  <a:gd name="connsiteY10" fmla="*/ 75247 h 133609"/>
                  <a:gd name="connsiteX11" fmla="*/ 140017 w 277177"/>
                  <a:gd name="connsiteY11" fmla="*/ 46672 h 133609"/>
                  <a:gd name="connsiteX12" fmla="*/ 96202 w 277177"/>
                  <a:gd name="connsiteY12" fmla="*/ 66675 h 13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7177" h="133609">
                    <a:moveTo>
                      <a:pt x="96202" y="66675"/>
                    </a:moveTo>
                    <a:cubicBezTo>
                      <a:pt x="92392" y="64770"/>
                      <a:pt x="87630" y="63817"/>
                      <a:pt x="83820" y="61913"/>
                    </a:cubicBezTo>
                    <a:cubicBezTo>
                      <a:pt x="110490" y="-1905"/>
                      <a:pt x="63817" y="10477"/>
                      <a:pt x="29527" y="9525"/>
                    </a:cubicBezTo>
                    <a:cubicBezTo>
                      <a:pt x="19050" y="9525"/>
                      <a:pt x="7620" y="9525"/>
                      <a:pt x="0" y="0"/>
                    </a:cubicBezTo>
                    <a:cubicBezTo>
                      <a:pt x="60007" y="0"/>
                      <a:pt x="120967" y="0"/>
                      <a:pt x="180975" y="0"/>
                    </a:cubicBezTo>
                    <a:cubicBezTo>
                      <a:pt x="173355" y="29527"/>
                      <a:pt x="191452" y="59055"/>
                      <a:pt x="176213" y="91440"/>
                    </a:cubicBezTo>
                    <a:cubicBezTo>
                      <a:pt x="167640" y="108585"/>
                      <a:pt x="192405" y="108585"/>
                      <a:pt x="204788" y="110490"/>
                    </a:cubicBezTo>
                    <a:cubicBezTo>
                      <a:pt x="228600" y="114300"/>
                      <a:pt x="255270" y="103822"/>
                      <a:pt x="276225" y="123825"/>
                    </a:cubicBezTo>
                    <a:cubicBezTo>
                      <a:pt x="277178" y="126683"/>
                      <a:pt x="277178" y="129540"/>
                      <a:pt x="277178" y="131445"/>
                    </a:cubicBezTo>
                    <a:cubicBezTo>
                      <a:pt x="245745" y="132397"/>
                      <a:pt x="214313" y="134302"/>
                      <a:pt x="181927" y="133350"/>
                    </a:cubicBezTo>
                    <a:cubicBezTo>
                      <a:pt x="144780" y="131445"/>
                      <a:pt x="132397" y="111442"/>
                      <a:pt x="142875" y="75247"/>
                    </a:cubicBezTo>
                    <a:cubicBezTo>
                      <a:pt x="145732" y="64770"/>
                      <a:pt x="171450" y="53340"/>
                      <a:pt x="140017" y="46672"/>
                    </a:cubicBezTo>
                    <a:cubicBezTo>
                      <a:pt x="121920" y="42863"/>
                      <a:pt x="99060" y="31433"/>
                      <a:pt x="96202" y="66675"/>
                    </a:cubicBezTo>
                    <a:close/>
                  </a:path>
                </a:pathLst>
              </a:custGeom>
              <a:solidFill>
                <a:srgbClr val="1578A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F352A512-BCB9-4E44-A167-A3FE1C9FFB86}"/>
                  </a:ext>
                </a:extLst>
              </p:cNvPr>
              <p:cNvSpPr/>
              <p:nvPr/>
            </p:nvSpPr>
            <p:spPr>
              <a:xfrm>
                <a:off x="6503731" y="-1743633"/>
                <a:ext cx="66441" cy="224789"/>
              </a:xfrm>
              <a:custGeom>
                <a:avLst/>
                <a:gdLst>
                  <a:gd name="connsiteX0" fmla="*/ 38758 w 66441"/>
                  <a:gd name="connsiteY0" fmla="*/ 191452 h 224789"/>
                  <a:gd name="connsiteX1" fmla="*/ 17803 w 66441"/>
                  <a:gd name="connsiteY1" fmla="*/ 224790 h 224789"/>
                  <a:gd name="connsiteX2" fmla="*/ 5421 w 66441"/>
                  <a:gd name="connsiteY2" fmla="*/ 173355 h 224789"/>
                  <a:gd name="connsiteX3" fmla="*/ 16851 w 66441"/>
                  <a:gd name="connsiteY3" fmla="*/ 49530 h 224789"/>
                  <a:gd name="connsiteX4" fmla="*/ 17803 w 66441"/>
                  <a:gd name="connsiteY4" fmla="*/ 41910 h 224789"/>
                  <a:gd name="connsiteX5" fmla="*/ 34948 w 66441"/>
                  <a:gd name="connsiteY5" fmla="*/ 0 h 224789"/>
                  <a:gd name="connsiteX6" fmla="*/ 47331 w 66441"/>
                  <a:gd name="connsiteY6" fmla="*/ 50482 h 224789"/>
                  <a:gd name="connsiteX7" fmla="*/ 45426 w 66441"/>
                  <a:gd name="connsiteY7" fmla="*/ 103822 h 224789"/>
                  <a:gd name="connsiteX8" fmla="*/ 50188 w 66441"/>
                  <a:gd name="connsiteY8" fmla="*/ 157163 h 224789"/>
                  <a:gd name="connsiteX9" fmla="*/ 66381 w 66441"/>
                  <a:gd name="connsiteY9" fmla="*/ 182880 h 224789"/>
                  <a:gd name="connsiteX10" fmla="*/ 38758 w 66441"/>
                  <a:gd name="connsiteY10" fmla="*/ 191452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441" h="224789">
                    <a:moveTo>
                      <a:pt x="38758" y="191452"/>
                    </a:moveTo>
                    <a:cubicBezTo>
                      <a:pt x="23518" y="197167"/>
                      <a:pt x="26376" y="215265"/>
                      <a:pt x="17803" y="224790"/>
                    </a:cubicBezTo>
                    <a:cubicBezTo>
                      <a:pt x="13041" y="207645"/>
                      <a:pt x="24471" y="186690"/>
                      <a:pt x="5421" y="173355"/>
                    </a:cubicBezTo>
                    <a:cubicBezTo>
                      <a:pt x="-12677" y="130492"/>
                      <a:pt x="20661" y="91440"/>
                      <a:pt x="16851" y="49530"/>
                    </a:cubicBezTo>
                    <a:cubicBezTo>
                      <a:pt x="18756" y="46672"/>
                      <a:pt x="18756" y="44767"/>
                      <a:pt x="17803" y="41910"/>
                    </a:cubicBezTo>
                    <a:cubicBezTo>
                      <a:pt x="29233" y="30480"/>
                      <a:pt x="9231" y="6667"/>
                      <a:pt x="34948" y="0"/>
                    </a:cubicBezTo>
                    <a:cubicBezTo>
                      <a:pt x="40663" y="16192"/>
                      <a:pt x="28281" y="37147"/>
                      <a:pt x="47331" y="50482"/>
                    </a:cubicBezTo>
                    <a:cubicBezTo>
                      <a:pt x="57808" y="68580"/>
                      <a:pt x="47331" y="85725"/>
                      <a:pt x="45426" y="103822"/>
                    </a:cubicBezTo>
                    <a:cubicBezTo>
                      <a:pt x="40663" y="121920"/>
                      <a:pt x="33043" y="140970"/>
                      <a:pt x="50188" y="157163"/>
                    </a:cubicBezTo>
                    <a:cubicBezTo>
                      <a:pt x="56856" y="164782"/>
                      <a:pt x="67333" y="169545"/>
                      <a:pt x="66381" y="182880"/>
                    </a:cubicBezTo>
                    <a:cubicBezTo>
                      <a:pt x="57808" y="183832"/>
                      <a:pt x="45426" y="180022"/>
                      <a:pt x="38758" y="191452"/>
                    </a:cubicBezTo>
                    <a:close/>
                  </a:path>
                </a:pathLst>
              </a:custGeom>
              <a:solidFill>
                <a:srgbClr val="4238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E832F0F-7677-4B97-AD07-3A7AEFEFC145}"/>
                  </a:ext>
                </a:extLst>
              </p:cNvPr>
              <p:cNvSpPr/>
              <p:nvPr/>
            </p:nvSpPr>
            <p:spPr>
              <a:xfrm>
                <a:off x="6609428" y="-1264526"/>
                <a:ext cx="180791" cy="114291"/>
              </a:xfrm>
              <a:custGeom>
                <a:avLst/>
                <a:gdLst>
                  <a:gd name="connsiteX0" fmla="*/ 8309 w 180791"/>
                  <a:gd name="connsiteY0" fmla="*/ 27623 h 114291"/>
                  <a:gd name="connsiteX1" fmla="*/ 27359 w 180791"/>
                  <a:gd name="connsiteY1" fmla="*/ 0 h 114291"/>
                  <a:gd name="connsiteX2" fmla="*/ 170234 w 180791"/>
                  <a:gd name="connsiteY2" fmla="*/ 0 h 114291"/>
                  <a:gd name="connsiteX3" fmla="*/ 179759 w 180791"/>
                  <a:gd name="connsiteY3" fmla="*/ 103823 h 114291"/>
                  <a:gd name="connsiteX4" fmla="*/ 148327 w 180791"/>
                  <a:gd name="connsiteY4" fmla="*/ 113348 h 114291"/>
                  <a:gd name="connsiteX5" fmla="*/ 69269 w 180791"/>
                  <a:gd name="connsiteY5" fmla="*/ 23813 h 114291"/>
                  <a:gd name="connsiteX6" fmla="*/ 8309 w 180791"/>
                  <a:gd name="connsiteY6" fmla="*/ 27623 h 114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791" h="114291">
                    <a:moveTo>
                      <a:pt x="8309" y="27623"/>
                    </a:moveTo>
                    <a:cubicBezTo>
                      <a:pt x="-11693" y="953"/>
                      <a:pt x="8309" y="0"/>
                      <a:pt x="27359" y="0"/>
                    </a:cubicBezTo>
                    <a:cubicBezTo>
                      <a:pt x="74984" y="0"/>
                      <a:pt x="122609" y="0"/>
                      <a:pt x="170234" y="0"/>
                    </a:cubicBezTo>
                    <a:cubicBezTo>
                      <a:pt x="189284" y="33338"/>
                      <a:pt x="175949" y="69533"/>
                      <a:pt x="179759" y="103823"/>
                    </a:cubicBezTo>
                    <a:cubicBezTo>
                      <a:pt x="172139" y="115253"/>
                      <a:pt x="160709" y="115253"/>
                      <a:pt x="148327" y="113348"/>
                    </a:cubicBezTo>
                    <a:cubicBezTo>
                      <a:pt x="160709" y="22860"/>
                      <a:pt x="160709" y="21908"/>
                      <a:pt x="69269" y="23813"/>
                    </a:cubicBezTo>
                    <a:cubicBezTo>
                      <a:pt x="48314" y="22860"/>
                      <a:pt x="28312" y="20003"/>
                      <a:pt x="8309" y="2762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E58B56E-D158-4632-8A65-A9D859097557}"/>
                  </a:ext>
                </a:extLst>
              </p:cNvPr>
              <p:cNvSpPr/>
              <p:nvPr/>
            </p:nvSpPr>
            <p:spPr>
              <a:xfrm>
                <a:off x="6625357" y="-1341678"/>
                <a:ext cx="155257" cy="24288"/>
              </a:xfrm>
              <a:custGeom>
                <a:avLst/>
                <a:gdLst>
                  <a:gd name="connsiteX0" fmla="*/ 0 w 155257"/>
                  <a:gd name="connsiteY0" fmla="*/ 952 h 24288"/>
                  <a:gd name="connsiteX1" fmla="*/ 152400 w 155257"/>
                  <a:gd name="connsiteY1" fmla="*/ 0 h 24288"/>
                  <a:gd name="connsiteX2" fmla="*/ 155258 w 155257"/>
                  <a:gd name="connsiteY2" fmla="*/ 6667 h 24288"/>
                  <a:gd name="connsiteX3" fmla="*/ 142875 w 155257"/>
                  <a:gd name="connsiteY3" fmla="*/ 18097 h 24288"/>
                  <a:gd name="connsiteX4" fmla="*/ 36195 w 155257"/>
                  <a:gd name="connsiteY4" fmla="*/ 21908 h 24288"/>
                  <a:gd name="connsiteX5" fmla="*/ 0 w 155257"/>
                  <a:gd name="connsiteY5" fmla="*/ 952 h 24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5257" h="24288">
                    <a:moveTo>
                      <a:pt x="0" y="952"/>
                    </a:moveTo>
                    <a:cubicBezTo>
                      <a:pt x="50482" y="952"/>
                      <a:pt x="101918" y="952"/>
                      <a:pt x="152400" y="0"/>
                    </a:cubicBezTo>
                    <a:cubicBezTo>
                      <a:pt x="153353" y="2858"/>
                      <a:pt x="154305" y="4763"/>
                      <a:pt x="155258" y="6667"/>
                    </a:cubicBezTo>
                    <a:cubicBezTo>
                      <a:pt x="152400" y="11430"/>
                      <a:pt x="147637" y="15240"/>
                      <a:pt x="142875" y="18097"/>
                    </a:cubicBezTo>
                    <a:cubicBezTo>
                      <a:pt x="107632" y="27622"/>
                      <a:pt x="71437" y="23813"/>
                      <a:pt x="36195" y="21908"/>
                    </a:cubicBezTo>
                    <a:cubicBezTo>
                      <a:pt x="20955" y="22860"/>
                      <a:pt x="3810" y="21908"/>
                      <a:pt x="0" y="952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1558040D-A83E-40EF-8189-4E45CAB28FEC}"/>
                  </a:ext>
                </a:extLst>
              </p:cNvPr>
              <p:cNvSpPr/>
              <p:nvPr/>
            </p:nvSpPr>
            <p:spPr>
              <a:xfrm>
                <a:off x="6806332" y="-1354306"/>
                <a:ext cx="74295" cy="24057"/>
              </a:xfrm>
              <a:custGeom>
                <a:avLst/>
                <a:gdLst>
                  <a:gd name="connsiteX0" fmla="*/ 11430 w 74295"/>
                  <a:gd name="connsiteY0" fmla="*/ 13580 h 24057"/>
                  <a:gd name="connsiteX1" fmla="*/ 0 w 74295"/>
                  <a:gd name="connsiteY1" fmla="*/ 11675 h 24057"/>
                  <a:gd name="connsiteX2" fmla="*/ 74295 w 74295"/>
                  <a:gd name="connsiteY2" fmla="*/ 24058 h 24057"/>
                  <a:gd name="connsiteX3" fmla="*/ 11430 w 74295"/>
                  <a:gd name="connsiteY3" fmla="*/ 13580 h 2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5" h="24057">
                    <a:moveTo>
                      <a:pt x="11430" y="13580"/>
                    </a:moveTo>
                    <a:cubicBezTo>
                      <a:pt x="7620" y="12628"/>
                      <a:pt x="3810" y="12628"/>
                      <a:pt x="0" y="11675"/>
                    </a:cubicBezTo>
                    <a:cubicBezTo>
                      <a:pt x="27623" y="-707"/>
                      <a:pt x="55245" y="-11185"/>
                      <a:pt x="74295" y="24058"/>
                    </a:cubicBezTo>
                    <a:cubicBezTo>
                      <a:pt x="55245" y="16438"/>
                      <a:pt x="35243" y="6913"/>
                      <a:pt x="11430" y="13580"/>
                    </a:cubicBezTo>
                    <a:close/>
                  </a:path>
                </a:pathLst>
              </a:custGeom>
              <a:solidFill>
                <a:srgbClr val="4542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BCE89CB1-E631-48F9-95C1-0156EF170930}"/>
                  </a:ext>
                </a:extLst>
              </p:cNvPr>
              <p:cNvSpPr/>
              <p:nvPr/>
            </p:nvSpPr>
            <p:spPr>
              <a:xfrm>
                <a:off x="6765184" y="-1334058"/>
                <a:ext cx="24478" cy="48577"/>
              </a:xfrm>
              <a:custGeom>
                <a:avLst/>
                <a:gdLst>
                  <a:gd name="connsiteX0" fmla="*/ 22097 w 24478"/>
                  <a:gd name="connsiteY0" fmla="*/ 48577 h 48577"/>
                  <a:gd name="connsiteX1" fmla="*/ 3047 w 24478"/>
                  <a:gd name="connsiteY1" fmla="*/ 48577 h 48577"/>
                  <a:gd name="connsiteX2" fmla="*/ 12572 w 24478"/>
                  <a:gd name="connsiteY2" fmla="*/ 2857 h 48577"/>
                  <a:gd name="connsiteX3" fmla="*/ 15430 w 24478"/>
                  <a:gd name="connsiteY3" fmla="*/ 0 h 48577"/>
                  <a:gd name="connsiteX4" fmla="*/ 22097 w 24478"/>
                  <a:gd name="connsiteY4" fmla="*/ 48577 h 48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8" h="48577">
                    <a:moveTo>
                      <a:pt x="22097" y="48577"/>
                    </a:moveTo>
                    <a:cubicBezTo>
                      <a:pt x="15430" y="48577"/>
                      <a:pt x="9715" y="48577"/>
                      <a:pt x="3047" y="48577"/>
                    </a:cubicBezTo>
                    <a:cubicBezTo>
                      <a:pt x="-3620" y="31432"/>
                      <a:pt x="1143" y="16192"/>
                      <a:pt x="12572" y="2857"/>
                    </a:cubicBezTo>
                    <a:cubicBezTo>
                      <a:pt x="12572" y="2857"/>
                      <a:pt x="15430" y="0"/>
                      <a:pt x="15430" y="0"/>
                    </a:cubicBezTo>
                    <a:cubicBezTo>
                      <a:pt x="29718" y="14288"/>
                      <a:pt x="23050" y="31432"/>
                      <a:pt x="22097" y="48577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04B1E54-1819-49AF-B80A-E5AF0592E5D0}"/>
                  </a:ext>
                </a:extLst>
              </p:cNvPr>
              <p:cNvSpPr/>
              <p:nvPr/>
            </p:nvSpPr>
            <p:spPr>
              <a:xfrm>
                <a:off x="6470580" y="-3141904"/>
                <a:ext cx="605652" cy="499463"/>
              </a:xfrm>
              <a:custGeom>
                <a:avLst/>
                <a:gdLst>
                  <a:gd name="connsiteX0" fmla="*/ 518632 w 605652"/>
                  <a:gd name="connsiteY0" fmla="*/ 0 h 499463"/>
                  <a:gd name="connsiteX1" fmla="*/ 594832 w 605652"/>
                  <a:gd name="connsiteY1" fmla="*/ 381953 h 499463"/>
                  <a:gd name="connsiteX2" fmla="*/ 515774 w 605652"/>
                  <a:gd name="connsiteY2" fmla="*/ 493395 h 499463"/>
                  <a:gd name="connsiteX3" fmla="*/ 80482 w 605652"/>
                  <a:gd name="connsiteY3" fmla="*/ 497205 h 499463"/>
                  <a:gd name="connsiteX4" fmla="*/ 9044 w 605652"/>
                  <a:gd name="connsiteY4" fmla="*/ 435293 h 499463"/>
                  <a:gd name="connsiteX5" fmla="*/ 2377 w 605652"/>
                  <a:gd name="connsiteY5" fmla="*/ 374333 h 499463"/>
                  <a:gd name="connsiteX6" fmla="*/ 24284 w 605652"/>
                  <a:gd name="connsiteY6" fmla="*/ 297180 h 499463"/>
                  <a:gd name="connsiteX7" fmla="*/ 80482 w 605652"/>
                  <a:gd name="connsiteY7" fmla="*/ 124778 h 499463"/>
                  <a:gd name="connsiteX8" fmla="*/ 80482 w 605652"/>
                  <a:gd name="connsiteY8" fmla="*/ 243840 h 499463"/>
                  <a:gd name="connsiteX9" fmla="*/ 184304 w 605652"/>
                  <a:gd name="connsiteY9" fmla="*/ 360998 h 499463"/>
                  <a:gd name="connsiteX10" fmla="*/ 382424 w 605652"/>
                  <a:gd name="connsiteY10" fmla="*/ 355283 h 499463"/>
                  <a:gd name="connsiteX11" fmla="*/ 533872 w 605652"/>
                  <a:gd name="connsiteY11" fmla="*/ 125730 h 499463"/>
                  <a:gd name="connsiteX12" fmla="*/ 518632 w 605652"/>
                  <a:gd name="connsiteY12" fmla="*/ 0 h 49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05652" h="499463">
                    <a:moveTo>
                      <a:pt x="518632" y="0"/>
                    </a:moveTo>
                    <a:cubicBezTo>
                      <a:pt x="567209" y="122873"/>
                      <a:pt x="591022" y="250508"/>
                      <a:pt x="594832" y="381953"/>
                    </a:cubicBezTo>
                    <a:cubicBezTo>
                      <a:pt x="624359" y="457200"/>
                      <a:pt x="591974" y="503872"/>
                      <a:pt x="515774" y="493395"/>
                    </a:cubicBezTo>
                    <a:cubicBezTo>
                      <a:pt x="370042" y="474345"/>
                      <a:pt x="225261" y="478155"/>
                      <a:pt x="80482" y="497205"/>
                    </a:cubicBezTo>
                    <a:cubicBezTo>
                      <a:pt x="22379" y="504825"/>
                      <a:pt x="9997" y="495300"/>
                      <a:pt x="9044" y="435293"/>
                    </a:cubicBezTo>
                    <a:cubicBezTo>
                      <a:pt x="9044" y="414338"/>
                      <a:pt x="4282" y="394335"/>
                      <a:pt x="2377" y="374333"/>
                    </a:cubicBezTo>
                    <a:cubicBezTo>
                      <a:pt x="-481" y="346710"/>
                      <a:pt x="-6196" y="316230"/>
                      <a:pt x="24284" y="297180"/>
                    </a:cubicBezTo>
                    <a:cubicBezTo>
                      <a:pt x="50002" y="241935"/>
                      <a:pt x="49049" y="178118"/>
                      <a:pt x="80482" y="124778"/>
                    </a:cubicBezTo>
                    <a:cubicBezTo>
                      <a:pt x="80482" y="164783"/>
                      <a:pt x="80482" y="203835"/>
                      <a:pt x="80482" y="243840"/>
                    </a:cubicBezTo>
                    <a:cubicBezTo>
                      <a:pt x="81434" y="312420"/>
                      <a:pt x="115724" y="357188"/>
                      <a:pt x="184304" y="360998"/>
                    </a:cubicBezTo>
                    <a:cubicBezTo>
                      <a:pt x="250026" y="364808"/>
                      <a:pt x="316701" y="371475"/>
                      <a:pt x="382424" y="355283"/>
                    </a:cubicBezTo>
                    <a:cubicBezTo>
                      <a:pt x="529109" y="320993"/>
                      <a:pt x="551017" y="225743"/>
                      <a:pt x="533872" y="125730"/>
                    </a:cubicBezTo>
                    <a:cubicBezTo>
                      <a:pt x="525299" y="83820"/>
                      <a:pt x="523394" y="41910"/>
                      <a:pt x="518632" y="0"/>
                    </a:cubicBezTo>
                    <a:close/>
                  </a:path>
                </a:pathLst>
              </a:custGeom>
              <a:solidFill>
                <a:srgbClr val="7F6F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1528897-AF0A-48EF-AB25-EFB652C3C584}"/>
                  </a:ext>
                </a:extLst>
              </p:cNvPr>
              <p:cNvSpPr/>
              <p:nvPr/>
            </p:nvSpPr>
            <p:spPr>
              <a:xfrm>
                <a:off x="6131962" y="-2876156"/>
                <a:ext cx="1318518" cy="591394"/>
              </a:xfrm>
              <a:custGeom>
                <a:avLst/>
                <a:gdLst>
                  <a:gd name="connsiteX0" fmla="*/ 361950 w 1318518"/>
                  <a:gd name="connsiteY0" fmla="*/ 31432 h 591394"/>
                  <a:gd name="connsiteX1" fmla="*/ 364808 w 1318518"/>
                  <a:gd name="connsiteY1" fmla="*/ 208597 h 591394"/>
                  <a:gd name="connsiteX2" fmla="*/ 392430 w 1318518"/>
                  <a:gd name="connsiteY2" fmla="*/ 220980 h 591394"/>
                  <a:gd name="connsiteX3" fmla="*/ 722948 w 1318518"/>
                  <a:gd name="connsiteY3" fmla="*/ 201930 h 591394"/>
                  <a:gd name="connsiteX4" fmla="*/ 863918 w 1318518"/>
                  <a:gd name="connsiteY4" fmla="*/ 214312 h 591394"/>
                  <a:gd name="connsiteX5" fmla="*/ 924878 w 1318518"/>
                  <a:gd name="connsiteY5" fmla="*/ 172403 h 591394"/>
                  <a:gd name="connsiteX6" fmla="*/ 933450 w 1318518"/>
                  <a:gd name="connsiteY6" fmla="*/ 116205 h 591394"/>
                  <a:gd name="connsiteX7" fmla="*/ 952500 w 1318518"/>
                  <a:gd name="connsiteY7" fmla="*/ 116205 h 591394"/>
                  <a:gd name="connsiteX8" fmla="*/ 987743 w 1318518"/>
                  <a:gd name="connsiteY8" fmla="*/ 164783 h 591394"/>
                  <a:gd name="connsiteX9" fmla="*/ 1063943 w 1318518"/>
                  <a:gd name="connsiteY9" fmla="*/ 233362 h 591394"/>
                  <a:gd name="connsiteX10" fmla="*/ 1246823 w 1318518"/>
                  <a:gd name="connsiteY10" fmla="*/ 297180 h 591394"/>
                  <a:gd name="connsiteX11" fmla="*/ 1265873 w 1318518"/>
                  <a:gd name="connsiteY11" fmla="*/ 211455 h 591394"/>
                  <a:gd name="connsiteX12" fmla="*/ 1265873 w 1318518"/>
                  <a:gd name="connsiteY12" fmla="*/ 262890 h 591394"/>
                  <a:gd name="connsiteX13" fmla="*/ 1301115 w 1318518"/>
                  <a:gd name="connsiteY13" fmla="*/ 336233 h 591394"/>
                  <a:gd name="connsiteX14" fmla="*/ 1305878 w 1318518"/>
                  <a:gd name="connsiteY14" fmla="*/ 363855 h 591394"/>
                  <a:gd name="connsiteX15" fmla="*/ 1307783 w 1318518"/>
                  <a:gd name="connsiteY15" fmla="*/ 391478 h 591394"/>
                  <a:gd name="connsiteX16" fmla="*/ 1303973 w 1318518"/>
                  <a:gd name="connsiteY16" fmla="*/ 411480 h 591394"/>
                  <a:gd name="connsiteX17" fmla="*/ 1289685 w 1318518"/>
                  <a:gd name="connsiteY17" fmla="*/ 422910 h 591394"/>
                  <a:gd name="connsiteX18" fmla="*/ 1265873 w 1318518"/>
                  <a:gd name="connsiteY18" fmla="*/ 358140 h 591394"/>
                  <a:gd name="connsiteX19" fmla="*/ 1229678 w 1318518"/>
                  <a:gd name="connsiteY19" fmla="*/ 334328 h 591394"/>
                  <a:gd name="connsiteX20" fmla="*/ 1159193 w 1318518"/>
                  <a:gd name="connsiteY20" fmla="*/ 309562 h 591394"/>
                  <a:gd name="connsiteX21" fmla="*/ 1117283 w 1318518"/>
                  <a:gd name="connsiteY21" fmla="*/ 302895 h 591394"/>
                  <a:gd name="connsiteX22" fmla="*/ 1128713 w 1318518"/>
                  <a:gd name="connsiteY22" fmla="*/ 365760 h 591394"/>
                  <a:gd name="connsiteX23" fmla="*/ 1126808 w 1318518"/>
                  <a:gd name="connsiteY23" fmla="*/ 449580 h 591394"/>
                  <a:gd name="connsiteX24" fmla="*/ 1111568 w 1318518"/>
                  <a:gd name="connsiteY24" fmla="*/ 480060 h 591394"/>
                  <a:gd name="connsiteX25" fmla="*/ 1091565 w 1318518"/>
                  <a:gd name="connsiteY25" fmla="*/ 450533 h 591394"/>
                  <a:gd name="connsiteX26" fmla="*/ 1060133 w 1318518"/>
                  <a:gd name="connsiteY26" fmla="*/ 315278 h 591394"/>
                  <a:gd name="connsiteX27" fmla="*/ 862013 w 1318518"/>
                  <a:gd name="connsiteY27" fmla="*/ 286703 h 591394"/>
                  <a:gd name="connsiteX28" fmla="*/ 901065 w 1318518"/>
                  <a:gd name="connsiteY28" fmla="*/ 543878 h 591394"/>
                  <a:gd name="connsiteX29" fmla="*/ 923925 w 1318518"/>
                  <a:gd name="connsiteY29" fmla="*/ 554355 h 591394"/>
                  <a:gd name="connsiteX30" fmla="*/ 969645 w 1318518"/>
                  <a:gd name="connsiteY30" fmla="*/ 556260 h 591394"/>
                  <a:gd name="connsiteX31" fmla="*/ 987743 w 1318518"/>
                  <a:gd name="connsiteY31" fmla="*/ 552450 h 591394"/>
                  <a:gd name="connsiteX32" fmla="*/ 1022985 w 1318518"/>
                  <a:gd name="connsiteY32" fmla="*/ 541020 h 591394"/>
                  <a:gd name="connsiteX33" fmla="*/ 1036320 w 1318518"/>
                  <a:gd name="connsiteY33" fmla="*/ 539115 h 591394"/>
                  <a:gd name="connsiteX34" fmla="*/ 1038225 w 1318518"/>
                  <a:gd name="connsiteY34" fmla="*/ 572453 h 591394"/>
                  <a:gd name="connsiteX35" fmla="*/ 981075 w 1318518"/>
                  <a:gd name="connsiteY35" fmla="*/ 587693 h 591394"/>
                  <a:gd name="connsiteX36" fmla="*/ 902970 w 1318518"/>
                  <a:gd name="connsiteY36" fmla="*/ 583883 h 591394"/>
                  <a:gd name="connsiteX37" fmla="*/ 854393 w 1318518"/>
                  <a:gd name="connsiteY37" fmla="*/ 565785 h 591394"/>
                  <a:gd name="connsiteX38" fmla="*/ 803910 w 1318518"/>
                  <a:gd name="connsiteY38" fmla="*/ 541020 h 591394"/>
                  <a:gd name="connsiteX39" fmla="*/ 779145 w 1318518"/>
                  <a:gd name="connsiteY39" fmla="*/ 510540 h 591394"/>
                  <a:gd name="connsiteX40" fmla="*/ 761048 w 1318518"/>
                  <a:gd name="connsiteY40" fmla="*/ 463868 h 591394"/>
                  <a:gd name="connsiteX41" fmla="*/ 744855 w 1318518"/>
                  <a:gd name="connsiteY41" fmla="*/ 439103 h 591394"/>
                  <a:gd name="connsiteX42" fmla="*/ 649605 w 1318518"/>
                  <a:gd name="connsiteY42" fmla="*/ 443865 h 591394"/>
                  <a:gd name="connsiteX43" fmla="*/ 635318 w 1318518"/>
                  <a:gd name="connsiteY43" fmla="*/ 470535 h 591394"/>
                  <a:gd name="connsiteX44" fmla="*/ 600075 w 1318518"/>
                  <a:gd name="connsiteY44" fmla="*/ 531495 h 591394"/>
                  <a:gd name="connsiteX45" fmla="*/ 593408 w 1318518"/>
                  <a:gd name="connsiteY45" fmla="*/ 542925 h 591394"/>
                  <a:gd name="connsiteX46" fmla="*/ 567690 w 1318518"/>
                  <a:gd name="connsiteY46" fmla="*/ 556260 h 591394"/>
                  <a:gd name="connsiteX47" fmla="*/ 388620 w 1318518"/>
                  <a:gd name="connsiteY47" fmla="*/ 582930 h 591394"/>
                  <a:gd name="connsiteX48" fmla="*/ 316230 w 1318518"/>
                  <a:gd name="connsiteY48" fmla="*/ 533400 h 591394"/>
                  <a:gd name="connsiteX49" fmla="*/ 332423 w 1318518"/>
                  <a:gd name="connsiteY49" fmla="*/ 512445 h 591394"/>
                  <a:gd name="connsiteX50" fmla="*/ 460058 w 1318518"/>
                  <a:gd name="connsiteY50" fmla="*/ 550545 h 591394"/>
                  <a:gd name="connsiteX51" fmla="*/ 518160 w 1318518"/>
                  <a:gd name="connsiteY51" fmla="*/ 535305 h 591394"/>
                  <a:gd name="connsiteX52" fmla="*/ 534353 w 1318518"/>
                  <a:gd name="connsiteY52" fmla="*/ 285750 h 591394"/>
                  <a:gd name="connsiteX53" fmla="*/ 356235 w 1318518"/>
                  <a:gd name="connsiteY53" fmla="*/ 290512 h 591394"/>
                  <a:gd name="connsiteX54" fmla="*/ 312420 w 1318518"/>
                  <a:gd name="connsiteY54" fmla="*/ 318135 h 591394"/>
                  <a:gd name="connsiteX55" fmla="*/ 297180 w 1318518"/>
                  <a:gd name="connsiteY55" fmla="*/ 297180 h 591394"/>
                  <a:gd name="connsiteX56" fmla="*/ 322898 w 1318518"/>
                  <a:gd name="connsiteY56" fmla="*/ 169545 h 591394"/>
                  <a:gd name="connsiteX57" fmla="*/ 189548 w 1318518"/>
                  <a:gd name="connsiteY57" fmla="*/ 312420 h 591394"/>
                  <a:gd name="connsiteX58" fmla="*/ 99060 w 1318518"/>
                  <a:gd name="connsiteY58" fmla="*/ 364808 h 591394"/>
                  <a:gd name="connsiteX59" fmla="*/ 76200 w 1318518"/>
                  <a:gd name="connsiteY59" fmla="*/ 428625 h 591394"/>
                  <a:gd name="connsiteX60" fmla="*/ 27623 w 1318518"/>
                  <a:gd name="connsiteY60" fmla="*/ 380047 h 591394"/>
                  <a:gd name="connsiteX61" fmla="*/ 0 w 1318518"/>
                  <a:gd name="connsiteY61" fmla="*/ 380047 h 591394"/>
                  <a:gd name="connsiteX62" fmla="*/ 9525 w 1318518"/>
                  <a:gd name="connsiteY62" fmla="*/ 353378 h 591394"/>
                  <a:gd name="connsiteX63" fmla="*/ 62865 w 1318518"/>
                  <a:gd name="connsiteY63" fmla="*/ 321945 h 591394"/>
                  <a:gd name="connsiteX64" fmla="*/ 105728 w 1318518"/>
                  <a:gd name="connsiteY64" fmla="*/ 296228 h 591394"/>
                  <a:gd name="connsiteX65" fmla="*/ 140970 w 1318518"/>
                  <a:gd name="connsiteY65" fmla="*/ 275272 h 591394"/>
                  <a:gd name="connsiteX66" fmla="*/ 294323 w 1318518"/>
                  <a:gd name="connsiteY66" fmla="*/ 117157 h 591394"/>
                  <a:gd name="connsiteX67" fmla="*/ 323850 w 1318518"/>
                  <a:gd name="connsiteY67" fmla="*/ 41910 h 591394"/>
                  <a:gd name="connsiteX68" fmla="*/ 351473 w 1318518"/>
                  <a:gd name="connsiteY68" fmla="*/ 0 h 591394"/>
                  <a:gd name="connsiteX69" fmla="*/ 361950 w 1318518"/>
                  <a:gd name="connsiteY69" fmla="*/ 31432 h 591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318518" h="591394">
                    <a:moveTo>
                      <a:pt x="361950" y="31432"/>
                    </a:moveTo>
                    <a:cubicBezTo>
                      <a:pt x="337185" y="90488"/>
                      <a:pt x="370523" y="149543"/>
                      <a:pt x="364808" y="208597"/>
                    </a:cubicBezTo>
                    <a:cubicBezTo>
                      <a:pt x="362903" y="226695"/>
                      <a:pt x="379095" y="223837"/>
                      <a:pt x="392430" y="220980"/>
                    </a:cubicBezTo>
                    <a:cubicBezTo>
                      <a:pt x="501968" y="201930"/>
                      <a:pt x="612458" y="198120"/>
                      <a:pt x="722948" y="201930"/>
                    </a:cubicBezTo>
                    <a:cubicBezTo>
                      <a:pt x="770573" y="203835"/>
                      <a:pt x="818198" y="203835"/>
                      <a:pt x="863918" y="214312"/>
                    </a:cubicBezTo>
                    <a:cubicBezTo>
                      <a:pt x="904875" y="222885"/>
                      <a:pt x="924878" y="216218"/>
                      <a:pt x="924878" y="172403"/>
                    </a:cubicBezTo>
                    <a:cubicBezTo>
                      <a:pt x="924878" y="153353"/>
                      <a:pt x="930593" y="135255"/>
                      <a:pt x="933450" y="116205"/>
                    </a:cubicBezTo>
                    <a:cubicBezTo>
                      <a:pt x="940118" y="116205"/>
                      <a:pt x="945833" y="116205"/>
                      <a:pt x="952500" y="116205"/>
                    </a:cubicBezTo>
                    <a:cubicBezTo>
                      <a:pt x="972503" y="125730"/>
                      <a:pt x="983933" y="144780"/>
                      <a:pt x="987743" y="164783"/>
                    </a:cubicBezTo>
                    <a:cubicBezTo>
                      <a:pt x="997268" y="206693"/>
                      <a:pt x="1025843" y="222885"/>
                      <a:pt x="1063943" y="233362"/>
                    </a:cubicBezTo>
                    <a:cubicBezTo>
                      <a:pt x="1126808" y="249555"/>
                      <a:pt x="1190625" y="262890"/>
                      <a:pt x="1246823" y="297180"/>
                    </a:cubicBezTo>
                    <a:cubicBezTo>
                      <a:pt x="1271588" y="272415"/>
                      <a:pt x="1243013" y="236220"/>
                      <a:pt x="1265873" y="211455"/>
                    </a:cubicBezTo>
                    <a:cubicBezTo>
                      <a:pt x="1265873" y="228600"/>
                      <a:pt x="1266825" y="245745"/>
                      <a:pt x="1265873" y="262890"/>
                    </a:cubicBezTo>
                    <a:cubicBezTo>
                      <a:pt x="1263015" y="294322"/>
                      <a:pt x="1267778" y="321945"/>
                      <a:pt x="1301115" y="336233"/>
                    </a:cubicBezTo>
                    <a:cubicBezTo>
                      <a:pt x="1313498" y="341947"/>
                      <a:pt x="1330643" y="350520"/>
                      <a:pt x="1305878" y="363855"/>
                    </a:cubicBezTo>
                    <a:cubicBezTo>
                      <a:pt x="1291590" y="374333"/>
                      <a:pt x="1290638" y="382905"/>
                      <a:pt x="1307783" y="391478"/>
                    </a:cubicBezTo>
                    <a:cubicBezTo>
                      <a:pt x="1325880" y="401003"/>
                      <a:pt x="1303020" y="403860"/>
                      <a:pt x="1303973" y="411480"/>
                    </a:cubicBezTo>
                    <a:cubicBezTo>
                      <a:pt x="1302068" y="419100"/>
                      <a:pt x="1297305" y="423862"/>
                      <a:pt x="1289685" y="422910"/>
                    </a:cubicBezTo>
                    <a:cubicBezTo>
                      <a:pt x="1263968" y="407670"/>
                      <a:pt x="1285875" y="375285"/>
                      <a:pt x="1265873" y="358140"/>
                    </a:cubicBezTo>
                    <a:cubicBezTo>
                      <a:pt x="1255395" y="347662"/>
                      <a:pt x="1240155" y="343853"/>
                      <a:pt x="1229678" y="334328"/>
                    </a:cubicBezTo>
                    <a:cubicBezTo>
                      <a:pt x="1208723" y="318135"/>
                      <a:pt x="1184910" y="311468"/>
                      <a:pt x="1159193" y="309562"/>
                    </a:cubicBezTo>
                    <a:cubicBezTo>
                      <a:pt x="1146810" y="308610"/>
                      <a:pt x="1135380" y="304800"/>
                      <a:pt x="1117283" y="302895"/>
                    </a:cubicBezTo>
                    <a:cubicBezTo>
                      <a:pt x="1126808" y="324803"/>
                      <a:pt x="1129665" y="344805"/>
                      <a:pt x="1128713" y="365760"/>
                    </a:cubicBezTo>
                    <a:cubicBezTo>
                      <a:pt x="1127760" y="393383"/>
                      <a:pt x="1125855" y="421958"/>
                      <a:pt x="1126808" y="449580"/>
                    </a:cubicBezTo>
                    <a:cubicBezTo>
                      <a:pt x="1129665" y="463868"/>
                      <a:pt x="1123950" y="473393"/>
                      <a:pt x="1111568" y="480060"/>
                    </a:cubicBezTo>
                    <a:cubicBezTo>
                      <a:pt x="1096328" y="476250"/>
                      <a:pt x="1094423" y="463868"/>
                      <a:pt x="1091565" y="450533"/>
                    </a:cubicBezTo>
                    <a:cubicBezTo>
                      <a:pt x="1090613" y="402908"/>
                      <a:pt x="1093470" y="355283"/>
                      <a:pt x="1060133" y="315278"/>
                    </a:cubicBezTo>
                    <a:cubicBezTo>
                      <a:pt x="1006793" y="252412"/>
                      <a:pt x="935355" y="241935"/>
                      <a:pt x="862013" y="286703"/>
                    </a:cubicBezTo>
                    <a:cubicBezTo>
                      <a:pt x="766763" y="353378"/>
                      <a:pt x="783908" y="490537"/>
                      <a:pt x="901065" y="543878"/>
                    </a:cubicBezTo>
                    <a:cubicBezTo>
                      <a:pt x="908685" y="547687"/>
                      <a:pt x="916305" y="550545"/>
                      <a:pt x="923925" y="554355"/>
                    </a:cubicBezTo>
                    <a:cubicBezTo>
                      <a:pt x="939165" y="561975"/>
                      <a:pt x="954405" y="561023"/>
                      <a:pt x="969645" y="556260"/>
                    </a:cubicBezTo>
                    <a:cubicBezTo>
                      <a:pt x="975360" y="554355"/>
                      <a:pt x="981075" y="553403"/>
                      <a:pt x="987743" y="552450"/>
                    </a:cubicBezTo>
                    <a:cubicBezTo>
                      <a:pt x="1000125" y="551498"/>
                      <a:pt x="1011555" y="547687"/>
                      <a:pt x="1022985" y="541020"/>
                    </a:cubicBezTo>
                    <a:cubicBezTo>
                      <a:pt x="1026795" y="539115"/>
                      <a:pt x="1031558" y="539115"/>
                      <a:pt x="1036320" y="539115"/>
                    </a:cubicBezTo>
                    <a:cubicBezTo>
                      <a:pt x="1059180" y="548640"/>
                      <a:pt x="1046798" y="560070"/>
                      <a:pt x="1038225" y="572453"/>
                    </a:cubicBezTo>
                    <a:cubicBezTo>
                      <a:pt x="1022033" y="586740"/>
                      <a:pt x="1002030" y="590550"/>
                      <a:pt x="981075" y="587693"/>
                    </a:cubicBezTo>
                    <a:cubicBezTo>
                      <a:pt x="955358" y="585787"/>
                      <a:pt x="928688" y="591503"/>
                      <a:pt x="902970" y="583883"/>
                    </a:cubicBezTo>
                    <a:cubicBezTo>
                      <a:pt x="882968" y="587693"/>
                      <a:pt x="868680" y="578168"/>
                      <a:pt x="854393" y="565785"/>
                    </a:cubicBezTo>
                    <a:cubicBezTo>
                      <a:pt x="842010" y="547687"/>
                      <a:pt x="817245" y="557212"/>
                      <a:pt x="803910" y="541020"/>
                    </a:cubicBezTo>
                    <a:cubicBezTo>
                      <a:pt x="794385" y="532448"/>
                      <a:pt x="785813" y="521970"/>
                      <a:pt x="779145" y="510540"/>
                    </a:cubicBezTo>
                    <a:cubicBezTo>
                      <a:pt x="770573" y="496253"/>
                      <a:pt x="769620" y="478155"/>
                      <a:pt x="761048" y="463868"/>
                    </a:cubicBezTo>
                    <a:cubicBezTo>
                      <a:pt x="756285" y="455295"/>
                      <a:pt x="751523" y="446722"/>
                      <a:pt x="744855" y="439103"/>
                    </a:cubicBezTo>
                    <a:cubicBezTo>
                      <a:pt x="712470" y="432435"/>
                      <a:pt x="680085" y="426720"/>
                      <a:pt x="649605" y="443865"/>
                    </a:cubicBezTo>
                    <a:cubicBezTo>
                      <a:pt x="643890" y="452437"/>
                      <a:pt x="639128" y="461962"/>
                      <a:pt x="635318" y="470535"/>
                    </a:cubicBezTo>
                    <a:cubicBezTo>
                      <a:pt x="627698" y="493395"/>
                      <a:pt x="613410" y="512445"/>
                      <a:pt x="600075" y="531495"/>
                    </a:cubicBezTo>
                    <a:cubicBezTo>
                      <a:pt x="598170" y="535305"/>
                      <a:pt x="595313" y="539115"/>
                      <a:pt x="593408" y="542925"/>
                    </a:cubicBezTo>
                    <a:cubicBezTo>
                      <a:pt x="586740" y="550545"/>
                      <a:pt x="581025" y="561975"/>
                      <a:pt x="567690" y="556260"/>
                    </a:cubicBezTo>
                    <a:cubicBezTo>
                      <a:pt x="510540" y="584835"/>
                      <a:pt x="452438" y="602933"/>
                      <a:pt x="388620" y="582930"/>
                    </a:cubicBezTo>
                    <a:cubicBezTo>
                      <a:pt x="356235" y="579120"/>
                      <a:pt x="326708" y="569595"/>
                      <a:pt x="316230" y="533400"/>
                    </a:cubicBezTo>
                    <a:cubicBezTo>
                      <a:pt x="317183" y="522922"/>
                      <a:pt x="320040" y="514350"/>
                      <a:pt x="332423" y="512445"/>
                    </a:cubicBezTo>
                    <a:cubicBezTo>
                      <a:pt x="373380" y="530543"/>
                      <a:pt x="410528" y="558165"/>
                      <a:pt x="460058" y="550545"/>
                    </a:cubicBezTo>
                    <a:cubicBezTo>
                      <a:pt x="480060" y="547687"/>
                      <a:pt x="500063" y="546735"/>
                      <a:pt x="518160" y="535305"/>
                    </a:cubicBezTo>
                    <a:cubicBezTo>
                      <a:pt x="616268" y="465772"/>
                      <a:pt x="623888" y="351472"/>
                      <a:pt x="534353" y="285750"/>
                    </a:cubicBezTo>
                    <a:cubicBezTo>
                      <a:pt x="486728" y="251460"/>
                      <a:pt x="415290" y="253365"/>
                      <a:pt x="356235" y="290512"/>
                    </a:cubicBezTo>
                    <a:cubicBezTo>
                      <a:pt x="341948" y="300037"/>
                      <a:pt x="330518" y="314325"/>
                      <a:pt x="312420" y="318135"/>
                    </a:cubicBezTo>
                    <a:cubicBezTo>
                      <a:pt x="300990" y="316230"/>
                      <a:pt x="297180" y="307658"/>
                      <a:pt x="297180" y="297180"/>
                    </a:cubicBezTo>
                    <a:cubicBezTo>
                      <a:pt x="321945" y="256222"/>
                      <a:pt x="336233" y="212408"/>
                      <a:pt x="322898" y="169545"/>
                    </a:cubicBezTo>
                    <a:cubicBezTo>
                      <a:pt x="306705" y="238125"/>
                      <a:pt x="275273" y="297180"/>
                      <a:pt x="189548" y="312420"/>
                    </a:cubicBezTo>
                    <a:cubicBezTo>
                      <a:pt x="155258" y="318135"/>
                      <a:pt x="117158" y="327660"/>
                      <a:pt x="99060" y="364808"/>
                    </a:cubicBezTo>
                    <a:cubicBezTo>
                      <a:pt x="85725" y="383858"/>
                      <a:pt x="113348" y="418147"/>
                      <a:pt x="76200" y="428625"/>
                    </a:cubicBezTo>
                    <a:cubicBezTo>
                      <a:pt x="65723" y="406718"/>
                      <a:pt x="89535" y="351472"/>
                      <a:pt x="27623" y="380047"/>
                    </a:cubicBezTo>
                    <a:cubicBezTo>
                      <a:pt x="18098" y="380047"/>
                      <a:pt x="9525" y="380047"/>
                      <a:pt x="0" y="380047"/>
                    </a:cubicBezTo>
                    <a:cubicBezTo>
                      <a:pt x="2858" y="371475"/>
                      <a:pt x="6668" y="361950"/>
                      <a:pt x="9525" y="353378"/>
                    </a:cubicBezTo>
                    <a:cubicBezTo>
                      <a:pt x="32385" y="352425"/>
                      <a:pt x="54293" y="353378"/>
                      <a:pt x="62865" y="321945"/>
                    </a:cubicBezTo>
                    <a:cubicBezTo>
                      <a:pt x="65723" y="310515"/>
                      <a:pt x="90488" y="304800"/>
                      <a:pt x="105728" y="296228"/>
                    </a:cubicBezTo>
                    <a:cubicBezTo>
                      <a:pt x="115253" y="284797"/>
                      <a:pt x="129540" y="282893"/>
                      <a:pt x="140970" y="275272"/>
                    </a:cubicBezTo>
                    <a:cubicBezTo>
                      <a:pt x="227648" y="259080"/>
                      <a:pt x="267653" y="195262"/>
                      <a:pt x="294323" y="117157"/>
                    </a:cubicBezTo>
                    <a:cubicBezTo>
                      <a:pt x="302895" y="92393"/>
                      <a:pt x="316230" y="68580"/>
                      <a:pt x="323850" y="41910"/>
                    </a:cubicBezTo>
                    <a:cubicBezTo>
                      <a:pt x="328613" y="25718"/>
                      <a:pt x="332423" y="7620"/>
                      <a:pt x="351473" y="0"/>
                    </a:cubicBezTo>
                    <a:cubicBezTo>
                      <a:pt x="362903" y="7620"/>
                      <a:pt x="360045" y="20002"/>
                      <a:pt x="361950" y="31432"/>
                    </a:cubicBezTo>
                    <a:close/>
                  </a:path>
                </a:pathLst>
              </a:custGeom>
              <a:solidFill>
                <a:srgbClr val="422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37A3950-796A-4B57-9058-263115C9C00A}"/>
                  </a:ext>
                </a:extLst>
              </p:cNvPr>
              <p:cNvSpPr/>
              <p:nvPr/>
            </p:nvSpPr>
            <p:spPr>
              <a:xfrm>
                <a:off x="6229231" y="-2940926"/>
                <a:ext cx="262776" cy="352425"/>
              </a:xfrm>
              <a:custGeom>
                <a:avLst/>
                <a:gdLst>
                  <a:gd name="connsiteX0" fmla="*/ 253251 w 262776"/>
                  <a:gd name="connsiteY0" fmla="*/ 65722 h 352425"/>
                  <a:gd name="connsiteX1" fmla="*/ 177051 w 262776"/>
                  <a:gd name="connsiteY1" fmla="*/ 257175 h 352425"/>
                  <a:gd name="connsiteX2" fmla="*/ 92279 w 262776"/>
                  <a:gd name="connsiteY2" fmla="*/ 333375 h 352425"/>
                  <a:gd name="connsiteX3" fmla="*/ 44654 w 262776"/>
                  <a:gd name="connsiteY3" fmla="*/ 352425 h 352425"/>
                  <a:gd name="connsiteX4" fmla="*/ 6554 w 262776"/>
                  <a:gd name="connsiteY4" fmla="*/ 306705 h 352425"/>
                  <a:gd name="connsiteX5" fmla="*/ 5601 w 262776"/>
                  <a:gd name="connsiteY5" fmla="*/ 100013 h 352425"/>
                  <a:gd name="connsiteX6" fmla="*/ 34176 w 262776"/>
                  <a:gd name="connsiteY6" fmla="*/ 56197 h 352425"/>
                  <a:gd name="connsiteX7" fmla="*/ 42749 w 262776"/>
                  <a:gd name="connsiteY7" fmla="*/ 97155 h 352425"/>
                  <a:gd name="connsiteX8" fmla="*/ 150381 w 262776"/>
                  <a:gd name="connsiteY8" fmla="*/ 135255 h 352425"/>
                  <a:gd name="connsiteX9" fmla="*/ 223724 w 262776"/>
                  <a:gd name="connsiteY9" fmla="*/ 44767 h 352425"/>
                  <a:gd name="connsiteX10" fmla="*/ 262776 w 262776"/>
                  <a:gd name="connsiteY10" fmla="*/ 0 h 352425"/>
                  <a:gd name="connsiteX11" fmla="*/ 253251 w 262776"/>
                  <a:gd name="connsiteY11" fmla="*/ 65722 h 352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2776" h="352425">
                    <a:moveTo>
                      <a:pt x="253251" y="65722"/>
                    </a:moveTo>
                    <a:cubicBezTo>
                      <a:pt x="235154" y="132397"/>
                      <a:pt x="200864" y="192405"/>
                      <a:pt x="177051" y="257175"/>
                    </a:cubicBezTo>
                    <a:cubicBezTo>
                      <a:pt x="160859" y="300990"/>
                      <a:pt x="137046" y="325755"/>
                      <a:pt x="92279" y="333375"/>
                    </a:cubicBezTo>
                    <a:cubicBezTo>
                      <a:pt x="76086" y="336232"/>
                      <a:pt x="59894" y="345757"/>
                      <a:pt x="44654" y="352425"/>
                    </a:cubicBezTo>
                    <a:cubicBezTo>
                      <a:pt x="14174" y="352425"/>
                      <a:pt x="9411" y="327660"/>
                      <a:pt x="6554" y="306705"/>
                    </a:cubicBezTo>
                    <a:cubicBezTo>
                      <a:pt x="-2971" y="238125"/>
                      <a:pt x="-1066" y="168592"/>
                      <a:pt x="5601" y="100013"/>
                    </a:cubicBezTo>
                    <a:cubicBezTo>
                      <a:pt x="7506" y="83820"/>
                      <a:pt x="8459" y="60007"/>
                      <a:pt x="34176" y="56197"/>
                    </a:cubicBezTo>
                    <a:cubicBezTo>
                      <a:pt x="37034" y="69532"/>
                      <a:pt x="39891" y="83820"/>
                      <a:pt x="42749" y="97155"/>
                    </a:cubicBezTo>
                    <a:cubicBezTo>
                      <a:pt x="54179" y="151447"/>
                      <a:pt x="107519" y="171450"/>
                      <a:pt x="150381" y="135255"/>
                    </a:cubicBezTo>
                    <a:cubicBezTo>
                      <a:pt x="179909" y="109538"/>
                      <a:pt x="209436" y="81915"/>
                      <a:pt x="223724" y="44767"/>
                    </a:cubicBezTo>
                    <a:cubicBezTo>
                      <a:pt x="231344" y="24765"/>
                      <a:pt x="245631" y="10477"/>
                      <a:pt x="262776" y="0"/>
                    </a:cubicBezTo>
                    <a:cubicBezTo>
                      <a:pt x="259919" y="21907"/>
                      <a:pt x="257061" y="43815"/>
                      <a:pt x="253251" y="65722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4D151DF2-9722-4209-85C9-28CEA9D86C6E}"/>
                  </a:ext>
                </a:extLst>
              </p:cNvPr>
              <p:cNvSpPr/>
              <p:nvPr/>
            </p:nvSpPr>
            <p:spPr>
              <a:xfrm>
                <a:off x="6492717" y="-2999029"/>
                <a:ext cx="20244" cy="57150"/>
              </a:xfrm>
              <a:custGeom>
                <a:avLst/>
                <a:gdLst>
                  <a:gd name="connsiteX0" fmla="*/ 242 w 20244"/>
                  <a:gd name="connsiteY0" fmla="*/ 57150 h 57150"/>
                  <a:gd name="connsiteX1" fmla="*/ 20245 w 20244"/>
                  <a:gd name="connsiteY1" fmla="*/ 0 h 57150"/>
                  <a:gd name="connsiteX2" fmla="*/ 242 w 20244"/>
                  <a:gd name="connsiteY2" fmla="*/ 5715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4" h="57150">
                    <a:moveTo>
                      <a:pt x="242" y="57150"/>
                    </a:moveTo>
                    <a:cubicBezTo>
                      <a:pt x="-710" y="35243"/>
                      <a:pt x="242" y="15240"/>
                      <a:pt x="20245" y="0"/>
                    </a:cubicBezTo>
                    <a:cubicBezTo>
                      <a:pt x="17387" y="20955"/>
                      <a:pt x="13577" y="40957"/>
                      <a:pt x="242" y="57150"/>
                    </a:cubicBezTo>
                    <a:close/>
                  </a:path>
                </a:pathLst>
              </a:custGeom>
              <a:solidFill>
                <a:srgbClr val="7E6D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F1A62BF-6768-4EBA-9A36-07F50B6A859D}"/>
                  </a:ext>
                </a:extLst>
              </p:cNvPr>
              <p:cNvSpPr/>
              <p:nvPr/>
            </p:nvSpPr>
            <p:spPr>
              <a:xfrm>
                <a:off x="6617737" y="-1257028"/>
                <a:ext cx="164680" cy="106515"/>
              </a:xfrm>
              <a:custGeom>
                <a:avLst/>
                <a:gdLst>
                  <a:gd name="connsiteX0" fmla="*/ 0 w 164680"/>
                  <a:gd name="connsiteY0" fmla="*/ 20125 h 106515"/>
                  <a:gd name="connsiteX1" fmla="*/ 30480 w 164680"/>
                  <a:gd name="connsiteY1" fmla="*/ 1075 h 106515"/>
                  <a:gd name="connsiteX2" fmla="*/ 105727 w 164680"/>
                  <a:gd name="connsiteY2" fmla="*/ 2027 h 106515"/>
                  <a:gd name="connsiteX3" fmla="*/ 157163 w 164680"/>
                  <a:gd name="connsiteY3" fmla="*/ 17267 h 106515"/>
                  <a:gd name="connsiteX4" fmla="*/ 140017 w 164680"/>
                  <a:gd name="connsiteY4" fmla="*/ 104897 h 106515"/>
                  <a:gd name="connsiteX5" fmla="*/ 0 w 164680"/>
                  <a:gd name="connsiteY5" fmla="*/ 20125 h 106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4680" h="106515">
                    <a:moveTo>
                      <a:pt x="0" y="20125"/>
                    </a:moveTo>
                    <a:cubicBezTo>
                      <a:pt x="1905" y="122"/>
                      <a:pt x="15240" y="1075"/>
                      <a:pt x="30480" y="1075"/>
                    </a:cubicBezTo>
                    <a:cubicBezTo>
                      <a:pt x="55245" y="2027"/>
                      <a:pt x="80963" y="122"/>
                      <a:pt x="105727" y="2027"/>
                    </a:cubicBezTo>
                    <a:cubicBezTo>
                      <a:pt x="123825" y="3932"/>
                      <a:pt x="154305" y="-10355"/>
                      <a:pt x="157163" y="17267"/>
                    </a:cubicBezTo>
                    <a:cubicBezTo>
                      <a:pt x="160020" y="45842"/>
                      <a:pt x="180023" y="82990"/>
                      <a:pt x="140017" y="104897"/>
                    </a:cubicBezTo>
                    <a:cubicBezTo>
                      <a:pt x="39052" y="109660"/>
                      <a:pt x="39052" y="109660"/>
                      <a:pt x="0" y="20125"/>
                    </a:cubicBezTo>
                    <a:close/>
                  </a:path>
                </a:pathLst>
              </a:custGeom>
              <a:solidFill>
                <a:srgbClr val="F4EC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9DFD211-563B-48EC-BA7E-0F4B9FED4293}"/>
                  </a:ext>
                </a:extLst>
              </p:cNvPr>
              <p:cNvSpPr/>
              <p:nvPr/>
            </p:nvSpPr>
            <p:spPr>
              <a:xfrm>
                <a:off x="6588436" y="-1340726"/>
                <a:ext cx="191297" cy="61798"/>
              </a:xfrm>
              <a:custGeom>
                <a:avLst/>
                <a:gdLst>
                  <a:gd name="connsiteX0" fmla="*/ 189321 w 191297"/>
                  <a:gd name="connsiteY0" fmla="*/ 9525 h 61798"/>
                  <a:gd name="connsiteX1" fmla="*/ 179796 w 191297"/>
                  <a:gd name="connsiteY1" fmla="*/ 55245 h 61798"/>
                  <a:gd name="connsiteX2" fmla="*/ 179796 w 191297"/>
                  <a:gd name="connsiteY2" fmla="*/ 55245 h 61798"/>
                  <a:gd name="connsiteX3" fmla="*/ 17871 w 191297"/>
                  <a:gd name="connsiteY3" fmla="*/ 56198 h 61798"/>
                  <a:gd name="connsiteX4" fmla="*/ 35968 w 191297"/>
                  <a:gd name="connsiteY4" fmla="*/ 0 h 61798"/>
                  <a:gd name="connsiteX5" fmla="*/ 189321 w 191297"/>
                  <a:gd name="connsiteY5" fmla="*/ 9525 h 61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1297" h="61798">
                    <a:moveTo>
                      <a:pt x="189321" y="9525"/>
                    </a:moveTo>
                    <a:cubicBezTo>
                      <a:pt x="193131" y="25718"/>
                      <a:pt x="192178" y="41910"/>
                      <a:pt x="179796" y="55245"/>
                    </a:cubicBezTo>
                    <a:cubicBezTo>
                      <a:pt x="179796" y="55245"/>
                      <a:pt x="179796" y="55245"/>
                      <a:pt x="179796" y="55245"/>
                    </a:cubicBezTo>
                    <a:cubicBezTo>
                      <a:pt x="126456" y="64770"/>
                      <a:pt x="72163" y="62865"/>
                      <a:pt x="17871" y="56198"/>
                    </a:cubicBezTo>
                    <a:cubicBezTo>
                      <a:pt x="-8799" y="4763"/>
                      <a:pt x="-7847" y="1905"/>
                      <a:pt x="35968" y="0"/>
                    </a:cubicBezTo>
                    <a:cubicBezTo>
                      <a:pt x="86451" y="15240"/>
                      <a:pt x="138838" y="6668"/>
                      <a:pt x="189321" y="9525"/>
                    </a:cubicBezTo>
                    <a:close/>
                  </a:path>
                </a:pathLst>
              </a:custGeom>
              <a:solidFill>
                <a:srgbClr val="E6D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0826C9F2-33DE-4677-8C55-33225B96E28C}"/>
                  </a:ext>
                </a:extLst>
              </p:cNvPr>
              <p:cNvSpPr/>
              <p:nvPr/>
            </p:nvSpPr>
            <p:spPr>
              <a:xfrm>
                <a:off x="6607259" y="-1285481"/>
                <a:ext cx="161925" cy="11917"/>
              </a:xfrm>
              <a:custGeom>
                <a:avLst/>
                <a:gdLst>
                  <a:gd name="connsiteX0" fmla="*/ 0 w 161925"/>
                  <a:gd name="connsiteY0" fmla="*/ 953 h 11917"/>
                  <a:gd name="connsiteX1" fmla="*/ 161925 w 161925"/>
                  <a:gd name="connsiteY1" fmla="*/ 0 h 11917"/>
                  <a:gd name="connsiteX2" fmla="*/ 0 w 161925"/>
                  <a:gd name="connsiteY2" fmla="*/ 953 h 119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1925" h="11917">
                    <a:moveTo>
                      <a:pt x="0" y="953"/>
                    </a:moveTo>
                    <a:cubicBezTo>
                      <a:pt x="54293" y="953"/>
                      <a:pt x="107632" y="0"/>
                      <a:pt x="161925" y="0"/>
                    </a:cubicBezTo>
                    <a:cubicBezTo>
                      <a:pt x="107632" y="17145"/>
                      <a:pt x="54293" y="14288"/>
                      <a:pt x="0" y="953"/>
                    </a:cubicBezTo>
                    <a:close/>
                  </a:path>
                </a:pathLst>
              </a:custGeom>
              <a:solidFill>
                <a:srgbClr val="65565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BA61F412-73E1-4F89-91ED-EBAC6D5825EC}"/>
                  </a:ext>
                </a:extLst>
              </p:cNvPr>
              <p:cNvSpPr/>
              <p:nvPr/>
            </p:nvSpPr>
            <p:spPr>
              <a:xfrm>
                <a:off x="7385588" y="-2473356"/>
                <a:ext cx="183292" cy="282047"/>
              </a:xfrm>
              <a:custGeom>
                <a:avLst/>
                <a:gdLst>
                  <a:gd name="connsiteX0" fmla="*/ 19867 w 183292"/>
                  <a:gd name="connsiteY0" fmla="*/ 282047 h 282047"/>
                  <a:gd name="connsiteX1" fmla="*/ 17009 w 183292"/>
                  <a:gd name="connsiteY1" fmla="*/ 281095 h 282047"/>
                  <a:gd name="connsiteX2" fmla="*/ 14152 w 183292"/>
                  <a:gd name="connsiteY2" fmla="*/ 282047 h 282047"/>
                  <a:gd name="connsiteX3" fmla="*/ 7484 w 183292"/>
                  <a:gd name="connsiteY3" fmla="*/ 242042 h 282047"/>
                  <a:gd name="connsiteX4" fmla="*/ 44632 w 183292"/>
                  <a:gd name="connsiteY4" fmla="*/ 215372 h 282047"/>
                  <a:gd name="connsiteX5" fmla="*/ 60824 w 183292"/>
                  <a:gd name="connsiteY5" fmla="*/ 46780 h 282047"/>
                  <a:gd name="connsiteX6" fmla="*/ 68444 w 183292"/>
                  <a:gd name="connsiteY6" fmla="*/ 8680 h 282047"/>
                  <a:gd name="connsiteX7" fmla="*/ 175124 w 183292"/>
                  <a:gd name="connsiteY7" fmla="*/ 56305 h 282047"/>
                  <a:gd name="connsiteX8" fmla="*/ 75112 w 183292"/>
                  <a:gd name="connsiteY8" fmla="*/ 262045 h 282047"/>
                  <a:gd name="connsiteX9" fmla="*/ 19867 w 183292"/>
                  <a:gd name="connsiteY9" fmla="*/ 282047 h 282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3292" h="282047">
                    <a:moveTo>
                      <a:pt x="19867" y="282047"/>
                    </a:moveTo>
                    <a:lnTo>
                      <a:pt x="17009" y="281095"/>
                    </a:lnTo>
                    <a:lnTo>
                      <a:pt x="14152" y="282047"/>
                    </a:lnTo>
                    <a:cubicBezTo>
                      <a:pt x="-9661" y="272522"/>
                      <a:pt x="2722" y="256330"/>
                      <a:pt x="7484" y="242042"/>
                    </a:cubicBezTo>
                    <a:cubicBezTo>
                      <a:pt x="17009" y="228707"/>
                      <a:pt x="31297" y="222040"/>
                      <a:pt x="44632" y="215372"/>
                    </a:cubicBezTo>
                    <a:cubicBezTo>
                      <a:pt x="124642" y="171557"/>
                      <a:pt x="132262" y="102977"/>
                      <a:pt x="60824" y="46780"/>
                    </a:cubicBezTo>
                    <a:cubicBezTo>
                      <a:pt x="36059" y="26777"/>
                      <a:pt x="55109" y="19157"/>
                      <a:pt x="68444" y="8680"/>
                    </a:cubicBezTo>
                    <a:cubicBezTo>
                      <a:pt x="121784" y="-9418"/>
                      <a:pt x="138929" y="-1798"/>
                      <a:pt x="175124" y="56305"/>
                    </a:cubicBezTo>
                    <a:cubicBezTo>
                      <a:pt x="201794" y="142982"/>
                      <a:pt x="161789" y="225850"/>
                      <a:pt x="75112" y="262045"/>
                    </a:cubicBezTo>
                    <a:cubicBezTo>
                      <a:pt x="57014" y="268712"/>
                      <a:pt x="37964" y="275380"/>
                      <a:pt x="19867" y="282047"/>
                    </a:cubicBezTo>
                    <a:close/>
                  </a:path>
                </a:pathLst>
              </a:custGeom>
              <a:solidFill>
                <a:srgbClr val="F4DD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0FB17B7-1DF2-4566-80B4-FA940379C87F}"/>
                  </a:ext>
                </a:extLst>
              </p:cNvPr>
              <p:cNvSpPr/>
              <p:nvPr/>
            </p:nvSpPr>
            <p:spPr>
              <a:xfrm>
                <a:off x="7379737" y="-2465628"/>
                <a:ext cx="130546" cy="239077"/>
              </a:xfrm>
              <a:custGeom>
                <a:avLst/>
                <a:gdLst>
                  <a:gd name="connsiteX0" fmla="*/ 74295 w 130546"/>
                  <a:gd name="connsiteY0" fmla="*/ 952 h 239077"/>
                  <a:gd name="connsiteX1" fmla="*/ 80963 w 130546"/>
                  <a:gd name="connsiteY1" fmla="*/ 32385 h 239077"/>
                  <a:gd name="connsiteX2" fmla="*/ 121920 w 130546"/>
                  <a:gd name="connsiteY2" fmla="*/ 150495 h 239077"/>
                  <a:gd name="connsiteX3" fmla="*/ 19050 w 130546"/>
                  <a:gd name="connsiteY3" fmla="*/ 239077 h 239077"/>
                  <a:gd name="connsiteX4" fmla="*/ 0 w 130546"/>
                  <a:gd name="connsiteY4" fmla="*/ 193357 h 239077"/>
                  <a:gd name="connsiteX5" fmla="*/ 8573 w 130546"/>
                  <a:gd name="connsiteY5" fmla="*/ 115252 h 239077"/>
                  <a:gd name="connsiteX6" fmla="*/ 23813 w 130546"/>
                  <a:gd name="connsiteY6" fmla="*/ 88582 h 239077"/>
                  <a:gd name="connsiteX7" fmla="*/ 46673 w 130546"/>
                  <a:gd name="connsiteY7" fmla="*/ 9525 h 239077"/>
                  <a:gd name="connsiteX8" fmla="*/ 56198 w 130546"/>
                  <a:gd name="connsiteY8" fmla="*/ 0 h 239077"/>
                  <a:gd name="connsiteX9" fmla="*/ 74295 w 130546"/>
                  <a:gd name="connsiteY9" fmla="*/ 952 h 23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546" h="239077">
                    <a:moveTo>
                      <a:pt x="74295" y="952"/>
                    </a:moveTo>
                    <a:cubicBezTo>
                      <a:pt x="72390" y="11430"/>
                      <a:pt x="46673" y="21907"/>
                      <a:pt x="80963" y="32385"/>
                    </a:cubicBezTo>
                    <a:cubicBezTo>
                      <a:pt x="126683" y="45720"/>
                      <a:pt x="141923" y="104775"/>
                      <a:pt x="121920" y="150495"/>
                    </a:cubicBezTo>
                    <a:cubicBezTo>
                      <a:pt x="100965" y="197167"/>
                      <a:pt x="60960" y="218122"/>
                      <a:pt x="19050" y="239077"/>
                    </a:cubicBezTo>
                    <a:cubicBezTo>
                      <a:pt x="3810" y="227647"/>
                      <a:pt x="19050" y="202882"/>
                      <a:pt x="0" y="193357"/>
                    </a:cubicBezTo>
                    <a:cubicBezTo>
                      <a:pt x="11430" y="168592"/>
                      <a:pt x="26670" y="143827"/>
                      <a:pt x="8573" y="115252"/>
                    </a:cubicBezTo>
                    <a:cubicBezTo>
                      <a:pt x="12383" y="105727"/>
                      <a:pt x="22860" y="100013"/>
                      <a:pt x="23813" y="88582"/>
                    </a:cubicBezTo>
                    <a:cubicBezTo>
                      <a:pt x="29528" y="61913"/>
                      <a:pt x="27623" y="32385"/>
                      <a:pt x="46673" y="9525"/>
                    </a:cubicBezTo>
                    <a:cubicBezTo>
                      <a:pt x="49530" y="6667"/>
                      <a:pt x="53340" y="3810"/>
                      <a:pt x="56198" y="0"/>
                    </a:cubicBezTo>
                    <a:cubicBezTo>
                      <a:pt x="61913" y="0"/>
                      <a:pt x="68580" y="0"/>
                      <a:pt x="74295" y="952"/>
                    </a:cubicBezTo>
                    <a:close/>
                  </a:path>
                </a:pathLst>
              </a:custGeom>
              <a:solidFill>
                <a:srgbClr val="F1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AD116AEE-BD95-4CDB-BE4D-4FB428115DA0}"/>
                  </a:ext>
                </a:extLst>
              </p:cNvPr>
              <p:cNvSpPr/>
              <p:nvPr/>
            </p:nvSpPr>
            <p:spPr>
              <a:xfrm>
                <a:off x="6218640" y="-2738044"/>
                <a:ext cx="252183" cy="284797"/>
              </a:xfrm>
              <a:custGeom>
                <a:avLst/>
                <a:gdLst>
                  <a:gd name="connsiteX0" fmla="*/ 0 w 252183"/>
                  <a:gd name="connsiteY0" fmla="*/ 212408 h 284797"/>
                  <a:gd name="connsiteX1" fmla="*/ 98107 w 252183"/>
                  <a:gd name="connsiteY1" fmla="*/ 162878 h 284797"/>
                  <a:gd name="connsiteX2" fmla="*/ 215265 w 252183"/>
                  <a:gd name="connsiteY2" fmla="*/ 56198 h 284797"/>
                  <a:gd name="connsiteX3" fmla="*/ 245745 w 252183"/>
                  <a:gd name="connsiteY3" fmla="*/ 0 h 284797"/>
                  <a:gd name="connsiteX4" fmla="*/ 216218 w 252183"/>
                  <a:gd name="connsiteY4" fmla="*/ 158115 h 284797"/>
                  <a:gd name="connsiteX5" fmla="*/ 187643 w 252183"/>
                  <a:gd name="connsiteY5" fmla="*/ 205740 h 284797"/>
                  <a:gd name="connsiteX6" fmla="*/ 158115 w 252183"/>
                  <a:gd name="connsiteY6" fmla="*/ 177165 h 284797"/>
                  <a:gd name="connsiteX7" fmla="*/ 38100 w 252183"/>
                  <a:gd name="connsiteY7" fmla="*/ 227648 h 284797"/>
                  <a:gd name="connsiteX8" fmla="*/ 15240 w 252183"/>
                  <a:gd name="connsiteY8" fmla="*/ 284798 h 284797"/>
                  <a:gd name="connsiteX9" fmla="*/ 0 w 252183"/>
                  <a:gd name="connsiteY9" fmla="*/ 212408 h 284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183" h="284797">
                    <a:moveTo>
                      <a:pt x="0" y="212408"/>
                    </a:moveTo>
                    <a:cubicBezTo>
                      <a:pt x="22860" y="176213"/>
                      <a:pt x="63818" y="169545"/>
                      <a:pt x="98107" y="162878"/>
                    </a:cubicBezTo>
                    <a:cubicBezTo>
                      <a:pt x="161925" y="150495"/>
                      <a:pt x="198120" y="116205"/>
                      <a:pt x="215265" y="56198"/>
                    </a:cubicBezTo>
                    <a:cubicBezTo>
                      <a:pt x="220980" y="38100"/>
                      <a:pt x="225743" y="17145"/>
                      <a:pt x="245745" y="0"/>
                    </a:cubicBezTo>
                    <a:cubicBezTo>
                      <a:pt x="248602" y="58103"/>
                      <a:pt x="269558" y="114300"/>
                      <a:pt x="216218" y="158115"/>
                    </a:cubicBezTo>
                    <a:cubicBezTo>
                      <a:pt x="203835" y="172403"/>
                      <a:pt x="221933" y="204788"/>
                      <a:pt x="187643" y="205740"/>
                    </a:cubicBezTo>
                    <a:cubicBezTo>
                      <a:pt x="189548" y="184785"/>
                      <a:pt x="187643" y="170498"/>
                      <a:pt x="158115" y="177165"/>
                    </a:cubicBezTo>
                    <a:cubicBezTo>
                      <a:pt x="114300" y="186690"/>
                      <a:pt x="77153" y="209550"/>
                      <a:pt x="38100" y="227648"/>
                    </a:cubicBezTo>
                    <a:cubicBezTo>
                      <a:pt x="11430" y="239078"/>
                      <a:pt x="20003" y="264795"/>
                      <a:pt x="15240" y="284798"/>
                    </a:cubicBezTo>
                    <a:cubicBezTo>
                      <a:pt x="-12382" y="264795"/>
                      <a:pt x="12382" y="234315"/>
                      <a:pt x="0" y="212408"/>
                    </a:cubicBezTo>
                    <a:close/>
                  </a:path>
                </a:pathLst>
              </a:custGeom>
              <a:solidFill>
                <a:srgbClr val="DCB7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615E055B-59E4-4CD8-A919-DA13615029C5}"/>
                  </a:ext>
                </a:extLst>
              </p:cNvPr>
              <p:cNvSpPr/>
              <p:nvPr/>
            </p:nvSpPr>
            <p:spPr>
              <a:xfrm>
                <a:off x="6359815" y="-2429434"/>
                <a:ext cx="160767" cy="147546"/>
              </a:xfrm>
              <a:custGeom>
                <a:avLst/>
                <a:gdLst>
                  <a:gd name="connsiteX0" fmla="*/ 94092 w 160767"/>
                  <a:gd name="connsiteY0" fmla="*/ 89535 h 147546"/>
                  <a:gd name="connsiteX1" fmla="*/ 160767 w 160767"/>
                  <a:gd name="connsiteY1" fmla="*/ 136208 h 147546"/>
                  <a:gd name="connsiteX2" fmla="*/ 55040 w 160767"/>
                  <a:gd name="connsiteY2" fmla="*/ 138113 h 147546"/>
                  <a:gd name="connsiteX3" fmla="*/ 39800 w 160767"/>
                  <a:gd name="connsiteY3" fmla="*/ 0 h 147546"/>
                  <a:gd name="connsiteX4" fmla="*/ 94092 w 160767"/>
                  <a:gd name="connsiteY4" fmla="*/ 89535 h 147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767" h="147546">
                    <a:moveTo>
                      <a:pt x="94092" y="89535"/>
                    </a:moveTo>
                    <a:cubicBezTo>
                      <a:pt x="109332" y="114300"/>
                      <a:pt x="138860" y="119063"/>
                      <a:pt x="160767" y="136208"/>
                    </a:cubicBezTo>
                    <a:cubicBezTo>
                      <a:pt x="125525" y="150495"/>
                      <a:pt x="89330" y="151448"/>
                      <a:pt x="55040" y="138113"/>
                    </a:cubicBezTo>
                    <a:cubicBezTo>
                      <a:pt x="-13540" y="111443"/>
                      <a:pt x="-17350" y="60008"/>
                      <a:pt x="39800" y="0"/>
                    </a:cubicBezTo>
                    <a:cubicBezTo>
                      <a:pt x="73137" y="20955"/>
                      <a:pt x="78852" y="58102"/>
                      <a:pt x="94092" y="89535"/>
                    </a:cubicBezTo>
                    <a:close/>
                  </a:path>
                </a:pathLst>
              </a:custGeom>
              <a:solidFill>
                <a:srgbClr val="EEB4A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92D172A6-B176-43BF-89E4-09893EB5A35C}"/>
                  </a:ext>
                </a:extLst>
              </p:cNvPr>
              <p:cNvSpPr/>
              <p:nvPr/>
            </p:nvSpPr>
            <p:spPr>
              <a:xfrm>
                <a:off x="7230194" y="-2589369"/>
                <a:ext cx="184785" cy="238040"/>
              </a:xfrm>
              <a:custGeom>
                <a:avLst/>
                <a:gdLst>
                  <a:gd name="connsiteX0" fmla="*/ 184785 w 184785"/>
                  <a:gd name="connsiteY0" fmla="*/ 225658 h 238040"/>
                  <a:gd name="connsiteX1" fmla="*/ 157163 w 184785"/>
                  <a:gd name="connsiteY1" fmla="*/ 238041 h 238040"/>
                  <a:gd name="connsiteX2" fmla="*/ 162878 w 184785"/>
                  <a:gd name="connsiteY2" fmla="*/ 134218 h 238040"/>
                  <a:gd name="connsiteX3" fmla="*/ 122873 w 184785"/>
                  <a:gd name="connsiteY3" fmla="*/ 73258 h 238040"/>
                  <a:gd name="connsiteX4" fmla="*/ 109538 w 184785"/>
                  <a:gd name="connsiteY4" fmla="*/ 68496 h 238040"/>
                  <a:gd name="connsiteX5" fmla="*/ 42863 w 184785"/>
                  <a:gd name="connsiteY5" fmla="*/ 113263 h 238040"/>
                  <a:gd name="connsiteX6" fmla="*/ 23813 w 184785"/>
                  <a:gd name="connsiteY6" fmla="*/ 199941 h 238040"/>
                  <a:gd name="connsiteX7" fmla="*/ 13335 w 184785"/>
                  <a:gd name="connsiteY7" fmla="*/ 201846 h 238040"/>
                  <a:gd name="connsiteX8" fmla="*/ 14288 w 184785"/>
                  <a:gd name="connsiteY8" fmla="*/ 190416 h 238040"/>
                  <a:gd name="connsiteX9" fmla="*/ 23813 w 184785"/>
                  <a:gd name="connsiteY9" fmla="*/ 161841 h 238040"/>
                  <a:gd name="connsiteX10" fmla="*/ 23813 w 184785"/>
                  <a:gd name="connsiteY10" fmla="*/ 76116 h 238040"/>
                  <a:gd name="connsiteX11" fmla="*/ 0 w 184785"/>
                  <a:gd name="connsiteY11" fmla="*/ 2773 h 238040"/>
                  <a:gd name="connsiteX12" fmla="*/ 60008 w 184785"/>
                  <a:gd name="connsiteY12" fmla="*/ 11346 h 238040"/>
                  <a:gd name="connsiteX13" fmla="*/ 138113 w 184785"/>
                  <a:gd name="connsiteY13" fmla="*/ 40873 h 238040"/>
                  <a:gd name="connsiteX14" fmla="*/ 175260 w 184785"/>
                  <a:gd name="connsiteY14" fmla="*/ 58018 h 238040"/>
                  <a:gd name="connsiteX15" fmla="*/ 181928 w 184785"/>
                  <a:gd name="connsiteY15" fmla="*/ 160888 h 238040"/>
                  <a:gd name="connsiteX16" fmla="*/ 177165 w 184785"/>
                  <a:gd name="connsiteY16" fmla="*/ 217086 h 238040"/>
                  <a:gd name="connsiteX17" fmla="*/ 184785 w 184785"/>
                  <a:gd name="connsiteY17" fmla="*/ 225658 h 238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4785" h="238040">
                    <a:moveTo>
                      <a:pt x="184785" y="225658"/>
                    </a:moveTo>
                    <a:cubicBezTo>
                      <a:pt x="180023" y="239946"/>
                      <a:pt x="168592" y="237088"/>
                      <a:pt x="157163" y="238041"/>
                    </a:cubicBezTo>
                    <a:cubicBezTo>
                      <a:pt x="139065" y="202798"/>
                      <a:pt x="157163" y="167556"/>
                      <a:pt x="162878" y="134218"/>
                    </a:cubicBezTo>
                    <a:cubicBezTo>
                      <a:pt x="169545" y="96118"/>
                      <a:pt x="162878" y="76116"/>
                      <a:pt x="122873" y="73258"/>
                    </a:cubicBezTo>
                    <a:cubicBezTo>
                      <a:pt x="118110" y="73258"/>
                      <a:pt x="114300" y="70401"/>
                      <a:pt x="109538" y="68496"/>
                    </a:cubicBezTo>
                    <a:cubicBezTo>
                      <a:pt x="42863" y="48493"/>
                      <a:pt x="42863" y="48493"/>
                      <a:pt x="42863" y="113263"/>
                    </a:cubicBezTo>
                    <a:cubicBezTo>
                      <a:pt x="42863" y="143743"/>
                      <a:pt x="35243" y="172318"/>
                      <a:pt x="23813" y="199941"/>
                    </a:cubicBezTo>
                    <a:cubicBezTo>
                      <a:pt x="20955" y="202798"/>
                      <a:pt x="17145" y="203751"/>
                      <a:pt x="13335" y="201846"/>
                    </a:cubicBezTo>
                    <a:cubicBezTo>
                      <a:pt x="11430" y="198036"/>
                      <a:pt x="11430" y="194226"/>
                      <a:pt x="14288" y="190416"/>
                    </a:cubicBezTo>
                    <a:cubicBezTo>
                      <a:pt x="19050" y="181843"/>
                      <a:pt x="25718" y="173271"/>
                      <a:pt x="23813" y="161841"/>
                    </a:cubicBezTo>
                    <a:cubicBezTo>
                      <a:pt x="18098" y="133266"/>
                      <a:pt x="24765" y="104691"/>
                      <a:pt x="23813" y="76116"/>
                    </a:cubicBezTo>
                    <a:cubicBezTo>
                      <a:pt x="25718" y="48493"/>
                      <a:pt x="4763" y="28491"/>
                      <a:pt x="0" y="2773"/>
                    </a:cubicBezTo>
                    <a:cubicBezTo>
                      <a:pt x="22860" y="-7704"/>
                      <a:pt x="39053" y="15156"/>
                      <a:pt x="60008" y="11346"/>
                    </a:cubicBezTo>
                    <a:cubicBezTo>
                      <a:pt x="85725" y="20871"/>
                      <a:pt x="114300" y="24681"/>
                      <a:pt x="138113" y="40873"/>
                    </a:cubicBezTo>
                    <a:cubicBezTo>
                      <a:pt x="147638" y="53256"/>
                      <a:pt x="163830" y="50398"/>
                      <a:pt x="175260" y="58018"/>
                    </a:cubicBezTo>
                    <a:cubicBezTo>
                      <a:pt x="189548" y="91356"/>
                      <a:pt x="180975" y="126598"/>
                      <a:pt x="181928" y="160888"/>
                    </a:cubicBezTo>
                    <a:cubicBezTo>
                      <a:pt x="179070" y="179938"/>
                      <a:pt x="174308" y="198036"/>
                      <a:pt x="177165" y="217086"/>
                    </a:cubicBezTo>
                    <a:cubicBezTo>
                      <a:pt x="180023" y="220896"/>
                      <a:pt x="181928" y="223753"/>
                      <a:pt x="184785" y="225658"/>
                    </a:cubicBezTo>
                    <a:close/>
                  </a:path>
                </a:pathLst>
              </a:custGeom>
              <a:solidFill>
                <a:srgbClr val="DEB8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C9445043-0C29-4902-AF54-9BD95033E718}"/>
                  </a:ext>
                </a:extLst>
              </p:cNvPr>
              <p:cNvSpPr/>
              <p:nvPr/>
            </p:nvSpPr>
            <p:spPr>
              <a:xfrm>
                <a:off x="6699652" y="-2341803"/>
                <a:ext cx="286702" cy="137000"/>
              </a:xfrm>
              <a:custGeom>
                <a:avLst/>
                <a:gdLst>
                  <a:gd name="connsiteX0" fmla="*/ 0 w 286702"/>
                  <a:gd name="connsiteY0" fmla="*/ 21907 h 137000"/>
                  <a:gd name="connsiteX1" fmla="*/ 20955 w 286702"/>
                  <a:gd name="connsiteY1" fmla="*/ 0 h 137000"/>
                  <a:gd name="connsiteX2" fmla="*/ 50483 w 286702"/>
                  <a:gd name="connsiteY2" fmla="*/ 60007 h 137000"/>
                  <a:gd name="connsiteX3" fmla="*/ 211455 w 286702"/>
                  <a:gd name="connsiteY3" fmla="*/ 60007 h 137000"/>
                  <a:gd name="connsiteX4" fmla="*/ 240983 w 286702"/>
                  <a:gd name="connsiteY4" fmla="*/ 952 h 137000"/>
                  <a:gd name="connsiteX5" fmla="*/ 286703 w 286702"/>
                  <a:gd name="connsiteY5" fmla="*/ 31432 h 137000"/>
                  <a:gd name="connsiteX6" fmla="*/ 258127 w 286702"/>
                  <a:gd name="connsiteY6" fmla="*/ 48577 h 137000"/>
                  <a:gd name="connsiteX7" fmla="*/ 119063 w 286702"/>
                  <a:gd name="connsiteY7" fmla="*/ 136207 h 137000"/>
                  <a:gd name="connsiteX8" fmla="*/ 0 w 286702"/>
                  <a:gd name="connsiteY8" fmla="*/ 21907 h 13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6702" h="137000">
                    <a:moveTo>
                      <a:pt x="0" y="21907"/>
                    </a:moveTo>
                    <a:cubicBezTo>
                      <a:pt x="6667" y="14288"/>
                      <a:pt x="14288" y="7620"/>
                      <a:pt x="20955" y="0"/>
                    </a:cubicBezTo>
                    <a:cubicBezTo>
                      <a:pt x="41910" y="14288"/>
                      <a:pt x="38100" y="40957"/>
                      <a:pt x="50483" y="60007"/>
                    </a:cubicBezTo>
                    <a:cubicBezTo>
                      <a:pt x="104775" y="116205"/>
                      <a:pt x="161925" y="116205"/>
                      <a:pt x="211455" y="60007"/>
                    </a:cubicBezTo>
                    <a:cubicBezTo>
                      <a:pt x="223838" y="41910"/>
                      <a:pt x="220027" y="15240"/>
                      <a:pt x="240983" y="952"/>
                    </a:cubicBezTo>
                    <a:cubicBezTo>
                      <a:pt x="255270" y="13335"/>
                      <a:pt x="281940" y="6667"/>
                      <a:pt x="286703" y="31432"/>
                    </a:cubicBezTo>
                    <a:cubicBezTo>
                      <a:pt x="267653" y="22860"/>
                      <a:pt x="261938" y="32385"/>
                      <a:pt x="258127" y="48577"/>
                    </a:cubicBezTo>
                    <a:cubicBezTo>
                      <a:pt x="242888" y="117157"/>
                      <a:pt x="173355" y="141922"/>
                      <a:pt x="119063" y="136207"/>
                    </a:cubicBezTo>
                    <a:cubicBezTo>
                      <a:pt x="51435" y="129540"/>
                      <a:pt x="13335" y="93345"/>
                      <a:pt x="0" y="21907"/>
                    </a:cubicBezTo>
                    <a:close/>
                  </a:path>
                </a:pathLst>
              </a:custGeom>
              <a:solidFill>
                <a:srgbClr val="7F4E4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B49D73D3-0626-4C73-90DA-2BCC8759E78F}"/>
                  </a:ext>
                </a:extLst>
              </p:cNvPr>
              <p:cNvSpPr/>
              <p:nvPr/>
            </p:nvSpPr>
            <p:spPr>
              <a:xfrm>
                <a:off x="7119285" y="-2389428"/>
                <a:ext cx="144580" cy="122249"/>
              </a:xfrm>
              <a:custGeom>
                <a:avLst/>
                <a:gdLst>
                  <a:gd name="connsiteX0" fmla="*/ 128055 w 144580"/>
                  <a:gd name="connsiteY0" fmla="*/ 0 h 122249"/>
                  <a:gd name="connsiteX1" fmla="*/ 136627 w 144580"/>
                  <a:gd name="connsiteY1" fmla="*/ 0 h 122249"/>
                  <a:gd name="connsiteX2" fmla="*/ 106147 w 144580"/>
                  <a:gd name="connsiteY2" fmla="*/ 99060 h 122249"/>
                  <a:gd name="connsiteX3" fmla="*/ 3277 w 144580"/>
                  <a:gd name="connsiteY3" fmla="*/ 104775 h 122249"/>
                  <a:gd name="connsiteX4" fmla="*/ 6135 w 144580"/>
                  <a:gd name="connsiteY4" fmla="*/ 97155 h 122249"/>
                  <a:gd name="connsiteX5" fmla="*/ 50902 w 144580"/>
                  <a:gd name="connsiteY5" fmla="*/ 76200 h 122249"/>
                  <a:gd name="connsiteX6" fmla="*/ 128055 w 144580"/>
                  <a:gd name="connsiteY6" fmla="*/ 0 h 122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4580" h="122249">
                    <a:moveTo>
                      <a:pt x="128055" y="0"/>
                    </a:moveTo>
                    <a:cubicBezTo>
                      <a:pt x="130912" y="0"/>
                      <a:pt x="133770" y="0"/>
                      <a:pt x="136627" y="0"/>
                    </a:cubicBezTo>
                    <a:cubicBezTo>
                      <a:pt x="155677" y="41910"/>
                      <a:pt x="138532" y="75247"/>
                      <a:pt x="106147" y="99060"/>
                    </a:cubicBezTo>
                    <a:cubicBezTo>
                      <a:pt x="75667" y="120967"/>
                      <a:pt x="39472" y="135255"/>
                      <a:pt x="3277" y="104775"/>
                    </a:cubicBezTo>
                    <a:cubicBezTo>
                      <a:pt x="-1485" y="100013"/>
                      <a:pt x="-1485" y="98107"/>
                      <a:pt x="6135" y="97155"/>
                    </a:cubicBezTo>
                    <a:cubicBezTo>
                      <a:pt x="21375" y="90488"/>
                      <a:pt x="36615" y="82867"/>
                      <a:pt x="50902" y="76200"/>
                    </a:cubicBezTo>
                    <a:cubicBezTo>
                      <a:pt x="79477" y="55245"/>
                      <a:pt x="92812" y="16192"/>
                      <a:pt x="128055" y="0"/>
                    </a:cubicBezTo>
                    <a:close/>
                  </a:path>
                </a:pathLst>
              </a:custGeom>
              <a:solidFill>
                <a:srgbClr val="E8B6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99C79406-B7F2-43B0-A882-C536F99B4800}"/>
                  </a:ext>
                </a:extLst>
              </p:cNvPr>
              <p:cNvSpPr/>
              <p:nvPr/>
            </p:nvSpPr>
            <p:spPr>
              <a:xfrm>
                <a:off x="6399005" y="-2579928"/>
                <a:ext cx="68889" cy="240029"/>
              </a:xfrm>
              <a:custGeom>
                <a:avLst/>
                <a:gdLst>
                  <a:gd name="connsiteX0" fmla="*/ 54902 w 68889"/>
                  <a:gd name="connsiteY0" fmla="*/ 240030 h 240029"/>
                  <a:gd name="connsiteX1" fmla="*/ 610 w 68889"/>
                  <a:gd name="connsiteY1" fmla="*/ 150495 h 240029"/>
                  <a:gd name="connsiteX2" fmla="*/ 8230 w 68889"/>
                  <a:gd name="connsiteY2" fmla="*/ 47625 h 240029"/>
                  <a:gd name="connsiteX3" fmla="*/ 36805 w 68889"/>
                  <a:gd name="connsiteY3" fmla="*/ 0 h 240029"/>
                  <a:gd name="connsiteX4" fmla="*/ 47282 w 68889"/>
                  <a:gd name="connsiteY4" fmla="*/ 20002 h 240029"/>
                  <a:gd name="connsiteX5" fmla="*/ 52997 w 68889"/>
                  <a:gd name="connsiteY5" fmla="*/ 40957 h 240029"/>
                  <a:gd name="connsiteX6" fmla="*/ 57760 w 68889"/>
                  <a:gd name="connsiteY6" fmla="*/ 176213 h 240029"/>
                  <a:gd name="connsiteX7" fmla="*/ 66332 w 68889"/>
                  <a:gd name="connsiteY7" fmla="*/ 220027 h 240029"/>
                  <a:gd name="connsiteX8" fmla="*/ 54902 w 68889"/>
                  <a:gd name="connsiteY8" fmla="*/ 240030 h 240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8889" h="240029">
                    <a:moveTo>
                      <a:pt x="54902" y="240030"/>
                    </a:moveTo>
                    <a:cubicBezTo>
                      <a:pt x="26327" y="217170"/>
                      <a:pt x="14897" y="182880"/>
                      <a:pt x="610" y="150495"/>
                    </a:cubicBezTo>
                    <a:cubicBezTo>
                      <a:pt x="610" y="116205"/>
                      <a:pt x="-3200" y="80963"/>
                      <a:pt x="8230" y="47625"/>
                    </a:cubicBezTo>
                    <a:cubicBezTo>
                      <a:pt x="17755" y="31432"/>
                      <a:pt x="27280" y="16192"/>
                      <a:pt x="36805" y="0"/>
                    </a:cubicBezTo>
                    <a:cubicBezTo>
                      <a:pt x="37757" y="7620"/>
                      <a:pt x="39662" y="15240"/>
                      <a:pt x="47282" y="20002"/>
                    </a:cubicBezTo>
                    <a:cubicBezTo>
                      <a:pt x="52045" y="25717"/>
                      <a:pt x="53950" y="33338"/>
                      <a:pt x="52997" y="40957"/>
                    </a:cubicBezTo>
                    <a:cubicBezTo>
                      <a:pt x="35852" y="86677"/>
                      <a:pt x="33947" y="131445"/>
                      <a:pt x="57760" y="176213"/>
                    </a:cubicBezTo>
                    <a:cubicBezTo>
                      <a:pt x="65380" y="189547"/>
                      <a:pt x="73000" y="203835"/>
                      <a:pt x="66332" y="220027"/>
                    </a:cubicBezTo>
                    <a:cubicBezTo>
                      <a:pt x="56807" y="223838"/>
                      <a:pt x="56807" y="232410"/>
                      <a:pt x="54902" y="240030"/>
                    </a:cubicBezTo>
                    <a:close/>
                  </a:path>
                </a:pathLst>
              </a:custGeom>
              <a:solidFill>
                <a:srgbClr val="5E3B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D640F0BC-44D8-4A04-89C8-3B18E51B377A}"/>
                  </a:ext>
                </a:extLst>
              </p:cNvPr>
              <p:cNvSpPr/>
              <p:nvPr/>
            </p:nvSpPr>
            <p:spPr>
              <a:xfrm>
                <a:off x="6208162" y="-2525636"/>
                <a:ext cx="31106" cy="154304"/>
              </a:xfrm>
              <a:custGeom>
                <a:avLst/>
                <a:gdLst>
                  <a:gd name="connsiteX0" fmla="*/ 10478 w 31106"/>
                  <a:gd name="connsiteY0" fmla="*/ 0 h 154304"/>
                  <a:gd name="connsiteX1" fmla="*/ 26670 w 31106"/>
                  <a:gd name="connsiteY1" fmla="*/ 71438 h 154304"/>
                  <a:gd name="connsiteX2" fmla="*/ 27622 w 31106"/>
                  <a:gd name="connsiteY2" fmla="*/ 154305 h 154304"/>
                  <a:gd name="connsiteX3" fmla="*/ 0 w 31106"/>
                  <a:gd name="connsiteY3" fmla="*/ 79058 h 154304"/>
                  <a:gd name="connsiteX4" fmla="*/ 10478 w 31106"/>
                  <a:gd name="connsiteY4" fmla="*/ 0 h 15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06" h="154304">
                    <a:moveTo>
                      <a:pt x="10478" y="0"/>
                    </a:moveTo>
                    <a:cubicBezTo>
                      <a:pt x="26670" y="21908"/>
                      <a:pt x="12383" y="49530"/>
                      <a:pt x="26670" y="71438"/>
                    </a:cubicBezTo>
                    <a:cubicBezTo>
                      <a:pt x="23813" y="99060"/>
                      <a:pt x="37147" y="126683"/>
                      <a:pt x="27622" y="154305"/>
                    </a:cubicBezTo>
                    <a:cubicBezTo>
                      <a:pt x="-8572" y="139065"/>
                      <a:pt x="2858" y="106680"/>
                      <a:pt x="0" y="79058"/>
                    </a:cubicBezTo>
                    <a:cubicBezTo>
                      <a:pt x="19050" y="55245"/>
                      <a:pt x="2858" y="25717"/>
                      <a:pt x="10478" y="0"/>
                    </a:cubicBezTo>
                    <a:close/>
                  </a:path>
                </a:pathLst>
              </a:custGeom>
              <a:solidFill>
                <a:srgbClr val="5D40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7BCE1A-4981-44ED-BDD9-C28F8F317BDC}"/>
                  </a:ext>
                </a:extLst>
              </p:cNvPr>
              <p:cNvSpPr/>
              <p:nvPr/>
            </p:nvSpPr>
            <p:spPr>
              <a:xfrm>
                <a:off x="7368307" y="-2273309"/>
                <a:ext cx="38033" cy="83511"/>
              </a:xfrm>
              <a:custGeom>
                <a:avLst/>
                <a:gdLst>
                  <a:gd name="connsiteX0" fmla="*/ 11430 w 38033"/>
                  <a:gd name="connsiteY0" fmla="*/ 85 h 83511"/>
                  <a:gd name="connsiteX1" fmla="*/ 30480 w 38033"/>
                  <a:gd name="connsiteY1" fmla="*/ 45805 h 83511"/>
                  <a:gd name="connsiteX2" fmla="*/ 31433 w 38033"/>
                  <a:gd name="connsiteY2" fmla="*/ 82000 h 83511"/>
                  <a:gd name="connsiteX3" fmla="*/ 0 w 38033"/>
                  <a:gd name="connsiteY3" fmla="*/ 55330 h 83511"/>
                  <a:gd name="connsiteX4" fmla="*/ 11430 w 38033"/>
                  <a:gd name="connsiteY4" fmla="*/ 85 h 8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33" h="83511">
                    <a:moveTo>
                      <a:pt x="11430" y="85"/>
                    </a:moveTo>
                    <a:cubicBezTo>
                      <a:pt x="59055" y="-1820"/>
                      <a:pt x="27623" y="28660"/>
                      <a:pt x="30480" y="45805"/>
                    </a:cubicBezTo>
                    <a:cubicBezTo>
                      <a:pt x="24765" y="58188"/>
                      <a:pt x="21908" y="70570"/>
                      <a:pt x="31433" y="82000"/>
                    </a:cubicBezTo>
                    <a:cubicBezTo>
                      <a:pt x="6667" y="90573"/>
                      <a:pt x="14288" y="60093"/>
                      <a:pt x="0" y="55330"/>
                    </a:cubicBezTo>
                    <a:cubicBezTo>
                      <a:pt x="4763" y="37233"/>
                      <a:pt x="7620" y="18183"/>
                      <a:pt x="11430" y="85"/>
                    </a:cubicBezTo>
                    <a:close/>
                  </a:path>
                </a:pathLst>
              </a:custGeom>
              <a:solidFill>
                <a:srgbClr val="644A3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0B04F6E3-32B3-495E-B2EF-9F9E7E37EA4E}"/>
                  </a:ext>
                </a:extLst>
              </p:cNvPr>
              <p:cNvSpPr/>
              <p:nvPr/>
            </p:nvSpPr>
            <p:spPr>
              <a:xfrm>
                <a:off x="7033979" y="-2293226"/>
                <a:ext cx="89535" cy="8572"/>
              </a:xfrm>
              <a:custGeom>
                <a:avLst/>
                <a:gdLst>
                  <a:gd name="connsiteX0" fmla="*/ 89535 w 89535"/>
                  <a:gd name="connsiteY0" fmla="*/ 952 h 8572"/>
                  <a:gd name="connsiteX1" fmla="*/ 86677 w 89535"/>
                  <a:gd name="connsiteY1" fmla="*/ 8573 h 8572"/>
                  <a:gd name="connsiteX2" fmla="*/ 0 w 89535"/>
                  <a:gd name="connsiteY2" fmla="*/ 0 h 8572"/>
                  <a:gd name="connsiteX3" fmla="*/ 89535 w 89535"/>
                  <a:gd name="connsiteY3" fmla="*/ 952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535" h="8572">
                    <a:moveTo>
                      <a:pt x="89535" y="952"/>
                    </a:moveTo>
                    <a:cubicBezTo>
                      <a:pt x="88583" y="3810"/>
                      <a:pt x="87630" y="5715"/>
                      <a:pt x="86677" y="8573"/>
                    </a:cubicBezTo>
                    <a:cubicBezTo>
                      <a:pt x="58102" y="5715"/>
                      <a:pt x="27623" y="14288"/>
                      <a:pt x="0" y="0"/>
                    </a:cubicBezTo>
                    <a:cubicBezTo>
                      <a:pt x="30480" y="0"/>
                      <a:pt x="60008" y="0"/>
                      <a:pt x="89535" y="952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CCCA2B5-9A00-47B3-96FE-B4E19491B825}"/>
                  </a:ext>
                </a:extLst>
              </p:cNvPr>
              <p:cNvSpPr/>
              <p:nvPr/>
            </p:nvSpPr>
            <p:spPr>
              <a:xfrm>
                <a:off x="6535196" y="-1770303"/>
                <a:ext cx="91414" cy="226695"/>
              </a:xfrm>
              <a:custGeom>
                <a:avLst/>
                <a:gdLst>
                  <a:gd name="connsiteX0" fmla="*/ 4436 w 91414"/>
                  <a:gd name="connsiteY0" fmla="*/ 131445 h 226695"/>
                  <a:gd name="connsiteX1" fmla="*/ 16818 w 91414"/>
                  <a:gd name="connsiteY1" fmla="*/ 77152 h 226695"/>
                  <a:gd name="connsiteX2" fmla="*/ 91113 w 91414"/>
                  <a:gd name="connsiteY2" fmla="*/ 0 h 226695"/>
                  <a:gd name="connsiteX3" fmla="*/ 64443 w 91414"/>
                  <a:gd name="connsiteY3" fmla="*/ 63817 h 226695"/>
                  <a:gd name="connsiteX4" fmla="*/ 91113 w 91414"/>
                  <a:gd name="connsiteY4" fmla="*/ 226695 h 226695"/>
                  <a:gd name="connsiteX5" fmla="*/ 35868 w 91414"/>
                  <a:gd name="connsiteY5" fmla="*/ 207645 h 226695"/>
                  <a:gd name="connsiteX6" fmla="*/ 14913 w 91414"/>
                  <a:gd name="connsiteY6" fmla="*/ 190500 h 226695"/>
                  <a:gd name="connsiteX7" fmla="*/ 4436 w 91414"/>
                  <a:gd name="connsiteY7" fmla="*/ 131445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414" h="226695">
                    <a:moveTo>
                      <a:pt x="4436" y="131445"/>
                    </a:moveTo>
                    <a:cubicBezTo>
                      <a:pt x="1578" y="111442"/>
                      <a:pt x="9198" y="94297"/>
                      <a:pt x="16818" y="77152"/>
                    </a:cubicBezTo>
                    <a:cubicBezTo>
                      <a:pt x="41583" y="51435"/>
                      <a:pt x="66348" y="25717"/>
                      <a:pt x="91113" y="0"/>
                    </a:cubicBezTo>
                    <a:cubicBezTo>
                      <a:pt x="93971" y="26670"/>
                      <a:pt x="75873" y="43815"/>
                      <a:pt x="64443" y="63817"/>
                    </a:cubicBezTo>
                    <a:cubicBezTo>
                      <a:pt x="29201" y="127635"/>
                      <a:pt x="37773" y="180975"/>
                      <a:pt x="91113" y="226695"/>
                    </a:cubicBezTo>
                    <a:cubicBezTo>
                      <a:pt x="73016" y="220027"/>
                      <a:pt x="53966" y="214313"/>
                      <a:pt x="35868" y="207645"/>
                    </a:cubicBezTo>
                    <a:cubicBezTo>
                      <a:pt x="29201" y="201930"/>
                      <a:pt x="21581" y="196215"/>
                      <a:pt x="14913" y="190500"/>
                    </a:cubicBezTo>
                    <a:cubicBezTo>
                      <a:pt x="-6994" y="174308"/>
                      <a:pt x="626" y="152400"/>
                      <a:pt x="4436" y="131445"/>
                    </a:cubicBezTo>
                    <a:close/>
                  </a:path>
                </a:pathLst>
              </a:custGeom>
              <a:solidFill>
                <a:srgbClr val="EAD0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5BEA8E5F-5BBB-409C-80E8-4F1531007AAB}"/>
                  </a:ext>
                </a:extLst>
              </p:cNvPr>
              <p:cNvSpPr/>
              <p:nvPr/>
            </p:nvSpPr>
            <p:spPr>
              <a:xfrm>
                <a:off x="6634882" y="-1828060"/>
                <a:ext cx="123824" cy="38706"/>
              </a:xfrm>
              <a:custGeom>
                <a:avLst/>
                <a:gdLst>
                  <a:gd name="connsiteX0" fmla="*/ 18097 w 123824"/>
                  <a:gd name="connsiteY0" fmla="*/ 8226 h 38706"/>
                  <a:gd name="connsiteX1" fmla="*/ 30480 w 123824"/>
                  <a:gd name="connsiteY1" fmla="*/ 22514 h 38706"/>
                  <a:gd name="connsiteX2" fmla="*/ 123825 w 123824"/>
                  <a:gd name="connsiteY2" fmla="*/ 38706 h 38706"/>
                  <a:gd name="connsiteX3" fmla="*/ 0 w 123824"/>
                  <a:gd name="connsiteY3" fmla="*/ 37754 h 38706"/>
                  <a:gd name="connsiteX4" fmla="*/ 18097 w 123824"/>
                  <a:gd name="connsiteY4" fmla="*/ 8226 h 38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4" h="38706">
                    <a:moveTo>
                      <a:pt x="18097" y="8226"/>
                    </a:moveTo>
                    <a:cubicBezTo>
                      <a:pt x="20002" y="14894"/>
                      <a:pt x="24765" y="29181"/>
                      <a:pt x="30480" y="22514"/>
                    </a:cubicBezTo>
                    <a:cubicBezTo>
                      <a:pt x="71437" y="-24159"/>
                      <a:pt x="96203" y="12036"/>
                      <a:pt x="123825" y="38706"/>
                    </a:cubicBezTo>
                    <a:cubicBezTo>
                      <a:pt x="82868" y="38706"/>
                      <a:pt x="40957" y="38706"/>
                      <a:pt x="0" y="37754"/>
                    </a:cubicBezTo>
                    <a:cubicBezTo>
                      <a:pt x="1905" y="25371"/>
                      <a:pt x="8572" y="15846"/>
                      <a:pt x="18097" y="8226"/>
                    </a:cubicBezTo>
                    <a:close/>
                  </a:path>
                </a:pathLst>
              </a:custGeom>
              <a:solidFill>
                <a:srgbClr val="ADA7A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6A51D73C-2719-47D5-B370-D7BDAB82827E}"/>
                  </a:ext>
                </a:extLst>
              </p:cNvPr>
              <p:cNvSpPr/>
              <p:nvPr/>
            </p:nvSpPr>
            <p:spPr>
              <a:xfrm>
                <a:off x="6848212" y="-1845551"/>
                <a:ext cx="35695" cy="33723"/>
              </a:xfrm>
              <a:custGeom>
                <a:avLst/>
                <a:gdLst>
                  <a:gd name="connsiteX0" fmla="*/ 35273 w 35695"/>
                  <a:gd name="connsiteY0" fmla="*/ 28575 h 33723"/>
                  <a:gd name="connsiteX1" fmla="*/ 30 w 35695"/>
                  <a:gd name="connsiteY1" fmla="*/ 18098 h 33723"/>
                  <a:gd name="connsiteX2" fmla="*/ 35273 w 35695"/>
                  <a:gd name="connsiteY2" fmla="*/ 0 h 33723"/>
                  <a:gd name="connsiteX3" fmla="*/ 35273 w 35695"/>
                  <a:gd name="connsiteY3" fmla="*/ 28575 h 33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695" h="33723">
                    <a:moveTo>
                      <a:pt x="35273" y="28575"/>
                    </a:moveTo>
                    <a:cubicBezTo>
                      <a:pt x="20985" y="33338"/>
                      <a:pt x="983" y="40958"/>
                      <a:pt x="30" y="18098"/>
                    </a:cubicBezTo>
                    <a:cubicBezTo>
                      <a:pt x="-922" y="-2857"/>
                      <a:pt x="20985" y="953"/>
                      <a:pt x="35273" y="0"/>
                    </a:cubicBezTo>
                    <a:cubicBezTo>
                      <a:pt x="36225" y="8573"/>
                      <a:pt x="35273" y="19050"/>
                      <a:pt x="35273" y="28575"/>
                    </a:cubicBezTo>
                    <a:close/>
                  </a:path>
                </a:pathLst>
              </a:custGeom>
              <a:solidFill>
                <a:srgbClr val="4443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3A2BC9D-BE70-4707-9ECA-200F5E88DB3B}"/>
                  </a:ext>
                </a:extLst>
              </p:cNvPr>
              <p:cNvSpPr/>
              <p:nvPr/>
            </p:nvSpPr>
            <p:spPr>
              <a:xfrm>
                <a:off x="6846185" y="-1789868"/>
                <a:ext cx="36347" cy="35995"/>
              </a:xfrm>
              <a:custGeom>
                <a:avLst/>
                <a:gdLst>
                  <a:gd name="connsiteX0" fmla="*/ 152 w 36347"/>
                  <a:gd name="connsiteY0" fmla="*/ 28137 h 35995"/>
                  <a:gd name="connsiteX1" fmla="*/ 36347 w 36347"/>
                  <a:gd name="connsiteY1" fmla="*/ 1467 h 35995"/>
                  <a:gd name="connsiteX2" fmla="*/ 36347 w 36347"/>
                  <a:gd name="connsiteY2" fmla="*/ 28137 h 35995"/>
                  <a:gd name="connsiteX3" fmla="*/ 152 w 36347"/>
                  <a:gd name="connsiteY3" fmla="*/ 28137 h 35995"/>
                  <a:gd name="connsiteX4" fmla="*/ 152 w 36347"/>
                  <a:gd name="connsiteY4" fmla="*/ 28137 h 3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347" h="35995">
                    <a:moveTo>
                      <a:pt x="152" y="28137"/>
                    </a:moveTo>
                    <a:cubicBezTo>
                      <a:pt x="-1753" y="-438"/>
                      <a:pt x="14440" y="-2343"/>
                      <a:pt x="36347" y="1467"/>
                    </a:cubicBezTo>
                    <a:cubicBezTo>
                      <a:pt x="36347" y="10040"/>
                      <a:pt x="36347" y="19565"/>
                      <a:pt x="36347" y="28137"/>
                    </a:cubicBezTo>
                    <a:cubicBezTo>
                      <a:pt x="23965" y="38615"/>
                      <a:pt x="12535" y="38615"/>
                      <a:pt x="152" y="28137"/>
                    </a:cubicBezTo>
                    <a:lnTo>
                      <a:pt x="152" y="28137"/>
                    </a:lnTo>
                    <a:close/>
                  </a:path>
                </a:pathLst>
              </a:custGeom>
              <a:solidFill>
                <a:srgbClr val="4444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09637CF7-B4C6-41BD-8D9E-A56342D2C726}"/>
                  </a:ext>
                </a:extLst>
              </p:cNvPr>
              <p:cNvSpPr/>
              <p:nvPr/>
            </p:nvSpPr>
            <p:spPr>
              <a:xfrm>
                <a:off x="6846337" y="-1761731"/>
                <a:ext cx="36194" cy="18232"/>
              </a:xfrm>
              <a:custGeom>
                <a:avLst/>
                <a:gdLst>
                  <a:gd name="connsiteX0" fmla="*/ 0 w 36194"/>
                  <a:gd name="connsiteY0" fmla="*/ 0 h 18232"/>
                  <a:gd name="connsiteX1" fmla="*/ 36195 w 36194"/>
                  <a:gd name="connsiteY1" fmla="*/ 0 h 18232"/>
                  <a:gd name="connsiteX2" fmla="*/ 0 w 36194"/>
                  <a:gd name="connsiteY2" fmla="*/ 0 h 18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6194" h="18232">
                    <a:moveTo>
                      <a:pt x="0" y="0"/>
                    </a:moveTo>
                    <a:cubicBezTo>
                      <a:pt x="12382" y="0"/>
                      <a:pt x="24765" y="0"/>
                      <a:pt x="36195" y="0"/>
                    </a:cubicBezTo>
                    <a:cubicBezTo>
                      <a:pt x="23813" y="25717"/>
                      <a:pt x="12382" y="22860"/>
                      <a:pt x="0" y="0"/>
                    </a:cubicBezTo>
                    <a:close/>
                  </a:path>
                </a:pathLst>
              </a:custGeom>
              <a:solidFill>
                <a:srgbClr val="B2AF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6B8AD6DA-83EF-419F-9DC4-AA3F00451E38}"/>
                  </a:ext>
                </a:extLst>
              </p:cNvPr>
              <p:cNvSpPr/>
              <p:nvPr/>
            </p:nvSpPr>
            <p:spPr>
              <a:xfrm>
                <a:off x="6521818" y="-1807451"/>
                <a:ext cx="29243" cy="105727"/>
              </a:xfrm>
              <a:custGeom>
                <a:avLst/>
                <a:gdLst>
                  <a:gd name="connsiteX0" fmla="*/ 17814 w 29243"/>
                  <a:gd name="connsiteY0" fmla="*/ 63818 h 105727"/>
                  <a:gd name="connsiteX1" fmla="*/ 669 w 29243"/>
                  <a:gd name="connsiteY1" fmla="*/ 105728 h 105727"/>
                  <a:gd name="connsiteX2" fmla="*/ 29244 w 29243"/>
                  <a:gd name="connsiteY2" fmla="*/ 0 h 105727"/>
                  <a:gd name="connsiteX3" fmla="*/ 17814 w 29243"/>
                  <a:gd name="connsiteY3" fmla="*/ 63818 h 105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243" h="105727">
                    <a:moveTo>
                      <a:pt x="17814" y="63818"/>
                    </a:moveTo>
                    <a:cubicBezTo>
                      <a:pt x="12099" y="78105"/>
                      <a:pt x="6384" y="91440"/>
                      <a:pt x="669" y="105728"/>
                    </a:cubicBezTo>
                    <a:cubicBezTo>
                      <a:pt x="-2189" y="66675"/>
                      <a:pt x="3526" y="30480"/>
                      <a:pt x="29244" y="0"/>
                    </a:cubicBezTo>
                    <a:cubicBezTo>
                      <a:pt x="25434" y="20955"/>
                      <a:pt x="21624" y="41910"/>
                      <a:pt x="17814" y="63818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82EFDF42-A324-4EDE-B7E1-A4B23E3515E0}"/>
                  </a:ext>
                </a:extLst>
              </p:cNvPr>
              <p:cNvSpPr/>
              <p:nvPr/>
            </p:nvSpPr>
            <p:spPr>
              <a:xfrm>
                <a:off x="7002338" y="-1927466"/>
                <a:ext cx="134637" cy="242887"/>
              </a:xfrm>
              <a:custGeom>
                <a:avLst/>
                <a:gdLst>
                  <a:gd name="connsiteX0" fmla="*/ 129749 w 134637"/>
                  <a:gd name="connsiteY0" fmla="*/ 193358 h 242887"/>
                  <a:gd name="connsiteX1" fmla="*/ 127844 w 134637"/>
                  <a:gd name="connsiteY1" fmla="*/ 242888 h 242887"/>
                  <a:gd name="connsiteX2" fmla="*/ 51644 w 134637"/>
                  <a:gd name="connsiteY2" fmla="*/ 178117 h 242887"/>
                  <a:gd name="connsiteX3" fmla="*/ 60217 w 134637"/>
                  <a:gd name="connsiteY3" fmla="*/ 157163 h 242887"/>
                  <a:gd name="connsiteX4" fmla="*/ 66884 w 134637"/>
                  <a:gd name="connsiteY4" fmla="*/ 142875 h 242887"/>
                  <a:gd name="connsiteX5" fmla="*/ 12592 w 134637"/>
                  <a:gd name="connsiteY5" fmla="*/ 60960 h 242887"/>
                  <a:gd name="connsiteX6" fmla="*/ 3067 w 134637"/>
                  <a:gd name="connsiteY6" fmla="*/ 18097 h 242887"/>
                  <a:gd name="connsiteX7" fmla="*/ 5924 w 134637"/>
                  <a:gd name="connsiteY7" fmla="*/ 0 h 242887"/>
                  <a:gd name="connsiteX8" fmla="*/ 108794 w 134637"/>
                  <a:gd name="connsiteY8" fmla="*/ 138113 h 242887"/>
                  <a:gd name="connsiteX9" fmla="*/ 110699 w 134637"/>
                  <a:gd name="connsiteY9" fmla="*/ 147638 h 242887"/>
                  <a:gd name="connsiteX10" fmla="*/ 129749 w 134637"/>
                  <a:gd name="connsiteY10" fmla="*/ 193358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4637" h="242887">
                    <a:moveTo>
                      <a:pt x="129749" y="193358"/>
                    </a:moveTo>
                    <a:cubicBezTo>
                      <a:pt x="121177" y="209550"/>
                      <a:pt x="145942" y="226695"/>
                      <a:pt x="127844" y="242888"/>
                    </a:cubicBezTo>
                    <a:cubicBezTo>
                      <a:pt x="105937" y="217170"/>
                      <a:pt x="69742" y="208597"/>
                      <a:pt x="51644" y="178117"/>
                    </a:cubicBezTo>
                    <a:cubicBezTo>
                      <a:pt x="54502" y="171450"/>
                      <a:pt x="57359" y="163830"/>
                      <a:pt x="60217" y="157163"/>
                    </a:cubicBezTo>
                    <a:cubicBezTo>
                      <a:pt x="77362" y="159067"/>
                      <a:pt x="74504" y="151447"/>
                      <a:pt x="66884" y="142875"/>
                    </a:cubicBezTo>
                    <a:cubicBezTo>
                      <a:pt x="45929" y="117158"/>
                      <a:pt x="27832" y="90488"/>
                      <a:pt x="12592" y="60960"/>
                    </a:cubicBezTo>
                    <a:cubicBezTo>
                      <a:pt x="5924" y="47625"/>
                      <a:pt x="-5506" y="34290"/>
                      <a:pt x="3067" y="18097"/>
                    </a:cubicBezTo>
                    <a:cubicBezTo>
                      <a:pt x="4019" y="12383"/>
                      <a:pt x="4972" y="6667"/>
                      <a:pt x="5924" y="0"/>
                    </a:cubicBezTo>
                    <a:cubicBezTo>
                      <a:pt x="59264" y="32385"/>
                      <a:pt x="84982" y="84772"/>
                      <a:pt x="108794" y="138113"/>
                    </a:cubicBezTo>
                    <a:cubicBezTo>
                      <a:pt x="108794" y="140970"/>
                      <a:pt x="109747" y="144780"/>
                      <a:pt x="110699" y="147638"/>
                    </a:cubicBezTo>
                    <a:cubicBezTo>
                      <a:pt x="122129" y="160972"/>
                      <a:pt x="135464" y="173355"/>
                      <a:pt x="129749" y="193358"/>
                    </a:cubicBezTo>
                    <a:close/>
                  </a:path>
                </a:pathLst>
              </a:custGeom>
              <a:solidFill>
                <a:srgbClr val="44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CE9A5555-8DB2-4B12-A397-755EBED24608}"/>
                  </a:ext>
                </a:extLst>
              </p:cNvPr>
              <p:cNvSpPr/>
              <p:nvPr/>
            </p:nvSpPr>
            <p:spPr>
              <a:xfrm>
                <a:off x="7113337" y="-1779828"/>
                <a:ext cx="36167" cy="68579"/>
              </a:xfrm>
              <a:custGeom>
                <a:avLst/>
                <a:gdLst>
                  <a:gd name="connsiteX0" fmla="*/ 18750 w 36167"/>
                  <a:gd name="connsiteY0" fmla="*/ 45720 h 68579"/>
                  <a:gd name="connsiteX1" fmla="*/ 653 w 36167"/>
                  <a:gd name="connsiteY1" fmla="*/ 0 h 68579"/>
                  <a:gd name="connsiteX2" fmla="*/ 35895 w 36167"/>
                  <a:gd name="connsiteY2" fmla="*/ 68580 h 68579"/>
                  <a:gd name="connsiteX3" fmla="*/ 18750 w 36167"/>
                  <a:gd name="connsiteY3" fmla="*/ 4572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167" h="68579">
                    <a:moveTo>
                      <a:pt x="18750" y="45720"/>
                    </a:moveTo>
                    <a:cubicBezTo>
                      <a:pt x="18750" y="27622"/>
                      <a:pt x="-4110" y="19050"/>
                      <a:pt x="653" y="0"/>
                    </a:cubicBezTo>
                    <a:cubicBezTo>
                      <a:pt x="41610" y="7620"/>
                      <a:pt x="35895" y="40005"/>
                      <a:pt x="35895" y="68580"/>
                    </a:cubicBezTo>
                    <a:cubicBezTo>
                      <a:pt x="30180" y="60960"/>
                      <a:pt x="24465" y="53340"/>
                      <a:pt x="18750" y="45720"/>
                    </a:cubicBezTo>
                    <a:close/>
                  </a:path>
                </a:pathLst>
              </a:custGeom>
              <a:solidFill>
                <a:srgbClr val="E3CD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1460E033-6E27-47CE-B05C-56A9960AB12D}"/>
                  </a:ext>
                </a:extLst>
              </p:cNvPr>
              <p:cNvSpPr/>
              <p:nvPr/>
            </p:nvSpPr>
            <p:spPr>
              <a:xfrm>
                <a:off x="6572017" y="-1926514"/>
                <a:ext cx="83336" cy="171450"/>
              </a:xfrm>
              <a:custGeom>
                <a:avLst/>
                <a:gdLst>
                  <a:gd name="connsiteX0" fmla="*/ 82868 w 83336"/>
                  <a:gd name="connsiteY0" fmla="*/ 0 h 171450"/>
                  <a:gd name="connsiteX1" fmla="*/ 0 w 83336"/>
                  <a:gd name="connsiteY1" fmla="*/ 171450 h 171450"/>
                  <a:gd name="connsiteX2" fmla="*/ 82868 w 83336"/>
                  <a:gd name="connsiteY2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336" h="171450">
                    <a:moveTo>
                      <a:pt x="82868" y="0"/>
                    </a:moveTo>
                    <a:cubicBezTo>
                      <a:pt x="88583" y="73343"/>
                      <a:pt x="40958" y="120968"/>
                      <a:pt x="0" y="171450"/>
                    </a:cubicBezTo>
                    <a:cubicBezTo>
                      <a:pt x="2858" y="102870"/>
                      <a:pt x="62865" y="60960"/>
                      <a:pt x="82868" y="0"/>
                    </a:cubicBezTo>
                    <a:close/>
                  </a:path>
                </a:pathLst>
              </a:custGeom>
              <a:solidFill>
                <a:srgbClr val="B9AF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2D714A67-24D5-4AA9-9A84-34B07C81531B}"/>
                  </a:ext>
                </a:extLst>
              </p:cNvPr>
              <p:cNvSpPr/>
              <p:nvPr/>
            </p:nvSpPr>
            <p:spPr>
              <a:xfrm>
                <a:off x="6990783" y="-1909369"/>
                <a:ext cx="113681" cy="162709"/>
              </a:xfrm>
              <a:custGeom>
                <a:avLst/>
                <a:gdLst>
                  <a:gd name="connsiteX0" fmla="*/ 14622 w 113681"/>
                  <a:gd name="connsiteY0" fmla="*/ 0 h 162709"/>
                  <a:gd name="connsiteX1" fmla="*/ 113682 w 113681"/>
                  <a:gd name="connsiteY1" fmla="*/ 161925 h 162709"/>
                  <a:gd name="connsiteX2" fmla="*/ 71772 w 113681"/>
                  <a:gd name="connsiteY2" fmla="*/ 139065 h 162709"/>
                  <a:gd name="connsiteX3" fmla="*/ 11764 w 113681"/>
                  <a:gd name="connsiteY3" fmla="*/ 42863 h 162709"/>
                  <a:gd name="connsiteX4" fmla="*/ 14622 w 113681"/>
                  <a:gd name="connsiteY4" fmla="*/ 0 h 16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3681" h="162709">
                    <a:moveTo>
                      <a:pt x="14622" y="0"/>
                    </a:moveTo>
                    <a:cubicBezTo>
                      <a:pt x="33672" y="60008"/>
                      <a:pt x="83202" y="102870"/>
                      <a:pt x="113682" y="161925"/>
                    </a:cubicBezTo>
                    <a:cubicBezTo>
                      <a:pt x="87964" y="166688"/>
                      <a:pt x="82249" y="148590"/>
                      <a:pt x="71772" y="139065"/>
                    </a:cubicBezTo>
                    <a:cubicBezTo>
                      <a:pt x="51769" y="106680"/>
                      <a:pt x="29862" y="76200"/>
                      <a:pt x="11764" y="42863"/>
                    </a:cubicBezTo>
                    <a:cubicBezTo>
                      <a:pt x="3192" y="29528"/>
                      <a:pt x="-11096" y="12383"/>
                      <a:pt x="14622" y="0"/>
                    </a:cubicBezTo>
                    <a:close/>
                  </a:path>
                </a:pathLst>
              </a:custGeom>
              <a:solidFill>
                <a:srgbClr val="B0A0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F6DACE19-E0CB-4A16-951E-F0C4EE7B7586}"/>
                  </a:ext>
                </a:extLst>
              </p:cNvPr>
              <p:cNvSpPr/>
              <p:nvPr/>
            </p:nvSpPr>
            <p:spPr>
              <a:xfrm>
                <a:off x="7065412" y="-2988551"/>
                <a:ext cx="314891" cy="408622"/>
              </a:xfrm>
              <a:custGeom>
                <a:avLst/>
                <a:gdLst>
                  <a:gd name="connsiteX0" fmla="*/ 313373 w 314891"/>
                  <a:gd name="connsiteY0" fmla="*/ 408623 h 408622"/>
                  <a:gd name="connsiteX1" fmla="*/ 73342 w 314891"/>
                  <a:gd name="connsiteY1" fmla="*/ 340042 h 408622"/>
                  <a:gd name="connsiteX2" fmla="*/ 53340 w 314891"/>
                  <a:gd name="connsiteY2" fmla="*/ 315278 h 408622"/>
                  <a:gd name="connsiteX3" fmla="*/ 19050 w 314891"/>
                  <a:gd name="connsiteY3" fmla="*/ 228600 h 408622"/>
                  <a:gd name="connsiteX4" fmla="*/ 0 w 314891"/>
                  <a:gd name="connsiteY4" fmla="*/ 0 h 408622"/>
                  <a:gd name="connsiteX5" fmla="*/ 97155 w 314891"/>
                  <a:gd name="connsiteY5" fmla="*/ 120967 h 408622"/>
                  <a:gd name="connsiteX6" fmla="*/ 196215 w 314891"/>
                  <a:gd name="connsiteY6" fmla="*/ 171450 h 408622"/>
                  <a:gd name="connsiteX7" fmla="*/ 266700 w 314891"/>
                  <a:gd name="connsiteY7" fmla="*/ 104775 h 408622"/>
                  <a:gd name="connsiteX8" fmla="*/ 313373 w 314891"/>
                  <a:gd name="connsiteY8" fmla="*/ 408623 h 408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4891" h="408622">
                    <a:moveTo>
                      <a:pt x="313373" y="408623"/>
                    </a:moveTo>
                    <a:cubicBezTo>
                      <a:pt x="233362" y="385763"/>
                      <a:pt x="153352" y="362903"/>
                      <a:pt x="73342" y="340042"/>
                    </a:cubicBezTo>
                    <a:cubicBezTo>
                      <a:pt x="60960" y="336232"/>
                      <a:pt x="55245" y="325755"/>
                      <a:pt x="53340" y="315278"/>
                    </a:cubicBezTo>
                    <a:cubicBezTo>
                      <a:pt x="48577" y="283845"/>
                      <a:pt x="30480" y="257175"/>
                      <a:pt x="19050" y="228600"/>
                    </a:cubicBezTo>
                    <a:cubicBezTo>
                      <a:pt x="27623" y="151447"/>
                      <a:pt x="2857" y="76200"/>
                      <a:pt x="0" y="0"/>
                    </a:cubicBezTo>
                    <a:cubicBezTo>
                      <a:pt x="40005" y="34290"/>
                      <a:pt x="55245" y="88582"/>
                      <a:pt x="97155" y="120967"/>
                    </a:cubicBezTo>
                    <a:cubicBezTo>
                      <a:pt x="126682" y="143827"/>
                      <a:pt x="153352" y="171450"/>
                      <a:pt x="196215" y="171450"/>
                    </a:cubicBezTo>
                    <a:cubicBezTo>
                      <a:pt x="245745" y="171450"/>
                      <a:pt x="262890" y="156210"/>
                      <a:pt x="266700" y="104775"/>
                    </a:cubicBezTo>
                    <a:cubicBezTo>
                      <a:pt x="299085" y="202883"/>
                      <a:pt x="320993" y="303848"/>
                      <a:pt x="313373" y="408623"/>
                    </a:cubicBezTo>
                    <a:close/>
                  </a:path>
                </a:pathLst>
              </a:custGeom>
              <a:solidFill>
                <a:srgbClr val="7E6E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5AB86C1A-C05A-4E44-AF92-F822EDB13298}"/>
                  </a:ext>
                </a:extLst>
              </p:cNvPr>
              <p:cNvSpPr/>
              <p:nvPr/>
            </p:nvSpPr>
            <p:spPr>
              <a:xfrm>
                <a:off x="6209593" y="-3200006"/>
                <a:ext cx="226216" cy="621030"/>
              </a:xfrm>
              <a:custGeom>
                <a:avLst/>
                <a:gdLst>
                  <a:gd name="connsiteX0" fmla="*/ 53814 w 226216"/>
                  <a:gd name="connsiteY0" fmla="*/ 315278 h 621030"/>
                  <a:gd name="connsiteX1" fmla="*/ 42384 w 226216"/>
                  <a:gd name="connsiteY1" fmla="*/ 577215 h 621030"/>
                  <a:gd name="connsiteX2" fmla="*/ 64291 w 226216"/>
                  <a:gd name="connsiteY2" fmla="*/ 611505 h 621030"/>
                  <a:gd name="connsiteX3" fmla="*/ 26191 w 226216"/>
                  <a:gd name="connsiteY3" fmla="*/ 621030 h 621030"/>
                  <a:gd name="connsiteX4" fmla="*/ 6189 w 226216"/>
                  <a:gd name="connsiteY4" fmla="*/ 392430 h 621030"/>
                  <a:gd name="connsiteX5" fmla="*/ 32859 w 226216"/>
                  <a:gd name="connsiteY5" fmla="*/ 238125 h 621030"/>
                  <a:gd name="connsiteX6" fmla="*/ 130966 w 226216"/>
                  <a:gd name="connsiteY6" fmla="*/ 78105 h 621030"/>
                  <a:gd name="connsiteX7" fmla="*/ 213834 w 226216"/>
                  <a:gd name="connsiteY7" fmla="*/ 0 h 621030"/>
                  <a:gd name="connsiteX8" fmla="*/ 226216 w 226216"/>
                  <a:gd name="connsiteY8" fmla="*/ 12382 h 621030"/>
                  <a:gd name="connsiteX9" fmla="*/ 66196 w 226216"/>
                  <a:gd name="connsiteY9" fmla="*/ 256222 h 621030"/>
                  <a:gd name="connsiteX10" fmla="*/ 53814 w 226216"/>
                  <a:gd name="connsiteY10" fmla="*/ 315278 h 621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216" h="621030">
                    <a:moveTo>
                      <a:pt x="53814" y="315278"/>
                    </a:moveTo>
                    <a:cubicBezTo>
                      <a:pt x="22381" y="401003"/>
                      <a:pt x="33811" y="489585"/>
                      <a:pt x="42384" y="577215"/>
                    </a:cubicBezTo>
                    <a:cubicBezTo>
                      <a:pt x="43336" y="591503"/>
                      <a:pt x="49051" y="604837"/>
                      <a:pt x="64291" y="611505"/>
                    </a:cubicBezTo>
                    <a:cubicBezTo>
                      <a:pt x="53814" y="624840"/>
                      <a:pt x="39526" y="619125"/>
                      <a:pt x="26191" y="621030"/>
                    </a:cubicBezTo>
                    <a:cubicBezTo>
                      <a:pt x="-1431" y="546735"/>
                      <a:pt x="9046" y="468630"/>
                      <a:pt x="6189" y="392430"/>
                    </a:cubicBezTo>
                    <a:cubicBezTo>
                      <a:pt x="-12861" y="336233"/>
                      <a:pt x="16666" y="288608"/>
                      <a:pt x="32859" y="238125"/>
                    </a:cubicBezTo>
                    <a:cubicBezTo>
                      <a:pt x="51909" y="177165"/>
                      <a:pt x="89056" y="125730"/>
                      <a:pt x="130966" y="78105"/>
                    </a:cubicBezTo>
                    <a:cubicBezTo>
                      <a:pt x="156684" y="49530"/>
                      <a:pt x="182401" y="21907"/>
                      <a:pt x="213834" y="0"/>
                    </a:cubicBezTo>
                    <a:cubicBezTo>
                      <a:pt x="217644" y="3810"/>
                      <a:pt x="222406" y="8572"/>
                      <a:pt x="226216" y="12382"/>
                    </a:cubicBezTo>
                    <a:cubicBezTo>
                      <a:pt x="154779" y="81915"/>
                      <a:pt x="99534" y="161925"/>
                      <a:pt x="66196" y="256222"/>
                    </a:cubicBezTo>
                    <a:cubicBezTo>
                      <a:pt x="60481" y="274320"/>
                      <a:pt x="51909" y="293370"/>
                      <a:pt x="53814" y="315278"/>
                    </a:cubicBezTo>
                    <a:close/>
                  </a:path>
                </a:pathLst>
              </a:custGeom>
              <a:solidFill>
                <a:srgbClr val="4F3F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0E06F179-67B1-4EA7-BD4D-A0D656362920}"/>
                  </a:ext>
                </a:extLst>
              </p:cNvPr>
              <p:cNvSpPr/>
              <p:nvPr/>
            </p:nvSpPr>
            <p:spPr>
              <a:xfrm>
                <a:off x="6139582" y="-3121901"/>
                <a:ext cx="200977" cy="381000"/>
              </a:xfrm>
              <a:custGeom>
                <a:avLst/>
                <a:gdLst>
                  <a:gd name="connsiteX0" fmla="*/ 200978 w 200977"/>
                  <a:gd name="connsiteY0" fmla="*/ 0 h 381000"/>
                  <a:gd name="connsiteX1" fmla="*/ 96202 w 200977"/>
                  <a:gd name="connsiteY1" fmla="*/ 221933 h 381000"/>
                  <a:gd name="connsiteX2" fmla="*/ 76200 w 200977"/>
                  <a:gd name="connsiteY2" fmla="*/ 314325 h 381000"/>
                  <a:gd name="connsiteX3" fmla="*/ 40958 w 200977"/>
                  <a:gd name="connsiteY3" fmla="*/ 339090 h 381000"/>
                  <a:gd name="connsiteX4" fmla="*/ 0 w 200977"/>
                  <a:gd name="connsiteY4" fmla="*/ 381000 h 381000"/>
                  <a:gd name="connsiteX5" fmla="*/ 200978 w 200977"/>
                  <a:gd name="connsiteY5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0977" h="381000">
                    <a:moveTo>
                      <a:pt x="200978" y="0"/>
                    </a:moveTo>
                    <a:cubicBezTo>
                      <a:pt x="162878" y="72390"/>
                      <a:pt x="114300" y="139065"/>
                      <a:pt x="96202" y="221933"/>
                    </a:cubicBezTo>
                    <a:cubicBezTo>
                      <a:pt x="89535" y="252413"/>
                      <a:pt x="82868" y="283845"/>
                      <a:pt x="76200" y="314325"/>
                    </a:cubicBezTo>
                    <a:cubicBezTo>
                      <a:pt x="57150" y="312420"/>
                      <a:pt x="44768" y="321945"/>
                      <a:pt x="40958" y="339090"/>
                    </a:cubicBezTo>
                    <a:cubicBezTo>
                      <a:pt x="36195" y="362903"/>
                      <a:pt x="19050" y="372428"/>
                      <a:pt x="0" y="381000"/>
                    </a:cubicBezTo>
                    <a:cubicBezTo>
                      <a:pt x="18098" y="227648"/>
                      <a:pt x="81915" y="99060"/>
                      <a:pt x="200978" y="0"/>
                    </a:cubicBezTo>
                    <a:close/>
                  </a:path>
                </a:pathLst>
              </a:custGeom>
              <a:solidFill>
                <a:srgbClr val="9482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55B537BD-2FA3-4433-BB89-6F92BB3BF5F8}"/>
                  </a:ext>
                </a:extLst>
              </p:cNvPr>
              <p:cNvSpPr/>
              <p:nvPr/>
            </p:nvSpPr>
            <p:spPr>
              <a:xfrm>
                <a:off x="6866195" y="-1503603"/>
                <a:ext cx="148258" cy="134540"/>
              </a:xfrm>
              <a:custGeom>
                <a:avLst/>
                <a:gdLst>
                  <a:gd name="connsiteX0" fmla="*/ 122065 w 148258"/>
                  <a:gd name="connsiteY0" fmla="*/ 134302 h 134540"/>
                  <a:gd name="connsiteX1" fmla="*/ 33482 w 148258"/>
                  <a:gd name="connsiteY1" fmla="*/ 133350 h 134540"/>
                  <a:gd name="connsiteX2" fmla="*/ 11575 w 148258"/>
                  <a:gd name="connsiteY2" fmla="*/ 84772 h 134540"/>
                  <a:gd name="connsiteX3" fmla="*/ 16337 w 148258"/>
                  <a:gd name="connsiteY3" fmla="*/ 54292 h 134540"/>
                  <a:gd name="connsiteX4" fmla="*/ 26815 w 148258"/>
                  <a:gd name="connsiteY4" fmla="*/ 9525 h 134540"/>
                  <a:gd name="connsiteX5" fmla="*/ 121112 w 148258"/>
                  <a:gd name="connsiteY5" fmla="*/ 0 h 134540"/>
                  <a:gd name="connsiteX6" fmla="*/ 130637 w 148258"/>
                  <a:gd name="connsiteY6" fmla="*/ 9525 h 134540"/>
                  <a:gd name="connsiteX7" fmla="*/ 131590 w 148258"/>
                  <a:gd name="connsiteY7" fmla="*/ 132397 h 134540"/>
                  <a:gd name="connsiteX8" fmla="*/ 122065 w 148258"/>
                  <a:gd name="connsiteY8" fmla="*/ 134302 h 13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8258" h="134540">
                    <a:moveTo>
                      <a:pt x="122065" y="134302"/>
                    </a:moveTo>
                    <a:cubicBezTo>
                      <a:pt x="92537" y="134302"/>
                      <a:pt x="63010" y="135255"/>
                      <a:pt x="33482" y="133350"/>
                    </a:cubicBezTo>
                    <a:cubicBezTo>
                      <a:pt x="-808" y="131445"/>
                      <a:pt x="-9380" y="112395"/>
                      <a:pt x="11575" y="84772"/>
                    </a:cubicBezTo>
                    <a:cubicBezTo>
                      <a:pt x="20147" y="74295"/>
                      <a:pt x="30625" y="64770"/>
                      <a:pt x="16337" y="54292"/>
                    </a:cubicBezTo>
                    <a:cubicBezTo>
                      <a:pt x="-18905" y="28575"/>
                      <a:pt x="11575" y="21908"/>
                      <a:pt x="26815" y="9525"/>
                    </a:cubicBezTo>
                    <a:cubicBezTo>
                      <a:pt x="58247" y="6667"/>
                      <a:pt x="89680" y="2858"/>
                      <a:pt x="121112" y="0"/>
                    </a:cubicBezTo>
                    <a:cubicBezTo>
                      <a:pt x="123970" y="2858"/>
                      <a:pt x="127780" y="6667"/>
                      <a:pt x="130637" y="9525"/>
                    </a:cubicBezTo>
                    <a:cubicBezTo>
                      <a:pt x="154450" y="50483"/>
                      <a:pt x="153497" y="91440"/>
                      <a:pt x="131590" y="132397"/>
                    </a:cubicBezTo>
                    <a:cubicBezTo>
                      <a:pt x="128732" y="133350"/>
                      <a:pt x="124922" y="133350"/>
                      <a:pt x="122065" y="134302"/>
                    </a:cubicBezTo>
                    <a:close/>
                  </a:path>
                </a:pathLst>
              </a:custGeom>
              <a:solidFill>
                <a:srgbClr val="1092E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7A8314E2-3D13-49CF-8AC9-90EA28902496}"/>
                  </a:ext>
                </a:extLst>
              </p:cNvPr>
              <p:cNvSpPr/>
              <p:nvPr/>
            </p:nvSpPr>
            <p:spPr>
              <a:xfrm>
                <a:off x="6996832" y="-1515259"/>
                <a:ext cx="153099" cy="145344"/>
              </a:xfrm>
              <a:custGeom>
                <a:avLst/>
                <a:gdLst>
                  <a:gd name="connsiteX0" fmla="*/ 953 w 153099"/>
                  <a:gd name="connsiteY0" fmla="*/ 145005 h 145344"/>
                  <a:gd name="connsiteX1" fmla="*/ 0 w 153099"/>
                  <a:gd name="connsiteY1" fmla="*/ 22133 h 145344"/>
                  <a:gd name="connsiteX2" fmla="*/ 103823 w 153099"/>
                  <a:gd name="connsiteY2" fmla="*/ 1178 h 145344"/>
                  <a:gd name="connsiteX3" fmla="*/ 152400 w 153099"/>
                  <a:gd name="connsiteY3" fmla="*/ 53565 h 145344"/>
                  <a:gd name="connsiteX4" fmla="*/ 104775 w 153099"/>
                  <a:gd name="connsiteY4" fmla="*/ 119288 h 145344"/>
                  <a:gd name="connsiteX5" fmla="*/ 953 w 153099"/>
                  <a:gd name="connsiteY5" fmla="*/ 145005 h 14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3099" h="145344">
                    <a:moveTo>
                      <a:pt x="953" y="145005"/>
                    </a:moveTo>
                    <a:cubicBezTo>
                      <a:pt x="953" y="104048"/>
                      <a:pt x="953" y="63090"/>
                      <a:pt x="0" y="22133"/>
                    </a:cubicBezTo>
                    <a:cubicBezTo>
                      <a:pt x="30480" y="-3585"/>
                      <a:pt x="68580" y="-727"/>
                      <a:pt x="103823" y="1178"/>
                    </a:cubicBezTo>
                    <a:cubicBezTo>
                      <a:pt x="127635" y="2130"/>
                      <a:pt x="158115" y="18323"/>
                      <a:pt x="152400" y="53565"/>
                    </a:cubicBezTo>
                    <a:cubicBezTo>
                      <a:pt x="148590" y="81188"/>
                      <a:pt x="155258" y="118335"/>
                      <a:pt x="104775" y="119288"/>
                    </a:cubicBezTo>
                    <a:cubicBezTo>
                      <a:pt x="69533" y="119288"/>
                      <a:pt x="39053" y="148815"/>
                      <a:pt x="953" y="145005"/>
                    </a:cubicBezTo>
                    <a:close/>
                  </a:path>
                </a:pathLst>
              </a:custGeom>
              <a:solidFill>
                <a:srgbClr val="55C1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54CDD1C-3562-4B09-99D6-6B12574CA803}"/>
                  </a:ext>
                </a:extLst>
              </p:cNvPr>
              <p:cNvSpPr/>
              <p:nvPr/>
            </p:nvSpPr>
            <p:spPr>
              <a:xfrm>
                <a:off x="6528372" y="-1638858"/>
                <a:ext cx="21737" cy="59054"/>
              </a:xfrm>
              <a:custGeom>
                <a:avLst/>
                <a:gdLst>
                  <a:gd name="connsiteX0" fmla="*/ 11260 w 21737"/>
                  <a:gd name="connsiteY0" fmla="*/ 0 h 59054"/>
                  <a:gd name="connsiteX1" fmla="*/ 21737 w 21737"/>
                  <a:gd name="connsiteY1" fmla="*/ 59055 h 59054"/>
                  <a:gd name="connsiteX2" fmla="*/ 11260 w 21737"/>
                  <a:gd name="connsiteY2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37" h="59054">
                    <a:moveTo>
                      <a:pt x="11260" y="0"/>
                    </a:moveTo>
                    <a:cubicBezTo>
                      <a:pt x="14117" y="20002"/>
                      <a:pt x="9355" y="40957"/>
                      <a:pt x="21737" y="59055"/>
                    </a:cubicBezTo>
                    <a:cubicBezTo>
                      <a:pt x="-13505" y="45720"/>
                      <a:pt x="2687" y="21907"/>
                      <a:pt x="11260" y="0"/>
                    </a:cubicBezTo>
                    <a:close/>
                  </a:path>
                </a:pathLst>
              </a:custGeom>
              <a:solidFill>
                <a:srgbClr val="C8B4B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E2D7968D-DBF0-4B4C-A4BB-3709EE0D3A91}"/>
                  </a:ext>
                </a:extLst>
              </p:cNvPr>
              <p:cNvSpPr/>
              <p:nvPr/>
            </p:nvSpPr>
            <p:spPr>
              <a:xfrm>
                <a:off x="6428324" y="-2630361"/>
                <a:ext cx="316255" cy="312442"/>
              </a:xfrm>
              <a:custGeom>
                <a:avLst/>
                <a:gdLst>
                  <a:gd name="connsiteX0" fmla="*/ 16058 w 316255"/>
                  <a:gd name="connsiteY0" fmla="*/ 88533 h 312442"/>
                  <a:gd name="connsiteX1" fmla="*/ 17963 w 316255"/>
                  <a:gd name="connsiteY1" fmla="*/ 69483 h 312442"/>
                  <a:gd name="connsiteX2" fmla="*/ 220846 w 316255"/>
                  <a:gd name="connsiteY2" fmla="*/ 12333 h 312442"/>
                  <a:gd name="connsiteX3" fmla="*/ 315143 w 316255"/>
                  <a:gd name="connsiteY3" fmla="*/ 172353 h 312442"/>
                  <a:gd name="connsiteX4" fmla="*/ 226561 w 316255"/>
                  <a:gd name="connsiteY4" fmla="*/ 299035 h 312442"/>
                  <a:gd name="connsiteX5" fmla="*/ 177031 w 316255"/>
                  <a:gd name="connsiteY5" fmla="*/ 312370 h 312442"/>
                  <a:gd name="connsiteX6" fmla="*/ 132263 w 316255"/>
                  <a:gd name="connsiteY6" fmla="*/ 290463 h 312442"/>
                  <a:gd name="connsiteX7" fmla="*/ 160838 w 316255"/>
                  <a:gd name="connsiteY7" fmla="*/ 238075 h 312442"/>
                  <a:gd name="connsiteX8" fmla="*/ 181793 w 316255"/>
                  <a:gd name="connsiteY8" fmla="*/ 228550 h 312442"/>
                  <a:gd name="connsiteX9" fmla="*/ 206558 w 316255"/>
                  <a:gd name="connsiteY9" fmla="*/ 199975 h 312442"/>
                  <a:gd name="connsiteX10" fmla="*/ 197986 w 316255"/>
                  <a:gd name="connsiteY10" fmla="*/ 112345 h 312442"/>
                  <a:gd name="connsiteX11" fmla="*/ 116071 w 316255"/>
                  <a:gd name="connsiteY11" fmla="*/ 124728 h 312442"/>
                  <a:gd name="connsiteX12" fmla="*/ 104641 w 316255"/>
                  <a:gd name="connsiteY12" fmla="*/ 139968 h 312442"/>
                  <a:gd name="connsiteX13" fmla="*/ 99878 w 316255"/>
                  <a:gd name="connsiteY13" fmla="*/ 190450 h 312442"/>
                  <a:gd name="connsiteX14" fmla="*/ 92258 w 316255"/>
                  <a:gd name="connsiteY14" fmla="*/ 202833 h 312442"/>
                  <a:gd name="connsiteX15" fmla="*/ 16058 w 316255"/>
                  <a:gd name="connsiteY15" fmla="*/ 88533 h 312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6255" h="312442">
                    <a:moveTo>
                      <a:pt x="16058" y="88533"/>
                    </a:moveTo>
                    <a:cubicBezTo>
                      <a:pt x="17011" y="81865"/>
                      <a:pt x="17011" y="76150"/>
                      <a:pt x="17963" y="69483"/>
                    </a:cubicBezTo>
                    <a:cubicBezTo>
                      <a:pt x="72256" y="5665"/>
                      <a:pt x="149408" y="-16242"/>
                      <a:pt x="220846" y="12333"/>
                    </a:cubicBezTo>
                    <a:cubicBezTo>
                      <a:pt x="281806" y="37098"/>
                      <a:pt x="323716" y="104725"/>
                      <a:pt x="315143" y="172353"/>
                    </a:cubicBezTo>
                    <a:cubicBezTo>
                      <a:pt x="307523" y="227598"/>
                      <a:pt x="277996" y="271413"/>
                      <a:pt x="226561" y="299035"/>
                    </a:cubicBezTo>
                    <a:cubicBezTo>
                      <a:pt x="210368" y="303798"/>
                      <a:pt x="195128" y="313323"/>
                      <a:pt x="177031" y="312370"/>
                    </a:cubicBezTo>
                    <a:cubicBezTo>
                      <a:pt x="158933" y="311418"/>
                      <a:pt x="137026" y="318085"/>
                      <a:pt x="132263" y="290463"/>
                    </a:cubicBezTo>
                    <a:cubicBezTo>
                      <a:pt x="127501" y="265698"/>
                      <a:pt x="134168" y="246648"/>
                      <a:pt x="160838" y="238075"/>
                    </a:cubicBezTo>
                    <a:cubicBezTo>
                      <a:pt x="168458" y="236170"/>
                      <a:pt x="176078" y="233313"/>
                      <a:pt x="181793" y="228550"/>
                    </a:cubicBezTo>
                    <a:cubicBezTo>
                      <a:pt x="189413" y="219025"/>
                      <a:pt x="198938" y="210453"/>
                      <a:pt x="206558" y="199975"/>
                    </a:cubicBezTo>
                    <a:cubicBezTo>
                      <a:pt x="229418" y="167590"/>
                      <a:pt x="226561" y="136158"/>
                      <a:pt x="197986" y="112345"/>
                    </a:cubicBezTo>
                    <a:cubicBezTo>
                      <a:pt x="171316" y="90438"/>
                      <a:pt x="144646" y="94248"/>
                      <a:pt x="116071" y="124728"/>
                    </a:cubicBezTo>
                    <a:cubicBezTo>
                      <a:pt x="111308" y="129490"/>
                      <a:pt x="108451" y="134253"/>
                      <a:pt x="104641" y="139968"/>
                    </a:cubicBezTo>
                    <a:cubicBezTo>
                      <a:pt x="92258" y="156160"/>
                      <a:pt x="100831" y="173305"/>
                      <a:pt x="99878" y="190450"/>
                    </a:cubicBezTo>
                    <a:cubicBezTo>
                      <a:pt x="98926" y="195213"/>
                      <a:pt x="96068" y="199975"/>
                      <a:pt x="92258" y="202833"/>
                    </a:cubicBezTo>
                    <a:cubicBezTo>
                      <a:pt x="-3944" y="199975"/>
                      <a:pt x="-16327" y="181878"/>
                      <a:pt x="16058" y="88533"/>
                    </a:cubicBezTo>
                    <a:close/>
                  </a:path>
                </a:pathLst>
              </a:custGeom>
              <a:solidFill>
                <a:srgbClr val="F7E2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5A75566B-55F0-4747-89DE-48E9D9AE8F14}"/>
                  </a:ext>
                </a:extLst>
              </p:cNvPr>
              <p:cNvSpPr/>
              <p:nvPr/>
            </p:nvSpPr>
            <p:spPr>
              <a:xfrm>
                <a:off x="6918723" y="-2606496"/>
                <a:ext cx="319057" cy="287476"/>
              </a:xfrm>
              <a:custGeom>
                <a:avLst/>
                <a:gdLst>
                  <a:gd name="connsiteX0" fmla="*/ 280039 w 319057"/>
                  <a:gd name="connsiteY0" fmla="*/ 36092 h 287476"/>
                  <a:gd name="connsiteX1" fmla="*/ 316234 w 319057"/>
                  <a:gd name="connsiteY1" fmla="*/ 177062 h 287476"/>
                  <a:gd name="connsiteX2" fmla="*/ 305757 w 319057"/>
                  <a:gd name="connsiteY2" fmla="*/ 193255 h 287476"/>
                  <a:gd name="connsiteX3" fmla="*/ 200982 w 319057"/>
                  <a:gd name="connsiteY3" fmla="*/ 134200 h 287476"/>
                  <a:gd name="connsiteX4" fmla="*/ 169549 w 319057"/>
                  <a:gd name="connsiteY4" fmla="*/ 109435 h 287476"/>
                  <a:gd name="connsiteX5" fmla="*/ 142879 w 319057"/>
                  <a:gd name="connsiteY5" fmla="*/ 78955 h 287476"/>
                  <a:gd name="connsiteX6" fmla="*/ 97159 w 319057"/>
                  <a:gd name="connsiteY6" fmla="*/ 113245 h 287476"/>
                  <a:gd name="connsiteX7" fmla="*/ 118114 w 319057"/>
                  <a:gd name="connsiteY7" fmla="*/ 199922 h 287476"/>
                  <a:gd name="connsiteX8" fmla="*/ 145737 w 319057"/>
                  <a:gd name="connsiteY8" fmla="*/ 261835 h 287476"/>
                  <a:gd name="connsiteX9" fmla="*/ 116209 w 319057"/>
                  <a:gd name="connsiteY9" fmla="*/ 285647 h 287476"/>
                  <a:gd name="connsiteX10" fmla="*/ 7624 w 319057"/>
                  <a:gd name="connsiteY10" fmla="*/ 171347 h 287476"/>
                  <a:gd name="connsiteX11" fmla="*/ 68584 w 319057"/>
                  <a:gd name="connsiteY11" fmla="*/ 6565 h 287476"/>
                  <a:gd name="connsiteX12" fmla="*/ 280039 w 319057"/>
                  <a:gd name="connsiteY12" fmla="*/ 36092 h 287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9057" h="287476">
                    <a:moveTo>
                      <a:pt x="280039" y="36092"/>
                    </a:moveTo>
                    <a:cubicBezTo>
                      <a:pt x="322902" y="75145"/>
                      <a:pt x="321949" y="125627"/>
                      <a:pt x="316234" y="177062"/>
                    </a:cubicBezTo>
                    <a:cubicBezTo>
                      <a:pt x="314329" y="183730"/>
                      <a:pt x="312424" y="190397"/>
                      <a:pt x="305757" y="193255"/>
                    </a:cubicBezTo>
                    <a:cubicBezTo>
                      <a:pt x="259084" y="194207"/>
                      <a:pt x="214317" y="193255"/>
                      <a:pt x="200982" y="134200"/>
                    </a:cubicBezTo>
                    <a:cubicBezTo>
                      <a:pt x="188599" y="128485"/>
                      <a:pt x="171454" y="128485"/>
                      <a:pt x="169549" y="109435"/>
                    </a:cubicBezTo>
                    <a:cubicBezTo>
                      <a:pt x="167644" y="92290"/>
                      <a:pt x="163834" y="77050"/>
                      <a:pt x="142879" y="78955"/>
                    </a:cubicBezTo>
                    <a:cubicBezTo>
                      <a:pt x="120019" y="79907"/>
                      <a:pt x="102874" y="91337"/>
                      <a:pt x="97159" y="113245"/>
                    </a:cubicBezTo>
                    <a:cubicBezTo>
                      <a:pt x="88587" y="145630"/>
                      <a:pt x="91444" y="176110"/>
                      <a:pt x="118114" y="199922"/>
                    </a:cubicBezTo>
                    <a:cubicBezTo>
                      <a:pt x="138117" y="215162"/>
                      <a:pt x="146689" y="236117"/>
                      <a:pt x="145737" y="261835"/>
                    </a:cubicBezTo>
                    <a:cubicBezTo>
                      <a:pt x="144784" y="279932"/>
                      <a:pt x="138117" y="292315"/>
                      <a:pt x="116209" y="285647"/>
                    </a:cubicBezTo>
                    <a:cubicBezTo>
                      <a:pt x="51439" y="274217"/>
                      <a:pt x="24769" y="221830"/>
                      <a:pt x="7624" y="171347"/>
                    </a:cubicBezTo>
                    <a:cubicBezTo>
                      <a:pt x="-13331" y="105625"/>
                      <a:pt x="9529" y="47522"/>
                      <a:pt x="68584" y="6565"/>
                    </a:cubicBezTo>
                    <a:cubicBezTo>
                      <a:pt x="141927" y="-9628"/>
                      <a:pt x="212412" y="5612"/>
                      <a:pt x="280039" y="36092"/>
                    </a:cubicBezTo>
                    <a:close/>
                  </a:path>
                </a:pathLst>
              </a:custGeom>
              <a:solidFill>
                <a:srgbClr val="F5E0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C1C1454-7325-4A95-8806-A4017E89CE28}"/>
                  </a:ext>
                </a:extLst>
              </p:cNvPr>
              <p:cNvSpPr/>
              <p:nvPr/>
            </p:nvSpPr>
            <p:spPr>
              <a:xfrm>
                <a:off x="6719410" y="-2632112"/>
                <a:ext cx="211499" cy="151243"/>
              </a:xfrm>
              <a:custGeom>
                <a:avLst/>
                <a:gdLst>
                  <a:gd name="connsiteX0" fmla="*/ 204080 w 211499"/>
                  <a:gd name="connsiteY0" fmla="*/ 55041 h 151243"/>
                  <a:gd name="connsiteX1" fmla="*/ 185982 w 211499"/>
                  <a:gd name="connsiteY1" fmla="*/ 97903 h 151243"/>
                  <a:gd name="connsiteX2" fmla="*/ 113592 w 211499"/>
                  <a:gd name="connsiteY2" fmla="*/ 151243 h 151243"/>
                  <a:gd name="connsiteX3" fmla="*/ 39297 w 211499"/>
                  <a:gd name="connsiteY3" fmla="*/ 97903 h 151243"/>
                  <a:gd name="connsiteX4" fmla="*/ 3102 w 211499"/>
                  <a:gd name="connsiteY4" fmla="*/ 33133 h 151243"/>
                  <a:gd name="connsiteX5" fmla="*/ 27867 w 211499"/>
                  <a:gd name="connsiteY5" fmla="*/ 5511 h 151243"/>
                  <a:gd name="connsiteX6" fmla="*/ 191697 w 211499"/>
                  <a:gd name="connsiteY6" fmla="*/ 12178 h 151243"/>
                  <a:gd name="connsiteX7" fmla="*/ 204080 w 211499"/>
                  <a:gd name="connsiteY7" fmla="*/ 55041 h 15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99" h="151243">
                    <a:moveTo>
                      <a:pt x="204080" y="55041"/>
                    </a:moveTo>
                    <a:cubicBezTo>
                      <a:pt x="197412" y="69328"/>
                      <a:pt x="187887" y="82663"/>
                      <a:pt x="185982" y="97903"/>
                    </a:cubicBezTo>
                    <a:cubicBezTo>
                      <a:pt x="181220" y="143623"/>
                      <a:pt x="155502" y="151243"/>
                      <a:pt x="113592" y="151243"/>
                    </a:cubicBezTo>
                    <a:cubicBezTo>
                      <a:pt x="71682" y="151243"/>
                      <a:pt x="46917" y="144576"/>
                      <a:pt x="39297" y="97903"/>
                    </a:cubicBezTo>
                    <a:cubicBezTo>
                      <a:pt x="35487" y="75043"/>
                      <a:pt x="15485" y="55041"/>
                      <a:pt x="3102" y="33133"/>
                    </a:cubicBezTo>
                    <a:cubicBezTo>
                      <a:pt x="-8328" y="6463"/>
                      <a:pt x="14532" y="8368"/>
                      <a:pt x="27867" y="5511"/>
                    </a:cubicBezTo>
                    <a:cubicBezTo>
                      <a:pt x="83112" y="-4967"/>
                      <a:pt x="137405" y="748"/>
                      <a:pt x="191697" y="12178"/>
                    </a:cubicBezTo>
                    <a:cubicBezTo>
                      <a:pt x="220272" y="18846"/>
                      <a:pt x="211700" y="36943"/>
                      <a:pt x="204080" y="55041"/>
                    </a:cubicBezTo>
                    <a:close/>
                  </a:path>
                </a:pathLst>
              </a:custGeom>
              <a:solidFill>
                <a:srgbClr val="F9E0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71B8AA1B-065B-4B0D-A2B5-A969FE8D5FAD}"/>
                  </a:ext>
                </a:extLst>
              </p:cNvPr>
              <p:cNvSpPr/>
              <p:nvPr/>
            </p:nvSpPr>
            <p:spPr>
              <a:xfrm>
                <a:off x="6425518" y="-2541828"/>
                <a:ext cx="229366" cy="229893"/>
              </a:xfrm>
              <a:custGeom>
                <a:avLst/>
                <a:gdLst>
                  <a:gd name="connsiteX0" fmla="*/ 200791 w 229366"/>
                  <a:gd name="connsiteY0" fmla="*/ 142875 h 229893"/>
                  <a:gd name="connsiteX1" fmla="*/ 170311 w 229366"/>
                  <a:gd name="connsiteY1" fmla="*/ 161925 h 229893"/>
                  <a:gd name="connsiteX2" fmla="*/ 144594 w 229366"/>
                  <a:gd name="connsiteY2" fmla="*/ 197167 h 229893"/>
                  <a:gd name="connsiteX3" fmla="*/ 182694 w 229366"/>
                  <a:gd name="connsiteY3" fmla="*/ 218122 h 229893"/>
                  <a:gd name="connsiteX4" fmla="*/ 229366 w 229366"/>
                  <a:gd name="connsiteY4" fmla="*/ 210502 h 229893"/>
                  <a:gd name="connsiteX5" fmla="*/ 39819 w 229366"/>
                  <a:gd name="connsiteY5" fmla="*/ 180975 h 229893"/>
                  <a:gd name="connsiteX6" fmla="*/ 19816 w 229366"/>
                  <a:gd name="connsiteY6" fmla="*/ 0 h 229893"/>
                  <a:gd name="connsiteX7" fmla="*/ 13149 w 229366"/>
                  <a:gd name="connsiteY7" fmla="*/ 36195 h 229893"/>
                  <a:gd name="connsiteX8" fmla="*/ 55059 w 229366"/>
                  <a:gd name="connsiteY8" fmla="*/ 94297 h 229893"/>
                  <a:gd name="connsiteX9" fmla="*/ 97921 w 229366"/>
                  <a:gd name="connsiteY9" fmla="*/ 102870 h 229893"/>
                  <a:gd name="connsiteX10" fmla="*/ 200791 w 229366"/>
                  <a:gd name="connsiteY10" fmla="*/ 142875 h 229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9366" h="229893">
                    <a:moveTo>
                      <a:pt x="200791" y="142875"/>
                    </a:moveTo>
                    <a:cubicBezTo>
                      <a:pt x="195076" y="156210"/>
                      <a:pt x="184599" y="161925"/>
                      <a:pt x="170311" y="161925"/>
                    </a:cubicBezTo>
                    <a:cubicBezTo>
                      <a:pt x="144594" y="160972"/>
                      <a:pt x="143641" y="178117"/>
                      <a:pt x="144594" y="197167"/>
                    </a:cubicBezTo>
                    <a:cubicBezTo>
                      <a:pt x="145546" y="224790"/>
                      <a:pt x="166501" y="219075"/>
                      <a:pt x="182694" y="218122"/>
                    </a:cubicBezTo>
                    <a:cubicBezTo>
                      <a:pt x="197934" y="217170"/>
                      <a:pt x="214126" y="213360"/>
                      <a:pt x="229366" y="210502"/>
                    </a:cubicBezTo>
                    <a:cubicBezTo>
                      <a:pt x="166501" y="243840"/>
                      <a:pt x="100779" y="234315"/>
                      <a:pt x="39819" y="180975"/>
                    </a:cubicBezTo>
                    <a:cubicBezTo>
                      <a:pt x="9339" y="122872"/>
                      <a:pt x="-21141" y="65722"/>
                      <a:pt x="19816" y="0"/>
                    </a:cubicBezTo>
                    <a:cubicBezTo>
                      <a:pt x="17911" y="12382"/>
                      <a:pt x="15054" y="24765"/>
                      <a:pt x="13149" y="36195"/>
                    </a:cubicBezTo>
                    <a:cubicBezTo>
                      <a:pt x="8386" y="69532"/>
                      <a:pt x="3624" y="103822"/>
                      <a:pt x="55059" y="94297"/>
                    </a:cubicBezTo>
                    <a:cubicBezTo>
                      <a:pt x="71251" y="91440"/>
                      <a:pt x="80776" y="115252"/>
                      <a:pt x="97921" y="102870"/>
                    </a:cubicBezTo>
                    <a:cubicBezTo>
                      <a:pt x="128401" y="125730"/>
                      <a:pt x="163644" y="135255"/>
                      <a:pt x="200791" y="142875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F517E64D-6AAB-4A42-86E3-D336554CBBBB}"/>
                  </a:ext>
                </a:extLst>
              </p:cNvPr>
              <p:cNvSpPr/>
              <p:nvPr/>
            </p:nvSpPr>
            <p:spPr>
              <a:xfrm>
                <a:off x="7027312" y="-2492298"/>
                <a:ext cx="198376" cy="184070"/>
              </a:xfrm>
              <a:custGeom>
                <a:avLst/>
                <a:gdLst>
                  <a:gd name="connsiteX0" fmla="*/ 6667 w 198376"/>
                  <a:gd name="connsiteY0" fmla="*/ 171450 h 184070"/>
                  <a:gd name="connsiteX1" fmla="*/ 0 w 198376"/>
                  <a:gd name="connsiteY1" fmla="*/ 94298 h 184070"/>
                  <a:gd name="connsiteX2" fmla="*/ 11430 w 198376"/>
                  <a:gd name="connsiteY2" fmla="*/ 86677 h 184070"/>
                  <a:gd name="connsiteX3" fmla="*/ 96202 w 198376"/>
                  <a:gd name="connsiteY3" fmla="*/ 12383 h 184070"/>
                  <a:gd name="connsiteX4" fmla="*/ 102870 w 198376"/>
                  <a:gd name="connsiteY4" fmla="*/ 0 h 184070"/>
                  <a:gd name="connsiteX5" fmla="*/ 198120 w 198376"/>
                  <a:gd name="connsiteY5" fmla="*/ 74295 h 184070"/>
                  <a:gd name="connsiteX6" fmla="*/ 132398 w 198376"/>
                  <a:gd name="connsiteY6" fmla="*/ 160020 h 184070"/>
                  <a:gd name="connsiteX7" fmla="*/ 132398 w 198376"/>
                  <a:gd name="connsiteY7" fmla="*/ 160020 h 184070"/>
                  <a:gd name="connsiteX8" fmla="*/ 91440 w 198376"/>
                  <a:gd name="connsiteY8" fmla="*/ 177165 h 184070"/>
                  <a:gd name="connsiteX9" fmla="*/ 75248 w 198376"/>
                  <a:gd name="connsiteY9" fmla="*/ 179070 h 184070"/>
                  <a:gd name="connsiteX10" fmla="*/ 27623 w 198376"/>
                  <a:gd name="connsiteY10" fmla="*/ 179070 h 184070"/>
                  <a:gd name="connsiteX11" fmla="*/ 6667 w 198376"/>
                  <a:gd name="connsiteY11" fmla="*/ 171450 h 184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8376" h="184070">
                    <a:moveTo>
                      <a:pt x="6667" y="171450"/>
                    </a:moveTo>
                    <a:cubicBezTo>
                      <a:pt x="45720" y="141923"/>
                      <a:pt x="21907" y="118110"/>
                      <a:pt x="0" y="94298"/>
                    </a:cubicBezTo>
                    <a:cubicBezTo>
                      <a:pt x="2857" y="90488"/>
                      <a:pt x="6667" y="86677"/>
                      <a:pt x="11430" y="86677"/>
                    </a:cubicBezTo>
                    <a:cubicBezTo>
                      <a:pt x="64770" y="90488"/>
                      <a:pt x="88582" y="60960"/>
                      <a:pt x="96202" y="12383"/>
                    </a:cubicBezTo>
                    <a:cubicBezTo>
                      <a:pt x="97155" y="7620"/>
                      <a:pt x="100013" y="3810"/>
                      <a:pt x="102870" y="0"/>
                    </a:cubicBezTo>
                    <a:cubicBezTo>
                      <a:pt x="105727" y="61913"/>
                      <a:pt x="152400" y="66675"/>
                      <a:pt x="198120" y="74295"/>
                    </a:cubicBezTo>
                    <a:cubicBezTo>
                      <a:pt x="200977" y="116205"/>
                      <a:pt x="180023" y="142875"/>
                      <a:pt x="132398" y="160020"/>
                    </a:cubicBezTo>
                    <a:lnTo>
                      <a:pt x="132398" y="160020"/>
                    </a:lnTo>
                    <a:cubicBezTo>
                      <a:pt x="120015" y="169545"/>
                      <a:pt x="105727" y="174308"/>
                      <a:pt x="91440" y="177165"/>
                    </a:cubicBezTo>
                    <a:cubicBezTo>
                      <a:pt x="85725" y="178117"/>
                      <a:pt x="80963" y="178117"/>
                      <a:pt x="75248" y="179070"/>
                    </a:cubicBezTo>
                    <a:cubicBezTo>
                      <a:pt x="59055" y="185738"/>
                      <a:pt x="43815" y="185738"/>
                      <a:pt x="27623" y="179070"/>
                    </a:cubicBezTo>
                    <a:cubicBezTo>
                      <a:pt x="20955" y="177165"/>
                      <a:pt x="13335" y="174308"/>
                      <a:pt x="6667" y="171450"/>
                    </a:cubicBezTo>
                    <a:close/>
                  </a:path>
                </a:pathLst>
              </a:custGeom>
              <a:solidFill>
                <a:srgbClr val="F0AFA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931D0193-6170-4B87-BA7E-B902C118921D}"/>
                  </a:ext>
                </a:extLst>
              </p:cNvPr>
              <p:cNvSpPr/>
              <p:nvPr/>
            </p:nvSpPr>
            <p:spPr>
              <a:xfrm>
                <a:off x="6720607" y="-2374427"/>
                <a:ext cx="220027" cy="99298"/>
              </a:xfrm>
              <a:custGeom>
                <a:avLst/>
                <a:gdLst>
                  <a:gd name="connsiteX0" fmla="*/ 220028 w 220027"/>
                  <a:gd name="connsiteY0" fmla="*/ 32623 h 99298"/>
                  <a:gd name="connsiteX1" fmla="*/ 201930 w 220027"/>
                  <a:gd name="connsiteY1" fmla="*/ 99298 h 99298"/>
                  <a:gd name="connsiteX2" fmla="*/ 19050 w 220027"/>
                  <a:gd name="connsiteY2" fmla="*/ 98346 h 99298"/>
                  <a:gd name="connsiteX3" fmla="*/ 0 w 220027"/>
                  <a:gd name="connsiteY3" fmla="*/ 31671 h 99298"/>
                  <a:gd name="connsiteX4" fmla="*/ 953 w 220027"/>
                  <a:gd name="connsiteY4" fmla="*/ 31671 h 99298"/>
                  <a:gd name="connsiteX5" fmla="*/ 43815 w 220027"/>
                  <a:gd name="connsiteY5" fmla="*/ 1191 h 99298"/>
                  <a:gd name="connsiteX6" fmla="*/ 187643 w 220027"/>
                  <a:gd name="connsiteY6" fmla="*/ 238 h 99298"/>
                  <a:gd name="connsiteX7" fmla="*/ 199073 w 220027"/>
                  <a:gd name="connsiteY7" fmla="*/ 5953 h 99298"/>
                  <a:gd name="connsiteX8" fmla="*/ 220028 w 220027"/>
                  <a:gd name="connsiteY8" fmla="*/ 32623 h 99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0027" h="99298">
                    <a:moveTo>
                      <a:pt x="220028" y="32623"/>
                    </a:moveTo>
                    <a:cubicBezTo>
                      <a:pt x="214313" y="55483"/>
                      <a:pt x="216218" y="79296"/>
                      <a:pt x="201930" y="99298"/>
                    </a:cubicBezTo>
                    <a:cubicBezTo>
                      <a:pt x="140970" y="81201"/>
                      <a:pt x="80010" y="82153"/>
                      <a:pt x="19050" y="98346"/>
                    </a:cubicBezTo>
                    <a:cubicBezTo>
                      <a:pt x="6668" y="77391"/>
                      <a:pt x="4763" y="54531"/>
                      <a:pt x="0" y="31671"/>
                    </a:cubicBezTo>
                    <a:cubicBezTo>
                      <a:pt x="0" y="31671"/>
                      <a:pt x="953" y="31671"/>
                      <a:pt x="953" y="31671"/>
                    </a:cubicBezTo>
                    <a:cubicBezTo>
                      <a:pt x="13335" y="18336"/>
                      <a:pt x="19050" y="-2619"/>
                      <a:pt x="43815" y="1191"/>
                    </a:cubicBezTo>
                    <a:cubicBezTo>
                      <a:pt x="91440" y="14526"/>
                      <a:pt x="140018" y="13573"/>
                      <a:pt x="187643" y="238"/>
                    </a:cubicBezTo>
                    <a:cubicBezTo>
                      <a:pt x="193358" y="-714"/>
                      <a:pt x="197168" y="1191"/>
                      <a:pt x="199073" y="5953"/>
                    </a:cubicBezTo>
                    <a:cubicBezTo>
                      <a:pt x="206693" y="15478"/>
                      <a:pt x="213360" y="24051"/>
                      <a:pt x="220028" y="32623"/>
                    </a:cubicBezTo>
                    <a:close/>
                  </a:path>
                </a:pathLst>
              </a:custGeom>
              <a:solidFill>
                <a:srgbClr val="EB5E7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6CF3ECE-914B-4278-9D59-B1AD2D348235}"/>
                  </a:ext>
                </a:extLst>
              </p:cNvPr>
              <p:cNvSpPr/>
              <p:nvPr/>
            </p:nvSpPr>
            <p:spPr>
              <a:xfrm>
                <a:off x="6666315" y="-2646558"/>
                <a:ext cx="317182" cy="69487"/>
              </a:xfrm>
              <a:custGeom>
                <a:avLst/>
                <a:gdLst>
                  <a:gd name="connsiteX0" fmla="*/ 257175 w 317182"/>
                  <a:gd name="connsiteY0" fmla="*/ 69487 h 69487"/>
                  <a:gd name="connsiteX1" fmla="*/ 242888 w 317182"/>
                  <a:gd name="connsiteY1" fmla="*/ 38055 h 69487"/>
                  <a:gd name="connsiteX2" fmla="*/ 65723 w 317182"/>
                  <a:gd name="connsiteY2" fmla="*/ 34245 h 69487"/>
                  <a:gd name="connsiteX3" fmla="*/ 55245 w 317182"/>
                  <a:gd name="connsiteY3" fmla="*/ 47580 h 69487"/>
                  <a:gd name="connsiteX4" fmla="*/ 0 w 317182"/>
                  <a:gd name="connsiteY4" fmla="*/ 1860 h 69487"/>
                  <a:gd name="connsiteX5" fmla="*/ 317183 w 317182"/>
                  <a:gd name="connsiteY5" fmla="*/ 11385 h 69487"/>
                  <a:gd name="connsiteX6" fmla="*/ 257175 w 317182"/>
                  <a:gd name="connsiteY6" fmla="*/ 69487 h 6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182" h="69487">
                    <a:moveTo>
                      <a:pt x="257175" y="69487"/>
                    </a:moveTo>
                    <a:cubicBezTo>
                      <a:pt x="252413" y="59010"/>
                      <a:pt x="269558" y="39960"/>
                      <a:pt x="242888" y="38055"/>
                    </a:cubicBezTo>
                    <a:cubicBezTo>
                      <a:pt x="183833" y="32340"/>
                      <a:pt x="124777" y="21862"/>
                      <a:pt x="65723" y="34245"/>
                    </a:cubicBezTo>
                    <a:cubicBezTo>
                      <a:pt x="58102" y="36150"/>
                      <a:pt x="56198" y="40912"/>
                      <a:pt x="55245" y="47580"/>
                    </a:cubicBezTo>
                    <a:cubicBezTo>
                      <a:pt x="40958" y="35197"/>
                      <a:pt x="26670" y="23767"/>
                      <a:pt x="0" y="1860"/>
                    </a:cubicBezTo>
                    <a:cubicBezTo>
                      <a:pt x="111442" y="-45"/>
                      <a:pt x="208598" y="-3855"/>
                      <a:pt x="317183" y="11385"/>
                    </a:cubicBezTo>
                    <a:cubicBezTo>
                      <a:pt x="292417" y="35197"/>
                      <a:pt x="274320" y="52342"/>
                      <a:pt x="257175" y="69487"/>
                    </a:cubicBezTo>
                    <a:close/>
                  </a:path>
                </a:pathLst>
              </a:custGeom>
              <a:solidFill>
                <a:srgbClr val="E3BA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2073069C-855B-43E4-ACCD-79CE34F61495}"/>
                  </a:ext>
                </a:extLst>
              </p:cNvPr>
              <p:cNvSpPr/>
              <p:nvPr/>
            </p:nvSpPr>
            <p:spPr>
              <a:xfrm>
                <a:off x="6986354" y="-2629748"/>
                <a:ext cx="212407" cy="59344"/>
              </a:xfrm>
              <a:custGeom>
                <a:avLst/>
                <a:gdLst>
                  <a:gd name="connsiteX0" fmla="*/ 212408 w 212407"/>
                  <a:gd name="connsiteY0" fmla="*/ 59345 h 59344"/>
                  <a:gd name="connsiteX1" fmla="*/ 0 w 212407"/>
                  <a:gd name="connsiteY1" fmla="*/ 29817 h 59344"/>
                  <a:gd name="connsiteX2" fmla="*/ 212408 w 212407"/>
                  <a:gd name="connsiteY2" fmla="*/ 59345 h 5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2407" h="59344">
                    <a:moveTo>
                      <a:pt x="212408" y="59345"/>
                    </a:moveTo>
                    <a:cubicBezTo>
                      <a:pt x="141923" y="49820"/>
                      <a:pt x="71438" y="39342"/>
                      <a:pt x="0" y="29817"/>
                    </a:cubicBezTo>
                    <a:cubicBezTo>
                      <a:pt x="77152" y="-18760"/>
                      <a:pt x="165735" y="-7330"/>
                      <a:pt x="212408" y="59345"/>
                    </a:cubicBezTo>
                    <a:close/>
                  </a:path>
                </a:pathLst>
              </a:custGeom>
              <a:solidFill>
                <a:srgbClr val="E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A32B451E-E9C3-4E57-8E82-8F6424CEC311}"/>
                  </a:ext>
                </a:extLst>
              </p:cNvPr>
              <p:cNvSpPr/>
              <p:nvPr/>
            </p:nvSpPr>
            <p:spPr>
              <a:xfrm>
                <a:off x="6721560" y="-2417051"/>
                <a:ext cx="198119" cy="75247"/>
              </a:xfrm>
              <a:custGeom>
                <a:avLst/>
                <a:gdLst>
                  <a:gd name="connsiteX0" fmla="*/ 39052 w 198119"/>
                  <a:gd name="connsiteY0" fmla="*/ 50482 h 75247"/>
                  <a:gd name="connsiteX1" fmla="*/ 0 w 198119"/>
                  <a:gd name="connsiteY1" fmla="*/ 75248 h 75247"/>
                  <a:gd name="connsiteX2" fmla="*/ 36195 w 198119"/>
                  <a:gd name="connsiteY2" fmla="*/ 8573 h 75247"/>
                  <a:gd name="connsiteX3" fmla="*/ 180022 w 198119"/>
                  <a:gd name="connsiteY3" fmla="*/ 0 h 75247"/>
                  <a:gd name="connsiteX4" fmla="*/ 198120 w 198119"/>
                  <a:gd name="connsiteY4" fmla="*/ 50482 h 75247"/>
                  <a:gd name="connsiteX5" fmla="*/ 188595 w 198119"/>
                  <a:gd name="connsiteY5" fmla="*/ 51435 h 75247"/>
                  <a:gd name="connsiteX6" fmla="*/ 39052 w 198119"/>
                  <a:gd name="connsiteY6" fmla="*/ 50482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119" h="75247">
                    <a:moveTo>
                      <a:pt x="39052" y="50482"/>
                    </a:moveTo>
                    <a:cubicBezTo>
                      <a:pt x="21907" y="51435"/>
                      <a:pt x="15240" y="70485"/>
                      <a:pt x="0" y="75248"/>
                    </a:cubicBezTo>
                    <a:cubicBezTo>
                      <a:pt x="4763" y="48577"/>
                      <a:pt x="32385" y="35242"/>
                      <a:pt x="36195" y="8573"/>
                    </a:cubicBezTo>
                    <a:cubicBezTo>
                      <a:pt x="83820" y="952"/>
                      <a:pt x="132397" y="10477"/>
                      <a:pt x="180022" y="0"/>
                    </a:cubicBezTo>
                    <a:cubicBezTo>
                      <a:pt x="196215" y="13335"/>
                      <a:pt x="185738" y="35242"/>
                      <a:pt x="198120" y="50482"/>
                    </a:cubicBezTo>
                    <a:cubicBezTo>
                      <a:pt x="195263" y="50482"/>
                      <a:pt x="191452" y="51435"/>
                      <a:pt x="188595" y="51435"/>
                    </a:cubicBezTo>
                    <a:cubicBezTo>
                      <a:pt x="139065" y="59055"/>
                      <a:pt x="89535" y="60960"/>
                      <a:pt x="39052" y="50482"/>
                    </a:cubicBezTo>
                    <a:close/>
                  </a:path>
                </a:pathLst>
              </a:custGeom>
              <a:solidFill>
                <a:srgbClr val="856D6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1F9CD411-39A0-488E-A899-273A01666839}"/>
                  </a:ext>
                </a:extLst>
              </p:cNvPr>
              <p:cNvSpPr/>
              <p:nvPr/>
            </p:nvSpPr>
            <p:spPr>
              <a:xfrm>
                <a:off x="6769185" y="-2457305"/>
                <a:ext cx="123825" cy="54595"/>
              </a:xfrm>
              <a:custGeom>
                <a:avLst/>
                <a:gdLst>
                  <a:gd name="connsiteX0" fmla="*/ 0 w 123825"/>
                  <a:gd name="connsiteY0" fmla="*/ 19299 h 54595"/>
                  <a:gd name="connsiteX1" fmla="*/ 6667 w 123825"/>
                  <a:gd name="connsiteY1" fmla="*/ 4059 h 54595"/>
                  <a:gd name="connsiteX2" fmla="*/ 123825 w 123825"/>
                  <a:gd name="connsiteY2" fmla="*/ 10727 h 54595"/>
                  <a:gd name="connsiteX3" fmla="*/ 81915 w 123825"/>
                  <a:gd name="connsiteY3" fmla="*/ 51684 h 54595"/>
                  <a:gd name="connsiteX4" fmla="*/ 0 w 123825"/>
                  <a:gd name="connsiteY4" fmla="*/ 19299 h 5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25" h="54595">
                    <a:moveTo>
                      <a:pt x="0" y="19299"/>
                    </a:moveTo>
                    <a:cubicBezTo>
                      <a:pt x="1905" y="13584"/>
                      <a:pt x="4763" y="4059"/>
                      <a:pt x="6667" y="4059"/>
                    </a:cubicBezTo>
                    <a:cubicBezTo>
                      <a:pt x="45720" y="5012"/>
                      <a:pt x="85725" y="-9276"/>
                      <a:pt x="123825" y="10727"/>
                    </a:cubicBezTo>
                    <a:cubicBezTo>
                      <a:pt x="107632" y="22157"/>
                      <a:pt x="104775" y="47874"/>
                      <a:pt x="81915" y="51684"/>
                    </a:cubicBezTo>
                    <a:cubicBezTo>
                      <a:pt x="49530" y="57399"/>
                      <a:pt x="17145" y="58352"/>
                      <a:pt x="0" y="19299"/>
                    </a:cubicBezTo>
                    <a:close/>
                  </a:path>
                </a:pathLst>
              </a:custGeom>
              <a:solidFill>
                <a:srgbClr val="D79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0C2C24B-7D69-460A-85F4-DF63C959F399}"/>
                  </a:ext>
                </a:extLst>
              </p:cNvPr>
              <p:cNvSpPr/>
              <p:nvPr/>
            </p:nvSpPr>
            <p:spPr>
              <a:xfrm>
                <a:off x="6757754" y="-2446578"/>
                <a:ext cx="143827" cy="51704"/>
              </a:xfrm>
              <a:custGeom>
                <a:avLst/>
                <a:gdLst>
                  <a:gd name="connsiteX0" fmla="*/ 11430 w 143827"/>
                  <a:gd name="connsiteY0" fmla="*/ 8572 h 51704"/>
                  <a:gd name="connsiteX1" fmla="*/ 24765 w 143827"/>
                  <a:gd name="connsiteY1" fmla="*/ 6667 h 51704"/>
                  <a:gd name="connsiteX2" fmla="*/ 117158 w 143827"/>
                  <a:gd name="connsiteY2" fmla="*/ 2857 h 51704"/>
                  <a:gd name="connsiteX3" fmla="*/ 135255 w 143827"/>
                  <a:gd name="connsiteY3" fmla="*/ 0 h 51704"/>
                  <a:gd name="connsiteX4" fmla="*/ 143827 w 143827"/>
                  <a:gd name="connsiteY4" fmla="*/ 29527 h 51704"/>
                  <a:gd name="connsiteX5" fmla="*/ 136208 w 143827"/>
                  <a:gd name="connsiteY5" fmla="*/ 45720 h 51704"/>
                  <a:gd name="connsiteX6" fmla="*/ 0 w 143827"/>
                  <a:gd name="connsiteY6" fmla="*/ 38100 h 51704"/>
                  <a:gd name="connsiteX7" fmla="*/ 11430 w 143827"/>
                  <a:gd name="connsiteY7" fmla="*/ 8572 h 51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27" h="51704">
                    <a:moveTo>
                      <a:pt x="11430" y="8572"/>
                    </a:moveTo>
                    <a:cubicBezTo>
                      <a:pt x="16193" y="7620"/>
                      <a:pt x="22860" y="4763"/>
                      <a:pt x="24765" y="6667"/>
                    </a:cubicBezTo>
                    <a:cubicBezTo>
                      <a:pt x="69533" y="51435"/>
                      <a:pt x="70485" y="51435"/>
                      <a:pt x="117158" y="2857"/>
                    </a:cubicBezTo>
                    <a:cubicBezTo>
                      <a:pt x="120015" y="-953"/>
                      <a:pt x="129540" y="952"/>
                      <a:pt x="135255" y="0"/>
                    </a:cubicBezTo>
                    <a:cubicBezTo>
                      <a:pt x="138113" y="9525"/>
                      <a:pt x="140970" y="20002"/>
                      <a:pt x="143827" y="29527"/>
                    </a:cubicBezTo>
                    <a:cubicBezTo>
                      <a:pt x="140970" y="35242"/>
                      <a:pt x="139065" y="44767"/>
                      <a:pt x="136208" y="45720"/>
                    </a:cubicBezTo>
                    <a:cubicBezTo>
                      <a:pt x="90488" y="47625"/>
                      <a:pt x="43815" y="61913"/>
                      <a:pt x="0" y="38100"/>
                    </a:cubicBezTo>
                    <a:cubicBezTo>
                      <a:pt x="3810" y="27622"/>
                      <a:pt x="7620" y="18097"/>
                      <a:pt x="11430" y="8572"/>
                    </a:cubicBezTo>
                    <a:close/>
                  </a:path>
                </a:pathLst>
              </a:custGeom>
              <a:solidFill>
                <a:srgbClr val="F0D9C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598F66AF-41D6-4E2A-9178-D5B32B0FB67B}"/>
                  </a:ext>
                </a:extLst>
              </p:cNvPr>
              <p:cNvSpPr/>
              <p:nvPr/>
            </p:nvSpPr>
            <p:spPr>
              <a:xfrm>
                <a:off x="7159710" y="-2429434"/>
                <a:ext cx="87629" cy="115252"/>
              </a:xfrm>
              <a:custGeom>
                <a:avLst/>
                <a:gdLst>
                  <a:gd name="connsiteX0" fmla="*/ 0 w 87629"/>
                  <a:gd name="connsiteY0" fmla="*/ 97155 h 115252"/>
                  <a:gd name="connsiteX1" fmla="*/ 65722 w 87629"/>
                  <a:gd name="connsiteY1" fmla="*/ 11430 h 115252"/>
                  <a:gd name="connsiteX2" fmla="*/ 75247 w 87629"/>
                  <a:gd name="connsiteY2" fmla="*/ 0 h 115252"/>
                  <a:gd name="connsiteX3" fmla="*/ 85725 w 87629"/>
                  <a:gd name="connsiteY3" fmla="*/ 30480 h 115252"/>
                  <a:gd name="connsiteX4" fmla="*/ 87630 w 87629"/>
                  <a:gd name="connsiteY4" fmla="*/ 40005 h 115252"/>
                  <a:gd name="connsiteX5" fmla="*/ 9525 w 87629"/>
                  <a:gd name="connsiteY5" fmla="*/ 115252 h 115252"/>
                  <a:gd name="connsiteX6" fmla="*/ 0 w 87629"/>
                  <a:gd name="connsiteY6" fmla="*/ 97155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629" h="115252">
                    <a:moveTo>
                      <a:pt x="0" y="97155"/>
                    </a:moveTo>
                    <a:cubicBezTo>
                      <a:pt x="25717" y="71438"/>
                      <a:pt x="56197" y="49530"/>
                      <a:pt x="65722" y="11430"/>
                    </a:cubicBezTo>
                    <a:cubicBezTo>
                      <a:pt x="68580" y="7620"/>
                      <a:pt x="71438" y="3810"/>
                      <a:pt x="75247" y="0"/>
                    </a:cubicBezTo>
                    <a:cubicBezTo>
                      <a:pt x="78105" y="10477"/>
                      <a:pt x="74295" y="23813"/>
                      <a:pt x="85725" y="30480"/>
                    </a:cubicBezTo>
                    <a:cubicBezTo>
                      <a:pt x="86677" y="33338"/>
                      <a:pt x="86677" y="37148"/>
                      <a:pt x="87630" y="40005"/>
                    </a:cubicBezTo>
                    <a:cubicBezTo>
                      <a:pt x="66675" y="70485"/>
                      <a:pt x="49530" y="104775"/>
                      <a:pt x="9525" y="115252"/>
                    </a:cubicBezTo>
                    <a:cubicBezTo>
                      <a:pt x="15240" y="104775"/>
                      <a:pt x="15240" y="98108"/>
                      <a:pt x="0" y="9715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B16E0DD1-23E2-4996-A943-E0E38FF4BA51}"/>
                  </a:ext>
                </a:extLst>
              </p:cNvPr>
              <p:cNvSpPr/>
              <p:nvPr/>
            </p:nvSpPr>
            <p:spPr>
              <a:xfrm>
                <a:off x="7398787" y="-2531351"/>
                <a:ext cx="26670" cy="168592"/>
              </a:xfrm>
              <a:custGeom>
                <a:avLst/>
                <a:gdLst>
                  <a:gd name="connsiteX0" fmla="*/ 0 w 26670"/>
                  <a:gd name="connsiteY0" fmla="*/ 114300 h 168592"/>
                  <a:gd name="connsiteX1" fmla="*/ 5715 w 26670"/>
                  <a:gd name="connsiteY1" fmla="*/ 0 h 168592"/>
                  <a:gd name="connsiteX2" fmla="*/ 26670 w 26670"/>
                  <a:gd name="connsiteY2" fmla="*/ 75248 h 168592"/>
                  <a:gd name="connsiteX3" fmla="*/ 16193 w 26670"/>
                  <a:gd name="connsiteY3" fmla="*/ 167640 h 168592"/>
                  <a:gd name="connsiteX4" fmla="*/ 7620 w 26670"/>
                  <a:gd name="connsiteY4" fmla="*/ 168592 h 168592"/>
                  <a:gd name="connsiteX5" fmla="*/ 0 w 26670"/>
                  <a:gd name="connsiteY5" fmla="*/ 114300 h 16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70" h="168592">
                    <a:moveTo>
                      <a:pt x="0" y="114300"/>
                    </a:moveTo>
                    <a:cubicBezTo>
                      <a:pt x="1905" y="76200"/>
                      <a:pt x="16193" y="39052"/>
                      <a:pt x="5715" y="0"/>
                    </a:cubicBezTo>
                    <a:cubicBezTo>
                      <a:pt x="33338" y="19050"/>
                      <a:pt x="3810" y="55245"/>
                      <a:pt x="26670" y="75248"/>
                    </a:cubicBezTo>
                    <a:cubicBezTo>
                      <a:pt x="22860" y="105727"/>
                      <a:pt x="19050" y="137160"/>
                      <a:pt x="16193" y="167640"/>
                    </a:cubicBezTo>
                    <a:cubicBezTo>
                      <a:pt x="13335" y="167640"/>
                      <a:pt x="10478" y="168592"/>
                      <a:pt x="7620" y="168592"/>
                    </a:cubicBezTo>
                    <a:cubicBezTo>
                      <a:pt x="-5715" y="152400"/>
                      <a:pt x="11430" y="131445"/>
                      <a:pt x="0" y="114300"/>
                    </a:cubicBezTo>
                    <a:close/>
                  </a:path>
                </a:pathLst>
              </a:custGeom>
              <a:solidFill>
                <a:srgbClr val="4635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469BE599-6251-431B-80E9-E1278321B7A9}"/>
                  </a:ext>
                </a:extLst>
              </p:cNvPr>
              <p:cNvSpPr/>
              <p:nvPr/>
            </p:nvSpPr>
            <p:spPr>
              <a:xfrm>
                <a:off x="7244958" y="-2513253"/>
                <a:ext cx="15738" cy="85725"/>
              </a:xfrm>
              <a:custGeom>
                <a:avLst/>
                <a:gdLst>
                  <a:gd name="connsiteX0" fmla="*/ 10001 w 15738"/>
                  <a:gd name="connsiteY0" fmla="*/ 0 h 85725"/>
                  <a:gd name="connsiteX1" fmla="*/ 10001 w 15738"/>
                  <a:gd name="connsiteY1" fmla="*/ 85725 h 85725"/>
                  <a:gd name="connsiteX2" fmla="*/ 10001 w 15738"/>
                  <a:gd name="connsiteY2" fmla="*/ 0 h 85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738" h="85725">
                    <a:moveTo>
                      <a:pt x="10001" y="0"/>
                    </a:moveTo>
                    <a:cubicBezTo>
                      <a:pt x="18574" y="28575"/>
                      <a:pt x="16669" y="57150"/>
                      <a:pt x="10001" y="85725"/>
                    </a:cubicBezTo>
                    <a:cubicBezTo>
                      <a:pt x="-3334" y="57150"/>
                      <a:pt x="-3334" y="28575"/>
                      <a:pt x="10001" y="0"/>
                    </a:cubicBezTo>
                    <a:close/>
                  </a:path>
                </a:pathLst>
              </a:custGeom>
              <a:solidFill>
                <a:srgbClr val="1513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4A31461-E6CB-45D3-9D9C-A003A558AA11}"/>
                  </a:ext>
                </a:extLst>
              </p:cNvPr>
              <p:cNvSpPr/>
              <p:nvPr/>
            </p:nvSpPr>
            <p:spPr>
              <a:xfrm>
                <a:off x="7290202" y="-2578023"/>
                <a:ext cx="78104" cy="29527"/>
              </a:xfrm>
              <a:custGeom>
                <a:avLst/>
                <a:gdLst>
                  <a:gd name="connsiteX0" fmla="*/ 78105 w 78104"/>
                  <a:gd name="connsiteY0" fmla="*/ 29527 h 29527"/>
                  <a:gd name="connsiteX1" fmla="*/ 0 w 78104"/>
                  <a:gd name="connsiteY1" fmla="*/ 0 h 29527"/>
                  <a:gd name="connsiteX2" fmla="*/ 78105 w 78104"/>
                  <a:gd name="connsiteY2" fmla="*/ 29527 h 2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4" h="29527">
                    <a:moveTo>
                      <a:pt x="78105" y="29527"/>
                    </a:moveTo>
                    <a:cubicBezTo>
                      <a:pt x="52388" y="20002"/>
                      <a:pt x="26670" y="9525"/>
                      <a:pt x="0" y="0"/>
                    </a:cubicBezTo>
                    <a:cubicBezTo>
                      <a:pt x="29528" y="0"/>
                      <a:pt x="58103" y="3810"/>
                      <a:pt x="78105" y="29527"/>
                    </a:cubicBezTo>
                    <a:close/>
                  </a:path>
                </a:pathLst>
              </a:custGeom>
              <a:solidFill>
                <a:srgbClr val="5040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D753ECC3-A436-4A78-9A6E-AC5B2AA64034}"/>
                  </a:ext>
                </a:extLst>
              </p:cNvPr>
              <p:cNvSpPr/>
              <p:nvPr/>
            </p:nvSpPr>
            <p:spPr>
              <a:xfrm>
                <a:off x="7075703" y="-2679941"/>
                <a:ext cx="16126" cy="19576"/>
              </a:xfrm>
              <a:custGeom>
                <a:avLst/>
                <a:gdLst>
                  <a:gd name="connsiteX0" fmla="*/ 15427 w 16126"/>
                  <a:gd name="connsiteY0" fmla="*/ 16192 h 19576"/>
                  <a:gd name="connsiteX1" fmla="*/ 4949 w 16126"/>
                  <a:gd name="connsiteY1" fmla="*/ 19050 h 19576"/>
                  <a:gd name="connsiteX2" fmla="*/ 187 w 16126"/>
                  <a:gd name="connsiteY2" fmla="*/ 7620 h 19576"/>
                  <a:gd name="connsiteX3" fmla="*/ 8759 w 16126"/>
                  <a:gd name="connsiteY3" fmla="*/ 0 h 19576"/>
                  <a:gd name="connsiteX4" fmla="*/ 15427 w 16126"/>
                  <a:gd name="connsiteY4" fmla="*/ 16192 h 19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26" h="19576">
                    <a:moveTo>
                      <a:pt x="15427" y="16192"/>
                    </a:moveTo>
                    <a:cubicBezTo>
                      <a:pt x="12569" y="17145"/>
                      <a:pt x="6854" y="20955"/>
                      <a:pt x="4949" y="19050"/>
                    </a:cubicBezTo>
                    <a:cubicBezTo>
                      <a:pt x="2092" y="17145"/>
                      <a:pt x="-766" y="11430"/>
                      <a:pt x="187" y="7620"/>
                    </a:cubicBezTo>
                    <a:cubicBezTo>
                      <a:pt x="1139" y="4763"/>
                      <a:pt x="6854" y="0"/>
                      <a:pt x="8759" y="0"/>
                    </a:cubicBezTo>
                    <a:cubicBezTo>
                      <a:pt x="15427" y="1905"/>
                      <a:pt x="17332" y="7620"/>
                      <a:pt x="15427" y="16192"/>
                    </a:cubicBezTo>
                    <a:close/>
                  </a:path>
                </a:pathLst>
              </a:custGeom>
              <a:solidFill>
                <a:srgbClr val="7166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35EFCE89-23C3-437B-837C-94DB445728CE}"/>
                  </a:ext>
                </a:extLst>
              </p:cNvPr>
              <p:cNvSpPr/>
              <p:nvPr/>
            </p:nvSpPr>
            <p:spPr>
              <a:xfrm>
                <a:off x="7054935" y="-2313228"/>
                <a:ext cx="47625" cy="10715"/>
              </a:xfrm>
              <a:custGeom>
                <a:avLst/>
                <a:gdLst>
                  <a:gd name="connsiteX0" fmla="*/ 0 w 47625"/>
                  <a:gd name="connsiteY0" fmla="*/ 0 h 10715"/>
                  <a:gd name="connsiteX1" fmla="*/ 47625 w 47625"/>
                  <a:gd name="connsiteY1" fmla="*/ 0 h 10715"/>
                  <a:gd name="connsiteX2" fmla="*/ 0 w 47625"/>
                  <a:gd name="connsiteY2" fmla="*/ 0 h 10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0715">
                    <a:moveTo>
                      <a:pt x="0" y="0"/>
                    </a:moveTo>
                    <a:cubicBezTo>
                      <a:pt x="16192" y="0"/>
                      <a:pt x="31432" y="0"/>
                      <a:pt x="47625" y="0"/>
                    </a:cubicBezTo>
                    <a:cubicBezTo>
                      <a:pt x="31432" y="14288"/>
                      <a:pt x="16192" y="14288"/>
                      <a:pt x="0" y="0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FFC89E7-8586-447D-86E8-26411609BC69}"/>
                  </a:ext>
                </a:extLst>
              </p:cNvPr>
              <p:cNvSpPr/>
              <p:nvPr/>
            </p:nvSpPr>
            <p:spPr>
              <a:xfrm>
                <a:off x="7118752" y="-2332278"/>
                <a:ext cx="40957" cy="18757"/>
              </a:xfrm>
              <a:custGeom>
                <a:avLst/>
                <a:gdLst>
                  <a:gd name="connsiteX0" fmla="*/ 0 w 40957"/>
                  <a:gd name="connsiteY0" fmla="*/ 17145 h 18757"/>
                  <a:gd name="connsiteX1" fmla="*/ 40958 w 40957"/>
                  <a:gd name="connsiteY1" fmla="*/ 0 h 18757"/>
                  <a:gd name="connsiteX2" fmla="*/ 0 w 40957"/>
                  <a:gd name="connsiteY2" fmla="*/ 17145 h 18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957" h="18757">
                    <a:moveTo>
                      <a:pt x="0" y="17145"/>
                    </a:moveTo>
                    <a:cubicBezTo>
                      <a:pt x="13335" y="11430"/>
                      <a:pt x="27623" y="5715"/>
                      <a:pt x="40958" y="0"/>
                    </a:cubicBezTo>
                    <a:cubicBezTo>
                      <a:pt x="32385" y="19050"/>
                      <a:pt x="17145" y="20955"/>
                      <a:pt x="0" y="17145"/>
                    </a:cubicBezTo>
                    <a:close/>
                  </a:path>
                </a:pathLst>
              </a:custGeom>
              <a:solidFill>
                <a:srgbClr val="673F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AAFBF8C8-52B5-4D69-AB17-D8CA612E65FA}"/>
                  </a:ext>
                </a:extLst>
              </p:cNvPr>
              <p:cNvSpPr/>
              <p:nvPr/>
            </p:nvSpPr>
            <p:spPr>
              <a:xfrm>
                <a:off x="7392515" y="-2417051"/>
                <a:ext cx="14470" cy="54292"/>
              </a:xfrm>
              <a:custGeom>
                <a:avLst/>
                <a:gdLst>
                  <a:gd name="connsiteX0" fmla="*/ 6272 w 14470"/>
                  <a:gd name="connsiteY0" fmla="*/ 0 h 54292"/>
                  <a:gd name="connsiteX1" fmla="*/ 13892 w 14470"/>
                  <a:gd name="connsiteY1" fmla="*/ 54292 h 54292"/>
                  <a:gd name="connsiteX2" fmla="*/ 6272 w 14470"/>
                  <a:gd name="connsiteY2" fmla="*/ 0 h 54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70" h="54292">
                    <a:moveTo>
                      <a:pt x="6272" y="0"/>
                    </a:moveTo>
                    <a:cubicBezTo>
                      <a:pt x="21512" y="16192"/>
                      <a:pt x="10082" y="36195"/>
                      <a:pt x="13892" y="54292"/>
                    </a:cubicBezTo>
                    <a:cubicBezTo>
                      <a:pt x="-15636" y="40005"/>
                      <a:pt x="11987" y="18098"/>
                      <a:pt x="6272" y="0"/>
                    </a:cubicBezTo>
                    <a:close/>
                  </a:path>
                </a:pathLst>
              </a:custGeom>
              <a:solidFill>
                <a:srgbClr val="300F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6CF49ACD-0FF9-4300-A09A-D6D9C4F7E972}"/>
                  </a:ext>
                </a:extLst>
              </p:cNvPr>
              <p:cNvSpPr/>
              <p:nvPr/>
            </p:nvSpPr>
            <p:spPr>
              <a:xfrm>
                <a:off x="6739657" y="-2303586"/>
                <a:ext cx="182880" cy="75370"/>
              </a:xfrm>
              <a:custGeom>
                <a:avLst/>
                <a:gdLst>
                  <a:gd name="connsiteX0" fmla="*/ 0 w 182880"/>
                  <a:gd name="connsiteY0" fmla="*/ 28457 h 75370"/>
                  <a:gd name="connsiteX1" fmla="*/ 182880 w 182880"/>
                  <a:gd name="connsiteY1" fmla="*/ 29410 h 75370"/>
                  <a:gd name="connsiteX2" fmla="*/ 0 w 182880"/>
                  <a:gd name="connsiteY2" fmla="*/ 28457 h 7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82880" h="75370">
                    <a:moveTo>
                      <a:pt x="0" y="28457"/>
                    </a:moveTo>
                    <a:cubicBezTo>
                      <a:pt x="39053" y="-9643"/>
                      <a:pt x="145733" y="-9643"/>
                      <a:pt x="182880" y="29410"/>
                    </a:cubicBezTo>
                    <a:cubicBezTo>
                      <a:pt x="133350" y="91322"/>
                      <a:pt x="54293" y="90370"/>
                      <a:pt x="0" y="28457"/>
                    </a:cubicBezTo>
                    <a:close/>
                  </a:path>
                </a:pathLst>
              </a:custGeom>
              <a:solidFill>
                <a:srgbClr val="F79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324A5524-8A44-49D8-A32C-BDDFC4B35279}"/>
                  </a:ext>
                </a:extLst>
              </p:cNvPr>
              <p:cNvSpPr/>
              <p:nvPr/>
            </p:nvSpPr>
            <p:spPr>
              <a:xfrm>
                <a:off x="6516534" y="-2547281"/>
                <a:ext cx="145033" cy="152935"/>
              </a:xfrm>
              <a:custGeom>
                <a:avLst/>
                <a:gdLst>
                  <a:gd name="connsiteX0" fmla="*/ 109776 w 145033"/>
                  <a:gd name="connsiteY0" fmla="*/ 148328 h 152935"/>
                  <a:gd name="connsiteX1" fmla="*/ 5953 w 145033"/>
                  <a:gd name="connsiteY1" fmla="*/ 108322 h 152935"/>
                  <a:gd name="connsiteX2" fmla="*/ 5001 w 145033"/>
                  <a:gd name="connsiteY2" fmla="*/ 100703 h 152935"/>
                  <a:gd name="connsiteX3" fmla="*/ 5001 w 145033"/>
                  <a:gd name="connsiteY3" fmla="*/ 54030 h 152935"/>
                  <a:gd name="connsiteX4" fmla="*/ 97393 w 145033"/>
                  <a:gd name="connsiteY4" fmla="*/ 6405 h 152935"/>
                  <a:gd name="connsiteX5" fmla="*/ 144066 w 145033"/>
                  <a:gd name="connsiteY5" fmla="*/ 94035 h 152935"/>
                  <a:gd name="connsiteX6" fmla="*/ 109776 w 145033"/>
                  <a:gd name="connsiteY6" fmla="*/ 148328 h 15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033" h="152935">
                    <a:moveTo>
                      <a:pt x="109776" y="148328"/>
                    </a:moveTo>
                    <a:cubicBezTo>
                      <a:pt x="65961" y="159757"/>
                      <a:pt x="29766" y="151185"/>
                      <a:pt x="5953" y="108322"/>
                    </a:cubicBezTo>
                    <a:cubicBezTo>
                      <a:pt x="6906" y="105465"/>
                      <a:pt x="6906" y="102607"/>
                      <a:pt x="5001" y="100703"/>
                    </a:cubicBezTo>
                    <a:cubicBezTo>
                      <a:pt x="-1667" y="85462"/>
                      <a:pt x="-1667" y="69270"/>
                      <a:pt x="5001" y="54030"/>
                    </a:cubicBezTo>
                    <a:cubicBezTo>
                      <a:pt x="26908" y="19740"/>
                      <a:pt x="47863" y="-14550"/>
                      <a:pt x="97393" y="6405"/>
                    </a:cubicBezTo>
                    <a:cubicBezTo>
                      <a:pt x="136446" y="22597"/>
                      <a:pt x="148828" y="54030"/>
                      <a:pt x="144066" y="94035"/>
                    </a:cubicBezTo>
                    <a:cubicBezTo>
                      <a:pt x="141208" y="117847"/>
                      <a:pt x="124063" y="133087"/>
                      <a:pt x="109776" y="148328"/>
                    </a:cubicBezTo>
                    <a:close/>
                  </a:path>
                </a:pathLst>
              </a:custGeom>
              <a:solidFill>
                <a:srgbClr val="3C302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92341D40-D9C1-4EBB-A266-B92945525E61}"/>
                  </a:ext>
                </a:extLst>
              </p:cNvPr>
              <p:cNvSpPr/>
              <p:nvPr/>
            </p:nvSpPr>
            <p:spPr>
              <a:xfrm>
                <a:off x="6511173" y="-2493251"/>
                <a:ext cx="10361" cy="46672"/>
              </a:xfrm>
              <a:custGeom>
                <a:avLst/>
                <a:gdLst>
                  <a:gd name="connsiteX0" fmla="*/ 10362 w 10361"/>
                  <a:gd name="connsiteY0" fmla="*/ 0 h 46672"/>
                  <a:gd name="connsiteX1" fmla="*/ 10362 w 10361"/>
                  <a:gd name="connsiteY1" fmla="*/ 46673 h 46672"/>
                  <a:gd name="connsiteX2" fmla="*/ 10362 w 10361"/>
                  <a:gd name="connsiteY2" fmla="*/ 0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61" h="46672">
                    <a:moveTo>
                      <a:pt x="10362" y="0"/>
                    </a:moveTo>
                    <a:cubicBezTo>
                      <a:pt x="10362" y="15240"/>
                      <a:pt x="10362" y="31432"/>
                      <a:pt x="10362" y="46673"/>
                    </a:cubicBezTo>
                    <a:cubicBezTo>
                      <a:pt x="-2973" y="31432"/>
                      <a:pt x="-3926" y="15240"/>
                      <a:pt x="10362" y="0"/>
                    </a:cubicBezTo>
                    <a:close/>
                  </a:path>
                </a:pathLst>
              </a:custGeom>
              <a:solidFill>
                <a:srgbClr val="F3B2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EB750E60-65E6-4DB4-8BF0-BC3AAA144B1A}"/>
                  </a:ext>
                </a:extLst>
              </p:cNvPr>
              <p:cNvSpPr/>
              <p:nvPr/>
            </p:nvSpPr>
            <p:spPr>
              <a:xfrm>
                <a:off x="6993891" y="-2545331"/>
                <a:ext cx="136809" cy="149963"/>
              </a:xfrm>
              <a:custGeom>
                <a:avLst/>
                <a:gdLst>
                  <a:gd name="connsiteX0" fmla="*/ 136291 w 136809"/>
                  <a:gd name="connsiteY0" fmla="*/ 53032 h 149963"/>
                  <a:gd name="connsiteX1" fmla="*/ 33422 w 136809"/>
                  <a:gd name="connsiteY1" fmla="*/ 147330 h 149963"/>
                  <a:gd name="connsiteX2" fmla="*/ 11514 w 136809"/>
                  <a:gd name="connsiteY2" fmla="*/ 36840 h 149963"/>
                  <a:gd name="connsiteX3" fmla="*/ 104859 w 136809"/>
                  <a:gd name="connsiteY3" fmla="*/ 11122 h 149963"/>
                  <a:gd name="connsiteX4" fmla="*/ 111526 w 136809"/>
                  <a:gd name="connsiteY4" fmla="*/ 35887 h 149963"/>
                  <a:gd name="connsiteX5" fmla="*/ 106764 w 136809"/>
                  <a:gd name="connsiteY5" fmla="*/ 58747 h 149963"/>
                  <a:gd name="connsiteX6" fmla="*/ 136291 w 136809"/>
                  <a:gd name="connsiteY6" fmla="*/ 53032 h 149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6809" h="149963">
                    <a:moveTo>
                      <a:pt x="136291" y="53032"/>
                    </a:moveTo>
                    <a:cubicBezTo>
                      <a:pt x="141054" y="133995"/>
                      <a:pt x="113432" y="158760"/>
                      <a:pt x="33422" y="147330"/>
                    </a:cubicBezTo>
                    <a:cubicBezTo>
                      <a:pt x="84" y="115897"/>
                      <a:pt x="-10393" y="78750"/>
                      <a:pt x="11514" y="36840"/>
                    </a:cubicBezTo>
                    <a:cubicBezTo>
                      <a:pt x="30564" y="645"/>
                      <a:pt x="75332" y="-10785"/>
                      <a:pt x="104859" y="11122"/>
                    </a:cubicBezTo>
                    <a:cubicBezTo>
                      <a:pt x="112479" y="16837"/>
                      <a:pt x="126766" y="23505"/>
                      <a:pt x="111526" y="35887"/>
                    </a:cubicBezTo>
                    <a:cubicBezTo>
                      <a:pt x="103907" y="42555"/>
                      <a:pt x="96286" y="51127"/>
                      <a:pt x="106764" y="58747"/>
                    </a:cubicBezTo>
                    <a:cubicBezTo>
                      <a:pt x="117241" y="68272"/>
                      <a:pt x="126766" y="58747"/>
                      <a:pt x="136291" y="53032"/>
                    </a:cubicBezTo>
                    <a:close/>
                  </a:path>
                </a:pathLst>
              </a:custGeom>
              <a:solidFill>
                <a:srgbClr val="2821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6E965B35-8510-4E33-ADCD-4BA0D5CCC5BD}"/>
                  </a:ext>
                </a:extLst>
              </p:cNvPr>
              <p:cNvSpPr/>
              <p:nvPr/>
            </p:nvSpPr>
            <p:spPr>
              <a:xfrm>
                <a:off x="6760612" y="-2370743"/>
                <a:ext cx="149542" cy="21088"/>
              </a:xfrm>
              <a:custGeom>
                <a:avLst/>
                <a:gdLst>
                  <a:gd name="connsiteX0" fmla="*/ 0 w 149542"/>
                  <a:gd name="connsiteY0" fmla="*/ 4174 h 21088"/>
                  <a:gd name="connsiteX1" fmla="*/ 149542 w 149542"/>
                  <a:gd name="connsiteY1" fmla="*/ 5127 h 21088"/>
                  <a:gd name="connsiteX2" fmla="*/ 0 w 149542"/>
                  <a:gd name="connsiteY2" fmla="*/ 4174 h 21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542" h="21088">
                    <a:moveTo>
                      <a:pt x="0" y="4174"/>
                    </a:moveTo>
                    <a:cubicBezTo>
                      <a:pt x="49530" y="-589"/>
                      <a:pt x="100013" y="-2493"/>
                      <a:pt x="149542" y="5127"/>
                    </a:cubicBezTo>
                    <a:cubicBezTo>
                      <a:pt x="112395" y="27034"/>
                      <a:pt x="29527" y="26082"/>
                      <a:pt x="0" y="4174"/>
                    </a:cubicBezTo>
                    <a:close/>
                  </a:path>
                </a:pathLst>
              </a:custGeom>
              <a:solidFill>
                <a:srgbClr val="F1AA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73809815-DC55-423B-B3BD-408D967F941D}"/>
                  </a:ext>
                </a:extLst>
              </p:cNvPr>
              <p:cNvSpPr/>
              <p:nvPr/>
            </p:nvSpPr>
            <p:spPr>
              <a:xfrm>
                <a:off x="6538679" y="-2506586"/>
                <a:ext cx="26670" cy="23812"/>
              </a:xfrm>
              <a:custGeom>
                <a:avLst/>
                <a:gdLst>
                  <a:gd name="connsiteX0" fmla="*/ 26670 w 26670"/>
                  <a:gd name="connsiteY0" fmla="*/ 11430 h 23812"/>
                  <a:gd name="connsiteX1" fmla="*/ 10478 w 26670"/>
                  <a:gd name="connsiteY1" fmla="*/ 23813 h 23812"/>
                  <a:gd name="connsiteX2" fmla="*/ 0 w 26670"/>
                  <a:gd name="connsiteY2" fmla="*/ 12383 h 23812"/>
                  <a:gd name="connsiteX3" fmla="*/ 15240 w 26670"/>
                  <a:gd name="connsiteY3" fmla="*/ 0 h 23812"/>
                  <a:gd name="connsiteX4" fmla="*/ 26670 w 26670"/>
                  <a:gd name="connsiteY4" fmla="*/ 1143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670" h="23812">
                    <a:moveTo>
                      <a:pt x="26670" y="11430"/>
                    </a:moveTo>
                    <a:cubicBezTo>
                      <a:pt x="24765" y="20002"/>
                      <a:pt x="19050" y="23813"/>
                      <a:pt x="10478" y="23813"/>
                    </a:cubicBezTo>
                    <a:cubicBezTo>
                      <a:pt x="2858" y="23813"/>
                      <a:pt x="0" y="18098"/>
                      <a:pt x="0" y="12383"/>
                    </a:cubicBezTo>
                    <a:cubicBezTo>
                      <a:pt x="0" y="3810"/>
                      <a:pt x="6668" y="0"/>
                      <a:pt x="15240" y="0"/>
                    </a:cubicBezTo>
                    <a:cubicBezTo>
                      <a:pt x="22860" y="0"/>
                      <a:pt x="25718" y="4763"/>
                      <a:pt x="26670" y="11430"/>
                    </a:cubicBezTo>
                    <a:close/>
                  </a:path>
                </a:pathLst>
              </a:custGeom>
              <a:solidFill>
                <a:srgbClr val="DBDF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258B1136-528C-4A4A-8F57-D4500D42DD4E}"/>
                </a:ext>
              </a:extLst>
            </p:cNvPr>
            <p:cNvGrpSpPr/>
            <p:nvPr/>
          </p:nvGrpSpPr>
          <p:grpSpPr>
            <a:xfrm>
              <a:off x="8223985" y="5200350"/>
              <a:ext cx="1191830" cy="1283106"/>
              <a:chOff x="11461136" y="-3358396"/>
              <a:chExt cx="2076971" cy="2236037"/>
            </a:xfrm>
          </p:grpSpPr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5EA55E6-F0E0-4282-8DA9-CA819F445F21}"/>
                  </a:ext>
                </a:extLst>
              </p:cNvPr>
              <p:cNvSpPr/>
              <p:nvPr/>
            </p:nvSpPr>
            <p:spPr>
              <a:xfrm>
                <a:off x="11753485" y="-2795193"/>
                <a:ext cx="1488091" cy="446764"/>
              </a:xfrm>
              <a:custGeom>
                <a:avLst/>
                <a:gdLst>
                  <a:gd name="connsiteX0" fmla="*/ 1483174 w 1488091"/>
                  <a:gd name="connsiteY0" fmla="*/ 72390 h 446764"/>
                  <a:gd name="connsiteX1" fmla="*/ 1466982 w 1488091"/>
                  <a:gd name="connsiteY1" fmla="*/ 273368 h 446764"/>
                  <a:gd name="connsiteX2" fmla="*/ 1482222 w 1488091"/>
                  <a:gd name="connsiteY2" fmla="*/ 348615 h 446764"/>
                  <a:gd name="connsiteX3" fmla="*/ 1476507 w 1488091"/>
                  <a:gd name="connsiteY3" fmla="*/ 371475 h 446764"/>
                  <a:gd name="connsiteX4" fmla="*/ 1438407 w 1488091"/>
                  <a:gd name="connsiteY4" fmla="*/ 356235 h 446764"/>
                  <a:gd name="connsiteX5" fmla="*/ 1357444 w 1488091"/>
                  <a:gd name="connsiteY5" fmla="*/ 361950 h 446764"/>
                  <a:gd name="connsiteX6" fmla="*/ 1340299 w 1488091"/>
                  <a:gd name="connsiteY6" fmla="*/ 419100 h 446764"/>
                  <a:gd name="connsiteX7" fmla="*/ 1313629 w 1488091"/>
                  <a:gd name="connsiteY7" fmla="*/ 446722 h 446764"/>
                  <a:gd name="connsiteX8" fmla="*/ 1291722 w 1488091"/>
                  <a:gd name="connsiteY8" fmla="*/ 418147 h 446764"/>
                  <a:gd name="connsiteX9" fmla="*/ 1292674 w 1488091"/>
                  <a:gd name="connsiteY9" fmla="*/ 402908 h 446764"/>
                  <a:gd name="connsiteX10" fmla="*/ 1205997 w 1488091"/>
                  <a:gd name="connsiteY10" fmla="*/ 243840 h 446764"/>
                  <a:gd name="connsiteX11" fmla="*/ 1082172 w 1488091"/>
                  <a:gd name="connsiteY11" fmla="*/ 209550 h 446764"/>
                  <a:gd name="connsiteX12" fmla="*/ 1004067 w 1488091"/>
                  <a:gd name="connsiteY12" fmla="*/ 179070 h 446764"/>
                  <a:gd name="connsiteX13" fmla="*/ 929772 w 1488091"/>
                  <a:gd name="connsiteY13" fmla="*/ 185737 h 446764"/>
                  <a:gd name="connsiteX14" fmla="*/ 674502 w 1488091"/>
                  <a:gd name="connsiteY14" fmla="*/ 170497 h 446764"/>
                  <a:gd name="connsiteX15" fmla="*/ 462094 w 1488091"/>
                  <a:gd name="connsiteY15" fmla="*/ 185737 h 446764"/>
                  <a:gd name="connsiteX16" fmla="*/ 363987 w 1488091"/>
                  <a:gd name="connsiteY16" fmla="*/ 107632 h 446764"/>
                  <a:gd name="connsiteX17" fmla="*/ 238257 w 1488091"/>
                  <a:gd name="connsiteY17" fmla="*/ 240030 h 446764"/>
                  <a:gd name="connsiteX18" fmla="*/ 142054 w 1488091"/>
                  <a:gd name="connsiteY18" fmla="*/ 278130 h 446764"/>
                  <a:gd name="connsiteX19" fmla="*/ 82047 w 1488091"/>
                  <a:gd name="connsiteY19" fmla="*/ 308610 h 446764"/>
                  <a:gd name="connsiteX20" fmla="*/ 42042 w 1488091"/>
                  <a:gd name="connsiteY20" fmla="*/ 317183 h 446764"/>
                  <a:gd name="connsiteX21" fmla="*/ 23944 w 1488091"/>
                  <a:gd name="connsiteY21" fmla="*/ 297180 h 446764"/>
                  <a:gd name="connsiteX22" fmla="*/ 11562 w 1488091"/>
                  <a:gd name="connsiteY22" fmla="*/ 243840 h 446764"/>
                  <a:gd name="connsiteX23" fmla="*/ 2990 w 1488091"/>
                  <a:gd name="connsiteY23" fmla="*/ 214312 h 446764"/>
                  <a:gd name="connsiteX24" fmla="*/ 2037 w 1488091"/>
                  <a:gd name="connsiteY24" fmla="*/ 185737 h 446764"/>
                  <a:gd name="connsiteX25" fmla="*/ 15372 w 1488091"/>
                  <a:gd name="connsiteY25" fmla="*/ 182880 h 446764"/>
                  <a:gd name="connsiteX26" fmla="*/ 41090 w 1488091"/>
                  <a:gd name="connsiteY26" fmla="*/ 230505 h 446764"/>
                  <a:gd name="connsiteX27" fmla="*/ 94429 w 1488091"/>
                  <a:gd name="connsiteY27" fmla="*/ 243840 h 446764"/>
                  <a:gd name="connsiteX28" fmla="*/ 137292 w 1488091"/>
                  <a:gd name="connsiteY28" fmla="*/ 215265 h 446764"/>
                  <a:gd name="connsiteX29" fmla="*/ 166819 w 1488091"/>
                  <a:gd name="connsiteY29" fmla="*/ 200025 h 446764"/>
                  <a:gd name="connsiteX30" fmla="*/ 317315 w 1488091"/>
                  <a:gd name="connsiteY30" fmla="*/ 87630 h 446764"/>
                  <a:gd name="connsiteX31" fmla="*/ 380179 w 1488091"/>
                  <a:gd name="connsiteY31" fmla="*/ 0 h 446764"/>
                  <a:gd name="connsiteX32" fmla="*/ 412565 w 1488091"/>
                  <a:gd name="connsiteY32" fmla="*/ 28575 h 446764"/>
                  <a:gd name="connsiteX33" fmla="*/ 417327 w 1488091"/>
                  <a:gd name="connsiteY33" fmla="*/ 84772 h 446764"/>
                  <a:gd name="connsiteX34" fmla="*/ 468762 w 1488091"/>
                  <a:gd name="connsiteY34" fmla="*/ 129540 h 446764"/>
                  <a:gd name="connsiteX35" fmla="*/ 762132 w 1488091"/>
                  <a:gd name="connsiteY35" fmla="*/ 114300 h 446764"/>
                  <a:gd name="connsiteX36" fmla="*/ 889767 w 1488091"/>
                  <a:gd name="connsiteY36" fmla="*/ 123825 h 446764"/>
                  <a:gd name="connsiteX37" fmla="*/ 947869 w 1488091"/>
                  <a:gd name="connsiteY37" fmla="*/ 114300 h 446764"/>
                  <a:gd name="connsiteX38" fmla="*/ 963110 w 1488091"/>
                  <a:gd name="connsiteY38" fmla="*/ 69532 h 446764"/>
                  <a:gd name="connsiteX39" fmla="*/ 966919 w 1488091"/>
                  <a:gd name="connsiteY39" fmla="*/ 56197 h 446764"/>
                  <a:gd name="connsiteX40" fmla="*/ 996447 w 1488091"/>
                  <a:gd name="connsiteY40" fmla="*/ 24765 h 446764"/>
                  <a:gd name="connsiteX41" fmla="*/ 1029785 w 1488091"/>
                  <a:gd name="connsiteY41" fmla="*/ 100965 h 446764"/>
                  <a:gd name="connsiteX42" fmla="*/ 1085029 w 1488091"/>
                  <a:gd name="connsiteY42" fmla="*/ 156210 h 446764"/>
                  <a:gd name="connsiteX43" fmla="*/ 1269815 w 1488091"/>
                  <a:gd name="connsiteY43" fmla="*/ 212408 h 446764"/>
                  <a:gd name="connsiteX44" fmla="*/ 1321249 w 1488091"/>
                  <a:gd name="connsiteY44" fmla="*/ 233362 h 446764"/>
                  <a:gd name="connsiteX45" fmla="*/ 1368874 w 1488091"/>
                  <a:gd name="connsiteY45" fmla="*/ 262890 h 446764"/>
                  <a:gd name="connsiteX46" fmla="*/ 1394592 w 1488091"/>
                  <a:gd name="connsiteY46" fmla="*/ 287655 h 446764"/>
                  <a:gd name="connsiteX47" fmla="*/ 1426977 w 1488091"/>
                  <a:gd name="connsiteY47" fmla="*/ 251460 h 446764"/>
                  <a:gd name="connsiteX48" fmla="*/ 1440312 w 1488091"/>
                  <a:gd name="connsiteY48" fmla="*/ 82868 h 446764"/>
                  <a:gd name="connsiteX49" fmla="*/ 1447932 w 1488091"/>
                  <a:gd name="connsiteY49" fmla="*/ 15240 h 446764"/>
                  <a:gd name="connsiteX50" fmla="*/ 1483174 w 1488091"/>
                  <a:gd name="connsiteY50" fmla="*/ 72390 h 446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488091" h="446764">
                    <a:moveTo>
                      <a:pt x="1483174" y="72390"/>
                    </a:moveTo>
                    <a:cubicBezTo>
                      <a:pt x="1493652" y="140970"/>
                      <a:pt x="1486985" y="207645"/>
                      <a:pt x="1466982" y="273368"/>
                    </a:cubicBezTo>
                    <a:cubicBezTo>
                      <a:pt x="1457457" y="304800"/>
                      <a:pt x="1460315" y="327660"/>
                      <a:pt x="1482222" y="348615"/>
                    </a:cubicBezTo>
                    <a:cubicBezTo>
                      <a:pt x="1490794" y="359093"/>
                      <a:pt x="1486032" y="365760"/>
                      <a:pt x="1476507" y="371475"/>
                    </a:cubicBezTo>
                    <a:cubicBezTo>
                      <a:pt x="1460315" y="374333"/>
                      <a:pt x="1449837" y="363855"/>
                      <a:pt x="1438407" y="356235"/>
                    </a:cubicBezTo>
                    <a:cubicBezTo>
                      <a:pt x="1409832" y="338137"/>
                      <a:pt x="1382210" y="335280"/>
                      <a:pt x="1357444" y="361950"/>
                    </a:cubicBezTo>
                    <a:cubicBezTo>
                      <a:pt x="1345062" y="379095"/>
                      <a:pt x="1346015" y="400050"/>
                      <a:pt x="1340299" y="419100"/>
                    </a:cubicBezTo>
                    <a:cubicBezTo>
                      <a:pt x="1336490" y="433387"/>
                      <a:pt x="1329822" y="445770"/>
                      <a:pt x="1313629" y="446722"/>
                    </a:cubicBezTo>
                    <a:cubicBezTo>
                      <a:pt x="1294579" y="447675"/>
                      <a:pt x="1292674" y="432435"/>
                      <a:pt x="1291722" y="418147"/>
                    </a:cubicBezTo>
                    <a:cubicBezTo>
                      <a:pt x="1291722" y="413385"/>
                      <a:pt x="1291722" y="407670"/>
                      <a:pt x="1292674" y="402908"/>
                    </a:cubicBezTo>
                    <a:cubicBezTo>
                      <a:pt x="1320297" y="281940"/>
                      <a:pt x="1320297" y="282893"/>
                      <a:pt x="1205997" y="243840"/>
                    </a:cubicBezTo>
                    <a:cubicBezTo>
                      <a:pt x="1165040" y="229553"/>
                      <a:pt x="1124082" y="220028"/>
                      <a:pt x="1082172" y="209550"/>
                    </a:cubicBezTo>
                    <a:cubicBezTo>
                      <a:pt x="1055502" y="202883"/>
                      <a:pt x="1026927" y="200978"/>
                      <a:pt x="1004067" y="179070"/>
                    </a:cubicBezTo>
                    <a:cubicBezTo>
                      <a:pt x="981207" y="158115"/>
                      <a:pt x="959299" y="192405"/>
                      <a:pt x="929772" y="185737"/>
                    </a:cubicBezTo>
                    <a:cubicBezTo>
                      <a:pt x="845952" y="168593"/>
                      <a:pt x="760227" y="170497"/>
                      <a:pt x="674502" y="170497"/>
                    </a:cubicBezTo>
                    <a:cubicBezTo>
                      <a:pt x="603065" y="170497"/>
                      <a:pt x="532579" y="175260"/>
                      <a:pt x="462094" y="185737"/>
                    </a:cubicBezTo>
                    <a:cubicBezTo>
                      <a:pt x="387799" y="196215"/>
                      <a:pt x="371607" y="182880"/>
                      <a:pt x="363987" y="107632"/>
                    </a:cubicBezTo>
                    <a:cubicBezTo>
                      <a:pt x="345890" y="176212"/>
                      <a:pt x="308742" y="222885"/>
                      <a:pt x="238257" y="240030"/>
                    </a:cubicBezTo>
                    <a:cubicBezTo>
                      <a:pt x="204919" y="248603"/>
                      <a:pt x="170629" y="256222"/>
                      <a:pt x="142054" y="278130"/>
                    </a:cubicBezTo>
                    <a:cubicBezTo>
                      <a:pt x="134434" y="312420"/>
                      <a:pt x="103002" y="300037"/>
                      <a:pt x="82047" y="308610"/>
                    </a:cubicBezTo>
                    <a:cubicBezTo>
                      <a:pt x="68712" y="312420"/>
                      <a:pt x="55377" y="317183"/>
                      <a:pt x="42042" y="317183"/>
                    </a:cubicBezTo>
                    <a:cubicBezTo>
                      <a:pt x="30612" y="315278"/>
                      <a:pt x="21087" y="312420"/>
                      <a:pt x="23944" y="297180"/>
                    </a:cubicBezTo>
                    <a:cubicBezTo>
                      <a:pt x="27754" y="277178"/>
                      <a:pt x="22992" y="260033"/>
                      <a:pt x="11562" y="243840"/>
                    </a:cubicBezTo>
                    <a:cubicBezTo>
                      <a:pt x="-821" y="237172"/>
                      <a:pt x="5847" y="223837"/>
                      <a:pt x="2990" y="214312"/>
                    </a:cubicBezTo>
                    <a:cubicBezTo>
                      <a:pt x="-821" y="204787"/>
                      <a:pt x="-821" y="195262"/>
                      <a:pt x="2037" y="185737"/>
                    </a:cubicBezTo>
                    <a:cubicBezTo>
                      <a:pt x="5847" y="182880"/>
                      <a:pt x="10609" y="180975"/>
                      <a:pt x="15372" y="182880"/>
                    </a:cubicBezTo>
                    <a:cubicBezTo>
                      <a:pt x="35374" y="193358"/>
                      <a:pt x="34422" y="214312"/>
                      <a:pt x="41090" y="230505"/>
                    </a:cubicBezTo>
                    <a:cubicBezTo>
                      <a:pt x="61092" y="272415"/>
                      <a:pt x="61092" y="272415"/>
                      <a:pt x="94429" y="243840"/>
                    </a:cubicBezTo>
                    <a:cubicBezTo>
                      <a:pt x="107765" y="232410"/>
                      <a:pt x="123004" y="224790"/>
                      <a:pt x="137292" y="215265"/>
                    </a:cubicBezTo>
                    <a:cubicBezTo>
                      <a:pt x="146817" y="208597"/>
                      <a:pt x="155390" y="200978"/>
                      <a:pt x="166819" y="200025"/>
                    </a:cubicBezTo>
                    <a:cubicBezTo>
                      <a:pt x="239209" y="192405"/>
                      <a:pt x="293502" y="162878"/>
                      <a:pt x="317315" y="87630"/>
                    </a:cubicBezTo>
                    <a:cubicBezTo>
                      <a:pt x="328744" y="53340"/>
                      <a:pt x="337317" y="13335"/>
                      <a:pt x="380179" y="0"/>
                    </a:cubicBezTo>
                    <a:cubicBezTo>
                      <a:pt x="399229" y="952"/>
                      <a:pt x="406849" y="13335"/>
                      <a:pt x="412565" y="28575"/>
                    </a:cubicBezTo>
                    <a:cubicBezTo>
                      <a:pt x="418279" y="46672"/>
                      <a:pt x="419232" y="66675"/>
                      <a:pt x="417327" y="84772"/>
                    </a:cubicBezTo>
                    <a:cubicBezTo>
                      <a:pt x="415422" y="122872"/>
                      <a:pt x="432567" y="137160"/>
                      <a:pt x="468762" y="129540"/>
                    </a:cubicBezTo>
                    <a:cubicBezTo>
                      <a:pt x="565917" y="109537"/>
                      <a:pt x="664024" y="115253"/>
                      <a:pt x="762132" y="114300"/>
                    </a:cubicBezTo>
                    <a:cubicBezTo>
                      <a:pt x="804994" y="113347"/>
                      <a:pt x="847857" y="119062"/>
                      <a:pt x="889767" y="123825"/>
                    </a:cubicBezTo>
                    <a:cubicBezTo>
                      <a:pt x="909769" y="125730"/>
                      <a:pt x="930724" y="133350"/>
                      <a:pt x="947869" y="114300"/>
                    </a:cubicBezTo>
                    <a:cubicBezTo>
                      <a:pt x="959299" y="101918"/>
                      <a:pt x="960252" y="85725"/>
                      <a:pt x="963110" y="69532"/>
                    </a:cubicBezTo>
                    <a:cubicBezTo>
                      <a:pt x="964062" y="64770"/>
                      <a:pt x="965015" y="60007"/>
                      <a:pt x="966919" y="56197"/>
                    </a:cubicBezTo>
                    <a:cubicBezTo>
                      <a:pt x="974540" y="43815"/>
                      <a:pt x="969777" y="20002"/>
                      <a:pt x="996447" y="24765"/>
                    </a:cubicBezTo>
                    <a:cubicBezTo>
                      <a:pt x="1019307" y="45720"/>
                      <a:pt x="1024069" y="74295"/>
                      <a:pt x="1029785" y="100965"/>
                    </a:cubicBezTo>
                    <a:cubicBezTo>
                      <a:pt x="1036452" y="132397"/>
                      <a:pt x="1053597" y="148590"/>
                      <a:pt x="1085029" y="156210"/>
                    </a:cubicBezTo>
                    <a:cubicBezTo>
                      <a:pt x="1147894" y="171450"/>
                      <a:pt x="1211712" y="181928"/>
                      <a:pt x="1269815" y="212408"/>
                    </a:cubicBezTo>
                    <a:cubicBezTo>
                      <a:pt x="1286007" y="221933"/>
                      <a:pt x="1303152" y="226695"/>
                      <a:pt x="1321249" y="233362"/>
                    </a:cubicBezTo>
                    <a:cubicBezTo>
                      <a:pt x="1338394" y="240983"/>
                      <a:pt x="1355540" y="247650"/>
                      <a:pt x="1368874" y="262890"/>
                    </a:cubicBezTo>
                    <a:cubicBezTo>
                      <a:pt x="1376494" y="271462"/>
                      <a:pt x="1369827" y="294322"/>
                      <a:pt x="1394592" y="287655"/>
                    </a:cubicBezTo>
                    <a:cubicBezTo>
                      <a:pt x="1414594" y="281940"/>
                      <a:pt x="1424119" y="268605"/>
                      <a:pt x="1426977" y="251460"/>
                    </a:cubicBezTo>
                    <a:cubicBezTo>
                      <a:pt x="1436502" y="196215"/>
                      <a:pt x="1446979" y="140018"/>
                      <a:pt x="1440312" y="82868"/>
                    </a:cubicBezTo>
                    <a:cubicBezTo>
                      <a:pt x="1437454" y="60007"/>
                      <a:pt x="1430787" y="36195"/>
                      <a:pt x="1447932" y="15240"/>
                    </a:cubicBezTo>
                    <a:cubicBezTo>
                      <a:pt x="1491747" y="19050"/>
                      <a:pt x="1466029" y="57150"/>
                      <a:pt x="1483174" y="72390"/>
                    </a:cubicBezTo>
                    <a:close/>
                  </a:path>
                </a:pathLst>
              </a:custGeom>
              <a:solidFill>
                <a:srgbClr val="4D28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B4D905D8-966D-4D56-AE40-B6DC84CCE2E6}"/>
                  </a:ext>
                </a:extLst>
              </p:cNvPr>
              <p:cNvSpPr/>
              <p:nvPr/>
            </p:nvSpPr>
            <p:spPr>
              <a:xfrm>
                <a:off x="12159302" y="-3358396"/>
                <a:ext cx="1034552" cy="482820"/>
              </a:xfrm>
              <a:custGeom>
                <a:avLst/>
                <a:gdLst>
                  <a:gd name="connsiteX0" fmla="*/ 10557 w 1034552"/>
                  <a:gd name="connsiteY0" fmla="*/ 73618 h 482820"/>
                  <a:gd name="connsiteX1" fmla="*/ 350600 w 1034552"/>
                  <a:gd name="connsiteY1" fmla="*/ 275 h 482820"/>
                  <a:gd name="connsiteX2" fmla="*/ 1004968 w 1034552"/>
                  <a:gd name="connsiteY2" fmla="*/ 390800 h 482820"/>
                  <a:gd name="connsiteX3" fmla="*/ 1012588 w 1034552"/>
                  <a:gd name="connsiteY3" fmla="*/ 412708 h 482820"/>
                  <a:gd name="connsiteX4" fmla="*/ 1024018 w 1034552"/>
                  <a:gd name="connsiteY4" fmla="*/ 482240 h 482820"/>
                  <a:gd name="connsiteX5" fmla="*/ 988775 w 1034552"/>
                  <a:gd name="connsiteY5" fmla="*/ 446998 h 482820"/>
                  <a:gd name="connsiteX6" fmla="*/ 750650 w 1034552"/>
                  <a:gd name="connsiteY6" fmla="*/ 158390 h 482820"/>
                  <a:gd name="connsiteX7" fmla="*/ 584915 w 1034552"/>
                  <a:gd name="connsiteY7" fmla="*/ 75523 h 482820"/>
                  <a:gd name="connsiteX8" fmla="*/ 538243 w 1034552"/>
                  <a:gd name="connsiteY8" fmla="*/ 82190 h 482820"/>
                  <a:gd name="connsiteX9" fmla="*/ 427752 w 1034552"/>
                  <a:gd name="connsiteY9" fmla="*/ 49805 h 482820"/>
                  <a:gd name="connsiteX10" fmla="*/ 399177 w 1034552"/>
                  <a:gd name="connsiteY10" fmla="*/ 46948 h 482820"/>
                  <a:gd name="connsiteX11" fmla="*/ 227727 w 1034552"/>
                  <a:gd name="connsiteY11" fmla="*/ 60283 h 482820"/>
                  <a:gd name="connsiteX12" fmla="*/ 194390 w 1034552"/>
                  <a:gd name="connsiteY12" fmla="*/ 51710 h 482820"/>
                  <a:gd name="connsiteX13" fmla="*/ 72470 w 1034552"/>
                  <a:gd name="connsiteY13" fmla="*/ 98383 h 482820"/>
                  <a:gd name="connsiteX14" fmla="*/ 15320 w 1034552"/>
                  <a:gd name="connsiteY14" fmla="*/ 116480 h 482820"/>
                  <a:gd name="connsiteX15" fmla="*/ 10557 w 1034552"/>
                  <a:gd name="connsiteY15" fmla="*/ 73618 h 482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34552" h="482820">
                    <a:moveTo>
                      <a:pt x="10557" y="73618"/>
                    </a:moveTo>
                    <a:cubicBezTo>
                      <a:pt x="116285" y="16468"/>
                      <a:pt x="231538" y="-2582"/>
                      <a:pt x="350600" y="275"/>
                    </a:cubicBezTo>
                    <a:cubicBezTo>
                      <a:pt x="642065" y="6943"/>
                      <a:pt x="864950" y="129815"/>
                      <a:pt x="1004968" y="390800"/>
                    </a:cubicBezTo>
                    <a:cubicBezTo>
                      <a:pt x="1008777" y="397468"/>
                      <a:pt x="1009730" y="405088"/>
                      <a:pt x="1012588" y="412708"/>
                    </a:cubicBezTo>
                    <a:cubicBezTo>
                      <a:pt x="1034495" y="432710"/>
                      <a:pt x="1043068" y="455570"/>
                      <a:pt x="1024018" y="482240"/>
                    </a:cubicBezTo>
                    <a:cubicBezTo>
                      <a:pt x="996395" y="487003"/>
                      <a:pt x="996395" y="461285"/>
                      <a:pt x="988775" y="446998"/>
                    </a:cubicBezTo>
                    <a:cubicBezTo>
                      <a:pt x="932577" y="331745"/>
                      <a:pt x="858282" y="230780"/>
                      <a:pt x="750650" y="158390"/>
                    </a:cubicBezTo>
                    <a:cubicBezTo>
                      <a:pt x="698263" y="123148"/>
                      <a:pt x="642065" y="98383"/>
                      <a:pt x="584915" y="75523"/>
                    </a:cubicBezTo>
                    <a:cubicBezTo>
                      <a:pt x="567770" y="65045"/>
                      <a:pt x="553482" y="81238"/>
                      <a:pt x="538243" y="82190"/>
                    </a:cubicBezTo>
                    <a:cubicBezTo>
                      <a:pt x="499190" y="78380"/>
                      <a:pt x="469663" y="44090"/>
                      <a:pt x="427752" y="49805"/>
                    </a:cubicBezTo>
                    <a:cubicBezTo>
                      <a:pt x="418227" y="49805"/>
                      <a:pt x="408702" y="48853"/>
                      <a:pt x="399177" y="46948"/>
                    </a:cubicBezTo>
                    <a:cubicBezTo>
                      <a:pt x="341075" y="33613"/>
                      <a:pt x="283925" y="39328"/>
                      <a:pt x="227727" y="60283"/>
                    </a:cubicBezTo>
                    <a:cubicBezTo>
                      <a:pt x="215345" y="62188"/>
                      <a:pt x="204868" y="55520"/>
                      <a:pt x="194390" y="51710"/>
                    </a:cubicBezTo>
                    <a:cubicBezTo>
                      <a:pt x="149623" y="57425"/>
                      <a:pt x="111523" y="79333"/>
                      <a:pt x="72470" y="98383"/>
                    </a:cubicBezTo>
                    <a:cubicBezTo>
                      <a:pt x="54373" y="106955"/>
                      <a:pt x="38180" y="121243"/>
                      <a:pt x="15320" y="116480"/>
                    </a:cubicBezTo>
                    <a:cubicBezTo>
                      <a:pt x="16273" y="102193"/>
                      <a:pt x="-16112" y="91715"/>
                      <a:pt x="10557" y="73618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43E0AA68-5F59-487A-A80B-27F411F4052F}"/>
                  </a:ext>
                </a:extLst>
              </p:cNvPr>
              <p:cNvSpPr/>
              <p:nvPr/>
            </p:nvSpPr>
            <p:spPr>
              <a:xfrm>
                <a:off x="11713222" y="-2550401"/>
                <a:ext cx="620467" cy="611547"/>
              </a:xfrm>
              <a:custGeom>
                <a:avLst/>
                <a:gdLst>
                  <a:gd name="connsiteX0" fmla="*/ 53730 w 620467"/>
                  <a:gd name="connsiteY0" fmla="*/ 0 h 611547"/>
                  <a:gd name="connsiteX1" fmla="*/ 88020 w 620467"/>
                  <a:gd name="connsiteY1" fmla="*/ 66675 h 611547"/>
                  <a:gd name="connsiteX2" fmla="*/ 40395 w 620467"/>
                  <a:gd name="connsiteY2" fmla="*/ 193357 h 611547"/>
                  <a:gd name="connsiteX3" fmla="*/ 141360 w 620467"/>
                  <a:gd name="connsiteY3" fmla="*/ 325755 h 611547"/>
                  <a:gd name="connsiteX4" fmla="*/ 166125 w 620467"/>
                  <a:gd name="connsiteY4" fmla="*/ 300038 h 611547"/>
                  <a:gd name="connsiteX5" fmla="*/ 196605 w 620467"/>
                  <a:gd name="connsiteY5" fmla="*/ 251460 h 611547"/>
                  <a:gd name="connsiteX6" fmla="*/ 213750 w 620467"/>
                  <a:gd name="connsiteY6" fmla="*/ 279082 h 611547"/>
                  <a:gd name="connsiteX7" fmla="*/ 485213 w 620467"/>
                  <a:gd name="connsiteY7" fmla="*/ 545782 h 611547"/>
                  <a:gd name="connsiteX8" fmla="*/ 593798 w 620467"/>
                  <a:gd name="connsiteY8" fmla="*/ 577215 h 611547"/>
                  <a:gd name="connsiteX9" fmla="*/ 620468 w 620467"/>
                  <a:gd name="connsiteY9" fmla="*/ 599123 h 611547"/>
                  <a:gd name="connsiteX10" fmla="*/ 545220 w 620467"/>
                  <a:gd name="connsiteY10" fmla="*/ 605790 h 611547"/>
                  <a:gd name="connsiteX11" fmla="*/ 532838 w 620467"/>
                  <a:gd name="connsiteY11" fmla="*/ 599123 h 611547"/>
                  <a:gd name="connsiteX12" fmla="*/ 222323 w 620467"/>
                  <a:gd name="connsiteY12" fmla="*/ 397192 h 611547"/>
                  <a:gd name="connsiteX13" fmla="*/ 173745 w 620467"/>
                  <a:gd name="connsiteY13" fmla="*/ 374332 h 611547"/>
                  <a:gd name="connsiteX14" fmla="*/ 3248 w 620467"/>
                  <a:gd name="connsiteY14" fmla="*/ 140970 h 611547"/>
                  <a:gd name="connsiteX15" fmla="*/ 36585 w 620467"/>
                  <a:gd name="connsiteY15" fmla="*/ 74295 h 611547"/>
                  <a:gd name="connsiteX16" fmla="*/ 53730 w 620467"/>
                  <a:gd name="connsiteY16" fmla="*/ 0 h 611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0467" h="611547">
                    <a:moveTo>
                      <a:pt x="53730" y="0"/>
                    </a:moveTo>
                    <a:cubicBezTo>
                      <a:pt x="86115" y="11430"/>
                      <a:pt x="56588" y="55245"/>
                      <a:pt x="88020" y="66675"/>
                    </a:cubicBezTo>
                    <a:cubicBezTo>
                      <a:pt x="63255" y="105727"/>
                      <a:pt x="31823" y="140017"/>
                      <a:pt x="40395" y="193357"/>
                    </a:cubicBezTo>
                    <a:cubicBezTo>
                      <a:pt x="48968" y="251460"/>
                      <a:pt x="90878" y="310515"/>
                      <a:pt x="141360" y="325755"/>
                    </a:cubicBezTo>
                    <a:cubicBezTo>
                      <a:pt x="168030" y="333375"/>
                      <a:pt x="171840" y="322898"/>
                      <a:pt x="166125" y="300038"/>
                    </a:cubicBezTo>
                    <a:cubicBezTo>
                      <a:pt x="163268" y="275273"/>
                      <a:pt x="151838" y="245745"/>
                      <a:pt x="196605" y="251460"/>
                    </a:cubicBezTo>
                    <a:cubicBezTo>
                      <a:pt x="207082" y="257175"/>
                      <a:pt x="210893" y="268605"/>
                      <a:pt x="213750" y="279082"/>
                    </a:cubicBezTo>
                    <a:cubicBezTo>
                      <a:pt x="251850" y="421957"/>
                      <a:pt x="356625" y="495300"/>
                      <a:pt x="485213" y="545782"/>
                    </a:cubicBezTo>
                    <a:cubicBezTo>
                      <a:pt x="520455" y="559118"/>
                      <a:pt x="557603" y="568643"/>
                      <a:pt x="593798" y="577215"/>
                    </a:cubicBezTo>
                    <a:cubicBezTo>
                      <a:pt x="605228" y="580073"/>
                      <a:pt x="619515" y="581978"/>
                      <a:pt x="620468" y="599123"/>
                    </a:cubicBezTo>
                    <a:cubicBezTo>
                      <a:pt x="596655" y="621030"/>
                      <a:pt x="569985" y="607695"/>
                      <a:pt x="545220" y="605790"/>
                    </a:cubicBezTo>
                    <a:cubicBezTo>
                      <a:pt x="540457" y="604837"/>
                      <a:pt x="536648" y="601980"/>
                      <a:pt x="532838" y="599123"/>
                    </a:cubicBezTo>
                    <a:cubicBezTo>
                      <a:pt x="406155" y="566737"/>
                      <a:pt x="295665" y="509587"/>
                      <a:pt x="222323" y="397192"/>
                    </a:cubicBezTo>
                    <a:cubicBezTo>
                      <a:pt x="208988" y="377190"/>
                      <a:pt x="191843" y="377190"/>
                      <a:pt x="173745" y="374332"/>
                    </a:cubicBezTo>
                    <a:cubicBezTo>
                      <a:pt x="57540" y="356235"/>
                      <a:pt x="-16755" y="255270"/>
                      <a:pt x="3248" y="140970"/>
                    </a:cubicBezTo>
                    <a:cubicBezTo>
                      <a:pt x="8010" y="115252"/>
                      <a:pt x="15630" y="89535"/>
                      <a:pt x="36585" y="74295"/>
                    </a:cubicBezTo>
                    <a:cubicBezTo>
                      <a:pt x="63255" y="53340"/>
                      <a:pt x="63255" y="29527"/>
                      <a:pt x="53730" y="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0AE9A552-DA39-4081-A958-B90CB141A6D4}"/>
                  </a:ext>
                </a:extLst>
              </p:cNvPr>
              <p:cNvSpPr/>
              <p:nvPr/>
            </p:nvSpPr>
            <p:spPr>
              <a:xfrm>
                <a:off x="12678495" y="-2446578"/>
                <a:ext cx="586895" cy="528063"/>
              </a:xfrm>
              <a:custGeom>
                <a:avLst/>
                <a:gdLst>
                  <a:gd name="connsiteX0" fmla="*/ 545782 w 586895"/>
                  <a:gd name="connsiteY0" fmla="*/ 20002 h 528063"/>
                  <a:gd name="connsiteX1" fmla="*/ 557213 w 586895"/>
                  <a:gd name="connsiteY1" fmla="*/ 0 h 528063"/>
                  <a:gd name="connsiteX2" fmla="*/ 531495 w 586895"/>
                  <a:gd name="connsiteY2" fmla="*/ 218122 h 528063"/>
                  <a:gd name="connsiteX3" fmla="*/ 393382 w 586895"/>
                  <a:gd name="connsiteY3" fmla="*/ 283845 h 528063"/>
                  <a:gd name="connsiteX4" fmla="*/ 346710 w 586895"/>
                  <a:gd name="connsiteY4" fmla="*/ 308610 h 528063"/>
                  <a:gd name="connsiteX5" fmla="*/ 134302 w 586895"/>
                  <a:gd name="connsiteY5" fmla="*/ 476250 h 528063"/>
                  <a:gd name="connsiteX6" fmla="*/ 100013 w 586895"/>
                  <a:gd name="connsiteY6" fmla="*/ 503872 h 528063"/>
                  <a:gd name="connsiteX7" fmla="*/ 94297 w 586895"/>
                  <a:gd name="connsiteY7" fmla="*/ 527685 h 528063"/>
                  <a:gd name="connsiteX8" fmla="*/ 32385 w 586895"/>
                  <a:gd name="connsiteY8" fmla="*/ 517208 h 528063"/>
                  <a:gd name="connsiteX9" fmla="*/ 11430 w 586895"/>
                  <a:gd name="connsiteY9" fmla="*/ 511492 h 528063"/>
                  <a:gd name="connsiteX10" fmla="*/ 0 w 586895"/>
                  <a:gd name="connsiteY10" fmla="*/ 494347 h 528063"/>
                  <a:gd name="connsiteX11" fmla="*/ 54293 w 586895"/>
                  <a:gd name="connsiteY11" fmla="*/ 462915 h 528063"/>
                  <a:gd name="connsiteX12" fmla="*/ 260032 w 586895"/>
                  <a:gd name="connsiteY12" fmla="*/ 349567 h 528063"/>
                  <a:gd name="connsiteX13" fmla="*/ 342900 w 586895"/>
                  <a:gd name="connsiteY13" fmla="*/ 224790 h 528063"/>
                  <a:gd name="connsiteX14" fmla="*/ 369570 w 586895"/>
                  <a:gd name="connsiteY14" fmla="*/ 176213 h 528063"/>
                  <a:gd name="connsiteX15" fmla="*/ 404813 w 586895"/>
                  <a:gd name="connsiteY15" fmla="*/ 202882 h 528063"/>
                  <a:gd name="connsiteX16" fmla="*/ 445770 w 586895"/>
                  <a:gd name="connsiteY16" fmla="*/ 232410 h 528063"/>
                  <a:gd name="connsiteX17" fmla="*/ 543877 w 586895"/>
                  <a:gd name="connsiteY17" fmla="*/ 75247 h 528063"/>
                  <a:gd name="connsiteX18" fmla="*/ 545782 w 586895"/>
                  <a:gd name="connsiteY18" fmla="*/ 20002 h 528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86895" h="528063">
                    <a:moveTo>
                      <a:pt x="545782" y="20002"/>
                    </a:moveTo>
                    <a:cubicBezTo>
                      <a:pt x="555307" y="16192"/>
                      <a:pt x="557213" y="8572"/>
                      <a:pt x="557213" y="0"/>
                    </a:cubicBezTo>
                    <a:cubicBezTo>
                      <a:pt x="604838" y="65722"/>
                      <a:pt x="594360" y="153352"/>
                      <a:pt x="531495" y="218122"/>
                    </a:cubicBezTo>
                    <a:cubicBezTo>
                      <a:pt x="494347" y="256222"/>
                      <a:pt x="447675" y="280035"/>
                      <a:pt x="393382" y="283845"/>
                    </a:cubicBezTo>
                    <a:cubicBezTo>
                      <a:pt x="373380" y="285750"/>
                      <a:pt x="358140" y="290513"/>
                      <a:pt x="346710" y="308610"/>
                    </a:cubicBezTo>
                    <a:cubicBezTo>
                      <a:pt x="294322" y="387667"/>
                      <a:pt x="219075" y="438150"/>
                      <a:pt x="134302" y="476250"/>
                    </a:cubicBezTo>
                    <a:cubicBezTo>
                      <a:pt x="120015" y="482917"/>
                      <a:pt x="102870" y="483870"/>
                      <a:pt x="100013" y="503872"/>
                    </a:cubicBezTo>
                    <a:cubicBezTo>
                      <a:pt x="107632" y="514350"/>
                      <a:pt x="104775" y="521970"/>
                      <a:pt x="94297" y="527685"/>
                    </a:cubicBezTo>
                    <a:cubicBezTo>
                      <a:pt x="72390" y="530543"/>
                      <a:pt x="54293" y="516255"/>
                      <a:pt x="32385" y="517208"/>
                    </a:cubicBezTo>
                    <a:cubicBezTo>
                      <a:pt x="24765" y="516255"/>
                      <a:pt x="18097" y="515302"/>
                      <a:pt x="11430" y="511492"/>
                    </a:cubicBezTo>
                    <a:cubicBezTo>
                      <a:pt x="4763" y="507683"/>
                      <a:pt x="952" y="501967"/>
                      <a:pt x="0" y="494347"/>
                    </a:cubicBezTo>
                    <a:cubicBezTo>
                      <a:pt x="9525" y="468630"/>
                      <a:pt x="34290" y="468630"/>
                      <a:pt x="54293" y="462915"/>
                    </a:cubicBezTo>
                    <a:cubicBezTo>
                      <a:pt x="131445" y="441008"/>
                      <a:pt x="200025" y="402908"/>
                      <a:pt x="260032" y="349567"/>
                    </a:cubicBezTo>
                    <a:cubicBezTo>
                      <a:pt x="298132" y="315277"/>
                      <a:pt x="325755" y="273367"/>
                      <a:pt x="342900" y="224790"/>
                    </a:cubicBezTo>
                    <a:cubicBezTo>
                      <a:pt x="348615" y="207645"/>
                      <a:pt x="351472" y="187642"/>
                      <a:pt x="369570" y="176213"/>
                    </a:cubicBezTo>
                    <a:cubicBezTo>
                      <a:pt x="392430" y="170497"/>
                      <a:pt x="401955" y="180975"/>
                      <a:pt x="404813" y="202882"/>
                    </a:cubicBezTo>
                    <a:cubicBezTo>
                      <a:pt x="401955" y="245745"/>
                      <a:pt x="406718" y="249555"/>
                      <a:pt x="445770" y="232410"/>
                    </a:cubicBezTo>
                    <a:cubicBezTo>
                      <a:pt x="509588" y="204788"/>
                      <a:pt x="545782" y="145732"/>
                      <a:pt x="543877" y="75247"/>
                    </a:cubicBezTo>
                    <a:cubicBezTo>
                      <a:pt x="544830" y="57150"/>
                      <a:pt x="535305" y="38100"/>
                      <a:pt x="545782" y="20002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691F79D9-44C7-4D78-8D73-13E21D6ABA20}"/>
                  </a:ext>
                </a:extLst>
              </p:cNvPr>
              <p:cNvSpPr/>
              <p:nvPr/>
            </p:nvSpPr>
            <p:spPr>
              <a:xfrm>
                <a:off x="11461136" y="-3150597"/>
                <a:ext cx="349631" cy="340163"/>
              </a:xfrm>
              <a:custGeom>
                <a:avLst/>
                <a:gdLst>
                  <a:gd name="connsiteX0" fmla="*/ 280099 w 349631"/>
                  <a:gd name="connsiteY0" fmla="*/ 340164 h 340163"/>
                  <a:gd name="connsiteX1" fmla="*/ 159131 w 349631"/>
                  <a:gd name="connsiteY1" fmla="*/ 326829 h 340163"/>
                  <a:gd name="connsiteX2" fmla="*/ 38164 w 349631"/>
                  <a:gd name="connsiteY2" fmla="*/ 304921 h 340163"/>
                  <a:gd name="connsiteX3" fmla="*/ 2922 w 349631"/>
                  <a:gd name="connsiteY3" fmla="*/ 244914 h 340163"/>
                  <a:gd name="connsiteX4" fmla="*/ 116269 w 349631"/>
                  <a:gd name="connsiteY4" fmla="*/ 17266 h 340163"/>
                  <a:gd name="connsiteX5" fmla="*/ 177229 w 349631"/>
                  <a:gd name="connsiteY5" fmla="*/ 13456 h 340163"/>
                  <a:gd name="connsiteX6" fmla="*/ 349631 w 349631"/>
                  <a:gd name="connsiteY6" fmla="*/ 169666 h 340163"/>
                  <a:gd name="connsiteX7" fmla="*/ 310579 w 349631"/>
                  <a:gd name="connsiteY7" fmla="*/ 193479 h 340163"/>
                  <a:gd name="connsiteX8" fmla="*/ 185802 w 349631"/>
                  <a:gd name="connsiteY8" fmla="*/ 68701 h 340163"/>
                  <a:gd name="connsiteX9" fmla="*/ 119127 w 349631"/>
                  <a:gd name="connsiteY9" fmla="*/ 80131 h 340163"/>
                  <a:gd name="connsiteX10" fmla="*/ 98172 w 349631"/>
                  <a:gd name="connsiteY10" fmla="*/ 120136 h 340163"/>
                  <a:gd name="connsiteX11" fmla="*/ 76264 w 349631"/>
                  <a:gd name="connsiteY11" fmla="*/ 204909 h 340163"/>
                  <a:gd name="connsiteX12" fmla="*/ 64834 w 349631"/>
                  <a:gd name="connsiteY12" fmla="*/ 221101 h 340163"/>
                  <a:gd name="connsiteX13" fmla="*/ 68644 w 349631"/>
                  <a:gd name="connsiteY13" fmla="*/ 273489 h 340163"/>
                  <a:gd name="connsiteX14" fmla="*/ 244856 w 349631"/>
                  <a:gd name="connsiteY14" fmla="*/ 291586 h 340163"/>
                  <a:gd name="connsiteX15" fmla="*/ 257239 w 349631"/>
                  <a:gd name="connsiteY15" fmla="*/ 278251 h 340163"/>
                  <a:gd name="connsiteX16" fmla="*/ 274384 w 349631"/>
                  <a:gd name="connsiteY16" fmla="*/ 255391 h 340163"/>
                  <a:gd name="connsiteX17" fmla="*/ 287719 w 349631"/>
                  <a:gd name="connsiteY17" fmla="*/ 263011 h 340163"/>
                  <a:gd name="connsiteX18" fmla="*/ 280099 w 349631"/>
                  <a:gd name="connsiteY18" fmla="*/ 340164 h 340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49631" h="340163">
                    <a:moveTo>
                      <a:pt x="280099" y="340164"/>
                    </a:moveTo>
                    <a:cubicBezTo>
                      <a:pt x="241999" y="321114"/>
                      <a:pt x="200089" y="331591"/>
                      <a:pt x="159131" y="326829"/>
                    </a:cubicBezTo>
                    <a:cubicBezTo>
                      <a:pt x="118174" y="322066"/>
                      <a:pt x="77216" y="316351"/>
                      <a:pt x="38164" y="304921"/>
                    </a:cubicBezTo>
                    <a:cubicBezTo>
                      <a:pt x="7684" y="296349"/>
                      <a:pt x="-6603" y="278251"/>
                      <a:pt x="2922" y="244914"/>
                    </a:cubicBezTo>
                    <a:cubicBezTo>
                      <a:pt x="25781" y="161094"/>
                      <a:pt x="64834" y="85846"/>
                      <a:pt x="116269" y="17266"/>
                    </a:cubicBezTo>
                    <a:cubicBezTo>
                      <a:pt x="134366" y="-7499"/>
                      <a:pt x="153416" y="-2736"/>
                      <a:pt x="177229" y="13456"/>
                    </a:cubicBezTo>
                    <a:cubicBezTo>
                      <a:pt x="240094" y="59176"/>
                      <a:pt x="291529" y="117279"/>
                      <a:pt x="349631" y="169666"/>
                    </a:cubicBezTo>
                    <a:cubicBezTo>
                      <a:pt x="342011" y="185859"/>
                      <a:pt x="328677" y="193479"/>
                      <a:pt x="310579" y="193479"/>
                    </a:cubicBezTo>
                    <a:cubicBezTo>
                      <a:pt x="274384" y="146806"/>
                      <a:pt x="231522" y="105849"/>
                      <a:pt x="185802" y="68701"/>
                    </a:cubicBezTo>
                    <a:cubicBezTo>
                      <a:pt x="156274" y="44889"/>
                      <a:pt x="136272" y="46794"/>
                      <a:pt x="119127" y="80131"/>
                    </a:cubicBezTo>
                    <a:cubicBezTo>
                      <a:pt x="110554" y="92514"/>
                      <a:pt x="105791" y="106801"/>
                      <a:pt x="98172" y="120136"/>
                    </a:cubicBezTo>
                    <a:cubicBezTo>
                      <a:pt x="79122" y="144901"/>
                      <a:pt x="70549" y="173476"/>
                      <a:pt x="76264" y="204909"/>
                    </a:cubicBezTo>
                    <a:cubicBezTo>
                      <a:pt x="74359" y="211576"/>
                      <a:pt x="69597" y="216339"/>
                      <a:pt x="64834" y="221101"/>
                    </a:cubicBezTo>
                    <a:cubicBezTo>
                      <a:pt x="42927" y="240151"/>
                      <a:pt x="34354" y="263011"/>
                      <a:pt x="68644" y="273489"/>
                    </a:cubicBezTo>
                    <a:cubicBezTo>
                      <a:pt x="125794" y="289681"/>
                      <a:pt x="184849" y="298254"/>
                      <a:pt x="244856" y="291586"/>
                    </a:cubicBezTo>
                    <a:cubicBezTo>
                      <a:pt x="251524" y="290634"/>
                      <a:pt x="255334" y="284919"/>
                      <a:pt x="257239" y="278251"/>
                    </a:cubicBezTo>
                    <a:cubicBezTo>
                      <a:pt x="261049" y="269679"/>
                      <a:pt x="264859" y="260154"/>
                      <a:pt x="274384" y="255391"/>
                    </a:cubicBezTo>
                    <a:cubicBezTo>
                      <a:pt x="280099" y="255391"/>
                      <a:pt x="284861" y="258249"/>
                      <a:pt x="287719" y="263011"/>
                    </a:cubicBezTo>
                    <a:cubicBezTo>
                      <a:pt x="294386" y="288729"/>
                      <a:pt x="300102" y="315399"/>
                      <a:pt x="280099" y="340164"/>
                    </a:cubicBezTo>
                    <a:close/>
                  </a:path>
                </a:pathLst>
              </a:custGeom>
              <a:solidFill>
                <a:srgbClr val="4A31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6B8E39FE-8AAC-40D4-9E32-17D9CAF49DD0}"/>
                  </a:ext>
                </a:extLst>
              </p:cNvPr>
              <p:cNvSpPr/>
              <p:nvPr/>
            </p:nvSpPr>
            <p:spPr>
              <a:xfrm>
                <a:off x="12245107" y="-1374540"/>
                <a:ext cx="254538" cy="252181"/>
              </a:xfrm>
              <a:custGeom>
                <a:avLst/>
                <a:gdLst>
                  <a:gd name="connsiteX0" fmla="*/ 247650 w 254538"/>
                  <a:gd name="connsiteY0" fmla="*/ 169069 h 252181"/>
                  <a:gd name="connsiteX1" fmla="*/ 200025 w 254538"/>
                  <a:gd name="connsiteY1" fmla="*/ 249079 h 252181"/>
                  <a:gd name="connsiteX2" fmla="*/ 51435 w 254538"/>
                  <a:gd name="connsiteY2" fmla="*/ 196691 h 252181"/>
                  <a:gd name="connsiteX3" fmla="*/ 20002 w 254538"/>
                  <a:gd name="connsiteY3" fmla="*/ 118586 h 252181"/>
                  <a:gd name="connsiteX4" fmla="*/ 0 w 254538"/>
                  <a:gd name="connsiteY4" fmla="*/ 42386 h 252181"/>
                  <a:gd name="connsiteX5" fmla="*/ 36195 w 254538"/>
                  <a:gd name="connsiteY5" fmla="*/ 1429 h 252181"/>
                  <a:gd name="connsiteX6" fmla="*/ 154305 w 254538"/>
                  <a:gd name="connsiteY6" fmla="*/ 1429 h 252181"/>
                  <a:gd name="connsiteX7" fmla="*/ 183832 w 254538"/>
                  <a:gd name="connsiteY7" fmla="*/ 20479 h 252181"/>
                  <a:gd name="connsiteX8" fmla="*/ 63818 w 254538"/>
                  <a:gd name="connsiteY8" fmla="*/ 37624 h 252181"/>
                  <a:gd name="connsiteX9" fmla="*/ 120015 w 254538"/>
                  <a:gd name="connsiteY9" fmla="*/ 47149 h 252181"/>
                  <a:gd name="connsiteX10" fmla="*/ 179070 w 254538"/>
                  <a:gd name="connsiteY10" fmla="*/ 39529 h 252181"/>
                  <a:gd name="connsiteX11" fmla="*/ 220980 w 254538"/>
                  <a:gd name="connsiteY11" fmla="*/ 51911 h 252181"/>
                  <a:gd name="connsiteX12" fmla="*/ 173355 w 254538"/>
                  <a:gd name="connsiteY12" fmla="*/ 67151 h 252181"/>
                  <a:gd name="connsiteX13" fmla="*/ 173355 w 254538"/>
                  <a:gd name="connsiteY13" fmla="*/ 71914 h 252181"/>
                  <a:gd name="connsiteX14" fmla="*/ 177165 w 254538"/>
                  <a:gd name="connsiteY14" fmla="*/ 69056 h 252181"/>
                  <a:gd name="connsiteX15" fmla="*/ 224790 w 254538"/>
                  <a:gd name="connsiteY15" fmla="*/ 124301 h 252181"/>
                  <a:gd name="connsiteX16" fmla="*/ 210502 w 254538"/>
                  <a:gd name="connsiteY16" fmla="*/ 128111 h 252181"/>
                  <a:gd name="connsiteX17" fmla="*/ 80963 w 254538"/>
                  <a:gd name="connsiteY17" fmla="*/ 97631 h 252181"/>
                  <a:gd name="connsiteX18" fmla="*/ 64770 w 254538"/>
                  <a:gd name="connsiteY18" fmla="*/ 116681 h 252181"/>
                  <a:gd name="connsiteX19" fmla="*/ 159068 w 254538"/>
                  <a:gd name="connsiteY19" fmla="*/ 211931 h 252181"/>
                  <a:gd name="connsiteX20" fmla="*/ 211455 w 254538"/>
                  <a:gd name="connsiteY20" fmla="*/ 169069 h 252181"/>
                  <a:gd name="connsiteX21" fmla="*/ 224790 w 254538"/>
                  <a:gd name="connsiteY21" fmla="*/ 69056 h 252181"/>
                  <a:gd name="connsiteX22" fmla="*/ 240982 w 254538"/>
                  <a:gd name="connsiteY22" fmla="*/ 34766 h 252181"/>
                  <a:gd name="connsiteX23" fmla="*/ 251460 w 254538"/>
                  <a:gd name="connsiteY23" fmla="*/ 125254 h 252181"/>
                  <a:gd name="connsiteX24" fmla="*/ 247650 w 254538"/>
                  <a:gd name="connsiteY24" fmla="*/ 169069 h 252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4538" h="252181">
                    <a:moveTo>
                      <a:pt x="247650" y="169069"/>
                    </a:moveTo>
                    <a:cubicBezTo>
                      <a:pt x="246697" y="205264"/>
                      <a:pt x="253365" y="245269"/>
                      <a:pt x="200025" y="249079"/>
                    </a:cubicBezTo>
                    <a:cubicBezTo>
                      <a:pt x="100013" y="257651"/>
                      <a:pt x="68580" y="250984"/>
                      <a:pt x="51435" y="196691"/>
                    </a:cubicBezTo>
                    <a:cubicBezTo>
                      <a:pt x="42863" y="170021"/>
                      <a:pt x="30480" y="144304"/>
                      <a:pt x="20002" y="118586"/>
                    </a:cubicBezTo>
                    <a:cubicBezTo>
                      <a:pt x="13335" y="92869"/>
                      <a:pt x="6668" y="68104"/>
                      <a:pt x="0" y="42386"/>
                    </a:cubicBezTo>
                    <a:cubicBezTo>
                      <a:pt x="1905" y="19526"/>
                      <a:pt x="10477" y="3334"/>
                      <a:pt x="36195" y="1429"/>
                    </a:cubicBezTo>
                    <a:cubicBezTo>
                      <a:pt x="75247" y="-476"/>
                      <a:pt x="115252" y="-476"/>
                      <a:pt x="154305" y="1429"/>
                    </a:cubicBezTo>
                    <a:cubicBezTo>
                      <a:pt x="166688" y="2381"/>
                      <a:pt x="179070" y="6191"/>
                      <a:pt x="183832" y="20479"/>
                    </a:cubicBezTo>
                    <a:cubicBezTo>
                      <a:pt x="147638" y="51911"/>
                      <a:pt x="102870" y="30004"/>
                      <a:pt x="63818" y="37624"/>
                    </a:cubicBezTo>
                    <a:cubicBezTo>
                      <a:pt x="82868" y="49054"/>
                      <a:pt x="93345" y="51911"/>
                      <a:pt x="120015" y="47149"/>
                    </a:cubicBezTo>
                    <a:cubicBezTo>
                      <a:pt x="140018" y="44291"/>
                      <a:pt x="159068" y="38576"/>
                      <a:pt x="179070" y="39529"/>
                    </a:cubicBezTo>
                    <a:cubicBezTo>
                      <a:pt x="194310" y="39529"/>
                      <a:pt x="209550" y="39529"/>
                      <a:pt x="220980" y="51911"/>
                    </a:cubicBezTo>
                    <a:cubicBezTo>
                      <a:pt x="213360" y="82391"/>
                      <a:pt x="187643" y="59531"/>
                      <a:pt x="173355" y="67151"/>
                    </a:cubicBezTo>
                    <a:cubicBezTo>
                      <a:pt x="166688" y="67151"/>
                      <a:pt x="176213" y="77629"/>
                      <a:pt x="173355" y="71914"/>
                    </a:cubicBezTo>
                    <a:cubicBezTo>
                      <a:pt x="172402" y="70009"/>
                      <a:pt x="173355" y="69056"/>
                      <a:pt x="177165" y="69056"/>
                    </a:cubicBezTo>
                    <a:cubicBezTo>
                      <a:pt x="225743" y="65246"/>
                      <a:pt x="225743" y="65246"/>
                      <a:pt x="224790" y="124301"/>
                    </a:cubicBezTo>
                    <a:cubicBezTo>
                      <a:pt x="220980" y="131921"/>
                      <a:pt x="214313" y="133826"/>
                      <a:pt x="210502" y="128111"/>
                    </a:cubicBezTo>
                    <a:cubicBezTo>
                      <a:pt x="177165" y="74771"/>
                      <a:pt x="125730" y="100489"/>
                      <a:pt x="80963" y="97631"/>
                    </a:cubicBezTo>
                    <a:cubicBezTo>
                      <a:pt x="70485" y="96679"/>
                      <a:pt x="64770" y="105251"/>
                      <a:pt x="64770" y="116681"/>
                    </a:cubicBezTo>
                    <a:cubicBezTo>
                      <a:pt x="64770" y="170974"/>
                      <a:pt x="106680" y="212884"/>
                      <a:pt x="159068" y="211931"/>
                    </a:cubicBezTo>
                    <a:cubicBezTo>
                      <a:pt x="190500" y="211931"/>
                      <a:pt x="206693" y="198596"/>
                      <a:pt x="211455" y="169069"/>
                    </a:cubicBezTo>
                    <a:cubicBezTo>
                      <a:pt x="222885" y="136684"/>
                      <a:pt x="226695" y="103346"/>
                      <a:pt x="224790" y="69056"/>
                    </a:cubicBezTo>
                    <a:cubicBezTo>
                      <a:pt x="223838" y="57626"/>
                      <a:pt x="214313" y="35719"/>
                      <a:pt x="240982" y="34766"/>
                    </a:cubicBezTo>
                    <a:cubicBezTo>
                      <a:pt x="260032" y="63341"/>
                      <a:pt x="254318" y="94774"/>
                      <a:pt x="251460" y="125254"/>
                    </a:cubicBezTo>
                    <a:cubicBezTo>
                      <a:pt x="249555" y="138589"/>
                      <a:pt x="239077" y="152876"/>
                      <a:pt x="247650" y="169069"/>
                    </a:cubicBezTo>
                    <a:close/>
                  </a:path>
                </a:pathLst>
              </a:custGeom>
              <a:solidFill>
                <a:srgbClr val="483F3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9F5D12D9-8FF1-4293-8442-D3ADF6ECB290}"/>
                  </a:ext>
                </a:extLst>
              </p:cNvPr>
              <p:cNvSpPr/>
              <p:nvPr/>
            </p:nvSpPr>
            <p:spPr>
              <a:xfrm>
                <a:off x="12434654" y="-1514081"/>
                <a:ext cx="549176" cy="195262"/>
              </a:xfrm>
              <a:custGeom>
                <a:avLst/>
                <a:gdLst>
                  <a:gd name="connsiteX0" fmla="*/ 535305 w 549176"/>
                  <a:gd name="connsiteY0" fmla="*/ 49530 h 195262"/>
                  <a:gd name="connsiteX1" fmla="*/ 500063 w 549176"/>
                  <a:gd name="connsiteY1" fmla="*/ 71438 h 195262"/>
                  <a:gd name="connsiteX2" fmla="*/ 382905 w 549176"/>
                  <a:gd name="connsiteY2" fmla="*/ 190500 h 195262"/>
                  <a:gd name="connsiteX3" fmla="*/ 350520 w 549176"/>
                  <a:gd name="connsiteY3" fmla="*/ 177165 h 195262"/>
                  <a:gd name="connsiteX4" fmla="*/ 314325 w 549176"/>
                  <a:gd name="connsiteY4" fmla="*/ 141923 h 195262"/>
                  <a:gd name="connsiteX5" fmla="*/ 170498 w 549176"/>
                  <a:gd name="connsiteY5" fmla="*/ 162878 h 195262"/>
                  <a:gd name="connsiteX6" fmla="*/ 140018 w 549176"/>
                  <a:gd name="connsiteY6" fmla="*/ 195263 h 195262"/>
                  <a:gd name="connsiteX7" fmla="*/ 57150 w 549176"/>
                  <a:gd name="connsiteY7" fmla="*/ 171450 h 195262"/>
                  <a:gd name="connsiteX8" fmla="*/ 0 w 549176"/>
                  <a:gd name="connsiteY8" fmla="*/ 146685 h 195262"/>
                  <a:gd name="connsiteX9" fmla="*/ 11430 w 549176"/>
                  <a:gd name="connsiteY9" fmla="*/ 137160 h 195262"/>
                  <a:gd name="connsiteX10" fmla="*/ 154305 w 549176"/>
                  <a:gd name="connsiteY10" fmla="*/ 114300 h 195262"/>
                  <a:gd name="connsiteX11" fmla="*/ 189548 w 549176"/>
                  <a:gd name="connsiteY11" fmla="*/ 105728 h 195262"/>
                  <a:gd name="connsiteX12" fmla="*/ 255270 w 549176"/>
                  <a:gd name="connsiteY12" fmla="*/ 102870 h 195262"/>
                  <a:gd name="connsiteX13" fmla="*/ 314325 w 549176"/>
                  <a:gd name="connsiteY13" fmla="*/ 53340 h 195262"/>
                  <a:gd name="connsiteX14" fmla="*/ 356235 w 549176"/>
                  <a:gd name="connsiteY14" fmla="*/ 44767 h 195262"/>
                  <a:gd name="connsiteX15" fmla="*/ 417195 w 549176"/>
                  <a:gd name="connsiteY15" fmla="*/ 60960 h 195262"/>
                  <a:gd name="connsiteX16" fmla="*/ 509588 w 549176"/>
                  <a:gd name="connsiteY16" fmla="*/ 10478 h 195262"/>
                  <a:gd name="connsiteX17" fmla="*/ 526733 w 549176"/>
                  <a:gd name="connsiteY17" fmla="*/ 0 h 195262"/>
                  <a:gd name="connsiteX18" fmla="*/ 535305 w 549176"/>
                  <a:gd name="connsiteY18" fmla="*/ 49530 h 19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49176" h="195262">
                    <a:moveTo>
                      <a:pt x="535305" y="49530"/>
                    </a:moveTo>
                    <a:cubicBezTo>
                      <a:pt x="523875" y="57150"/>
                      <a:pt x="512445" y="67628"/>
                      <a:pt x="500063" y="71438"/>
                    </a:cubicBezTo>
                    <a:cubicBezTo>
                      <a:pt x="437198" y="88583"/>
                      <a:pt x="393383" y="122873"/>
                      <a:pt x="382905" y="190500"/>
                    </a:cubicBezTo>
                    <a:cubicBezTo>
                      <a:pt x="372428" y="184785"/>
                      <a:pt x="355283" y="196215"/>
                      <a:pt x="350520" y="177165"/>
                    </a:cubicBezTo>
                    <a:cubicBezTo>
                      <a:pt x="360998" y="128588"/>
                      <a:pt x="360045" y="127635"/>
                      <a:pt x="314325" y="141923"/>
                    </a:cubicBezTo>
                    <a:cubicBezTo>
                      <a:pt x="267653" y="157163"/>
                      <a:pt x="219075" y="158115"/>
                      <a:pt x="170498" y="162878"/>
                    </a:cubicBezTo>
                    <a:cubicBezTo>
                      <a:pt x="145733" y="160020"/>
                      <a:pt x="159068" y="192405"/>
                      <a:pt x="140018" y="195263"/>
                    </a:cubicBezTo>
                    <a:cubicBezTo>
                      <a:pt x="115253" y="178117"/>
                      <a:pt x="84773" y="178117"/>
                      <a:pt x="57150" y="171450"/>
                    </a:cubicBezTo>
                    <a:cubicBezTo>
                      <a:pt x="40005" y="158115"/>
                      <a:pt x="8573" y="179070"/>
                      <a:pt x="0" y="146685"/>
                    </a:cubicBezTo>
                    <a:cubicBezTo>
                      <a:pt x="2858" y="141923"/>
                      <a:pt x="6668" y="139065"/>
                      <a:pt x="11430" y="137160"/>
                    </a:cubicBezTo>
                    <a:cubicBezTo>
                      <a:pt x="59055" y="128588"/>
                      <a:pt x="107633" y="125730"/>
                      <a:pt x="154305" y="114300"/>
                    </a:cubicBezTo>
                    <a:cubicBezTo>
                      <a:pt x="165735" y="111442"/>
                      <a:pt x="177165" y="106680"/>
                      <a:pt x="189548" y="105728"/>
                    </a:cubicBezTo>
                    <a:cubicBezTo>
                      <a:pt x="211455" y="103823"/>
                      <a:pt x="233363" y="105728"/>
                      <a:pt x="255270" y="102870"/>
                    </a:cubicBezTo>
                    <a:cubicBezTo>
                      <a:pt x="284798" y="99060"/>
                      <a:pt x="307658" y="89535"/>
                      <a:pt x="314325" y="53340"/>
                    </a:cubicBezTo>
                    <a:cubicBezTo>
                      <a:pt x="320993" y="20955"/>
                      <a:pt x="337185" y="17145"/>
                      <a:pt x="356235" y="44767"/>
                    </a:cubicBezTo>
                    <a:cubicBezTo>
                      <a:pt x="373380" y="69533"/>
                      <a:pt x="392430" y="71438"/>
                      <a:pt x="417195" y="60960"/>
                    </a:cubicBezTo>
                    <a:cubicBezTo>
                      <a:pt x="449580" y="47625"/>
                      <a:pt x="488633" y="45720"/>
                      <a:pt x="509588" y="10478"/>
                    </a:cubicBezTo>
                    <a:cubicBezTo>
                      <a:pt x="514350" y="4763"/>
                      <a:pt x="520065" y="953"/>
                      <a:pt x="526733" y="0"/>
                    </a:cubicBezTo>
                    <a:cubicBezTo>
                      <a:pt x="546735" y="13335"/>
                      <a:pt x="561023" y="28575"/>
                      <a:pt x="535305" y="49530"/>
                    </a:cubicBezTo>
                    <a:close/>
                  </a:path>
                </a:pathLst>
              </a:custGeom>
              <a:solidFill>
                <a:srgbClr val="293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FEAD8C34-A6AD-489C-A89B-3E49339FF723}"/>
                  </a:ext>
                </a:extLst>
              </p:cNvPr>
              <p:cNvSpPr/>
              <p:nvPr/>
            </p:nvSpPr>
            <p:spPr>
              <a:xfrm>
                <a:off x="12766897" y="-1941753"/>
                <a:ext cx="224311" cy="477202"/>
              </a:xfrm>
              <a:custGeom>
                <a:avLst/>
                <a:gdLst>
                  <a:gd name="connsiteX0" fmla="*/ 203063 w 224311"/>
                  <a:gd name="connsiteY0" fmla="*/ 477202 h 477202"/>
                  <a:gd name="connsiteX1" fmla="*/ 194491 w 224311"/>
                  <a:gd name="connsiteY1" fmla="*/ 429577 h 477202"/>
                  <a:gd name="connsiteX2" fmla="*/ 154486 w 224311"/>
                  <a:gd name="connsiteY2" fmla="*/ 421958 h 477202"/>
                  <a:gd name="connsiteX3" fmla="*/ 153533 w 224311"/>
                  <a:gd name="connsiteY3" fmla="*/ 408622 h 477202"/>
                  <a:gd name="connsiteX4" fmla="*/ 170678 w 224311"/>
                  <a:gd name="connsiteY4" fmla="*/ 384810 h 477202"/>
                  <a:gd name="connsiteX5" fmla="*/ 82095 w 224311"/>
                  <a:gd name="connsiteY5" fmla="*/ 394335 h 477202"/>
                  <a:gd name="connsiteX6" fmla="*/ 76380 w 224311"/>
                  <a:gd name="connsiteY6" fmla="*/ 362902 h 477202"/>
                  <a:gd name="connsiteX7" fmla="*/ 148770 w 224311"/>
                  <a:gd name="connsiteY7" fmla="*/ 336233 h 477202"/>
                  <a:gd name="connsiteX8" fmla="*/ 161153 w 224311"/>
                  <a:gd name="connsiteY8" fmla="*/ 280035 h 477202"/>
                  <a:gd name="connsiteX9" fmla="*/ 24945 w 224311"/>
                  <a:gd name="connsiteY9" fmla="*/ 74295 h 477202"/>
                  <a:gd name="connsiteX10" fmla="*/ 1133 w 224311"/>
                  <a:gd name="connsiteY10" fmla="*/ 20002 h 477202"/>
                  <a:gd name="connsiteX11" fmla="*/ 12563 w 224311"/>
                  <a:gd name="connsiteY11" fmla="*/ 0 h 477202"/>
                  <a:gd name="connsiteX12" fmla="*/ 219255 w 224311"/>
                  <a:gd name="connsiteY12" fmla="*/ 308610 h 477202"/>
                  <a:gd name="connsiteX13" fmla="*/ 223066 w 224311"/>
                  <a:gd name="connsiteY13" fmla="*/ 368617 h 477202"/>
                  <a:gd name="connsiteX14" fmla="*/ 222113 w 224311"/>
                  <a:gd name="connsiteY14" fmla="*/ 461963 h 477202"/>
                  <a:gd name="connsiteX15" fmla="*/ 203063 w 224311"/>
                  <a:gd name="connsiteY15" fmla="*/ 477202 h 477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4311" h="477202">
                    <a:moveTo>
                      <a:pt x="203063" y="477202"/>
                    </a:moveTo>
                    <a:cubicBezTo>
                      <a:pt x="215445" y="458152"/>
                      <a:pt x="208778" y="442913"/>
                      <a:pt x="194491" y="429577"/>
                    </a:cubicBezTo>
                    <a:cubicBezTo>
                      <a:pt x="181155" y="429577"/>
                      <a:pt x="165916" y="433388"/>
                      <a:pt x="154486" y="421958"/>
                    </a:cubicBezTo>
                    <a:cubicBezTo>
                      <a:pt x="152580" y="418147"/>
                      <a:pt x="151628" y="413385"/>
                      <a:pt x="153533" y="408622"/>
                    </a:cubicBezTo>
                    <a:cubicBezTo>
                      <a:pt x="158295" y="401002"/>
                      <a:pt x="168773" y="397192"/>
                      <a:pt x="170678" y="384810"/>
                    </a:cubicBezTo>
                    <a:cubicBezTo>
                      <a:pt x="140198" y="381952"/>
                      <a:pt x="113528" y="411480"/>
                      <a:pt x="82095" y="394335"/>
                    </a:cubicBezTo>
                    <a:cubicBezTo>
                      <a:pt x="70666" y="385763"/>
                      <a:pt x="69713" y="374333"/>
                      <a:pt x="76380" y="362902"/>
                    </a:cubicBezTo>
                    <a:cubicBezTo>
                      <a:pt x="96383" y="342900"/>
                      <a:pt x="127816" y="352425"/>
                      <a:pt x="148770" y="336233"/>
                    </a:cubicBezTo>
                    <a:cubicBezTo>
                      <a:pt x="182108" y="323850"/>
                      <a:pt x="176393" y="302895"/>
                      <a:pt x="161153" y="280035"/>
                    </a:cubicBezTo>
                    <a:cubicBezTo>
                      <a:pt x="116386" y="210502"/>
                      <a:pt x="76380" y="138113"/>
                      <a:pt x="24945" y="74295"/>
                    </a:cubicBezTo>
                    <a:cubicBezTo>
                      <a:pt x="12563" y="59055"/>
                      <a:pt x="-4582" y="43815"/>
                      <a:pt x="1133" y="20002"/>
                    </a:cubicBezTo>
                    <a:cubicBezTo>
                      <a:pt x="9705" y="16192"/>
                      <a:pt x="12563" y="8572"/>
                      <a:pt x="12563" y="0"/>
                    </a:cubicBezTo>
                    <a:cubicBezTo>
                      <a:pt x="95430" y="93345"/>
                      <a:pt x="159248" y="199072"/>
                      <a:pt x="219255" y="308610"/>
                    </a:cubicBezTo>
                    <a:cubicBezTo>
                      <a:pt x="229733" y="328613"/>
                      <a:pt x="220208" y="348615"/>
                      <a:pt x="223066" y="368617"/>
                    </a:cubicBezTo>
                    <a:cubicBezTo>
                      <a:pt x="226875" y="399097"/>
                      <a:pt x="199253" y="429577"/>
                      <a:pt x="222113" y="461963"/>
                    </a:cubicBezTo>
                    <a:cubicBezTo>
                      <a:pt x="226875" y="468630"/>
                      <a:pt x="213541" y="477202"/>
                      <a:pt x="203063" y="477202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E3035E3-D894-4D68-90C2-ADD156EF1E74}"/>
                  </a:ext>
                </a:extLst>
              </p:cNvPr>
              <p:cNvSpPr/>
              <p:nvPr/>
            </p:nvSpPr>
            <p:spPr>
              <a:xfrm>
                <a:off x="12059625" y="-1952563"/>
                <a:ext cx="226439" cy="460389"/>
              </a:xfrm>
              <a:custGeom>
                <a:avLst/>
                <a:gdLst>
                  <a:gd name="connsiteX0" fmla="*/ 185482 w 226439"/>
                  <a:gd name="connsiteY0" fmla="*/ 1285 h 460389"/>
                  <a:gd name="connsiteX1" fmla="*/ 195959 w 226439"/>
                  <a:gd name="connsiteY1" fmla="*/ 332 h 460389"/>
                  <a:gd name="connsiteX2" fmla="*/ 226439 w 226439"/>
                  <a:gd name="connsiteY2" fmla="*/ 10810 h 460389"/>
                  <a:gd name="connsiteX3" fmla="*/ 163575 w 226439"/>
                  <a:gd name="connsiteY3" fmla="*/ 119394 h 460389"/>
                  <a:gd name="connsiteX4" fmla="*/ 54037 w 226439"/>
                  <a:gd name="connsiteY4" fmla="*/ 297512 h 460389"/>
                  <a:gd name="connsiteX5" fmla="*/ 78802 w 226439"/>
                  <a:gd name="connsiteY5" fmla="*/ 372760 h 460389"/>
                  <a:gd name="connsiteX6" fmla="*/ 112139 w 226439"/>
                  <a:gd name="connsiteY6" fmla="*/ 402287 h 460389"/>
                  <a:gd name="connsiteX7" fmla="*/ 76897 w 226439"/>
                  <a:gd name="connsiteY7" fmla="*/ 417527 h 460389"/>
                  <a:gd name="connsiteX8" fmla="*/ 57847 w 226439"/>
                  <a:gd name="connsiteY8" fmla="*/ 441339 h 460389"/>
                  <a:gd name="connsiteX9" fmla="*/ 43559 w 226439"/>
                  <a:gd name="connsiteY9" fmla="*/ 460389 h 460389"/>
                  <a:gd name="connsiteX10" fmla="*/ 17842 w 226439"/>
                  <a:gd name="connsiteY10" fmla="*/ 284177 h 460389"/>
                  <a:gd name="connsiteX11" fmla="*/ 163575 w 226439"/>
                  <a:gd name="connsiteY11" fmla="*/ 51767 h 460389"/>
                  <a:gd name="connsiteX12" fmla="*/ 185482 w 226439"/>
                  <a:gd name="connsiteY12" fmla="*/ 1285 h 460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6439" h="460389">
                    <a:moveTo>
                      <a:pt x="185482" y="1285"/>
                    </a:moveTo>
                    <a:cubicBezTo>
                      <a:pt x="189292" y="1285"/>
                      <a:pt x="193102" y="332"/>
                      <a:pt x="195959" y="332"/>
                    </a:cubicBezTo>
                    <a:cubicBezTo>
                      <a:pt x="208342" y="-1573"/>
                      <a:pt x="216914" y="5094"/>
                      <a:pt x="226439" y="10810"/>
                    </a:cubicBezTo>
                    <a:cubicBezTo>
                      <a:pt x="216914" y="53672"/>
                      <a:pt x="181672" y="81294"/>
                      <a:pt x="163575" y="119394"/>
                    </a:cubicBezTo>
                    <a:cubicBezTo>
                      <a:pt x="118807" y="173687"/>
                      <a:pt x="87375" y="236552"/>
                      <a:pt x="54037" y="297512"/>
                    </a:cubicBezTo>
                    <a:cubicBezTo>
                      <a:pt x="28320" y="344185"/>
                      <a:pt x="32129" y="348947"/>
                      <a:pt x="78802" y="372760"/>
                    </a:cubicBezTo>
                    <a:cubicBezTo>
                      <a:pt x="92137" y="379427"/>
                      <a:pt x="111187" y="380380"/>
                      <a:pt x="112139" y="402287"/>
                    </a:cubicBezTo>
                    <a:cubicBezTo>
                      <a:pt x="103567" y="413717"/>
                      <a:pt x="89279" y="413717"/>
                      <a:pt x="76897" y="417527"/>
                    </a:cubicBezTo>
                    <a:cubicBezTo>
                      <a:pt x="62609" y="419432"/>
                      <a:pt x="58800" y="428957"/>
                      <a:pt x="57847" y="441339"/>
                    </a:cubicBezTo>
                    <a:cubicBezTo>
                      <a:pt x="54989" y="449912"/>
                      <a:pt x="51179" y="456580"/>
                      <a:pt x="43559" y="460389"/>
                    </a:cubicBezTo>
                    <a:cubicBezTo>
                      <a:pt x="-4066" y="407049"/>
                      <a:pt x="-12638" y="347042"/>
                      <a:pt x="17842" y="284177"/>
                    </a:cubicBezTo>
                    <a:cubicBezTo>
                      <a:pt x="57847" y="201310"/>
                      <a:pt x="111187" y="127014"/>
                      <a:pt x="163575" y="51767"/>
                    </a:cubicBezTo>
                    <a:cubicBezTo>
                      <a:pt x="173100" y="36527"/>
                      <a:pt x="189292" y="23192"/>
                      <a:pt x="185482" y="1285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0B1AED3-3793-485A-BF3D-8C17D215B188}"/>
                  </a:ext>
                </a:extLst>
              </p:cNvPr>
              <p:cNvSpPr/>
              <p:nvPr/>
            </p:nvSpPr>
            <p:spPr>
              <a:xfrm>
                <a:off x="12580387" y="-1347755"/>
                <a:ext cx="228600" cy="203316"/>
              </a:xfrm>
              <a:custGeom>
                <a:avLst/>
                <a:gdLst>
                  <a:gd name="connsiteX0" fmla="*/ 218122 w 228600"/>
                  <a:gd name="connsiteY0" fmla="*/ 101326 h 203316"/>
                  <a:gd name="connsiteX1" fmla="*/ 203835 w 228600"/>
                  <a:gd name="connsiteY1" fmla="*/ 125139 h 203316"/>
                  <a:gd name="connsiteX2" fmla="*/ 0 w 228600"/>
                  <a:gd name="connsiteY2" fmla="*/ 183241 h 203316"/>
                  <a:gd name="connsiteX3" fmla="*/ 5715 w 228600"/>
                  <a:gd name="connsiteY3" fmla="*/ 76561 h 203316"/>
                  <a:gd name="connsiteX4" fmla="*/ 30480 w 228600"/>
                  <a:gd name="connsiteY4" fmla="*/ 9886 h 203316"/>
                  <a:gd name="connsiteX5" fmla="*/ 182880 w 228600"/>
                  <a:gd name="connsiteY5" fmla="*/ 5124 h 203316"/>
                  <a:gd name="connsiteX6" fmla="*/ 228600 w 228600"/>
                  <a:gd name="connsiteY6" fmla="*/ 63226 h 203316"/>
                  <a:gd name="connsiteX7" fmla="*/ 218122 w 228600"/>
                  <a:gd name="connsiteY7" fmla="*/ 101326 h 20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600" h="203316">
                    <a:moveTo>
                      <a:pt x="218122" y="101326"/>
                    </a:moveTo>
                    <a:cubicBezTo>
                      <a:pt x="213360" y="108946"/>
                      <a:pt x="208597" y="117519"/>
                      <a:pt x="203835" y="125139"/>
                    </a:cubicBezTo>
                    <a:cubicBezTo>
                      <a:pt x="163830" y="201339"/>
                      <a:pt x="81915" y="224199"/>
                      <a:pt x="0" y="183241"/>
                    </a:cubicBezTo>
                    <a:cubicBezTo>
                      <a:pt x="7620" y="147999"/>
                      <a:pt x="4763" y="111804"/>
                      <a:pt x="5715" y="76561"/>
                    </a:cubicBezTo>
                    <a:cubicBezTo>
                      <a:pt x="6667" y="51796"/>
                      <a:pt x="6667" y="26079"/>
                      <a:pt x="30480" y="9886"/>
                    </a:cubicBezTo>
                    <a:cubicBezTo>
                      <a:pt x="80963" y="-5354"/>
                      <a:pt x="132397" y="361"/>
                      <a:pt x="182880" y="5124"/>
                    </a:cubicBezTo>
                    <a:cubicBezTo>
                      <a:pt x="212407" y="13696"/>
                      <a:pt x="225742" y="33699"/>
                      <a:pt x="228600" y="63226"/>
                    </a:cubicBezTo>
                    <a:cubicBezTo>
                      <a:pt x="223838" y="75609"/>
                      <a:pt x="220980" y="88944"/>
                      <a:pt x="218122" y="101326"/>
                    </a:cubicBezTo>
                    <a:close/>
                  </a:path>
                </a:pathLst>
              </a:custGeom>
              <a:solidFill>
                <a:srgbClr val="5246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1C2F7104-ED91-41A5-B8AD-4294FA204343}"/>
                  </a:ext>
                </a:extLst>
              </p:cNvPr>
              <p:cNvSpPr/>
              <p:nvPr/>
            </p:nvSpPr>
            <p:spPr>
              <a:xfrm>
                <a:off x="13205644" y="-3088461"/>
                <a:ext cx="332463" cy="289907"/>
              </a:xfrm>
              <a:custGeom>
                <a:avLst/>
                <a:gdLst>
                  <a:gd name="connsiteX0" fmla="*/ 326291 w 332463"/>
                  <a:gd name="connsiteY0" fmla="*/ 251357 h 289907"/>
                  <a:gd name="connsiteX1" fmla="*/ 328196 w 332463"/>
                  <a:gd name="connsiteY1" fmla="*/ 279932 h 289907"/>
                  <a:gd name="connsiteX2" fmla="*/ 300573 w 332463"/>
                  <a:gd name="connsiteY2" fmla="*/ 280885 h 289907"/>
                  <a:gd name="connsiteX3" fmla="*/ 284381 w 332463"/>
                  <a:gd name="connsiteY3" fmla="*/ 229450 h 289907"/>
                  <a:gd name="connsiteX4" fmla="*/ 269141 w 332463"/>
                  <a:gd name="connsiteY4" fmla="*/ 194207 h 289907"/>
                  <a:gd name="connsiteX5" fmla="*/ 247233 w 332463"/>
                  <a:gd name="connsiteY5" fmla="*/ 129437 h 289907"/>
                  <a:gd name="connsiteX6" fmla="*/ 225326 w 332463"/>
                  <a:gd name="connsiteY6" fmla="*/ 99910 h 289907"/>
                  <a:gd name="connsiteX7" fmla="*/ 151983 w 332463"/>
                  <a:gd name="connsiteY7" fmla="*/ 72287 h 289907"/>
                  <a:gd name="connsiteX8" fmla="*/ 19586 w 332463"/>
                  <a:gd name="connsiteY8" fmla="*/ 178967 h 289907"/>
                  <a:gd name="connsiteX9" fmla="*/ 10061 w 332463"/>
                  <a:gd name="connsiteY9" fmla="*/ 144677 h 289907"/>
                  <a:gd name="connsiteX10" fmla="*/ 177701 w 332463"/>
                  <a:gd name="connsiteY10" fmla="*/ 8470 h 289907"/>
                  <a:gd name="connsiteX11" fmla="*/ 235803 w 332463"/>
                  <a:gd name="connsiteY11" fmla="*/ 25615 h 289907"/>
                  <a:gd name="connsiteX12" fmla="*/ 306288 w 332463"/>
                  <a:gd name="connsiteY12" fmla="*/ 186587 h 289907"/>
                  <a:gd name="connsiteX13" fmla="*/ 326291 w 332463"/>
                  <a:gd name="connsiteY13" fmla="*/ 251357 h 28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2463" h="289907">
                    <a:moveTo>
                      <a:pt x="326291" y="251357"/>
                    </a:moveTo>
                    <a:cubicBezTo>
                      <a:pt x="332006" y="260882"/>
                      <a:pt x="335816" y="270407"/>
                      <a:pt x="328196" y="279932"/>
                    </a:cubicBezTo>
                    <a:cubicBezTo>
                      <a:pt x="319623" y="289457"/>
                      <a:pt x="311051" y="296125"/>
                      <a:pt x="300573" y="280885"/>
                    </a:cubicBezTo>
                    <a:cubicBezTo>
                      <a:pt x="292953" y="264692"/>
                      <a:pt x="290096" y="246595"/>
                      <a:pt x="284381" y="229450"/>
                    </a:cubicBezTo>
                    <a:cubicBezTo>
                      <a:pt x="281523" y="217067"/>
                      <a:pt x="272951" y="206590"/>
                      <a:pt x="269141" y="194207"/>
                    </a:cubicBezTo>
                    <a:cubicBezTo>
                      <a:pt x="262473" y="172300"/>
                      <a:pt x="257711" y="149440"/>
                      <a:pt x="247233" y="129437"/>
                    </a:cubicBezTo>
                    <a:cubicBezTo>
                      <a:pt x="241519" y="118007"/>
                      <a:pt x="229136" y="112292"/>
                      <a:pt x="225326" y="99910"/>
                    </a:cubicBezTo>
                    <a:cubicBezTo>
                      <a:pt x="208181" y="43712"/>
                      <a:pt x="198656" y="40855"/>
                      <a:pt x="151983" y="72287"/>
                    </a:cubicBezTo>
                    <a:cubicBezTo>
                      <a:pt x="104358" y="103720"/>
                      <a:pt x="68163" y="148487"/>
                      <a:pt x="19586" y="178967"/>
                    </a:cubicBezTo>
                    <a:cubicBezTo>
                      <a:pt x="-5179" y="173252"/>
                      <a:pt x="-4227" y="160870"/>
                      <a:pt x="10061" y="144677"/>
                    </a:cubicBezTo>
                    <a:cubicBezTo>
                      <a:pt x="57686" y="88480"/>
                      <a:pt x="116741" y="47522"/>
                      <a:pt x="177701" y="8470"/>
                    </a:cubicBezTo>
                    <a:cubicBezTo>
                      <a:pt x="206276" y="-9628"/>
                      <a:pt x="221516" y="3707"/>
                      <a:pt x="235803" y="25615"/>
                    </a:cubicBezTo>
                    <a:cubicBezTo>
                      <a:pt x="268188" y="75145"/>
                      <a:pt x="283428" y="132295"/>
                      <a:pt x="306288" y="186587"/>
                    </a:cubicBezTo>
                    <a:cubicBezTo>
                      <a:pt x="315813" y="207542"/>
                      <a:pt x="317719" y="230402"/>
                      <a:pt x="326291" y="251357"/>
                    </a:cubicBezTo>
                    <a:close/>
                  </a:path>
                </a:pathLst>
              </a:custGeom>
              <a:solidFill>
                <a:srgbClr val="493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B71ECAF9-1C28-458A-BC6E-7DD0114F3AAD}"/>
                  </a:ext>
                </a:extLst>
              </p:cNvPr>
              <p:cNvSpPr/>
              <p:nvPr/>
            </p:nvSpPr>
            <p:spPr>
              <a:xfrm>
                <a:off x="11826516" y="-3284778"/>
                <a:ext cx="347020" cy="337185"/>
              </a:xfrm>
              <a:custGeom>
                <a:avLst/>
                <a:gdLst>
                  <a:gd name="connsiteX0" fmla="*/ 343343 w 347020"/>
                  <a:gd name="connsiteY0" fmla="*/ 0 h 337185"/>
                  <a:gd name="connsiteX1" fmla="*/ 343343 w 347020"/>
                  <a:gd name="connsiteY1" fmla="*/ 40005 h 337185"/>
                  <a:gd name="connsiteX2" fmla="*/ 325246 w 347020"/>
                  <a:gd name="connsiteY2" fmla="*/ 60960 h 337185"/>
                  <a:gd name="connsiteX3" fmla="*/ 287146 w 347020"/>
                  <a:gd name="connsiteY3" fmla="*/ 64770 h 337185"/>
                  <a:gd name="connsiteX4" fmla="*/ 248093 w 347020"/>
                  <a:gd name="connsiteY4" fmla="*/ 94298 h 337185"/>
                  <a:gd name="connsiteX5" fmla="*/ 58546 w 347020"/>
                  <a:gd name="connsiteY5" fmla="*/ 296228 h 337185"/>
                  <a:gd name="connsiteX6" fmla="*/ 21398 w 347020"/>
                  <a:gd name="connsiteY6" fmla="*/ 337185 h 337185"/>
                  <a:gd name="connsiteX7" fmla="*/ 443 w 347020"/>
                  <a:gd name="connsiteY7" fmla="*/ 306705 h 337185"/>
                  <a:gd name="connsiteX8" fmla="*/ 29018 w 347020"/>
                  <a:gd name="connsiteY8" fmla="*/ 270510 h 337185"/>
                  <a:gd name="connsiteX9" fmla="*/ 343343 w 347020"/>
                  <a:gd name="connsiteY9" fmla="*/ 0 h 33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020" h="337185">
                    <a:moveTo>
                      <a:pt x="343343" y="0"/>
                    </a:moveTo>
                    <a:cubicBezTo>
                      <a:pt x="331913" y="13335"/>
                      <a:pt x="355725" y="26670"/>
                      <a:pt x="343343" y="40005"/>
                    </a:cubicBezTo>
                    <a:cubicBezTo>
                      <a:pt x="345248" y="53340"/>
                      <a:pt x="337628" y="59055"/>
                      <a:pt x="325246" y="60960"/>
                    </a:cubicBezTo>
                    <a:cubicBezTo>
                      <a:pt x="311911" y="58102"/>
                      <a:pt x="298575" y="53340"/>
                      <a:pt x="287146" y="64770"/>
                    </a:cubicBezTo>
                    <a:cubicBezTo>
                      <a:pt x="272858" y="72390"/>
                      <a:pt x="261428" y="84773"/>
                      <a:pt x="248093" y="94298"/>
                    </a:cubicBezTo>
                    <a:cubicBezTo>
                      <a:pt x="170941" y="148590"/>
                      <a:pt x="106171" y="214312"/>
                      <a:pt x="58546" y="296228"/>
                    </a:cubicBezTo>
                    <a:cubicBezTo>
                      <a:pt x="49021" y="311468"/>
                      <a:pt x="43305" y="332423"/>
                      <a:pt x="21398" y="337185"/>
                    </a:cubicBezTo>
                    <a:cubicBezTo>
                      <a:pt x="9016" y="330518"/>
                      <a:pt x="-2414" y="323850"/>
                      <a:pt x="443" y="306705"/>
                    </a:cubicBezTo>
                    <a:cubicBezTo>
                      <a:pt x="17588" y="300038"/>
                      <a:pt x="20446" y="282893"/>
                      <a:pt x="29018" y="270510"/>
                    </a:cubicBezTo>
                    <a:cubicBezTo>
                      <a:pt x="109980" y="151448"/>
                      <a:pt x="208088" y="55245"/>
                      <a:pt x="343343" y="0"/>
                    </a:cubicBezTo>
                    <a:close/>
                  </a:path>
                </a:pathLst>
              </a:custGeom>
              <a:solidFill>
                <a:srgbClr val="4A372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1C8F39CA-F1F5-42C0-B4A8-C208B65F5E40}"/>
                  </a:ext>
                </a:extLst>
              </p:cNvPr>
              <p:cNvSpPr/>
              <p:nvPr/>
            </p:nvSpPr>
            <p:spPr>
              <a:xfrm>
                <a:off x="12099177" y="-1441112"/>
                <a:ext cx="395485" cy="242308"/>
              </a:xfrm>
              <a:custGeom>
                <a:avLst/>
                <a:gdLst>
                  <a:gd name="connsiteX0" fmla="*/ 337383 w 395485"/>
                  <a:gd name="connsiteY0" fmla="*/ 72764 h 242308"/>
                  <a:gd name="connsiteX1" fmla="*/ 395486 w 395485"/>
                  <a:gd name="connsiteY1" fmla="*/ 92766 h 242308"/>
                  <a:gd name="connsiteX2" fmla="*/ 386913 w 395485"/>
                  <a:gd name="connsiteY2" fmla="*/ 100386 h 242308"/>
                  <a:gd name="connsiteX3" fmla="*/ 375483 w 395485"/>
                  <a:gd name="connsiteY3" fmla="*/ 166109 h 242308"/>
                  <a:gd name="connsiteX4" fmla="*/ 365005 w 395485"/>
                  <a:gd name="connsiteY4" fmla="*/ 242309 h 242308"/>
                  <a:gd name="connsiteX5" fmla="*/ 363100 w 395485"/>
                  <a:gd name="connsiteY5" fmla="*/ 198494 h 242308"/>
                  <a:gd name="connsiteX6" fmla="*/ 307855 w 395485"/>
                  <a:gd name="connsiteY6" fmla="*/ 138486 h 242308"/>
                  <a:gd name="connsiteX7" fmla="*/ 363100 w 395485"/>
                  <a:gd name="connsiteY7" fmla="*/ 114674 h 242308"/>
                  <a:gd name="connsiteX8" fmla="*/ 325953 w 395485"/>
                  <a:gd name="connsiteY8" fmla="*/ 94671 h 242308"/>
                  <a:gd name="connsiteX9" fmla="*/ 145930 w 395485"/>
                  <a:gd name="connsiteY9" fmla="*/ 108959 h 242308"/>
                  <a:gd name="connsiteX10" fmla="*/ 95448 w 395485"/>
                  <a:gd name="connsiteY10" fmla="*/ 67049 h 242308"/>
                  <a:gd name="connsiteX11" fmla="*/ 49728 w 395485"/>
                  <a:gd name="connsiteY11" fmla="*/ 46094 h 242308"/>
                  <a:gd name="connsiteX12" fmla="*/ 10675 w 395485"/>
                  <a:gd name="connsiteY12" fmla="*/ 24186 h 242308"/>
                  <a:gd name="connsiteX13" fmla="*/ 4008 w 395485"/>
                  <a:gd name="connsiteY13" fmla="*/ 21329 h 242308"/>
                  <a:gd name="connsiteX14" fmla="*/ 10675 w 395485"/>
                  <a:gd name="connsiteY14" fmla="*/ 374 h 242308"/>
                  <a:gd name="connsiteX15" fmla="*/ 30678 w 395485"/>
                  <a:gd name="connsiteY15" fmla="*/ 2279 h 242308"/>
                  <a:gd name="connsiteX16" fmla="*/ 141168 w 395485"/>
                  <a:gd name="connsiteY16" fmla="*/ 6089 h 242308"/>
                  <a:gd name="connsiteX17" fmla="*/ 174505 w 395485"/>
                  <a:gd name="connsiteY17" fmla="*/ 24186 h 242308"/>
                  <a:gd name="connsiteX18" fmla="*/ 174505 w 395485"/>
                  <a:gd name="connsiteY18" fmla="*/ 37521 h 242308"/>
                  <a:gd name="connsiteX19" fmla="*/ 284043 w 395485"/>
                  <a:gd name="connsiteY19" fmla="*/ 49904 h 242308"/>
                  <a:gd name="connsiteX20" fmla="*/ 337383 w 395485"/>
                  <a:gd name="connsiteY20" fmla="*/ 72764 h 242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95485" h="242308">
                    <a:moveTo>
                      <a:pt x="337383" y="72764"/>
                    </a:moveTo>
                    <a:cubicBezTo>
                      <a:pt x="353575" y="89909"/>
                      <a:pt x="382150" y="69906"/>
                      <a:pt x="395486" y="92766"/>
                    </a:cubicBezTo>
                    <a:cubicBezTo>
                      <a:pt x="394533" y="97529"/>
                      <a:pt x="391675" y="100386"/>
                      <a:pt x="386913" y="100386"/>
                    </a:cubicBezTo>
                    <a:cubicBezTo>
                      <a:pt x="365005" y="118484"/>
                      <a:pt x="379293" y="144201"/>
                      <a:pt x="375483" y="166109"/>
                    </a:cubicBezTo>
                    <a:cubicBezTo>
                      <a:pt x="370720" y="190874"/>
                      <a:pt x="385008" y="219449"/>
                      <a:pt x="365005" y="242309"/>
                    </a:cubicBezTo>
                    <a:cubicBezTo>
                      <a:pt x="352623" y="228021"/>
                      <a:pt x="352623" y="213734"/>
                      <a:pt x="363100" y="198494"/>
                    </a:cubicBezTo>
                    <a:cubicBezTo>
                      <a:pt x="372625" y="154679"/>
                      <a:pt x="364053" y="127056"/>
                      <a:pt x="307855" y="138486"/>
                    </a:cubicBezTo>
                    <a:cubicBezTo>
                      <a:pt x="325000" y="117531"/>
                      <a:pt x="353575" y="142296"/>
                      <a:pt x="363100" y="114674"/>
                    </a:cubicBezTo>
                    <a:cubicBezTo>
                      <a:pt x="352623" y="105149"/>
                      <a:pt x="331668" y="113721"/>
                      <a:pt x="325953" y="94671"/>
                    </a:cubicBezTo>
                    <a:cubicBezTo>
                      <a:pt x="282138" y="67049"/>
                      <a:pt x="170695" y="76574"/>
                      <a:pt x="145930" y="108959"/>
                    </a:cubicBezTo>
                    <a:cubicBezTo>
                      <a:pt x="140215" y="81336"/>
                      <a:pt x="119261" y="73716"/>
                      <a:pt x="95448" y="67049"/>
                    </a:cubicBezTo>
                    <a:cubicBezTo>
                      <a:pt x="79255" y="63239"/>
                      <a:pt x="64968" y="52761"/>
                      <a:pt x="49728" y="46094"/>
                    </a:cubicBezTo>
                    <a:cubicBezTo>
                      <a:pt x="41155" y="31806"/>
                      <a:pt x="23058" y="32759"/>
                      <a:pt x="10675" y="24186"/>
                    </a:cubicBezTo>
                    <a:cubicBezTo>
                      <a:pt x="7818" y="25139"/>
                      <a:pt x="4961" y="24186"/>
                      <a:pt x="4008" y="21329"/>
                    </a:cubicBezTo>
                    <a:cubicBezTo>
                      <a:pt x="-3612" y="10851"/>
                      <a:pt x="198" y="5136"/>
                      <a:pt x="10675" y="374"/>
                    </a:cubicBezTo>
                    <a:cubicBezTo>
                      <a:pt x="17343" y="-579"/>
                      <a:pt x="24011" y="374"/>
                      <a:pt x="30678" y="2279"/>
                    </a:cubicBezTo>
                    <a:cubicBezTo>
                      <a:pt x="66873" y="15614"/>
                      <a:pt x="103068" y="47046"/>
                      <a:pt x="141168" y="6089"/>
                    </a:cubicBezTo>
                    <a:cubicBezTo>
                      <a:pt x="160218" y="-3436"/>
                      <a:pt x="171648" y="2279"/>
                      <a:pt x="174505" y="24186"/>
                    </a:cubicBezTo>
                    <a:cubicBezTo>
                      <a:pt x="174505" y="28949"/>
                      <a:pt x="174505" y="32759"/>
                      <a:pt x="174505" y="37521"/>
                    </a:cubicBezTo>
                    <a:cubicBezTo>
                      <a:pt x="193555" y="61334"/>
                      <a:pt x="253563" y="68001"/>
                      <a:pt x="284043" y="49904"/>
                    </a:cubicBezTo>
                    <a:cubicBezTo>
                      <a:pt x="323095" y="27044"/>
                      <a:pt x="323095" y="27044"/>
                      <a:pt x="337383" y="72764"/>
                    </a:cubicBezTo>
                    <a:close/>
                  </a:path>
                </a:pathLst>
              </a:custGeom>
              <a:solidFill>
                <a:srgbClr val="2B31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B09CF3A8-E914-48B1-BF85-9AD4E33ADA61}"/>
                  </a:ext>
                </a:extLst>
              </p:cNvPr>
              <p:cNvSpPr/>
              <p:nvPr/>
            </p:nvSpPr>
            <p:spPr>
              <a:xfrm>
                <a:off x="13169984" y="-2944736"/>
                <a:ext cx="110490" cy="222885"/>
              </a:xfrm>
              <a:custGeom>
                <a:avLst/>
                <a:gdLst>
                  <a:gd name="connsiteX0" fmla="*/ 46673 w 110490"/>
                  <a:gd name="connsiteY0" fmla="*/ 952 h 222885"/>
                  <a:gd name="connsiteX1" fmla="*/ 57150 w 110490"/>
                  <a:gd name="connsiteY1" fmla="*/ 31432 h 222885"/>
                  <a:gd name="connsiteX2" fmla="*/ 98107 w 110490"/>
                  <a:gd name="connsiteY2" fmla="*/ 59055 h 222885"/>
                  <a:gd name="connsiteX3" fmla="*/ 102870 w 110490"/>
                  <a:gd name="connsiteY3" fmla="*/ 76200 h 222885"/>
                  <a:gd name="connsiteX4" fmla="*/ 103823 w 110490"/>
                  <a:gd name="connsiteY4" fmla="*/ 104775 h 222885"/>
                  <a:gd name="connsiteX5" fmla="*/ 110490 w 110490"/>
                  <a:gd name="connsiteY5" fmla="*/ 126682 h 222885"/>
                  <a:gd name="connsiteX6" fmla="*/ 110490 w 110490"/>
                  <a:gd name="connsiteY6" fmla="*/ 160973 h 222885"/>
                  <a:gd name="connsiteX7" fmla="*/ 103823 w 110490"/>
                  <a:gd name="connsiteY7" fmla="*/ 176213 h 222885"/>
                  <a:gd name="connsiteX8" fmla="*/ 65723 w 110490"/>
                  <a:gd name="connsiteY8" fmla="*/ 222885 h 222885"/>
                  <a:gd name="connsiteX9" fmla="*/ 35243 w 110490"/>
                  <a:gd name="connsiteY9" fmla="*/ 165735 h 222885"/>
                  <a:gd name="connsiteX10" fmla="*/ 7620 w 110490"/>
                  <a:gd name="connsiteY10" fmla="*/ 118110 h 222885"/>
                  <a:gd name="connsiteX11" fmla="*/ 7620 w 110490"/>
                  <a:gd name="connsiteY11" fmla="*/ 70485 h 222885"/>
                  <a:gd name="connsiteX12" fmla="*/ 0 w 110490"/>
                  <a:gd name="connsiteY12" fmla="*/ 0 h 222885"/>
                  <a:gd name="connsiteX13" fmla="*/ 46673 w 110490"/>
                  <a:gd name="connsiteY13" fmla="*/ 952 h 22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490" h="222885">
                    <a:moveTo>
                      <a:pt x="46673" y="952"/>
                    </a:moveTo>
                    <a:cubicBezTo>
                      <a:pt x="41910" y="14288"/>
                      <a:pt x="40005" y="26670"/>
                      <a:pt x="57150" y="31432"/>
                    </a:cubicBezTo>
                    <a:cubicBezTo>
                      <a:pt x="74295" y="35243"/>
                      <a:pt x="86678" y="46673"/>
                      <a:pt x="98107" y="59055"/>
                    </a:cubicBezTo>
                    <a:cubicBezTo>
                      <a:pt x="100965" y="64770"/>
                      <a:pt x="102870" y="70485"/>
                      <a:pt x="102870" y="76200"/>
                    </a:cubicBezTo>
                    <a:cubicBezTo>
                      <a:pt x="102870" y="85725"/>
                      <a:pt x="100965" y="95250"/>
                      <a:pt x="103823" y="104775"/>
                    </a:cubicBezTo>
                    <a:cubicBezTo>
                      <a:pt x="106680" y="111443"/>
                      <a:pt x="109538" y="119063"/>
                      <a:pt x="110490" y="126682"/>
                    </a:cubicBezTo>
                    <a:cubicBezTo>
                      <a:pt x="110490" y="138113"/>
                      <a:pt x="109538" y="149543"/>
                      <a:pt x="110490" y="160973"/>
                    </a:cubicBezTo>
                    <a:cubicBezTo>
                      <a:pt x="110490" y="166688"/>
                      <a:pt x="107632" y="172402"/>
                      <a:pt x="103823" y="176213"/>
                    </a:cubicBezTo>
                    <a:cubicBezTo>
                      <a:pt x="87630" y="188595"/>
                      <a:pt x="65723" y="196215"/>
                      <a:pt x="65723" y="222885"/>
                    </a:cubicBezTo>
                    <a:cubicBezTo>
                      <a:pt x="36195" y="214313"/>
                      <a:pt x="56198" y="179070"/>
                      <a:pt x="35243" y="165735"/>
                    </a:cubicBezTo>
                    <a:cubicBezTo>
                      <a:pt x="14288" y="156210"/>
                      <a:pt x="16193" y="134302"/>
                      <a:pt x="7620" y="118110"/>
                    </a:cubicBezTo>
                    <a:cubicBezTo>
                      <a:pt x="1905" y="101918"/>
                      <a:pt x="-5715" y="85725"/>
                      <a:pt x="7620" y="70485"/>
                    </a:cubicBezTo>
                    <a:cubicBezTo>
                      <a:pt x="7620" y="46673"/>
                      <a:pt x="17145" y="21907"/>
                      <a:pt x="0" y="0"/>
                    </a:cubicBezTo>
                    <a:cubicBezTo>
                      <a:pt x="16193" y="11430"/>
                      <a:pt x="31432" y="6668"/>
                      <a:pt x="46673" y="952"/>
                    </a:cubicBezTo>
                    <a:close/>
                  </a:path>
                </a:pathLst>
              </a:custGeom>
              <a:solidFill>
                <a:srgbClr val="33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F4EFEC76-55D6-4C2E-A529-03D3DD488428}"/>
                  </a:ext>
                </a:extLst>
              </p:cNvPr>
              <p:cNvSpPr/>
              <p:nvPr/>
            </p:nvSpPr>
            <p:spPr>
              <a:xfrm>
                <a:off x="11732482" y="-2982836"/>
                <a:ext cx="113709" cy="194544"/>
              </a:xfrm>
              <a:custGeom>
                <a:avLst/>
                <a:gdLst>
                  <a:gd name="connsiteX0" fmla="*/ 95431 w 113709"/>
                  <a:gd name="connsiteY0" fmla="*/ 3810 h 194544"/>
                  <a:gd name="connsiteX1" fmla="*/ 113528 w 113709"/>
                  <a:gd name="connsiteY1" fmla="*/ 30480 h 194544"/>
                  <a:gd name="connsiteX2" fmla="*/ 66856 w 113709"/>
                  <a:gd name="connsiteY2" fmla="*/ 178118 h 194544"/>
                  <a:gd name="connsiteX3" fmla="*/ 28756 w 113709"/>
                  <a:gd name="connsiteY3" fmla="*/ 193358 h 194544"/>
                  <a:gd name="connsiteX4" fmla="*/ 8753 w 113709"/>
                  <a:gd name="connsiteY4" fmla="*/ 171450 h 194544"/>
                  <a:gd name="connsiteX5" fmla="*/ 7801 w 113709"/>
                  <a:gd name="connsiteY5" fmla="*/ 87630 h 194544"/>
                  <a:gd name="connsiteX6" fmla="*/ 181 w 113709"/>
                  <a:gd name="connsiteY6" fmla="*/ 61913 h 194544"/>
                  <a:gd name="connsiteX7" fmla="*/ 11610 w 113709"/>
                  <a:gd name="connsiteY7" fmla="*/ 37148 h 194544"/>
                  <a:gd name="connsiteX8" fmla="*/ 40185 w 113709"/>
                  <a:gd name="connsiteY8" fmla="*/ 20955 h 194544"/>
                  <a:gd name="connsiteX9" fmla="*/ 78285 w 113709"/>
                  <a:gd name="connsiteY9" fmla="*/ 0 h 194544"/>
                  <a:gd name="connsiteX10" fmla="*/ 95431 w 113709"/>
                  <a:gd name="connsiteY10" fmla="*/ 3810 h 1945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3709" h="194544">
                    <a:moveTo>
                      <a:pt x="95431" y="3810"/>
                    </a:moveTo>
                    <a:cubicBezTo>
                      <a:pt x="101145" y="12382"/>
                      <a:pt x="114481" y="16193"/>
                      <a:pt x="113528" y="30480"/>
                    </a:cubicBezTo>
                    <a:cubicBezTo>
                      <a:pt x="116385" y="85725"/>
                      <a:pt x="84953" y="129540"/>
                      <a:pt x="66856" y="178118"/>
                    </a:cubicBezTo>
                    <a:cubicBezTo>
                      <a:pt x="56378" y="187643"/>
                      <a:pt x="45901" y="198120"/>
                      <a:pt x="28756" y="193358"/>
                    </a:cubicBezTo>
                    <a:cubicBezTo>
                      <a:pt x="22088" y="185738"/>
                      <a:pt x="15420" y="179070"/>
                      <a:pt x="8753" y="171450"/>
                    </a:cubicBezTo>
                    <a:cubicBezTo>
                      <a:pt x="8753" y="143827"/>
                      <a:pt x="7801" y="116205"/>
                      <a:pt x="7801" y="87630"/>
                    </a:cubicBezTo>
                    <a:cubicBezTo>
                      <a:pt x="2085" y="80010"/>
                      <a:pt x="-772" y="71438"/>
                      <a:pt x="181" y="61913"/>
                    </a:cubicBezTo>
                    <a:cubicBezTo>
                      <a:pt x="1133" y="52388"/>
                      <a:pt x="5895" y="44768"/>
                      <a:pt x="11610" y="37148"/>
                    </a:cubicBezTo>
                    <a:cubicBezTo>
                      <a:pt x="19231" y="28575"/>
                      <a:pt x="27803" y="20955"/>
                      <a:pt x="40185" y="20955"/>
                    </a:cubicBezTo>
                    <a:cubicBezTo>
                      <a:pt x="51615" y="12382"/>
                      <a:pt x="62093" y="952"/>
                      <a:pt x="78285" y="0"/>
                    </a:cubicBezTo>
                    <a:cubicBezTo>
                      <a:pt x="84001" y="1905"/>
                      <a:pt x="89715" y="2857"/>
                      <a:pt x="95431" y="3810"/>
                    </a:cubicBezTo>
                    <a:close/>
                  </a:path>
                </a:pathLst>
              </a:custGeom>
              <a:solidFill>
                <a:srgbClr val="29353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196B536-5D3F-40E1-B194-5E06F71293BF}"/>
                  </a:ext>
                </a:extLst>
              </p:cNvPr>
              <p:cNvSpPr/>
              <p:nvPr/>
            </p:nvSpPr>
            <p:spPr>
              <a:xfrm>
                <a:off x="13274759" y="-2810434"/>
                <a:ext cx="258127" cy="50101"/>
              </a:xfrm>
              <a:custGeom>
                <a:avLst/>
                <a:gdLst>
                  <a:gd name="connsiteX0" fmla="*/ 0 w 258127"/>
                  <a:gd name="connsiteY0" fmla="*/ 41910 h 50101"/>
                  <a:gd name="connsiteX1" fmla="*/ 953 w 258127"/>
                  <a:gd name="connsiteY1" fmla="*/ 20955 h 50101"/>
                  <a:gd name="connsiteX2" fmla="*/ 7620 w 258127"/>
                  <a:gd name="connsiteY2" fmla="*/ 15240 h 50101"/>
                  <a:gd name="connsiteX3" fmla="*/ 236220 w 258127"/>
                  <a:gd name="connsiteY3" fmla="*/ 0 h 50101"/>
                  <a:gd name="connsiteX4" fmla="*/ 258128 w 258127"/>
                  <a:gd name="connsiteY4" fmla="*/ 2858 h 50101"/>
                  <a:gd name="connsiteX5" fmla="*/ 222885 w 258127"/>
                  <a:gd name="connsiteY5" fmla="*/ 34290 h 50101"/>
                  <a:gd name="connsiteX6" fmla="*/ 0 w 258127"/>
                  <a:gd name="connsiteY6" fmla="*/ 41910 h 50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8127" h="50101">
                    <a:moveTo>
                      <a:pt x="0" y="41910"/>
                    </a:moveTo>
                    <a:cubicBezTo>
                      <a:pt x="0" y="35243"/>
                      <a:pt x="0" y="27623"/>
                      <a:pt x="953" y="20955"/>
                    </a:cubicBezTo>
                    <a:cubicBezTo>
                      <a:pt x="2857" y="19050"/>
                      <a:pt x="5715" y="15240"/>
                      <a:pt x="7620" y="15240"/>
                    </a:cubicBezTo>
                    <a:cubicBezTo>
                      <a:pt x="83820" y="5715"/>
                      <a:pt x="160020" y="0"/>
                      <a:pt x="236220" y="0"/>
                    </a:cubicBezTo>
                    <a:cubicBezTo>
                      <a:pt x="241935" y="11430"/>
                      <a:pt x="250507" y="3810"/>
                      <a:pt x="258128" y="2858"/>
                    </a:cubicBezTo>
                    <a:cubicBezTo>
                      <a:pt x="257175" y="25718"/>
                      <a:pt x="240030" y="31433"/>
                      <a:pt x="222885" y="34290"/>
                    </a:cubicBezTo>
                    <a:cubicBezTo>
                      <a:pt x="149543" y="45720"/>
                      <a:pt x="75248" y="59055"/>
                      <a:pt x="0" y="41910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315D748-D401-445E-861F-3DA4F23901B8}"/>
                  </a:ext>
                </a:extLst>
              </p:cNvPr>
              <p:cNvSpPr/>
              <p:nvPr/>
            </p:nvSpPr>
            <p:spPr>
              <a:xfrm>
                <a:off x="12099709" y="-1586478"/>
                <a:ext cx="132661" cy="124858"/>
              </a:xfrm>
              <a:custGeom>
                <a:avLst/>
                <a:gdLst>
                  <a:gd name="connsiteX0" fmla="*/ 2523 w 132661"/>
                  <a:gd name="connsiteY0" fmla="*/ 94305 h 124858"/>
                  <a:gd name="connsiteX1" fmla="*/ 12048 w 132661"/>
                  <a:gd name="connsiteY1" fmla="*/ 74302 h 124858"/>
                  <a:gd name="connsiteX2" fmla="*/ 53958 w 132661"/>
                  <a:gd name="connsiteY2" fmla="*/ 70492 h 124858"/>
                  <a:gd name="connsiteX3" fmla="*/ 32050 w 132661"/>
                  <a:gd name="connsiteY3" fmla="*/ 44775 h 124858"/>
                  <a:gd name="connsiteX4" fmla="*/ 72055 w 132661"/>
                  <a:gd name="connsiteY4" fmla="*/ 35250 h 124858"/>
                  <a:gd name="connsiteX5" fmla="*/ 89200 w 132661"/>
                  <a:gd name="connsiteY5" fmla="*/ 8580 h 124858"/>
                  <a:gd name="connsiteX6" fmla="*/ 120633 w 132661"/>
                  <a:gd name="connsiteY6" fmla="*/ 960 h 124858"/>
                  <a:gd name="connsiteX7" fmla="*/ 131110 w 132661"/>
                  <a:gd name="connsiteY7" fmla="*/ 8580 h 124858"/>
                  <a:gd name="connsiteX8" fmla="*/ 118728 w 132661"/>
                  <a:gd name="connsiteY8" fmla="*/ 44775 h 124858"/>
                  <a:gd name="connsiteX9" fmla="*/ 106345 w 132661"/>
                  <a:gd name="connsiteY9" fmla="*/ 96210 h 124858"/>
                  <a:gd name="connsiteX10" fmla="*/ 91105 w 132661"/>
                  <a:gd name="connsiteY10" fmla="*/ 110497 h 124858"/>
                  <a:gd name="connsiteX11" fmla="*/ 49195 w 132661"/>
                  <a:gd name="connsiteY11" fmla="*/ 116212 h 124858"/>
                  <a:gd name="connsiteX12" fmla="*/ 9191 w 132661"/>
                  <a:gd name="connsiteY12" fmla="*/ 124785 h 124858"/>
                  <a:gd name="connsiteX13" fmla="*/ 3475 w 132661"/>
                  <a:gd name="connsiteY13" fmla="*/ 101925 h 124858"/>
                  <a:gd name="connsiteX14" fmla="*/ 2523 w 132661"/>
                  <a:gd name="connsiteY14" fmla="*/ 94305 h 124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2661" h="124858">
                    <a:moveTo>
                      <a:pt x="2523" y="94305"/>
                    </a:moveTo>
                    <a:cubicBezTo>
                      <a:pt x="5380" y="87637"/>
                      <a:pt x="9191" y="80970"/>
                      <a:pt x="12048" y="74302"/>
                    </a:cubicBezTo>
                    <a:cubicBezTo>
                      <a:pt x="25383" y="70492"/>
                      <a:pt x="39670" y="72397"/>
                      <a:pt x="53958" y="70492"/>
                    </a:cubicBezTo>
                    <a:cubicBezTo>
                      <a:pt x="51100" y="58110"/>
                      <a:pt x="33955" y="57158"/>
                      <a:pt x="32050" y="44775"/>
                    </a:cubicBezTo>
                    <a:cubicBezTo>
                      <a:pt x="42528" y="31440"/>
                      <a:pt x="58720" y="38108"/>
                      <a:pt x="72055" y="35250"/>
                    </a:cubicBezTo>
                    <a:cubicBezTo>
                      <a:pt x="74913" y="24772"/>
                      <a:pt x="80628" y="16200"/>
                      <a:pt x="89200" y="8580"/>
                    </a:cubicBezTo>
                    <a:cubicBezTo>
                      <a:pt x="98725" y="1912"/>
                      <a:pt x="108250" y="-1898"/>
                      <a:pt x="120633" y="960"/>
                    </a:cubicBezTo>
                    <a:cubicBezTo>
                      <a:pt x="125395" y="2865"/>
                      <a:pt x="128253" y="4770"/>
                      <a:pt x="131110" y="8580"/>
                    </a:cubicBezTo>
                    <a:cubicBezTo>
                      <a:pt x="136825" y="23820"/>
                      <a:pt x="125395" y="33345"/>
                      <a:pt x="118728" y="44775"/>
                    </a:cubicBezTo>
                    <a:cubicBezTo>
                      <a:pt x="108250" y="60967"/>
                      <a:pt x="114918" y="80017"/>
                      <a:pt x="106345" y="96210"/>
                    </a:cubicBezTo>
                    <a:cubicBezTo>
                      <a:pt x="102535" y="102877"/>
                      <a:pt x="97773" y="107640"/>
                      <a:pt x="91105" y="110497"/>
                    </a:cubicBezTo>
                    <a:cubicBezTo>
                      <a:pt x="77770" y="116212"/>
                      <a:pt x="63483" y="115260"/>
                      <a:pt x="49195" y="116212"/>
                    </a:cubicBezTo>
                    <a:cubicBezTo>
                      <a:pt x="35860" y="117165"/>
                      <a:pt x="23478" y="125737"/>
                      <a:pt x="9191" y="124785"/>
                    </a:cubicBezTo>
                    <a:cubicBezTo>
                      <a:pt x="-1287" y="119070"/>
                      <a:pt x="-2240" y="111450"/>
                      <a:pt x="3475" y="101925"/>
                    </a:cubicBezTo>
                    <a:cubicBezTo>
                      <a:pt x="1570" y="98115"/>
                      <a:pt x="1570" y="96210"/>
                      <a:pt x="2523" y="94305"/>
                    </a:cubicBezTo>
                    <a:close/>
                  </a:path>
                </a:pathLst>
              </a:custGeom>
              <a:solidFill>
                <a:srgbClr val="3236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2080AC0E-15C0-4527-8EC8-DDB2EC854B1F}"/>
                  </a:ext>
                </a:extLst>
              </p:cNvPr>
              <p:cNvSpPr/>
              <p:nvPr/>
            </p:nvSpPr>
            <p:spPr>
              <a:xfrm>
                <a:off x="11754914" y="-2808529"/>
                <a:ext cx="44843" cy="246697"/>
              </a:xfrm>
              <a:custGeom>
                <a:avLst/>
                <a:gdLst>
                  <a:gd name="connsiteX0" fmla="*/ 6323 w 44843"/>
                  <a:gd name="connsiteY0" fmla="*/ 19050 h 246697"/>
                  <a:gd name="connsiteX1" fmla="*/ 33945 w 44843"/>
                  <a:gd name="connsiteY1" fmla="*/ 0 h 246697"/>
                  <a:gd name="connsiteX2" fmla="*/ 44423 w 44843"/>
                  <a:gd name="connsiteY2" fmla="*/ 24765 h 246697"/>
                  <a:gd name="connsiteX3" fmla="*/ 42518 w 44843"/>
                  <a:gd name="connsiteY3" fmla="*/ 233363 h 246697"/>
                  <a:gd name="connsiteX4" fmla="*/ 32040 w 44843"/>
                  <a:gd name="connsiteY4" fmla="*/ 246697 h 246697"/>
                  <a:gd name="connsiteX5" fmla="*/ 13943 w 44843"/>
                  <a:gd name="connsiteY5" fmla="*/ 198120 h 246697"/>
                  <a:gd name="connsiteX6" fmla="*/ 2513 w 44843"/>
                  <a:gd name="connsiteY6" fmla="*/ 60960 h 246697"/>
                  <a:gd name="connsiteX7" fmla="*/ 2513 w 44843"/>
                  <a:gd name="connsiteY7" fmla="*/ 37148 h 246697"/>
                  <a:gd name="connsiteX8" fmla="*/ 6323 w 44843"/>
                  <a:gd name="connsiteY8" fmla="*/ 19050 h 246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43" h="246697">
                    <a:moveTo>
                      <a:pt x="6323" y="19050"/>
                    </a:moveTo>
                    <a:cubicBezTo>
                      <a:pt x="15848" y="12382"/>
                      <a:pt x="25373" y="6668"/>
                      <a:pt x="33945" y="0"/>
                    </a:cubicBezTo>
                    <a:cubicBezTo>
                      <a:pt x="41565" y="6668"/>
                      <a:pt x="46328" y="16193"/>
                      <a:pt x="44423" y="24765"/>
                    </a:cubicBezTo>
                    <a:cubicBezTo>
                      <a:pt x="31088" y="94297"/>
                      <a:pt x="40613" y="163830"/>
                      <a:pt x="42518" y="233363"/>
                    </a:cubicBezTo>
                    <a:cubicBezTo>
                      <a:pt x="40613" y="239078"/>
                      <a:pt x="36803" y="243840"/>
                      <a:pt x="32040" y="246697"/>
                    </a:cubicBezTo>
                    <a:cubicBezTo>
                      <a:pt x="26325" y="230505"/>
                      <a:pt x="19658" y="214313"/>
                      <a:pt x="13943" y="198120"/>
                    </a:cubicBezTo>
                    <a:cubicBezTo>
                      <a:pt x="-7964" y="154305"/>
                      <a:pt x="10133" y="106680"/>
                      <a:pt x="2513" y="60960"/>
                    </a:cubicBezTo>
                    <a:cubicBezTo>
                      <a:pt x="-344" y="53340"/>
                      <a:pt x="-1297" y="44768"/>
                      <a:pt x="2513" y="37148"/>
                    </a:cubicBezTo>
                    <a:cubicBezTo>
                      <a:pt x="4418" y="32385"/>
                      <a:pt x="5370" y="25718"/>
                      <a:pt x="6323" y="1905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959D97D8-F302-41BC-A1EB-ABEAAD55BB02}"/>
                  </a:ext>
                </a:extLst>
              </p:cNvPr>
              <p:cNvSpPr/>
              <p:nvPr/>
            </p:nvSpPr>
            <p:spPr>
              <a:xfrm>
                <a:off x="11745035" y="-2769476"/>
                <a:ext cx="20250" cy="189547"/>
              </a:xfrm>
              <a:custGeom>
                <a:avLst/>
                <a:gdLst>
                  <a:gd name="connsiteX0" fmla="*/ 13345 w 20250"/>
                  <a:gd name="connsiteY0" fmla="*/ 0 h 189547"/>
                  <a:gd name="connsiteX1" fmla="*/ 17155 w 20250"/>
                  <a:gd name="connsiteY1" fmla="*/ 20002 h 189547"/>
                  <a:gd name="connsiteX2" fmla="*/ 16203 w 20250"/>
                  <a:gd name="connsiteY2" fmla="*/ 160973 h 189547"/>
                  <a:gd name="connsiteX3" fmla="*/ 12392 w 20250"/>
                  <a:gd name="connsiteY3" fmla="*/ 189548 h 189547"/>
                  <a:gd name="connsiteX4" fmla="*/ 13345 w 20250"/>
                  <a:gd name="connsiteY4" fmla="*/ 0 h 189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50" h="189547">
                    <a:moveTo>
                      <a:pt x="13345" y="0"/>
                    </a:moveTo>
                    <a:cubicBezTo>
                      <a:pt x="14298" y="6667"/>
                      <a:pt x="15250" y="13335"/>
                      <a:pt x="17155" y="20002"/>
                    </a:cubicBezTo>
                    <a:cubicBezTo>
                      <a:pt x="20965" y="67627"/>
                      <a:pt x="21917" y="114300"/>
                      <a:pt x="16203" y="160973"/>
                    </a:cubicBezTo>
                    <a:cubicBezTo>
                      <a:pt x="15250" y="170498"/>
                      <a:pt x="14298" y="180023"/>
                      <a:pt x="12392" y="189548"/>
                    </a:cubicBezTo>
                    <a:cubicBezTo>
                      <a:pt x="-2847" y="126682"/>
                      <a:pt x="-5705" y="62865"/>
                      <a:pt x="13345" y="0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C413D9CB-DA26-4ABC-9F51-ED55C7B71A7F}"/>
                  </a:ext>
                </a:extLst>
              </p:cNvPr>
              <p:cNvSpPr/>
              <p:nvPr/>
            </p:nvSpPr>
            <p:spPr>
              <a:xfrm>
                <a:off x="12075797" y="-1485506"/>
                <a:ext cx="38948" cy="65722"/>
              </a:xfrm>
              <a:custGeom>
                <a:avLst/>
                <a:gdLst>
                  <a:gd name="connsiteX0" fmla="*/ 26435 w 38948"/>
                  <a:gd name="connsiteY0" fmla="*/ 0 h 65722"/>
                  <a:gd name="connsiteX1" fmla="*/ 35960 w 38948"/>
                  <a:gd name="connsiteY1" fmla="*/ 20003 h 65722"/>
                  <a:gd name="connsiteX2" fmla="*/ 36912 w 38948"/>
                  <a:gd name="connsiteY2" fmla="*/ 48578 h 65722"/>
                  <a:gd name="connsiteX3" fmla="*/ 27387 w 38948"/>
                  <a:gd name="connsiteY3" fmla="*/ 65723 h 65722"/>
                  <a:gd name="connsiteX4" fmla="*/ 26435 w 38948"/>
                  <a:gd name="connsiteY4" fmla="*/ 0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948" h="65722">
                    <a:moveTo>
                      <a:pt x="26435" y="0"/>
                    </a:moveTo>
                    <a:cubicBezTo>
                      <a:pt x="29292" y="6667"/>
                      <a:pt x="33102" y="13335"/>
                      <a:pt x="35960" y="20003"/>
                    </a:cubicBezTo>
                    <a:cubicBezTo>
                      <a:pt x="39769" y="29528"/>
                      <a:pt x="39769" y="39053"/>
                      <a:pt x="36912" y="48578"/>
                    </a:cubicBezTo>
                    <a:cubicBezTo>
                      <a:pt x="34055" y="54292"/>
                      <a:pt x="30244" y="60008"/>
                      <a:pt x="27387" y="65723"/>
                    </a:cubicBezTo>
                    <a:cubicBezTo>
                      <a:pt x="-21190" y="44767"/>
                      <a:pt x="5480" y="21908"/>
                      <a:pt x="26435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6E1893E-2622-4010-A157-CA8493FE03A3}"/>
                  </a:ext>
                </a:extLst>
              </p:cNvPr>
              <p:cNvSpPr/>
              <p:nvPr/>
            </p:nvSpPr>
            <p:spPr>
              <a:xfrm>
                <a:off x="12769934" y="-1335761"/>
                <a:ext cx="47625" cy="51232"/>
              </a:xfrm>
              <a:custGeom>
                <a:avLst/>
                <a:gdLst>
                  <a:gd name="connsiteX0" fmla="*/ 38100 w 47625"/>
                  <a:gd name="connsiteY0" fmla="*/ 51233 h 51232"/>
                  <a:gd name="connsiteX1" fmla="*/ 0 w 47625"/>
                  <a:gd name="connsiteY1" fmla="*/ 4560 h 51232"/>
                  <a:gd name="connsiteX2" fmla="*/ 17145 w 47625"/>
                  <a:gd name="connsiteY2" fmla="*/ 2655 h 51232"/>
                  <a:gd name="connsiteX3" fmla="*/ 47625 w 47625"/>
                  <a:gd name="connsiteY3" fmla="*/ 12180 h 51232"/>
                  <a:gd name="connsiteX4" fmla="*/ 38100 w 47625"/>
                  <a:gd name="connsiteY4" fmla="*/ 51233 h 51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625" h="51232">
                    <a:moveTo>
                      <a:pt x="38100" y="51233"/>
                    </a:moveTo>
                    <a:cubicBezTo>
                      <a:pt x="29528" y="32183"/>
                      <a:pt x="22860" y="12180"/>
                      <a:pt x="0" y="4560"/>
                    </a:cubicBezTo>
                    <a:cubicBezTo>
                      <a:pt x="4763" y="-1155"/>
                      <a:pt x="10478" y="-1155"/>
                      <a:pt x="17145" y="2655"/>
                    </a:cubicBezTo>
                    <a:cubicBezTo>
                      <a:pt x="25718" y="9323"/>
                      <a:pt x="42863" y="-9727"/>
                      <a:pt x="47625" y="12180"/>
                    </a:cubicBezTo>
                    <a:cubicBezTo>
                      <a:pt x="34290" y="22658"/>
                      <a:pt x="44768" y="38850"/>
                      <a:pt x="38100" y="51233"/>
                    </a:cubicBezTo>
                    <a:close/>
                  </a:path>
                </a:pathLst>
              </a:custGeom>
              <a:solidFill>
                <a:srgbClr val="1D17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435F6F8-C475-4021-AE05-EB70C1EB14E6}"/>
                  </a:ext>
                </a:extLst>
              </p:cNvPr>
              <p:cNvSpPr/>
              <p:nvPr/>
            </p:nvSpPr>
            <p:spPr>
              <a:xfrm>
                <a:off x="13512884" y="-2902826"/>
                <a:ext cx="19050" cy="65722"/>
              </a:xfrm>
              <a:custGeom>
                <a:avLst/>
                <a:gdLst>
                  <a:gd name="connsiteX0" fmla="*/ 19050 w 19050"/>
                  <a:gd name="connsiteY0" fmla="*/ 65722 h 65722"/>
                  <a:gd name="connsiteX1" fmla="*/ 0 w 19050"/>
                  <a:gd name="connsiteY1" fmla="*/ 0 h 65722"/>
                  <a:gd name="connsiteX2" fmla="*/ 19050 w 19050"/>
                  <a:gd name="connsiteY2" fmla="*/ 65722 h 6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050" h="65722">
                    <a:moveTo>
                      <a:pt x="19050" y="65722"/>
                    </a:moveTo>
                    <a:cubicBezTo>
                      <a:pt x="3810" y="46672"/>
                      <a:pt x="0" y="23813"/>
                      <a:pt x="0" y="0"/>
                    </a:cubicBezTo>
                    <a:cubicBezTo>
                      <a:pt x="15240" y="20002"/>
                      <a:pt x="19050" y="41910"/>
                      <a:pt x="19050" y="65722"/>
                    </a:cubicBezTo>
                    <a:close/>
                  </a:path>
                </a:pathLst>
              </a:custGeom>
              <a:solidFill>
                <a:srgbClr val="4F3A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1FCD3DE0-45B2-4880-8E4A-41D0AD11C2E1}"/>
                  </a:ext>
                </a:extLst>
              </p:cNvPr>
              <p:cNvSpPr/>
              <p:nvPr/>
            </p:nvSpPr>
            <p:spPr>
              <a:xfrm>
                <a:off x="12109852" y="-1415973"/>
                <a:ext cx="39052" cy="21907"/>
              </a:xfrm>
              <a:custGeom>
                <a:avLst/>
                <a:gdLst>
                  <a:gd name="connsiteX0" fmla="*/ 0 w 39052"/>
                  <a:gd name="connsiteY0" fmla="*/ 0 h 21907"/>
                  <a:gd name="connsiteX1" fmla="*/ 39052 w 39052"/>
                  <a:gd name="connsiteY1" fmla="*/ 21908 h 21907"/>
                  <a:gd name="connsiteX2" fmla="*/ 0 w 39052"/>
                  <a:gd name="connsiteY2" fmla="*/ 0 h 21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21907">
                    <a:moveTo>
                      <a:pt x="0" y="0"/>
                    </a:moveTo>
                    <a:cubicBezTo>
                      <a:pt x="17145" y="0"/>
                      <a:pt x="32385" y="2858"/>
                      <a:pt x="39052" y="21908"/>
                    </a:cubicBezTo>
                    <a:cubicBezTo>
                      <a:pt x="24765" y="16192"/>
                      <a:pt x="10477" y="12383"/>
                      <a:pt x="0" y="0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B44F10B1-1DDA-4D7B-9566-FF3F896CD6FD}"/>
                  </a:ext>
                </a:extLst>
              </p:cNvPr>
              <p:cNvSpPr/>
              <p:nvPr/>
            </p:nvSpPr>
            <p:spPr>
              <a:xfrm>
                <a:off x="12571815" y="-1369772"/>
                <a:ext cx="36276" cy="205258"/>
              </a:xfrm>
              <a:custGeom>
                <a:avLst/>
                <a:gdLst>
                  <a:gd name="connsiteX0" fmla="*/ 0 w 36276"/>
                  <a:gd name="connsiteY0" fmla="*/ 193828 h 205258"/>
                  <a:gd name="connsiteX1" fmla="*/ 5715 w 36276"/>
                  <a:gd name="connsiteY1" fmla="*/ 49048 h 205258"/>
                  <a:gd name="connsiteX2" fmla="*/ 5715 w 36276"/>
                  <a:gd name="connsiteY2" fmla="*/ 16663 h 205258"/>
                  <a:gd name="connsiteX3" fmla="*/ 26670 w 36276"/>
                  <a:gd name="connsiteY3" fmla="*/ 9996 h 205258"/>
                  <a:gd name="connsiteX4" fmla="*/ 36195 w 36276"/>
                  <a:gd name="connsiteY4" fmla="*/ 38571 h 205258"/>
                  <a:gd name="connsiteX5" fmla="*/ 26670 w 36276"/>
                  <a:gd name="connsiteY5" fmla="*/ 157633 h 205258"/>
                  <a:gd name="connsiteX6" fmla="*/ 8573 w 36276"/>
                  <a:gd name="connsiteY6" fmla="*/ 205258 h 205258"/>
                  <a:gd name="connsiteX7" fmla="*/ 0 w 36276"/>
                  <a:gd name="connsiteY7" fmla="*/ 193828 h 205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276" h="205258">
                    <a:moveTo>
                      <a:pt x="0" y="193828"/>
                    </a:moveTo>
                    <a:cubicBezTo>
                      <a:pt x="21907" y="146203"/>
                      <a:pt x="4763" y="97626"/>
                      <a:pt x="5715" y="49048"/>
                    </a:cubicBezTo>
                    <a:cubicBezTo>
                      <a:pt x="5715" y="38571"/>
                      <a:pt x="6668" y="27141"/>
                      <a:pt x="5715" y="16663"/>
                    </a:cubicBezTo>
                    <a:cubicBezTo>
                      <a:pt x="4763" y="-10959"/>
                      <a:pt x="16193" y="2376"/>
                      <a:pt x="26670" y="9996"/>
                    </a:cubicBezTo>
                    <a:cubicBezTo>
                      <a:pt x="29527" y="19521"/>
                      <a:pt x="37148" y="28093"/>
                      <a:pt x="36195" y="38571"/>
                    </a:cubicBezTo>
                    <a:cubicBezTo>
                      <a:pt x="20002" y="77623"/>
                      <a:pt x="27623" y="117628"/>
                      <a:pt x="26670" y="157633"/>
                    </a:cubicBezTo>
                    <a:cubicBezTo>
                      <a:pt x="25718" y="175731"/>
                      <a:pt x="31432" y="195733"/>
                      <a:pt x="8573" y="205258"/>
                    </a:cubicBezTo>
                    <a:cubicBezTo>
                      <a:pt x="5715" y="201448"/>
                      <a:pt x="2857" y="197638"/>
                      <a:pt x="0" y="193828"/>
                    </a:cubicBezTo>
                    <a:close/>
                  </a:path>
                </a:pathLst>
              </a:custGeom>
              <a:solidFill>
                <a:srgbClr val="3222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EAA027E6-8E16-47FC-9D16-638A34C41CC2}"/>
                  </a:ext>
                </a:extLst>
              </p:cNvPr>
              <p:cNvSpPr/>
              <p:nvPr/>
            </p:nvSpPr>
            <p:spPr>
              <a:xfrm>
                <a:off x="11883445" y="-2613821"/>
                <a:ext cx="1193128" cy="686630"/>
              </a:xfrm>
              <a:custGeom>
                <a:avLst/>
                <a:gdLst>
                  <a:gd name="connsiteX0" fmla="*/ 1163668 w 1193128"/>
                  <a:gd name="connsiteY0" fmla="*/ 350123 h 686630"/>
                  <a:gd name="connsiteX1" fmla="*/ 933162 w 1193128"/>
                  <a:gd name="connsiteY1" fmla="*/ 613013 h 686630"/>
                  <a:gd name="connsiteX2" fmla="*/ 799812 w 1193128"/>
                  <a:gd name="connsiteY2" fmla="*/ 660638 h 686630"/>
                  <a:gd name="connsiteX3" fmla="*/ 789335 w 1193128"/>
                  <a:gd name="connsiteY3" fmla="*/ 671115 h 686630"/>
                  <a:gd name="connsiteX4" fmla="*/ 724565 w 1193128"/>
                  <a:gd name="connsiteY4" fmla="*/ 681593 h 686630"/>
                  <a:gd name="connsiteX5" fmla="*/ 701705 w 1193128"/>
                  <a:gd name="connsiteY5" fmla="*/ 685403 h 686630"/>
                  <a:gd name="connsiteX6" fmla="*/ 661700 w 1193128"/>
                  <a:gd name="connsiteY6" fmla="*/ 686356 h 686630"/>
                  <a:gd name="connsiteX7" fmla="*/ 554067 w 1193128"/>
                  <a:gd name="connsiteY7" fmla="*/ 686356 h 686630"/>
                  <a:gd name="connsiteX8" fmla="*/ 451197 w 1193128"/>
                  <a:gd name="connsiteY8" fmla="*/ 660638 h 686630"/>
                  <a:gd name="connsiteX9" fmla="*/ 233075 w 1193128"/>
                  <a:gd name="connsiteY9" fmla="*/ 587295 h 686630"/>
                  <a:gd name="connsiteX10" fmla="*/ 27334 w 1193128"/>
                  <a:gd name="connsiteY10" fmla="*/ 322500 h 686630"/>
                  <a:gd name="connsiteX11" fmla="*/ 7332 w 1193128"/>
                  <a:gd name="connsiteY11" fmla="*/ 253920 h 686630"/>
                  <a:gd name="connsiteX12" fmla="*/ 10190 w 1193128"/>
                  <a:gd name="connsiteY12" fmla="*/ 189150 h 686630"/>
                  <a:gd name="connsiteX13" fmla="*/ 7332 w 1193128"/>
                  <a:gd name="connsiteY13" fmla="*/ 173910 h 686630"/>
                  <a:gd name="connsiteX14" fmla="*/ 43527 w 1193128"/>
                  <a:gd name="connsiteY14" fmla="*/ 111998 h 686630"/>
                  <a:gd name="connsiteX15" fmla="*/ 346422 w 1193128"/>
                  <a:gd name="connsiteY15" fmla="*/ 11033 h 686630"/>
                  <a:gd name="connsiteX16" fmla="*/ 960785 w 1193128"/>
                  <a:gd name="connsiteY16" fmla="*/ 42465 h 686630"/>
                  <a:gd name="connsiteX17" fmla="*/ 1122710 w 1193128"/>
                  <a:gd name="connsiteY17" fmla="*/ 96758 h 686630"/>
                  <a:gd name="connsiteX18" fmla="*/ 1175097 w 1193128"/>
                  <a:gd name="connsiteY18" fmla="*/ 193913 h 686630"/>
                  <a:gd name="connsiteX19" fmla="*/ 1171287 w 1193128"/>
                  <a:gd name="connsiteY19" fmla="*/ 226298 h 686630"/>
                  <a:gd name="connsiteX20" fmla="*/ 1170335 w 1193128"/>
                  <a:gd name="connsiteY20" fmla="*/ 233918 h 686630"/>
                  <a:gd name="connsiteX21" fmla="*/ 1169382 w 1193128"/>
                  <a:gd name="connsiteY21" fmla="*/ 263445 h 686630"/>
                  <a:gd name="connsiteX22" fmla="*/ 1191290 w 1193128"/>
                  <a:gd name="connsiteY22" fmla="*/ 289163 h 686630"/>
                  <a:gd name="connsiteX23" fmla="*/ 1163668 w 1193128"/>
                  <a:gd name="connsiteY23" fmla="*/ 350123 h 68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93128" h="686630">
                    <a:moveTo>
                      <a:pt x="1163668" y="350123"/>
                    </a:moveTo>
                    <a:cubicBezTo>
                      <a:pt x="1139855" y="484426"/>
                      <a:pt x="1047462" y="558720"/>
                      <a:pt x="933162" y="613013"/>
                    </a:cubicBezTo>
                    <a:cubicBezTo>
                      <a:pt x="890300" y="633015"/>
                      <a:pt x="844580" y="645398"/>
                      <a:pt x="799812" y="660638"/>
                    </a:cubicBezTo>
                    <a:cubicBezTo>
                      <a:pt x="796955" y="665401"/>
                      <a:pt x="794097" y="668258"/>
                      <a:pt x="789335" y="671115"/>
                    </a:cubicBezTo>
                    <a:cubicBezTo>
                      <a:pt x="768380" y="678735"/>
                      <a:pt x="745520" y="673020"/>
                      <a:pt x="724565" y="681593"/>
                    </a:cubicBezTo>
                    <a:cubicBezTo>
                      <a:pt x="716945" y="683498"/>
                      <a:pt x="709325" y="684451"/>
                      <a:pt x="701705" y="685403"/>
                    </a:cubicBezTo>
                    <a:cubicBezTo>
                      <a:pt x="688370" y="686356"/>
                      <a:pt x="675035" y="686356"/>
                      <a:pt x="661700" y="686356"/>
                    </a:cubicBezTo>
                    <a:cubicBezTo>
                      <a:pt x="625505" y="685403"/>
                      <a:pt x="590262" y="687308"/>
                      <a:pt x="554067" y="686356"/>
                    </a:cubicBezTo>
                    <a:cubicBezTo>
                      <a:pt x="517872" y="683498"/>
                      <a:pt x="480725" y="686356"/>
                      <a:pt x="451197" y="660638"/>
                    </a:cubicBezTo>
                    <a:cubicBezTo>
                      <a:pt x="375950" y="642540"/>
                      <a:pt x="301655" y="623490"/>
                      <a:pt x="233075" y="587295"/>
                    </a:cubicBezTo>
                    <a:cubicBezTo>
                      <a:pt x="124490" y="530145"/>
                      <a:pt x="47337" y="448231"/>
                      <a:pt x="27334" y="322500"/>
                    </a:cubicBezTo>
                    <a:cubicBezTo>
                      <a:pt x="3522" y="304403"/>
                      <a:pt x="-8860" y="283448"/>
                      <a:pt x="7332" y="253920"/>
                    </a:cubicBezTo>
                    <a:cubicBezTo>
                      <a:pt x="18762" y="232965"/>
                      <a:pt x="16857" y="211058"/>
                      <a:pt x="10190" y="189150"/>
                    </a:cubicBezTo>
                    <a:cubicBezTo>
                      <a:pt x="8284" y="184388"/>
                      <a:pt x="8284" y="178673"/>
                      <a:pt x="7332" y="173910"/>
                    </a:cubicBezTo>
                    <a:cubicBezTo>
                      <a:pt x="4475" y="144383"/>
                      <a:pt x="22572" y="128190"/>
                      <a:pt x="43527" y="111998"/>
                    </a:cubicBezTo>
                    <a:cubicBezTo>
                      <a:pt x="134015" y="45323"/>
                      <a:pt x="238790" y="24368"/>
                      <a:pt x="346422" y="11033"/>
                    </a:cubicBezTo>
                    <a:cubicBezTo>
                      <a:pt x="553115" y="-14685"/>
                      <a:pt x="757902" y="8175"/>
                      <a:pt x="960785" y="42465"/>
                    </a:cubicBezTo>
                    <a:cubicBezTo>
                      <a:pt x="1016982" y="51990"/>
                      <a:pt x="1071275" y="71993"/>
                      <a:pt x="1122710" y="96758"/>
                    </a:cubicBezTo>
                    <a:cubicBezTo>
                      <a:pt x="1178907" y="123428"/>
                      <a:pt x="1181765" y="131048"/>
                      <a:pt x="1175097" y="193913"/>
                    </a:cubicBezTo>
                    <a:cubicBezTo>
                      <a:pt x="1174145" y="204390"/>
                      <a:pt x="1177002" y="215820"/>
                      <a:pt x="1171287" y="226298"/>
                    </a:cubicBezTo>
                    <a:cubicBezTo>
                      <a:pt x="1172240" y="229156"/>
                      <a:pt x="1172240" y="231060"/>
                      <a:pt x="1170335" y="233918"/>
                    </a:cubicBezTo>
                    <a:cubicBezTo>
                      <a:pt x="1161762" y="243443"/>
                      <a:pt x="1162715" y="254873"/>
                      <a:pt x="1169382" y="263445"/>
                    </a:cubicBezTo>
                    <a:cubicBezTo>
                      <a:pt x="1176050" y="272970"/>
                      <a:pt x="1199862" y="280590"/>
                      <a:pt x="1191290" y="289163"/>
                    </a:cubicBezTo>
                    <a:cubicBezTo>
                      <a:pt x="1176050" y="307260"/>
                      <a:pt x="1193195" y="340598"/>
                      <a:pt x="1163668" y="350123"/>
                    </a:cubicBezTo>
                    <a:close/>
                  </a:path>
                </a:pathLst>
              </a:custGeom>
              <a:solidFill>
                <a:srgbClr val="FEE2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056E6A1D-B56F-4916-9296-D38C35AA3022}"/>
                  </a:ext>
                </a:extLst>
              </p:cNvPr>
              <p:cNvSpPr/>
              <p:nvPr/>
            </p:nvSpPr>
            <p:spPr>
              <a:xfrm>
                <a:off x="12154447" y="-3028556"/>
                <a:ext cx="585296" cy="383697"/>
              </a:xfrm>
              <a:custGeom>
                <a:avLst/>
                <a:gdLst>
                  <a:gd name="connsiteX0" fmla="*/ 567862 w 585296"/>
                  <a:gd name="connsiteY0" fmla="*/ 343853 h 383697"/>
                  <a:gd name="connsiteX1" fmla="*/ 521190 w 585296"/>
                  <a:gd name="connsiteY1" fmla="*/ 376237 h 383697"/>
                  <a:gd name="connsiteX2" fmla="*/ 81135 w 585296"/>
                  <a:gd name="connsiteY2" fmla="*/ 378143 h 383697"/>
                  <a:gd name="connsiteX3" fmla="*/ 6840 w 585296"/>
                  <a:gd name="connsiteY3" fmla="*/ 316230 h 383697"/>
                  <a:gd name="connsiteX4" fmla="*/ 4935 w 585296"/>
                  <a:gd name="connsiteY4" fmla="*/ 259080 h 383697"/>
                  <a:gd name="connsiteX5" fmla="*/ 71610 w 585296"/>
                  <a:gd name="connsiteY5" fmla="*/ 0 h 383697"/>
                  <a:gd name="connsiteX6" fmla="*/ 85897 w 585296"/>
                  <a:gd name="connsiteY6" fmla="*/ 71438 h 383697"/>
                  <a:gd name="connsiteX7" fmla="*/ 294494 w 585296"/>
                  <a:gd name="connsiteY7" fmla="*/ 273368 h 383697"/>
                  <a:gd name="connsiteX8" fmla="*/ 378315 w 585296"/>
                  <a:gd name="connsiteY8" fmla="*/ 260985 h 383697"/>
                  <a:gd name="connsiteX9" fmla="*/ 514522 w 585296"/>
                  <a:gd name="connsiteY9" fmla="*/ 113347 h 383697"/>
                  <a:gd name="connsiteX10" fmla="*/ 543097 w 585296"/>
                  <a:gd name="connsiteY10" fmla="*/ 37147 h 383697"/>
                  <a:gd name="connsiteX11" fmla="*/ 574530 w 585296"/>
                  <a:gd name="connsiteY11" fmla="*/ 137160 h 383697"/>
                  <a:gd name="connsiteX12" fmla="*/ 577387 w 585296"/>
                  <a:gd name="connsiteY12" fmla="*/ 296228 h 383697"/>
                  <a:gd name="connsiteX13" fmla="*/ 577387 w 585296"/>
                  <a:gd name="connsiteY13" fmla="*/ 296228 h 383697"/>
                  <a:gd name="connsiteX14" fmla="*/ 567862 w 585296"/>
                  <a:gd name="connsiteY14" fmla="*/ 343853 h 38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85296" h="383697">
                    <a:moveTo>
                      <a:pt x="567862" y="343853"/>
                    </a:moveTo>
                    <a:cubicBezTo>
                      <a:pt x="566910" y="375285"/>
                      <a:pt x="552622" y="380047"/>
                      <a:pt x="521190" y="376237"/>
                    </a:cubicBezTo>
                    <a:cubicBezTo>
                      <a:pt x="374505" y="358140"/>
                      <a:pt x="227819" y="354330"/>
                      <a:pt x="81135" y="378143"/>
                    </a:cubicBezTo>
                    <a:cubicBezTo>
                      <a:pt x="7792" y="389572"/>
                      <a:pt x="6840" y="389572"/>
                      <a:pt x="6840" y="316230"/>
                    </a:cubicBezTo>
                    <a:cubicBezTo>
                      <a:pt x="6840" y="297180"/>
                      <a:pt x="4935" y="278130"/>
                      <a:pt x="4935" y="259080"/>
                    </a:cubicBezTo>
                    <a:cubicBezTo>
                      <a:pt x="-14115" y="189547"/>
                      <a:pt x="24937" y="36195"/>
                      <a:pt x="71610" y="0"/>
                    </a:cubicBezTo>
                    <a:cubicBezTo>
                      <a:pt x="93517" y="20002"/>
                      <a:pt x="85897" y="46672"/>
                      <a:pt x="85897" y="71438"/>
                    </a:cubicBezTo>
                    <a:cubicBezTo>
                      <a:pt x="87802" y="230505"/>
                      <a:pt x="133522" y="276225"/>
                      <a:pt x="294494" y="273368"/>
                    </a:cubicBezTo>
                    <a:cubicBezTo>
                      <a:pt x="323069" y="273368"/>
                      <a:pt x="351644" y="269558"/>
                      <a:pt x="378315" y="260985"/>
                    </a:cubicBezTo>
                    <a:cubicBezTo>
                      <a:pt x="451657" y="238125"/>
                      <a:pt x="502140" y="194310"/>
                      <a:pt x="514522" y="113347"/>
                    </a:cubicBezTo>
                    <a:cubicBezTo>
                      <a:pt x="518332" y="86677"/>
                      <a:pt x="514522" y="55245"/>
                      <a:pt x="543097" y="37147"/>
                    </a:cubicBezTo>
                    <a:cubicBezTo>
                      <a:pt x="577387" y="62865"/>
                      <a:pt x="567862" y="102870"/>
                      <a:pt x="574530" y="137160"/>
                    </a:cubicBezTo>
                    <a:cubicBezTo>
                      <a:pt x="584055" y="189547"/>
                      <a:pt x="591674" y="242888"/>
                      <a:pt x="577387" y="296228"/>
                    </a:cubicBezTo>
                    <a:lnTo>
                      <a:pt x="577387" y="296228"/>
                    </a:lnTo>
                    <a:cubicBezTo>
                      <a:pt x="565957" y="310515"/>
                      <a:pt x="578340" y="329565"/>
                      <a:pt x="567862" y="343853"/>
                    </a:cubicBezTo>
                    <a:close/>
                  </a:path>
                </a:pathLst>
              </a:custGeom>
              <a:solidFill>
                <a:srgbClr val="B46D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316ABD02-517C-493C-9FC9-4AF5380F5EC1}"/>
                  </a:ext>
                </a:extLst>
              </p:cNvPr>
              <p:cNvSpPr/>
              <p:nvPr/>
            </p:nvSpPr>
            <p:spPr>
              <a:xfrm>
                <a:off x="12723262" y="-2979363"/>
                <a:ext cx="335673" cy="412209"/>
              </a:xfrm>
              <a:custGeom>
                <a:avLst/>
                <a:gdLst>
                  <a:gd name="connsiteX0" fmla="*/ 303847 w 335673"/>
                  <a:gd name="connsiteY0" fmla="*/ 409912 h 412209"/>
                  <a:gd name="connsiteX1" fmla="*/ 104775 w 335673"/>
                  <a:gd name="connsiteY1" fmla="*/ 351809 h 412209"/>
                  <a:gd name="connsiteX2" fmla="*/ 56197 w 335673"/>
                  <a:gd name="connsiteY2" fmla="*/ 308947 h 412209"/>
                  <a:gd name="connsiteX3" fmla="*/ 27622 w 335673"/>
                  <a:gd name="connsiteY3" fmla="*/ 209887 h 412209"/>
                  <a:gd name="connsiteX4" fmla="*/ 0 w 335673"/>
                  <a:gd name="connsiteY4" fmla="*/ 10814 h 412209"/>
                  <a:gd name="connsiteX5" fmla="*/ 43815 w 335673"/>
                  <a:gd name="connsiteY5" fmla="*/ 26054 h 412209"/>
                  <a:gd name="connsiteX6" fmla="*/ 115252 w 335673"/>
                  <a:gd name="connsiteY6" fmla="*/ 112732 h 412209"/>
                  <a:gd name="connsiteX7" fmla="*/ 170497 w 335673"/>
                  <a:gd name="connsiteY7" fmla="*/ 147974 h 412209"/>
                  <a:gd name="connsiteX8" fmla="*/ 261938 w 335673"/>
                  <a:gd name="connsiteY8" fmla="*/ 126067 h 412209"/>
                  <a:gd name="connsiteX9" fmla="*/ 284797 w 335673"/>
                  <a:gd name="connsiteY9" fmla="*/ 114637 h 412209"/>
                  <a:gd name="connsiteX10" fmla="*/ 333375 w 335673"/>
                  <a:gd name="connsiteY10" fmla="*/ 387052 h 412209"/>
                  <a:gd name="connsiteX11" fmla="*/ 303847 w 335673"/>
                  <a:gd name="connsiteY11" fmla="*/ 409912 h 412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5673" h="412209">
                    <a:moveTo>
                      <a:pt x="303847" y="409912"/>
                    </a:moveTo>
                    <a:cubicBezTo>
                      <a:pt x="240030" y="381337"/>
                      <a:pt x="172402" y="367049"/>
                      <a:pt x="104775" y="351809"/>
                    </a:cubicBezTo>
                    <a:cubicBezTo>
                      <a:pt x="79057" y="346094"/>
                      <a:pt x="62865" y="336569"/>
                      <a:pt x="56197" y="308947"/>
                    </a:cubicBezTo>
                    <a:cubicBezTo>
                      <a:pt x="48577" y="275609"/>
                      <a:pt x="37147" y="242272"/>
                      <a:pt x="27622" y="209887"/>
                    </a:cubicBezTo>
                    <a:cubicBezTo>
                      <a:pt x="5715" y="145117"/>
                      <a:pt x="4763" y="77489"/>
                      <a:pt x="0" y="10814"/>
                    </a:cubicBezTo>
                    <a:cubicBezTo>
                      <a:pt x="25717" y="-15856"/>
                      <a:pt x="35242" y="13672"/>
                      <a:pt x="43815" y="26054"/>
                    </a:cubicBezTo>
                    <a:cubicBezTo>
                      <a:pt x="64770" y="57487"/>
                      <a:pt x="87630" y="87967"/>
                      <a:pt x="115252" y="112732"/>
                    </a:cubicBezTo>
                    <a:cubicBezTo>
                      <a:pt x="131445" y="127019"/>
                      <a:pt x="149542" y="140354"/>
                      <a:pt x="170497" y="147974"/>
                    </a:cubicBezTo>
                    <a:cubicBezTo>
                      <a:pt x="205740" y="160357"/>
                      <a:pt x="238125" y="162262"/>
                      <a:pt x="261938" y="126067"/>
                    </a:cubicBezTo>
                    <a:cubicBezTo>
                      <a:pt x="266700" y="118447"/>
                      <a:pt x="272415" y="109874"/>
                      <a:pt x="284797" y="114637"/>
                    </a:cubicBezTo>
                    <a:cubicBezTo>
                      <a:pt x="326707" y="201314"/>
                      <a:pt x="341947" y="291802"/>
                      <a:pt x="333375" y="387052"/>
                    </a:cubicBezTo>
                    <a:cubicBezTo>
                      <a:pt x="333375" y="401339"/>
                      <a:pt x="327660" y="418484"/>
                      <a:pt x="303847" y="409912"/>
                    </a:cubicBezTo>
                    <a:close/>
                  </a:path>
                </a:pathLst>
              </a:custGeom>
              <a:solidFill>
                <a:srgbClr val="B56C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A8DEC481-8D47-4B65-82A4-26A7B8E645E5}"/>
                  </a:ext>
                </a:extLst>
              </p:cNvPr>
              <p:cNvSpPr/>
              <p:nvPr/>
            </p:nvSpPr>
            <p:spPr>
              <a:xfrm>
                <a:off x="11879774" y="-2724709"/>
                <a:ext cx="1194523" cy="338137"/>
              </a:xfrm>
              <a:custGeom>
                <a:avLst/>
                <a:gdLst>
                  <a:gd name="connsiteX0" fmla="*/ 1176864 w 1194523"/>
                  <a:gd name="connsiteY0" fmla="*/ 338138 h 338137"/>
                  <a:gd name="connsiteX1" fmla="*/ 1174959 w 1194523"/>
                  <a:gd name="connsiteY1" fmla="*/ 328613 h 338137"/>
                  <a:gd name="connsiteX2" fmla="*/ 1156861 w 1194523"/>
                  <a:gd name="connsiteY2" fmla="*/ 240030 h 338137"/>
                  <a:gd name="connsiteX3" fmla="*/ 1067326 w 1194523"/>
                  <a:gd name="connsiteY3" fmla="*/ 200025 h 338137"/>
                  <a:gd name="connsiteX4" fmla="*/ 461536 w 1194523"/>
                  <a:gd name="connsiteY4" fmla="*/ 126683 h 338137"/>
                  <a:gd name="connsiteX5" fmla="*/ 113873 w 1194523"/>
                  <a:gd name="connsiteY5" fmla="*/ 200977 h 338137"/>
                  <a:gd name="connsiteX6" fmla="*/ 22434 w 1194523"/>
                  <a:gd name="connsiteY6" fmla="*/ 297180 h 338137"/>
                  <a:gd name="connsiteX7" fmla="*/ 2431 w 1194523"/>
                  <a:gd name="connsiteY7" fmla="*/ 242888 h 338137"/>
                  <a:gd name="connsiteX8" fmla="*/ 3384 w 1194523"/>
                  <a:gd name="connsiteY8" fmla="*/ 202883 h 338137"/>
                  <a:gd name="connsiteX9" fmla="*/ 116731 w 1194523"/>
                  <a:gd name="connsiteY9" fmla="*/ 153352 h 338137"/>
                  <a:gd name="connsiteX10" fmla="*/ 214839 w 1194523"/>
                  <a:gd name="connsiteY10" fmla="*/ 62865 h 338137"/>
                  <a:gd name="connsiteX11" fmla="*/ 251034 w 1194523"/>
                  <a:gd name="connsiteY11" fmla="*/ 0 h 338137"/>
                  <a:gd name="connsiteX12" fmla="*/ 253891 w 1194523"/>
                  <a:gd name="connsiteY12" fmla="*/ 62865 h 338137"/>
                  <a:gd name="connsiteX13" fmla="*/ 309136 w 1194523"/>
                  <a:gd name="connsiteY13" fmla="*/ 105727 h 338137"/>
                  <a:gd name="connsiteX14" fmla="*/ 819676 w 1194523"/>
                  <a:gd name="connsiteY14" fmla="*/ 102870 h 338137"/>
                  <a:gd name="connsiteX15" fmla="*/ 867301 w 1194523"/>
                  <a:gd name="connsiteY15" fmla="*/ 63818 h 338137"/>
                  <a:gd name="connsiteX16" fmla="*/ 951121 w 1194523"/>
                  <a:gd name="connsiteY16" fmla="*/ 123825 h 338137"/>
                  <a:gd name="connsiteX17" fmla="*/ 1147336 w 1194523"/>
                  <a:gd name="connsiteY17" fmla="*/ 180023 h 338137"/>
                  <a:gd name="connsiteX18" fmla="*/ 1193056 w 1194523"/>
                  <a:gd name="connsiteY18" fmla="*/ 248602 h 338137"/>
                  <a:gd name="connsiteX19" fmla="*/ 1176864 w 1194523"/>
                  <a:gd name="connsiteY19" fmla="*/ 338138 h 33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94523" h="338137">
                    <a:moveTo>
                      <a:pt x="1176864" y="338138"/>
                    </a:moveTo>
                    <a:cubicBezTo>
                      <a:pt x="1175911" y="335280"/>
                      <a:pt x="1175911" y="331470"/>
                      <a:pt x="1174959" y="328613"/>
                    </a:cubicBezTo>
                    <a:cubicBezTo>
                      <a:pt x="1165434" y="300038"/>
                      <a:pt x="1201628" y="262890"/>
                      <a:pt x="1156861" y="240030"/>
                    </a:cubicBezTo>
                    <a:cubicBezTo>
                      <a:pt x="1127334" y="225743"/>
                      <a:pt x="1099711" y="211455"/>
                      <a:pt x="1067326" y="200025"/>
                    </a:cubicBezTo>
                    <a:cubicBezTo>
                      <a:pt x="870159" y="132398"/>
                      <a:pt x="666323" y="123825"/>
                      <a:pt x="461536" y="126683"/>
                    </a:cubicBezTo>
                    <a:cubicBezTo>
                      <a:pt x="342473" y="128588"/>
                      <a:pt x="220553" y="141923"/>
                      <a:pt x="113873" y="200977"/>
                    </a:cubicBezTo>
                    <a:cubicBezTo>
                      <a:pt x="76726" y="221933"/>
                      <a:pt x="15766" y="230505"/>
                      <a:pt x="22434" y="297180"/>
                    </a:cubicBezTo>
                    <a:cubicBezTo>
                      <a:pt x="-8999" y="288608"/>
                      <a:pt x="1478" y="263843"/>
                      <a:pt x="2431" y="242888"/>
                    </a:cubicBezTo>
                    <a:cubicBezTo>
                      <a:pt x="3384" y="229552"/>
                      <a:pt x="13861" y="216218"/>
                      <a:pt x="3384" y="202883"/>
                    </a:cubicBezTo>
                    <a:cubicBezTo>
                      <a:pt x="34816" y="171450"/>
                      <a:pt x="77678" y="161925"/>
                      <a:pt x="116731" y="153352"/>
                    </a:cubicBezTo>
                    <a:cubicBezTo>
                      <a:pt x="170071" y="141923"/>
                      <a:pt x="198646" y="111443"/>
                      <a:pt x="214839" y="62865"/>
                    </a:cubicBezTo>
                    <a:cubicBezTo>
                      <a:pt x="222459" y="40958"/>
                      <a:pt x="232936" y="20002"/>
                      <a:pt x="251034" y="0"/>
                    </a:cubicBezTo>
                    <a:cubicBezTo>
                      <a:pt x="251986" y="20955"/>
                      <a:pt x="252939" y="41910"/>
                      <a:pt x="253891" y="62865"/>
                    </a:cubicBezTo>
                    <a:cubicBezTo>
                      <a:pt x="255796" y="98108"/>
                      <a:pt x="271036" y="112395"/>
                      <a:pt x="309136" y="105727"/>
                    </a:cubicBezTo>
                    <a:cubicBezTo>
                      <a:pt x="478681" y="78105"/>
                      <a:pt x="649178" y="79058"/>
                      <a:pt x="819676" y="102870"/>
                    </a:cubicBezTo>
                    <a:cubicBezTo>
                      <a:pt x="849203" y="106680"/>
                      <a:pt x="862539" y="95250"/>
                      <a:pt x="867301" y="63818"/>
                    </a:cubicBezTo>
                    <a:cubicBezTo>
                      <a:pt x="879684" y="111443"/>
                      <a:pt x="913973" y="117158"/>
                      <a:pt x="951121" y="123825"/>
                    </a:cubicBezTo>
                    <a:cubicBezTo>
                      <a:pt x="1017796" y="136208"/>
                      <a:pt x="1082566" y="158115"/>
                      <a:pt x="1147336" y="180023"/>
                    </a:cubicBezTo>
                    <a:cubicBezTo>
                      <a:pt x="1183531" y="192405"/>
                      <a:pt x="1199723" y="209550"/>
                      <a:pt x="1193056" y="248602"/>
                    </a:cubicBezTo>
                    <a:cubicBezTo>
                      <a:pt x="1189246" y="280035"/>
                      <a:pt x="1187341" y="309563"/>
                      <a:pt x="1176864" y="338138"/>
                    </a:cubicBezTo>
                    <a:close/>
                  </a:path>
                </a:pathLst>
              </a:custGeom>
              <a:solidFill>
                <a:srgbClr val="EEB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5B14B8CF-D036-4A32-8227-1BD3D6A6FAAC}"/>
                  </a:ext>
                </a:extLst>
              </p:cNvPr>
              <p:cNvSpPr/>
              <p:nvPr/>
            </p:nvSpPr>
            <p:spPr>
              <a:xfrm>
                <a:off x="13010917" y="-2906636"/>
                <a:ext cx="201816" cy="416242"/>
              </a:xfrm>
              <a:custGeom>
                <a:avLst/>
                <a:gdLst>
                  <a:gd name="connsiteX0" fmla="*/ 179070 w 201816"/>
                  <a:gd name="connsiteY0" fmla="*/ 79057 h 416242"/>
                  <a:gd name="connsiteX1" fmla="*/ 195263 w 201816"/>
                  <a:gd name="connsiteY1" fmla="*/ 127635 h 416242"/>
                  <a:gd name="connsiteX2" fmla="*/ 196215 w 201816"/>
                  <a:gd name="connsiteY2" fmla="*/ 329565 h 416242"/>
                  <a:gd name="connsiteX3" fmla="*/ 95250 w 201816"/>
                  <a:gd name="connsiteY3" fmla="*/ 416242 h 416242"/>
                  <a:gd name="connsiteX4" fmla="*/ 63818 w 201816"/>
                  <a:gd name="connsiteY4" fmla="*/ 355283 h 416242"/>
                  <a:gd name="connsiteX5" fmla="*/ 49530 w 201816"/>
                  <a:gd name="connsiteY5" fmla="*/ 259080 h 416242"/>
                  <a:gd name="connsiteX6" fmla="*/ 0 w 201816"/>
                  <a:gd name="connsiteY6" fmla="*/ 14287 h 416242"/>
                  <a:gd name="connsiteX7" fmla="*/ 46673 w 201816"/>
                  <a:gd name="connsiteY7" fmla="*/ 22860 h 416242"/>
                  <a:gd name="connsiteX8" fmla="*/ 128588 w 201816"/>
                  <a:gd name="connsiteY8" fmla="*/ 91440 h 416242"/>
                  <a:gd name="connsiteX9" fmla="*/ 179070 w 201816"/>
                  <a:gd name="connsiteY9" fmla="*/ 79057 h 41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816" h="416242">
                    <a:moveTo>
                      <a:pt x="179070" y="79057"/>
                    </a:moveTo>
                    <a:cubicBezTo>
                      <a:pt x="184785" y="95250"/>
                      <a:pt x="190500" y="111443"/>
                      <a:pt x="195263" y="127635"/>
                    </a:cubicBezTo>
                    <a:cubicBezTo>
                      <a:pt x="203835" y="195263"/>
                      <a:pt x="203835" y="261938"/>
                      <a:pt x="196215" y="329565"/>
                    </a:cubicBezTo>
                    <a:cubicBezTo>
                      <a:pt x="186690" y="404813"/>
                      <a:pt x="182880" y="408623"/>
                      <a:pt x="95250" y="416242"/>
                    </a:cubicBezTo>
                    <a:cubicBezTo>
                      <a:pt x="141923" y="364808"/>
                      <a:pt x="80010" y="372427"/>
                      <a:pt x="63818" y="355283"/>
                    </a:cubicBezTo>
                    <a:cubicBezTo>
                      <a:pt x="40005" y="325755"/>
                      <a:pt x="51435" y="291465"/>
                      <a:pt x="49530" y="259080"/>
                    </a:cubicBezTo>
                    <a:cubicBezTo>
                      <a:pt x="42863" y="175260"/>
                      <a:pt x="19050" y="95250"/>
                      <a:pt x="0" y="14287"/>
                    </a:cubicBezTo>
                    <a:cubicBezTo>
                      <a:pt x="20955" y="-17145"/>
                      <a:pt x="35243" y="11430"/>
                      <a:pt x="46673" y="22860"/>
                    </a:cubicBezTo>
                    <a:cubicBezTo>
                      <a:pt x="71438" y="48577"/>
                      <a:pt x="95250" y="75248"/>
                      <a:pt x="128588" y="91440"/>
                    </a:cubicBezTo>
                    <a:cubicBezTo>
                      <a:pt x="149543" y="100965"/>
                      <a:pt x="166688" y="100965"/>
                      <a:pt x="179070" y="79057"/>
                    </a:cubicBezTo>
                    <a:close/>
                  </a:path>
                </a:pathLst>
              </a:custGeom>
              <a:solidFill>
                <a:srgbClr val="B46D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AB972089-900C-4E57-AA8A-575E6BA465E2}"/>
                  </a:ext>
                </a:extLst>
              </p:cNvPr>
              <p:cNvSpPr/>
              <p:nvPr/>
            </p:nvSpPr>
            <p:spPr>
              <a:xfrm>
                <a:off x="11895778" y="-2960448"/>
                <a:ext cx="278844" cy="373595"/>
              </a:xfrm>
              <a:custGeom>
                <a:avLst/>
                <a:gdLst>
                  <a:gd name="connsiteX0" fmla="*/ 235029 w 278844"/>
                  <a:gd name="connsiteY0" fmla="*/ 170969 h 373595"/>
                  <a:gd name="connsiteX1" fmla="*/ 162639 w 278844"/>
                  <a:gd name="connsiteY1" fmla="*/ 312892 h 373595"/>
                  <a:gd name="connsiteX2" fmla="*/ 25479 w 278844"/>
                  <a:gd name="connsiteY2" fmla="*/ 371947 h 373595"/>
                  <a:gd name="connsiteX3" fmla="*/ 8335 w 278844"/>
                  <a:gd name="connsiteY3" fmla="*/ 344324 h 373595"/>
                  <a:gd name="connsiteX4" fmla="*/ 21669 w 278844"/>
                  <a:gd name="connsiteY4" fmla="*/ 79529 h 373595"/>
                  <a:gd name="connsiteX5" fmla="*/ 40719 w 278844"/>
                  <a:gd name="connsiteY5" fmla="*/ 82387 h 373595"/>
                  <a:gd name="connsiteX6" fmla="*/ 52149 w 278844"/>
                  <a:gd name="connsiteY6" fmla="*/ 113819 h 373595"/>
                  <a:gd name="connsiteX7" fmla="*/ 160735 w 278844"/>
                  <a:gd name="connsiteY7" fmla="*/ 135727 h 373595"/>
                  <a:gd name="connsiteX8" fmla="*/ 240744 w 278844"/>
                  <a:gd name="connsiteY8" fmla="*/ 24284 h 373595"/>
                  <a:gd name="connsiteX9" fmla="*/ 278844 w 278844"/>
                  <a:gd name="connsiteY9" fmla="*/ 4282 h 373595"/>
                  <a:gd name="connsiteX10" fmla="*/ 235029 w 278844"/>
                  <a:gd name="connsiteY10" fmla="*/ 170969 h 373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8844" h="373595">
                    <a:moveTo>
                      <a:pt x="235029" y="170969"/>
                    </a:moveTo>
                    <a:cubicBezTo>
                      <a:pt x="198835" y="211927"/>
                      <a:pt x="188357" y="266219"/>
                      <a:pt x="162639" y="312892"/>
                    </a:cubicBezTo>
                    <a:cubicBezTo>
                      <a:pt x="143589" y="348134"/>
                      <a:pt x="69294" y="381472"/>
                      <a:pt x="25479" y="371947"/>
                    </a:cubicBezTo>
                    <a:cubicBezTo>
                      <a:pt x="15954" y="365279"/>
                      <a:pt x="9287" y="354802"/>
                      <a:pt x="8335" y="344324"/>
                    </a:cubicBezTo>
                    <a:cubicBezTo>
                      <a:pt x="1667" y="255742"/>
                      <a:pt x="-11668" y="166207"/>
                      <a:pt x="21669" y="79529"/>
                    </a:cubicBezTo>
                    <a:cubicBezTo>
                      <a:pt x="29289" y="73814"/>
                      <a:pt x="35957" y="73814"/>
                      <a:pt x="40719" y="82387"/>
                    </a:cubicBezTo>
                    <a:cubicBezTo>
                      <a:pt x="46435" y="91912"/>
                      <a:pt x="47387" y="103342"/>
                      <a:pt x="52149" y="113819"/>
                    </a:cubicBezTo>
                    <a:cubicBezTo>
                      <a:pt x="75962" y="172874"/>
                      <a:pt x="115967" y="181447"/>
                      <a:pt x="160735" y="135727"/>
                    </a:cubicBezTo>
                    <a:cubicBezTo>
                      <a:pt x="193119" y="102389"/>
                      <a:pt x="213122" y="61432"/>
                      <a:pt x="240744" y="24284"/>
                    </a:cubicBezTo>
                    <a:cubicBezTo>
                      <a:pt x="250269" y="11902"/>
                      <a:pt x="255985" y="-9053"/>
                      <a:pt x="278844" y="4282"/>
                    </a:cubicBezTo>
                    <a:cubicBezTo>
                      <a:pt x="277892" y="62384"/>
                      <a:pt x="260747" y="117629"/>
                      <a:pt x="235029" y="170969"/>
                    </a:cubicBezTo>
                    <a:close/>
                  </a:path>
                </a:pathLst>
              </a:custGeom>
              <a:solidFill>
                <a:srgbClr val="B46C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DDA9D6B9-A88F-45F5-87F0-89F24E950C94}"/>
                  </a:ext>
                </a:extLst>
              </p:cNvPr>
              <p:cNvSpPr/>
              <p:nvPr/>
            </p:nvSpPr>
            <p:spPr>
              <a:xfrm>
                <a:off x="13058646" y="-2467420"/>
                <a:ext cx="176909" cy="280018"/>
              </a:xfrm>
              <a:custGeom>
                <a:avLst/>
                <a:gdLst>
                  <a:gd name="connsiteX0" fmla="*/ 165631 w 176909"/>
                  <a:gd name="connsiteY0" fmla="*/ 40844 h 280018"/>
                  <a:gd name="connsiteX1" fmla="*/ 53236 w 176909"/>
                  <a:gd name="connsiteY1" fmla="*/ 271349 h 280018"/>
                  <a:gd name="connsiteX2" fmla="*/ 3706 w 176909"/>
                  <a:gd name="connsiteY2" fmla="*/ 273254 h 280018"/>
                  <a:gd name="connsiteX3" fmla="*/ 15136 w 176909"/>
                  <a:gd name="connsiteY3" fmla="*/ 230391 h 280018"/>
                  <a:gd name="connsiteX4" fmla="*/ 48473 w 176909"/>
                  <a:gd name="connsiteY4" fmla="*/ 203721 h 280018"/>
                  <a:gd name="connsiteX5" fmla="*/ 55141 w 176909"/>
                  <a:gd name="connsiteY5" fmla="*/ 71324 h 280018"/>
                  <a:gd name="connsiteX6" fmla="*/ 44663 w 176909"/>
                  <a:gd name="connsiteY6" fmla="*/ 21794 h 280018"/>
                  <a:gd name="connsiteX7" fmla="*/ 165631 w 176909"/>
                  <a:gd name="connsiteY7" fmla="*/ 40844 h 280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6909" h="280018">
                    <a:moveTo>
                      <a:pt x="165631" y="40844"/>
                    </a:moveTo>
                    <a:cubicBezTo>
                      <a:pt x="199921" y="144666"/>
                      <a:pt x="154201" y="238011"/>
                      <a:pt x="53236" y="271349"/>
                    </a:cubicBezTo>
                    <a:cubicBezTo>
                      <a:pt x="37043" y="277064"/>
                      <a:pt x="16088" y="286589"/>
                      <a:pt x="3706" y="273254"/>
                    </a:cubicBezTo>
                    <a:cubicBezTo>
                      <a:pt x="-6771" y="261824"/>
                      <a:pt x="7516" y="243726"/>
                      <a:pt x="15136" y="230391"/>
                    </a:cubicBezTo>
                    <a:cubicBezTo>
                      <a:pt x="25613" y="220866"/>
                      <a:pt x="37996" y="213246"/>
                      <a:pt x="48473" y="203721"/>
                    </a:cubicBezTo>
                    <a:cubicBezTo>
                      <a:pt x="104671" y="158954"/>
                      <a:pt x="106576" y="118949"/>
                      <a:pt x="55141" y="71324"/>
                    </a:cubicBezTo>
                    <a:cubicBezTo>
                      <a:pt x="37996" y="56084"/>
                      <a:pt x="36091" y="40844"/>
                      <a:pt x="44663" y="21794"/>
                    </a:cubicBezTo>
                    <a:cubicBezTo>
                      <a:pt x="94193" y="-11544"/>
                      <a:pt x="118006" y="-7734"/>
                      <a:pt x="165631" y="40844"/>
                    </a:cubicBezTo>
                    <a:close/>
                  </a:path>
                </a:pathLst>
              </a:custGeom>
              <a:solidFill>
                <a:srgbClr val="F7E0C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7E362A3E-F618-4AE2-9FF1-8CC4B1D62D1C}"/>
                  </a:ext>
                </a:extLst>
              </p:cNvPr>
              <p:cNvSpPr/>
              <p:nvPr/>
            </p:nvSpPr>
            <p:spPr>
              <a:xfrm>
                <a:off x="11787907" y="-2848801"/>
                <a:ext cx="114145" cy="338136"/>
              </a:xfrm>
              <a:custGeom>
                <a:avLst/>
                <a:gdLst>
                  <a:gd name="connsiteX0" fmla="*/ 0 w 114145"/>
                  <a:gd name="connsiteY0" fmla="*/ 288875 h 338136"/>
                  <a:gd name="connsiteX1" fmla="*/ 1905 w 114145"/>
                  <a:gd name="connsiteY1" fmla="*/ 278398 h 338136"/>
                  <a:gd name="connsiteX2" fmla="*/ 1905 w 114145"/>
                  <a:gd name="connsiteY2" fmla="*/ 143143 h 338136"/>
                  <a:gd name="connsiteX3" fmla="*/ 82868 w 114145"/>
                  <a:gd name="connsiteY3" fmla="*/ 12650 h 338136"/>
                  <a:gd name="connsiteX4" fmla="*/ 112395 w 114145"/>
                  <a:gd name="connsiteY4" fmla="*/ 8840 h 338136"/>
                  <a:gd name="connsiteX5" fmla="*/ 113347 w 114145"/>
                  <a:gd name="connsiteY5" fmla="*/ 278398 h 338136"/>
                  <a:gd name="connsiteX6" fmla="*/ 59055 w 114145"/>
                  <a:gd name="connsiteY6" fmla="*/ 325070 h 338136"/>
                  <a:gd name="connsiteX7" fmla="*/ 0 w 114145"/>
                  <a:gd name="connsiteY7" fmla="*/ 288875 h 338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45" h="338136">
                    <a:moveTo>
                      <a:pt x="0" y="288875"/>
                    </a:moveTo>
                    <a:cubicBezTo>
                      <a:pt x="952" y="285065"/>
                      <a:pt x="952" y="282208"/>
                      <a:pt x="1905" y="278398"/>
                    </a:cubicBezTo>
                    <a:cubicBezTo>
                      <a:pt x="8572" y="233630"/>
                      <a:pt x="-3810" y="187910"/>
                      <a:pt x="1905" y="143143"/>
                    </a:cubicBezTo>
                    <a:cubicBezTo>
                      <a:pt x="24765" y="97423"/>
                      <a:pt x="60960" y="59323"/>
                      <a:pt x="82868" y="12650"/>
                    </a:cubicBezTo>
                    <a:cubicBezTo>
                      <a:pt x="87630" y="3125"/>
                      <a:pt x="100013" y="-8305"/>
                      <a:pt x="112395" y="8840"/>
                    </a:cubicBezTo>
                    <a:cubicBezTo>
                      <a:pt x="105727" y="98375"/>
                      <a:pt x="117157" y="187910"/>
                      <a:pt x="113347" y="278398"/>
                    </a:cubicBezTo>
                    <a:cubicBezTo>
                      <a:pt x="97155" y="295543"/>
                      <a:pt x="74295" y="302210"/>
                      <a:pt x="59055" y="325070"/>
                    </a:cubicBezTo>
                    <a:cubicBezTo>
                      <a:pt x="40957" y="352693"/>
                      <a:pt x="11430" y="334595"/>
                      <a:pt x="0" y="288875"/>
                    </a:cubicBezTo>
                    <a:close/>
                  </a:path>
                </a:pathLst>
              </a:custGeom>
              <a:solidFill>
                <a:srgbClr val="B36E4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13156562-F6AD-46CD-B4D6-315B8DAC5B01}"/>
                  </a:ext>
                </a:extLst>
              </p:cNvPr>
              <p:cNvSpPr/>
              <p:nvPr/>
            </p:nvSpPr>
            <p:spPr>
              <a:xfrm>
                <a:off x="11738526" y="-2500163"/>
                <a:ext cx="165140" cy="298911"/>
              </a:xfrm>
              <a:custGeom>
                <a:avLst/>
                <a:gdLst>
                  <a:gd name="connsiteX0" fmla="*/ 154156 w 165140"/>
                  <a:gd name="connsiteY0" fmla="*/ 253609 h 298911"/>
                  <a:gd name="connsiteX1" fmla="*/ 161776 w 165140"/>
                  <a:gd name="connsiteY1" fmla="*/ 292662 h 298911"/>
                  <a:gd name="connsiteX2" fmla="*/ 117961 w 165140"/>
                  <a:gd name="connsiteY2" fmla="*/ 289804 h 298911"/>
                  <a:gd name="connsiteX3" fmla="*/ 5566 w 165140"/>
                  <a:gd name="connsiteY3" fmla="*/ 81207 h 298911"/>
                  <a:gd name="connsiteX4" fmla="*/ 62716 w 165140"/>
                  <a:gd name="connsiteY4" fmla="*/ 15484 h 298911"/>
                  <a:gd name="connsiteX5" fmla="*/ 97958 w 165140"/>
                  <a:gd name="connsiteY5" fmla="*/ 4054 h 298911"/>
                  <a:gd name="connsiteX6" fmla="*/ 137011 w 165140"/>
                  <a:gd name="connsiteY6" fmla="*/ 23104 h 298911"/>
                  <a:gd name="connsiteX7" fmla="*/ 103674 w 165140"/>
                  <a:gd name="connsiteY7" fmla="*/ 90732 h 298911"/>
                  <a:gd name="connsiteX8" fmla="*/ 100816 w 165140"/>
                  <a:gd name="connsiteY8" fmla="*/ 199317 h 298911"/>
                  <a:gd name="connsiteX9" fmla="*/ 154156 w 165140"/>
                  <a:gd name="connsiteY9" fmla="*/ 253609 h 298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40" h="298911">
                    <a:moveTo>
                      <a:pt x="154156" y="253609"/>
                    </a:moveTo>
                    <a:cubicBezTo>
                      <a:pt x="157966" y="266944"/>
                      <a:pt x="171301" y="282184"/>
                      <a:pt x="161776" y="292662"/>
                    </a:cubicBezTo>
                    <a:cubicBezTo>
                      <a:pt x="150346" y="305997"/>
                      <a:pt x="132249" y="294567"/>
                      <a:pt x="117961" y="289804"/>
                    </a:cubicBezTo>
                    <a:cubicBezTo>
                      <a:pt x="32236" y="261229"/>
                      <a:pt x="-17294" y="168837"/>
                      <a:pt x="5566" y="81207"/>
                    </a:cubicBezTo>
                    <a:cubicBezTo>
                      <a:pt x="14138" y="49774"/>
                      <a:pt x="35094" y="29772"/>
                      <a:pt x="62716" y="15484"/>
                    </a:cubicBezTo>
                    <a:cubicBezTo>
                      <a:pt x="74146" y="11674"/>
                      <a:pt x="86528" y="7864"/>
                      <a:pt x="97958" y="4054"/>
                    </a:cubicBezTo>
                    <a:cubicBezTo>
                      <a:pt x="118913" y="-5471"/>
                      <a:pt x="131296" y="2149"/>
                      <a:pt x="137011" y="23104"/>
                    </a:cubicBezTo>
                    <a:cubicBezTo>
                      <a:pt x="140821" y="52632"/>
                      <a:pt x="137011" y="73587"/>
                      <a:pt x="103674" y="90732"/>
                    </a:cubicBezTo>
                    <a:cubicBezTo>
                      <a:pt x="62716" y="111687"/>
                      <a:pt x="63669" y="165027"/>
                      <a:pt x="100816" y="199317"/>
                    </a:cubicBezTo>
                    <a:cubicBezTo>
                      <a:pt x="119866" y="217414"/>
                      <a:pt x="142726" y="229797"/>
                      <a:pt x="154156" y="25360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32C26C46-17AA-4786-A04C-43710C731686}"/>
                  </a:ext>
                </a:extLst>
              </p:cNvPr>
              <p:cNvSpPr/>
              <p:nvPr/>
            </p:nvSpPr>
            <p:spPr>
              <a:xfrm>
                <a:off x="12702200" y="-3303324"/>
                <a:ext cx="372534" cy="751970"/>
              </a:xfrm>
              <a:custGeom>
                <a:avLst/>
                <a:gdLst>
                  <a:gd name="connsiteX0" fmla="*/ 315385 w 372534"/>
                  <a:gd name="connsiteY0" fmla="*/ 399545 h 751970"/>
                  <a:gd name="connsiteX1" fmla="*/ 367772 w 372534"/>
                  <a:gd name="connsiteY1" fmla="*/ 643385 h 751970"/>
                  <a:gd name="connsiteX2" fmla="*/ 372535 w 372534"/>
                  <a:gd name="connsiteY2" fmla="*/ 751970 h 751970"/>
                  <a:gd name="connsiteX3" fmla="*/ 325863 w 372534"/>
                  <a:gd name="connsiteY3" fmla="*/ 733873 h 751970"/>
                  <a:gd name="connsiteX4" fmla="*/ 343960 w 372534"/>
                  <a:gd name="connsiteY4" fmla="*/ 705298 h 751970"/>
                  <a:gd name="connsiteX5" fmla="*/ 297288 w 372534"/>
                  <a:gd name="connsiteY5" fmla="*/ 436693 h 751970"/>
                  <a:gd name="connsiteX6" fmla="*/ 274428 w 372534"/>
                  <a:gd name="connsiteY6" fmla="*/ 404308 h 751970"/>
                  <a:gd name="connsiteX7" fmla="*/ 38208 w 372534"/>
                  <a:gd name="connsiteY7" fmla="*/ 69028 h 751970"/>
                  <a:gd name="connsiteX8" fmla="*/ 108 w 372534"/>
                  <a:gd name="connsiteY8" fmla="*/ 19498 h 751970"/>
                  <a:gd name="connsiteX9" fmla="*/ 39160 w 372534"/>
                  <a:gd name="connsiteY9" fmla="*/ 8068 h 751970"/>
                  <a:gd name="connsiteX10" fmla="*/ 273475 w 372534"/>
                  <a:gd name="connsiteY10" fmla="*/ 287150 h 751970"/>
                  <a:gd name="connsiteX11" fmla="*/ 315385 w 372534"/>
                  <a:gd name="connsiteY11" fmla="*/ 399545 h 751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534" h="751970">
                    <a:moveTo>
                      <a:pt x="315385" y="399545"/>
                    </a:moveTo>
                    <a:cubicBezTo>
                      <a:pt x="336340" y="479555"/>
                      <a:pt x="359200" y="559565"/>
                      <a:pt x="367772" y="643385"/>
                    </a:cubicBezTo>
                    <a:cubicBezTo>
                      <a:pt x="371583" y="679580"/>
                      <a:pt x="369678" y="715775"/>
                      <a:pt x="372535" y="751970"/>
                    </a:cubicBezTo>
                    <a:cubicBezTo>
                      <a:pt x="356342" y="748160"/>
                      <a:pt x="339197" y="745303"/>
                      <a:pt x="325863" y="733873"/>
                    </a:cubicBezTo>
                    <a:cubicBezTo>
                      <a:pt x="342055" y="731015"/>
                      <a:pt x="343960" y="719585"/>
                      <a:pt x="343960" y="705298"/>
                    </a:cubicBezTo>
                    <a:cubicBezTo>
                      <a:pt x="346817" y="612905"/>
                      <a:pt x="330625" y="523370"/>
                      <a:pt x="297288" y="436693"/>
                    </a:cubicBezTo>
                    <a:cubicBezTo>
                      <a:pt x="280142" y="431930"/>
                      <a:pt x="279190" y="416690"/>
                      <a:pt x="274428" y="404308"/>
                    </a:cubicBezTo>
                    <a:cubicBezTo>
                      <a:pt x="225850" y="270958"/>
                      <a:pt x="150602" y="156658"/>
                      <a:pt x="38208" y="69028"/>
                    </a:cubicBezTo>
                    <a:cubicBezTo>
                      <a:pt x="22015" y="55693"/>
                      <a:pt x="-1798" y="47120"/>
                      <a:pt x="108" y="19498"/>
                    </a:cubicBezTo>
                    <a:cubicBezTo>
                      <a:pt x="12490" y="12830"/>
                      <a:pt x="19158" y="-12887"/>
                      <a:pt x="39160" y="8068"/>
                    </a:cubicBezTo>
                    <a:cubicBezTo>
                      <a:pt x="139172" y="82363"/>
                      <a:pt x="216325" y="177613"/>
                      <a:pt x="273475" y="287150"/>
                    </a:cubicBezTo>
                    <a:cubicBezTo>
                      <a:pt x="291572" y="322393"/>
                      <a:pt x="318242" y="356683"/>
                      <a:pt x="315385" y="399545"/>
                    </a:cubicBezTo>
                    <a:close/>
                  </a:path>
                </a:pathLst>
              </a:custGeom>
              <a:solidFill>
                <a:srgbClr val="6E39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C7638310-4C9F-4387-816C-6EC126316AB3}"/>
                  </a:ext>
                </a:extLst>
              </p:cNvPr>
              <p:cNvSpPr/>
              <p:nvPr/>
            </p:nvSpPr>
            <p:spPr>
              <a:xfrm>
                <a:off x="11883085" y="-3244659"/>
                <a:ext cx="268140" cy="673303"/>
              </a:xfrm>
              <a:custGeom>
                <a:avLst/>
                <a:gdLst>
                  <a:gd name="connsiteX0" fmla="*/ 17217 w 268140"/>
                  <a:gd name="connsiteY0" fmla="*/ 673303 h 673303"/>
                  <a:gd name="connsiteX1" fmla="*/ 8644 w 268140"/>
                  <a:gd name="connsiteY1" fmla="*/ 398031 h 673303"/>
                  <a:gd name="connsiteX2" fmla="*/ 21027 w 268140"/>
                  <a:gd name="connsiteY2" fmla="*/ 308496 h 673303"/>
                  <a:gd name="connsiteX3" fmla="*/ 51507 w 268140"/>
                  <a:gd name="connsiteY3" fmla="*/ 234201 h 673303"/>
                  <a:gd name="connsiteX4" fmla="*/ 190572 w 268140"/>
                  <a:gd name="connsiteY4" fmla="*/ 52273 h 673303"/>
                  <a:gd name="connsiteX5" fmla="*/ 229624 w 268140"/>
                  <a:gd name="connsiteY5" fmla="*/ 14173 h 673303"/>
                  <a:gd name="connsiteX6" fmla="*/ 267724 w 268140"/>
                  <a:gd name="connsiteY6" fmla="*/ 18936 h 673303"/>
                  <a:gd name="connsiteX7" fmla="*/ 246769 w 268140"/>
                  <a:gd name="connsiteY7" fmla="*/ 58941 h 673303"/>
                  <a:gd name="connsiteX8" fmla="*/ 61984 w 268140"/>
                  <a:gd name="connsiteY8" fmla="*/ 340881 h 673303"/>
                  <a:gd name="connsiteX9" fmla="*/ 48649 w 268140"/>
                  <a:gd name="connsiteY9" fmla="*/ 359931 h 673303"/>
                  <a:gd name="connsiteX10" fmla="*/ 39124 w 268140"/>
                  <a:gd name="connsiteY10" fmla="*/ 656158 h 673303"/>
                  <a:gd name="connsiteX11" fmla="*/ 17217 w 268140"/>
                  <a:gd name="connsiteY11" fmla="*/ 673303 h 67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140" h="673303">
                    <a:moveTo>
                      <a:pt x="17217" y="673303"/>
                    </a:moveTo>
                    <a:cubicBezTo>
                      <a:pt x="-1833" y="581863"/>
                      <a:pt x="-5643" y="490423"/>
                      <a:pt x="8644" y="398031"/>
                    </a:cubicBezTo>
                    <a:cubicBezTo>
                      <a:pt x="-8501" y="365646"/>
                      <a:pt x="11502" y="337071"/>
                      <a:pt x="21027" y="308496"/>
                    </a:cubicBezTo>
                    <a:cubicBezTo>
                      <a:pt x="28647" y="282778"/>
                      <a:pt x="38172" y="258013"/>
                      <a:pt x="51507" y="234201"/>
                    </a:cubicBezTo>
                    <a:cubicBezTo>
                      <a:pt x="80082" y="159906"/>
                      <a:pt x="132469" y="104661"/>
                      <a:pt x="190572" y="52273"/>
                    </a:cubicBezTo>
                    <a:cubicBezTo>
                      <a:pt x="203907" y="40843"/>
                      <a:pt x="221052" y="31318"/>
                      <a:pt x="229624" y="14173"/>
                    </a:cubicBezTo>
                    <a:cubicBezTo>
                      <a:pt x="244865" y="-6782"/>
                      <a:pt x="258199" y="-3924"/>
                      <a:pt x="267724" y="18936"/>
                    </a:cubicBezTo>
                    <a:cubicBezTo>
                      <a:pt x="270582" y="37033"/>
                      <a:pt x="258199" y="48463"/>
                      <a:pt x="246769" y="58941"/>
                    </a:cubicBezTo>
                    <a:cubicBezTo>
                      <a:pt x="160092" y="136093"/>
                      <a:pt x="95322" y="227533"/>
                      <a:pt x="61984" y="340881"/>
                    </a:cubicBezTo>
                    <a:cubicBezTo>
                      <a:pt x="60079" y="348501"/>
                      <a:pt x="55317" y="355168"/>
                      <a:pt x="48649" y="359931"/>
                    </a:cubicBezTo>
                    <a:cubicBezTo>
                      <a:pt x="16265" y="458038"/>
                      <a:pt x="27694" y="557098"/>
                      <a:pt x="39124" y="656158"/>
                    </a:cubicBezTo>
                    <a:cubicBezTo>
                      <a:pt x="31504" y="661873"/>
                      <a:pt x="24837" y="667588"/>
                      <a:pt x="17217" y="673303"/>
                    </a:cubicBezTo>
                    <a:close/>
                  </a:path>
                </a:pathLst>
              </a:custGeom>
              <a:solidFill>
                <a:srgbClr val="6D3B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78D95B09-55FE-4BB4-B59B-E9D4B786A886}"/>
                  </a:ext>
                </a:extLst>
              </p:cNvPr>
              <p:cNvSpPr/>
              <p:nvPr/>
            </p:nvSpPr>
            <p:spPr>
              <a:xfrm>
                <a:off x="12558380" y="-3322878"/>
                <a:ext cx="193205" cy="590550"/>
              </a:xfrm>
              <a:custGeom>
                <a:avLst/>
                <a:gdLst>
                  <a:gd name="connsiteX0" fmla="*/ 173454 w 193205"/>
                  <a:gd name="connsiteY0" fmla="*/ 342900 h 590550"/>
                  <a:gd name="connsiteX1" fmla="*/ 192504 w 193205"/>
                  <a:gd name="connsiteY1" fmla="*/ 552450 h 590550"/>
                  <a:gd name="connsiteX2" fmla="*/ 173454 w 193205"/>
                  <a:gd name="connsiteY2" fmla="*/ 590550 h 590550"/>
                  <a:gd name="connsiteX3" fmla="*/ 134402 w 193205"/>
                  <a:gd name="connsiteY3" fmla="*/ 334328 h 590550"/>
                  <a:gd name="connsiteX4" fmla="*/ 113447 w 193205"/>
                  <a:gd name="connsiteY4" fmla="*/ 302895 h 590550"/>
                  <a:gd name="connsiteX5" fmla="*/ 22007 w 193205"/>
                  <a:gd name="connsiteY5" fmla="*/ 60008 h 590550"/>
                  <a:gd name="connsiteX6" fmla="*/ 2957 w 193205"/>
                  <a:gd name="connsiteY6" fmla="*/ 0 h 590550"/>
                  <a:gd name="connsiteX7" fmla="*/ 31532 w 193205"/>
                  <a:gd name="connsiteY7" fmla="*/ 952 h 590550"/>
                  <a:gd name="connsiteX8" fmla="*/ 116304 w 193205"/>
                  <a:gd name="connsiteY8" fmla="*/ 140018 h 590550"/>
                  <a:gd name="connsiteX9" fmla="*/ 173454 w 193205"/>
                  <a:gd name="connsiteY9" fmla="*/ 34290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3205" h="590550">
                    <a:moveTo>
                      <a:pt x="173454" y="342900"/>
                    </a:moveTo>
                    <a:cubicBezTo>
                      <a:pt x="176311" y="413385"/>
                      <a:pt x="197267" y="481013"/>
                      <a:pt x="192504" y="552450"/>
                    </a:cubicBezTo>
                    <a:cubicBezTo>
                      <a:pt x="185836" y="564833"/>
                      <a:pt x="180122" y="578168"/>
                      <a:pt x="173454" y="590550"/>
                    </a:cubicBezTo>
                    <a:cubicBezTo>
                      <a:pt x="163929" y="504825"/>
                      <a:pt x="167739" y="417195"/>
                      <a:pt x="134402" y="334328"/>
                    </a:cubicBezTo>
                    <a:cubicBezTo>
                      <a:pt x="114399" y="333375"/>
                      <a:pt x="114399" y="316230"/>
                      <a:pt x="113447" y="302895"/>
                    </a:cubicBezTo>
                    <a:cubicBezTo>
                      <a:pt x="104874" y="214312"/>
                      <a:pt x="63917" y="137160"/>
                      <a:pt x="22007" y="60008"/>
                    </a:cubicBezTo>
                    <a:cubicBezTo>
                      <a:pt x="12482" y="40958"/>
                      <a:pt x="-7521" y="25717"/>
                      <a:pt x="2957" y="0"/>
                    </a:cubicBezTo>
                    <a:cubicBezTo>
                      <a:pt x="12482" y="0"/>
                      <a:pt x="22007" y="952"/>
                      <a:pt x="31532" y="952"/>
                    </a:cubicBezTo>
                    <a:cubicBezTo>
                      <a:pt x="80109" y="35243"/>
                      <a:pt x="94397" y="90488"/>
                      <a:pt x="116304" y="140018"/>
                    </a:cubicBezTo>
                    <a:cubicBezTo>
                      <a:pt x="144879" y="204787"/>
                      <a:pt x="175359" y="269557"/>
                      <a:pt x="173454" y="342900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EAD0C74B-9212-4097-9AF7-859794B0837D}"/>
                  </a:ext>
                </a:extLst>
              </p:cNvPr>
              <p:cNvSpPr/>
              <p:nvPr/>
            </p:nvSpPr>
            <p:spPr>
              <a:xfrm>
                <a:off x="12130807" y="-3320021"/>
                <a:ext cx="250565" cy="548640"/>
              </a:xfrm>
              <a:custGeom>
                <a:avLst/>
                <a:gdLst>
                  <a:gd name="connsiteX0" fmla="*/ 0 w 250565"/>
                  <a:gd name="connsiteY0" fmla="*/ 530543 h 548640"/>
                  <a:gd name="connsiteX1" fmla="*/ 37147 w 250565"/>
                  <a:gd name="connsiteY1" fmla="*/ 359093 h 548640"/>
                  <a:gd name="connsiteX2" fmla="*/ 47625 w 250565"/>
                  <a:gd name="connsiteY2" fmla="*/ 297180 h 548640"/>
                  <a:gd name="connsiteX3" fmla="*/ 186690 w 250565"/>
                  <a:gd name="connsiteY3" fmla="*/ 39053 h 548640"/>
                  <a:gd name="connsiteX4" fmla="*/ 226695 w 250565"/>
                  <a:gd name="connsiteY4" fmla="*/ 0 h 548640"/>
                  <a:gd name="connsiteX5" fmla="*/ 247650 w 250565"/>
                  <a:gd name="connsiteY5" fmla="*/ 17145 h 548640"/>
                  <a:gd name="connsiteX6" fmla="*/ 240030 w 250565"/>
                  <a:gd name="connsiteY6" fmla="*/ 51435 h 548640"/>
                  <a:gd name="connsiteX7" fmla="*/ 109538 w 250565"/>
                  <a:gd name="connsiteY7" fmla="*/ 273368 h 548640"/>
                  <a:gd name="connsiteX8" fmla="*/ 94297 w 250565"/>
                  <a:gd name="connsiteY8" fmla="*/ 290513 h 548640"/>
                  <a:gd name="connsiteX9" fmla="*/ 26670 w 250565"/>
                  <a:gd name="connsiteY9" fmla="*/ 548640 h 548640"/>
                  <a:gd name="connsiteX10" fmla="*/ 0 w 250565"/>
                  <a:gd name="connsiteY10" fmla="*/ 530543 h 548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0565" h="548640">
                    <a:moveTo>
                      <a:pt x="0" y="530543"/>
                    </a:moveTo>
                    <a:cubicBezTo>
                      <a:pt x="952" y="470535"/>
                      <a:pt x="32385" y="418148"/>
                      <a:pt x="37147" y="359093"/>
                    </a:cubicBezTo>
                    <a:cubicBezTo>
                      <a:pt x="23813" y="335280"/>
                      <a:pt x="40957" y="316230"/>
                      <a:pt x="47625" y="297180"/>
                    </a:cubicBezTo>
                    <a:cubicBezTo>
                      <a:pt x="80963" y="203835"/>
                      <a:pt x="131445" y="120967"/>
                      <a:pt x="186690" y="39053"/>
                    </a:cubicBezTo>
                    <a:cubicBezTo>
                      <a:pt x="197168" y="22860"/>
                      <a:pt x="211455" y="10477"/>
                      <a:pt x="226695" y="0"/>
                    </a:cubicBezTo>
                    <a:cubicBezTo>
                      <a:pt x="233363" y="5715"/>
                      <a:pt x="240982" y="11430"/>
                      <a:pt x="247650" y="17145"/>
                    </a:cubicBezTo>
                    <a:cubicBezTo>
                      <a:pt x="254318" y="30480"/>
                      <a:pt x="248602" y="42863"/>
                      <a:pt x="240030" y="51435"/>
                    </a:cubicBezTo>
                    <a:cubicBezTo>
                      <a:pt x="180975" y="116205"/>
                      <a:pt x="148590" y="197168"/>
                      <a:pt x="109538" y="273368"/>
                    </a:cubicBezTo>
                    <a:cubicBezTo>
                      <a:pt x="105727" y="280035"/>
                      <a:pt x="101918" y="286703"/>
                      <a:pt x="94297" y="290513"/>
                    </a:cubicBezTo>
                    <a:cubicBezTo>
                      <a:pt x="55245" y="372428"/>
                      <a:pt x="33338" y="458153"/>
                      <a:pt x="26670" y="548640"/>
                    </a:cubicBezTo>
                    <a:cubicBezTo>
                      <a:pt x="19050" y="542925"/>
                      <a:pt x="15240" y="529590"/>
                      <a:pt x="0" y="530543"/>
                    </a:cubicBezTo>
                    <a:close/>
                  </a:path>
                </a:pathLst>
              </a:custGeom>
              <a:solidFill>
                <a:srgbClr val="713C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2ED4F9B-7305-4983-8B06-4A2BC76A7143}"/>
                  </a:ext>
                </a:extLst>
              </p:cNvPr>
              <p:cNvSpPr/>
              <p:nvPr/>
            </p:nvSpPr>
            <p:spPr>
              <a:xfrm>
                <a:off x="13044420" y="-2445626"/>
                <a:ext cx="121671" cy="208597"/>
              </a:xfrm>
              <a:custGeom>
                <a:avLst/>
                <a:gdLst>
                  <a:gd name="connsiteX0" fmla="*/ 58889 w 121671"/>
                  <a:gd name="connsiteY0" fmla="*/ 0 h 208597"/>
                  <a:gd name="connsiteX1" fmla="*/ 76034 w 121671"/>
                  <a:gd name="connsiteY1" fmla="*/ 39052 h 208597"/>
                  <a:gd name="connsiteX2" fmla="*/ 119849 w 121671"/>
                  <a:gd name="connsiteY2" fmla="*/ 116205 h 208597"/>
                  <a:gd name="connsiteX3" fmla="*/ 29362 w 121671"/>
                  <a:gd name="connsiteY3" fmla="*/ 208598 h 208597"/>
                  <a:gd name="connsiteX4" fmla="*/ 1739 w 121671"/>
                  <a:gd name="connsiteY4" fmla="*/ 181927 h 208597"/>
                  <a:gd name="connsiteX5" fmla="*/ 5549 w 121671"/>
                  <a:gd name="connsiteY5" fmla="*/ 100013 h 208597"/>
                  <a:gd name="connsiteX6" fmla="*/ 11264 w 121671"/>
                  <a:gd name="connsiteY6" fmla="*/ 66675 h 208597"/>
                  <a:gd name="connsiteX7" fmla="*/ 24599 w 121671"/>
                  <a:gd name="connsiteY7" fmla="*/ 92392 h 208597"/>
                  <a:gd name="connsiteX8" fmla="*/ 38887 w 121671"/>
                  <a:gd name="connsiteY8" fmla="*/ 71438 h 208597"/>
                  <a:gd name="connsiteX9" fmla="*/ 58889 w 121671"/>
                  <a:gd name="connsiteY9" fmla="*/ 0 h 208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671" h="208597">
                    <a:moveTo>
                      <a:pt x="58889" y="0"/>
                    </a:moveTo>
                    <a:cubicBezTo>
                      <a:pt x="60794" y="14288"/>
                      <a:pt x="56032" y="28575"/>
                      <a:pt x="76034" y="39052"/>
                    </a:cubicBezTo>
                    <a:cubicBezTo>
                      <a:pt x="105562" y="54292"/>
                      <a:pt x="128422" y="77152"/>
                      <a:pt x="119849" y="116205"/>
                    </a:cubicBezTo>
                    <a:cubicBezTo>
                      <a:pt x="108419" y="168592"/>
                      <a:pt x="78892" y="199073"/>
                      <a:pt x="29362" y="208598"/>
                    </a:cubicBezTo>
                    <a:cubicBezTo>
                      <a:pt x="28409" y="191452"/>
                      <a:pt x="25552" y="176213"/>
                      <a:pt x="1739" y="181927"/>
                    </a:cubicBezTo>
                    <a:cubicBezTo>
                      <a:pt x="9359" y="155257"/>
                      <a:pt x="36982" y="129540"/>
                      <a:pt x="5549" y="100013"/>
                    </a:cubicBezTo>
                    <a:cubicBezTo>
                      <a:pt x="-3023" y="91440"/>
                      <a:pt x="-2070" y="76200"/>
                      <a:pt x="11264" y="66675"/>
                    </a:cubicBezTo>
                    <a:cubicBezTo>
                      <a:pt x="15074" y="76200"/>
                      <a:pt x="8407" y="92392"/>
                      <a:pt x="24599" y="92392"/>
                    </a:cubicBezTo>
                    <a:cubicBezTo>
                      <a:pt x="36030" y="92392"/>
                      <a:pt x="36030" y="80010"/>
                      <a:pt x="38887" y="71438"/>
                    </a:cubicBezTo>
                    <a:cubicBezTo>
                      <a:pt x="47459" y="47625"/>
                      <a:pt x="36030" y="19050"/>
                      <a:pt x="58889" y="0"/>
                    </a:cubicBezTo>
                    <a:close/>
                  </a:path>
                </a:pathLst>
              </a:custGeom>
              <a:solidFill>
                <a:srgbClr val="F2BB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B9CF4927-AF5C-42CE-AE35-1A5D3C8DEBA5}"/>
                  </a:ext>
                </a:extLst>
              </p:cNvPr>
              <p:cNvSpPr/>
              <p:nvPr/>
            </p:nvSpPr>
            <p:spPr>
              <a:xfrm>
                <a:off x="11836484" y="-2520873"/>
                <a:ext cx="72866" cy="155531"/>
              </a:xfrm>
              <a:custGeom>
                <a:avLst/>
                <a:gdLst>
                  <a:gd name="connsiteX0" fmla="*/ 30480 w 72866"/>
                  <a:gd name="connsiteY0" fmla="*/ 53340 h 155531"/>
                  <a:gd name="connsiteX1" fmla="*/ 0 w 72866"/>
                  <a:gd name="connsiteY1" fmla="*/ 26670 h 155531"/>
                  <a:gd name="connsiteX2" fmla="*/ 28575 w 72866"/>
                  <a:gd name="connsiteY2" fmla="*/ 19050 h 155531"/>
                  <a:gd name="connsiteX3" fmla="*/ 47625 w 72866"/>
                  <a:gd name="connsiteY3" fmla="*/ 0 h 155531"/>
                  <a:gd name="connsiteX4" fmla="*/ 66675 w 72866"/>
                  <a:gd name="connsiteY4" fmla="*/ 94298 h 155531"/>
                  <a:gd name="connsiteX5" fmla="*/ 66675 w 72866"/>
                  <a:gd name="connsiteY5" fmla="*/ 94298 h 155531"/>
                  <a:gd name="connsiteX6" fmla="*/ 64770 w 72866"/>
                  <a:gd name="connsiteY6" fmla="*/ 152400 h 155531"/>
                  <a:gd name="connsiteX7" fmla="*/ 47625 w 72866"/>
                  <a:gd name="connsiteY7" fmla="*/ 151448 h 155531"/>
                  <a:gd name="connsiteX8" fmla="*/ 33338 w 72866"/>
                  <a:gd name="connsiteY8" fmla="*/ 95250 h 155531"/>
                  <a:gd name="connsiteX9" fmla="*/ 30480 w 72866"/>
                  <a:gd name="connsiteY9" fmla="*/ 53340 h 15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2866" h="155531">
                    <a:moveTo>
                      <a:pt x="30480" y="53340"/>
                    </a:moveTo>
                    <a:cubicBezTo>
                      <a:pt x="34290" y="28575"/>
                      <a:pt x="17145" y="27623"/>
                      <a:pt x="0" y="26670"/>
                    </a:cubicBezTo>
                    <a:cubicBezTo>
                      <a:pt x="7620" y="17145"/>
                      <a:pt x="18098" y="16192"/>
                      <a:pt x="28575" y="19050"/>
                    </a:cubicBezTo>
                    <a:cubicBezTo>
                      <a:pt x="48578" y="25717"/>
                      <a:pt x="46673" y="12383"/>
                      <a:pt x="47625" y="0"/>
                    </a:cubicBezTo>
                    <a:cubicBezTo>
                      <a:pt x="70485" y="28575"/>
                      <a:pt x="48578" y="64770"/>
                      <a:pt x="66675" y="94298"/>
                    </a:cubicBezTo>
                    <a:cubicBezTo>
                      <a:pt x="66675" y="94298"/>
                      <a:pt x="66675" y="94298"/>
                      <a:pt x="66675" y="94298"/>
                    </a:cubicBezTo>
                    <a:cubicBezTo>
                      <a:pt x="74295" y="114300"/>
                      <a:pt x="76200" y="133350"/>
                      <a:pt x="64770" y="152400"/>
                    </a:cubicBezTo>
                    <a:cubicBezTo>
                      <a:pt x="61913" y="157163"/>
                      <a:pt x="52388" y="156210"/>
                      <a:pt x="47625" y="151448"/>
                    </a:cubicBezTo>
                    <a:cubicBezTo>
                      <a:pt x="29528" y="136208"/>
                      <a:pt x="29528" y="117158"/>
                      <a:pt x="33338" y="95250"/>
                    </a:cubicBezTo>
                    <a:cubicBezTo>
                      <a:pt x="35243" y="81915"/>
                      <a:pt x="35243" y="66675"/>
                      <a:pt x="30480" y="53340"/>
                    </a:cubicBezTo>
                    <a:close/>
                  </a:path>
                </a:pathLst>
              </a:custGeom>
              <a:solidFill>
                <a:srgbClr val="4435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0AC699BC-4510-44AD-A755-7F3F22A6E54E}"/>
                  </a:ext>
                </a:extLst>
              </p:cNvPr>
              <p:cNvSpPr/>
              <p:nvPr/>
            </p:nvSpPr>
            <p:spPr>
              <a:xfrm>
                <a:off x="11757776" y="-2750426"/>
                <a:ext cx="12314" cy="141922"/>
              </a:xfrm>
              <a:custGeom>
                <a:avLst/>
                <a:gdLst>
                  <a:gd name="connsiteX0" fmla="*/ 3461 w 12314"/>
                  <a:gd name="connsiteY0" fmla="*/ 141923 h 141922"/>
                  <a:gd name="connsiteX1" fmla="*/ 4413 w 12314"/>
                  <a:gd name="connsiteY1" fmla="*/ 0 h 141922"/>
                  <a:gd name="connsiteX2" fmla="*/ 12033 w 12314"/>
                  <a:gd name="connsiteY2" fmla="*/ 140970 h 141922"/>
                  <a:gd name="connsiteX3" fmla="*/ 3461 w 12314"/>
                  <a:gd name="connsiteY3" fmla="*/ 141923 h 14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14" h="141922">
                    <a:moveTo>
                      <a:pt x="3461" y="141923"/>
                    </a:moveTo>
                    <a:cubicBezTo>
                      <a:pt x="-1302" y="94298"/>
                      <a:pt x="-1302" y="47625"/>
                      <a:pt x="4413" y="0"/>
                    </a:cubicBezTo>
                    <a:cubicBezTo>
                      <a:pt x="19653" y="46673"/>
                      <a:pt x="7271" y="94298"/>
                      <a:pt x="12033" y="140970"/>
                    </a:cubicBezTo>
                    <a:cubicBezTo>
                      <a:pt x="9176" y="141923"/>
                      <a:pt x="6318" y="141923"/>
                      <a:pt x="3461" y="141923"/>
                    </a:cubicBezTo>
                    <a:close/>
                  </a:path>
                </a:pathLst>
              </a:custGeom>
              <a:solidFill>
                <a:srgbClr val="1A0C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BD5755E9-EB4F-4D35-A9E3-DD2F78584E29}"/>
                  </a:ext>
                </a:extLst>
              </p:cNvPr>
              <p:cNvSpPr/>
              <p:nvPr/>
            </p:nvSpPr>
            <p:spPr>
              <a:xfrm>
                <a:off x="12721568" y="-2731376"/>
                <a:ext cx="10391" cy="46672"/>
              </a:xfrm>
              <a:custGeom>
                <a:avLst/>
                <a:gdLst>
                  <a:gd name="connsiteX0" fmla="*/ 741 w 10391"/>
                  <a:gd name="connsiteY0" fmla="*/ 46673 h 46672"/>
                  <a:gd name="connsiteX1" fmla="*/ 9314 w 10391"/>
                  <a:gd name="connsiteY1" fmla="*/ 0 h 46672"/>
                  <a:gd name="connsiteX2" fmla="*/ 741 w 10391"/>
                  <a:gd name="connsiteY2" fmla="*/ 46673 h 46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391" h="46672">
                    <a:moveTo>
                      <a:pt x="741" y="46673"/>
                    </a:moveTo>
                    <a:cubicBezTo>
                      <a:pt x="1694" y="30480"/>
                      <a:pt x="-4974" y="13335"/>
                      <a:pt x="9314" y="0"/>
                    </a:cubicBezTo>
                    <a:cubicBezTo>
                      <a:pt x="8361" y="15240"/>
                      <a:pt x="15981" y="33338"/>
                      <a:pt x="741" y="46673"/>
                    </a:cubicBezTo>
                    <a:close/>
                  </a:path>
                </a:pathLst>
              </a:custGeom>
              <a:solidFill>
                <a:srgbClr val="713A1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557FA3AE-6858-4F07-86B8-8C31390A06A9}"/>
                  </a:ext>
                </a:extLst>
              </p:cNvPr>
              <p:cNvSpPr/>
              <p:nvPr/>
            </p:nvSpPr>
            <p:spPr>
              <a:xfrm>
                <a:off x="12225210" y="-3332128"/>
                <a:ext cx="467571" cy="592918"/>
              </a:xfrm>
              <a:custGeom>
                <a:avLst/>
                <a:gdLst>
                  <a:gd name="connsiteX0" fmla="*/ 847 w 467571"/>
                  <a:gd name="connsiteY0" fmla="*/ 303572 h 592918"/>
                  <a:gd name="connsiteX1" fmla="*/ 118956 w 467571"/>
                  <a:gd name="connsiteY1" fmla="*/ 78782 h 592918"/>
                  <a:gd name="connsiteX2" fmla="*/ 154199 w 467571"/>
                  <a:gd name="connsiteY2" fmla="*/ 29252 h 592918"/>
                  <a:gd name="connsiteX3" fmla="*/ 336127 w 467571"/>
                  <a:gd name="connsiteY3" fmla="*/ 10202 h 592918"/>
                  <a:gd name="connsiteX4" fmla="*/ 467572 w 467571"/>
                  <a:gd name="connsiteY4" fmla="*/ 344529 h 592918"/>
                  <a:gd name="connsiteX5" fmla="*/ 333269 w 467571"/>
                  <a:gd name="connsiteY5" fmla="*/ 572177 h 592918"/>
                  <a:gd name="connsiteX6" fmla="*/ 87524 w 467571"/>
                  <a:gd name="connsiteY6" fmla="*/ 572177 h 592918"/>
                  <a:gd name="connsiteX7" fmla="*/ 847 w 467571"/>
                  <a:gd name="connsiteY7" fmla="*/ 423587 h 592918"/>
                  <a:gd name="connsiteX8" fmla="*/ 847 w 467571"/>
                  <a:gd name="connsiteY8" fmla="*/ 303572 h 59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7571" h="592918">
                    <a:moveTo>
                      <a:pt x="847" y="303572"/>
                    </a:moveTo>
                    <a:cubicBezTo>
                      <a:pt x="24659" y="220704"/>
                      <a:pt x="68474" y="147362"/>
                      <a:pt x="118956" y="78782"/>
                    </a:cubicBezTo>
                    <a:cubicBezTo>
                      <a:pt x="131339" y="62589"/>
                      <a:pt x="146579" y="48302"/>
                      <a:pt x="154199" y="29252"/>
                    </a:cubicBezTo>
                    <a:cubicBezTo>
                      <a:pt x="211349" y="-12658"/>
                      <a:pt x="274214" y="-276"/>
                      <a:pt x="336127" y="10202"/>
                    </a:cubicBezTo>
                    <a:cubicBezTo>
                      <a:pt x="398992" y="114024"/>
                      <a:pt x="453284" y="221657"/>
                      <a:pt x="467572" y="344529"/>
                    </a:cubicBezTo>
                    <a:cubicBezTo>
                      <a:pt x="461856" y="443589"/>
                      <a:pt x="440902" y="534077"/>
                      <a:pt x="333269" y="572177"/>
                    </a:cubicBezTo>
                    <a:cubicBezTo>
                      <a:pt x="252306" y="601704"/>
                      <a:pt x="168486" y="597894"/>
                      <a:pt x="87524" y="572177"/>
                    </a:cubicBezTo>
                    <a:cubicBezTo>
                      <a:pt x="17039" y="549317"/>
                      <a:pt x="5609" y="486452"/>
                      <a:pt x="847" y="423587"/>
                    </a:cubicBezTo>
                    <a:cubicBezTo>
                      <a:pt x="-1058" y="382629"/>
                      <a:pt x="847" y="343577"/>
                      <a:pt x="847" y="30357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5D61F5A2-69D4-4338-9B27-A29E0FDF9335}"/>
                  </a:ext>
                </a:extLst>
              </p:cNvPr>
              <p:cNvSpPr/>
              <p:nvPr/>
            </p:nvSpPr>
            <p:spPr>
              <a:xfrm>
                <a:off x="11930013" y="-3320021"/>
                <a:ext cx="428441" cy="539152"/>
              </a:xfrm>
              <a:custGeom>
                <a:avLst/>
                <a:gdLst>
                  <a:gd name="connsiteX0" fmla="*/ 428441 w 428441"/>
                  <a:gd name="connsiteY0" fmla="*/ 0 h 539152"/>
                  <a:gd name="connsiteX1" fmla="*/ 318904 w 428441"/>
                  <a:gd name="connsiteY1" fmla="*/ 174308 h 539152"/>
                  <a:gd name="connsiteX2" fmla="*/ 237941 w 428441"/>
                  <a:gd name="connsiteY2" fmla="*/ 359093 h 539152"/>
                  <a:gd name="connsiteX3" fmla="*/ 153169 w 428441"/>
                  <a:gd name="connsiteY3" fmla="*/ 481965 h 539152"/>
                  <a:gd name="connsiteX4" fmla="*/ 57919 w 428441"/>
                  <a:gd name="connsiteY4" fmla="*/ 536258 h 539152"/>
                  <a:gd name="connsiteX5" fmla="*/ 769 w 428441"/>
                  <a:gd name="connsiteY5" fmla="*/ 434340 h 539152"/>
                  <a:gd name="connsiteX6" fmla="*/ 150312 w 428441"/>
                  <a:gd name="connsiteY6" fmla="*/ 164783 h 539152"/>
                  <a:gd name="connsiteX7" fmla="*/ 220797 w 428441"/>
                  <a:gd name="connsiteY7" fmla="*/ 94298 h 539152"/>
                  <a:gd name="connsiteX8" fmla="*/ 239847 w 428441"/>
                  <a:gd name="connsiteY8" fmla="*/ 74295 h 539152"/>
                  <a:gd name="connsiteX9" fmla="*/ 392247 w 428441"/>
                  <a:gd name="connsiteY9" fmla="*/ 6668 h 539152"/>
                  <a:gd name="connsiteX10" fmla="*/ 428441 w 428441"/>
                  <a:gd name="connsiteY10" fmla="*/ 0 h 539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441" h="539152">
                    <a:moveTo>
                      <a:pt x="428441" y="0"/>
                    </a:moveTo>
                    <a:cubicBezTo>
                      <a:pt x="396057" y="60007"/>
                      <a:pt x="350337" y="112395"/>
                      <a:pt x="318904" y="174308"/>
                    </a:cubicBezTo>
                    <a:cubicBezTo>
                      <a:pt x="288424" y="234315"/>
                      <a:pt x="261754" y="296228"/>
                      <a:pt x="237941" y="359093"/>
                    </a:cubicBezTo>
                    <a:cubicBezTo>
                      <a:pt x="209366" y="400050"/>
                      <a:pt x="182697" y="441960"/>
                      <a:pt x="153169" y="481965"/>
                    </a:cubicBezTo>
                    <a:cubicBezTo>
                      <a:pt x="129357" y="514350"/>
                      <a:pt x="100782" y="549593"/>
                      <a:pt x="57919" y="536258"/>
                    </a:cubicBezTo>
                    <a:cubicBezTo>
                      <a:pt x="13152" y="522923"/>
                      <a:pt x="-3993" y="481965"/>
                      <a:pt x="769" y="434340"/>
                    </a:cubicBezTo>
                    <a:cubicBezTo>
                      <a:pt x="20772" y="327660"/>
                      <a:pt x="75064" y="240030"/>
                      <a:pt x="150312" y="164783"/>
                    </a:cubicBezTo>
                    <a:cubicBezTo>
                      <a:pt x="174124" y="140970"/>
                      <a:pt x="196984" y="118110"/>
                      <a:pt x="220797" y="94298"/>
                    </a:cubicBezTo>
                    <a:cubicBezTo>
                      <a:pt x="227464" y="87630"/>
                      <a:pt x="233179" y="80963"/>
                      <a:pt x="239847" y="74295"/>
                    </a:cubicBezTo>
                    <a:cubicBezTo>
                      <a:pt x="292234" y="56198"/>
                      <a:pt x="337954" y="21908"/>
                      <a:pt x="392247" y="6668"/>
                    </a:cubicBezTo>
                    <a:cubicBezTo>
                      <a:pt x="404629" y="4763"/>
                      <a:pt x="417012" y="2858"/>
                      <a:pt x="428441" y="0"/>
                    </a:cubicBezTo>
                    <a:close/>
                  </a:path>
                </a:pathLst>
              </a:custGeom>
              <a:solidFill>
                <a:srgbClr val="C98A6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EB50B1F3-BE03-4C82-9698-AB05D1E79F0D}"/>
                  </a:ext>
                </a:extLst>
              </p:cNvPr>
              <p:cNvSpPr/>
              <p:nvPr/>
            </p:nvSpPr>
            <p:spPr>
              <a:xfrm>
                <a:off x="12589912" y="-3322440"/>
                <a:ext cx="408622" cy="515326"/>
              </a:xfrm>
              <a:custGeom>
                <a:avLst/>
                <a:gdLst>
                  <a:gd name="connsiteX0" fmla="*/ 141922 w 408622"/>
                  <a:gd name="connsiteY0" fmla="*/ 342462 h 515326"/>
                  <a:gd name="connsiteX1" fmla="*/ 0 w 408622"/>
                  <a:gd name="connsiteY1" fmla="*/ 514 h 515326"/>
                  <a:gd name="connsiteX2" fmla="*/ 112395 w 408622"/>
                  <a:gd name="connsiteY2" fmla="*/ 38614 h 515326"/>
                  <a:gd name="connsiteX3" fmla="*/ 280035 w 408622"/>
                  <a:gd name="connsiteY3" fmla="*/ 202444 h 515326"/>
                  <a:gd name="connsiteX4" fmla="*/ 408622 w 408622"/>
                  <a:gd name="connsiteY4" fmla="*/ 456762 h 515326"/>
                  <a:gd name="connsiteX5" fmla="*/ 279082 w 408622"/>
                  <a:gd name="connsiteY5" fmla="*/ 493909 h 515326"/>
                  <a:gd name="connsiteX6" fmla="*/ 173355 w 408622"/>
                  <a:gd name="connsiteY6" fmla="*/ 382467 h 515326"/>
                  <a:gd name="connsiteX7" fmla="*/ 141922 w 408622"/>
                  <a:gd name="connsiteY7" fmla="*/ 342462 h 51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8622" h="515326">
                    <a:moveTo>
                      <a:pt x="141922" y="342462"/>
                    </a:moveTo>
                    <a:cubicBezTo>
                      <a:pt x="107632" y="223399"/>
                      <a:pt x="65722" y="107194"/>
                      <a:pt x="0" y="514"/>
                    </a:cubicBezTo>
                    <a:cubicBezTo>
                      <a:pt x="42863" y="-4248"/>
                      <a:pt x="75247" y="25279"/>
                      <a:pt x="112395" y="38614"/>
                    </a:cubicBezTo>
                    <a:cubicBezTo>
                      <a:pt x="171450" y="90049"/>
                      <a:pt x="234315" y="136722"/>
                      <a:pt x="280035" y="202444"/>
                    </a:cubicBezTo>
                    <a:cubicBezTo>
                      <a:pt x="336232" y="280549"/>
                      <a:pt x="383857" y="362464"/>
                      <a:pt x="408622" y="456762"/>
                    </a:cubicBezTo>
                    <a:cubicBezTo>
                      <a:pt x="395288" y="515817"/>
                      <a:pt x="340995" y="533914"/>
                      <a:pt x="279082" y="493909"/>
                    </a:cubicBezTo>
                    <a:cubicBezTo>
                      <a:pt x="235267" y="466287"/>
                      <a:pt x="195263" y="432949"/>
                      <a:pt x="173355" y="382467"/>
                    </a:cubicBezTo>
                    <a:cubicBezTo>
                      <a:pt x="167640" y="367227"/>
                      <a:pt x="153352" y="355797"/>
                      <a:pt x="141922" y="342462"/>
                    </a:cubicBezTo>
                    <a:close/>
                  </a:path>
                </a:pathLst>
              </a:custGeom>
              <a:solidFill>
                <a:srgbClr val="CA89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BCDA8DD7-011E-4F3F-8366-491FFC2319AD}"/>
                  </a:ext>
                </a:extLst>
              </p:cNvPr>
              <p:cNvSpPr/>
              <p:nvPr/>
            </p:nvSpPr>
            <p:spPr>
              <a:xfrm>
                <a:off x="12730868" y="-3295256"/>
                <a:ext cx="459118" cy="503872"/>
              </a:xfrm>
              <a:custGeom>
                <a:avLst/>
                <a:gdLst>
                  <a:gd name="connsiteX0" fmla="*/ 286716 w 459118"/>
                  <a:gd name="connsiteY0" fmla="*/ 391478 h 503872"/>
                  <a:gd name="connsiteX1" fmla="*/ 81928 w 459118"/>
                  <a:gd name="connsiteY1" fmla="*/ 78105 h 503872"/>
                  <a:gd name="connsiteX2" fmla="*/ 6681 w 459118"/>
                  <a:gd name="connsiteY2" fmla="*/ 13335 h 503872"/>
                  <a:gd name="connsiteX3" fmla="*/ 9539 w 459118"/>
                  <a:gd name="connsiteY3" fmla="*/ 0 h 503872"/>
                  <a:gd name="connsiteX4" fmla="*/ 436259 w 459118"/>
                  <a:gd name="connsiteY4" fmla="*/ 399098 h 503872"/>
                  <a:gd name="connsiteX5" fmla="*/ 447689 w 459118"/>
                  <a:gd name="connsiteY5" fmla="*/ 419100 h 503872"/>
                  <a:gd name="connsiteX6" fmla="*/ 459119 w 459118"/>
                  <a:gd name="connsiteY6" fmla="*/ 466725 h 503872"/>
                  <a:gd name="connsiteX7" fmla="*/ 456261 w 459118"/>
                  <a:gd name="connsiteY7" fmla="*/ 503873 h 503872"/>
                  <a:gd name="connsiteX8" fmla="*/ 286716 w 459118"/>
                  <a:gd name="connsiteY8" fmla="*/ 391478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9118" h="503872">
                    <a:moveTo>
                      <a:pt x="286716" y="391478"/>
                    </a:moveTo>
                    <a:cubicBezTo>
                      <a:pt x="234328" y="276225"/>
                      <a:pt x="174321" y="166688"/>
                      <a:pt x="81928" y="78105"/>
                    </a:cubicBezTo>
                    <a:cubicBezTo>
                      <a:pt x="58116" y="55245"/>
                      <a:pt x="32398" y="34290"/>
                      <a:pt x="6681" y="13335"/>
                    </a:cubicBezTo>
                    <a:cubicBezTo>
                      <a:pt x="-4749" y="3810"/>
                      <a:pt x="14" y="1905"/>
                      <a:pt x="9539" y="0"/>
                    </a:cubicBezTo>
                    <a:cubicBezTo>
                      <a:pt x="215278" y="65723"/>
                      <a:pt x="351486" y="204788"/>
                      <a:pt x="436259" y="399098"/>
                    </a:cubicBezTo>
                    <a:cubicBezTo>
                      <a:pt x="439116" y="405765"/>
                      <a:pt x="443878" y="412433"/>
                      <a:pt x="447689" y="419100"/>
                    </a:cubicBezTo>
                    <a:cubicBezTo>
                      <a:pt x="451498" y="435293"/>
                      <a:pt x="455309" y="450533"/>
                      <a:pt x="459119" y="466725"/>
                    </a:cubicBezTo>
                    <a:cubicBezTo>
                      <a:pt x="458166" y="479108"/>
                      <a:pt x="457214" y="491490"/>
                      <a:pt x="456261" y="503873"/>
                    </a:cubicBezTo>
                    <a:cubicBezTo>
                      <a:pt x="376251" y="501968"/>
                      <a:pt x="339103" y="435293"/>
                      <a:pt x="286716" y="391478"/>
                    </a:cubicBezTo>
                    <a:close/>
                  </a:path>
                </a:pathLst>
              </a:custGeom>
              <a:solidFill>
                <a:srgbClr val="C6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3DCBAC40-8EA3-446C-86C8-C79910AF3E34}"/>
                  </a:ext>
                </a:extLst>
              </p:cNvPr>
              <p:cNvSpPr/>
              <p:nvPr/>
            </p:nvSpPr>
            <p:spPr>
              <a:xfrm>
                <a:off x="11801312" y="-2467534"/>
                <a:ext cx="115527" cy="220980"/>
              </a:xfrm>
              <a:custGeom>
                <a:avLst/>
                <a:gdLst>
                  <a:gd name="connsiteX0" fmla="*/ 65652 w 115527"/>
                  <a:gd name="connsiteY0" fmla="*/ 0 h 220980"/>
                  <a:gd name="connsiteX1" fmla="*/ 78034 w 115527"/>
                  <a:gd name="connsiteY1" fmla="*/ 68580 h 220980"/>
                  <a:gd name="connsiteX2" fmla="*/ 93275 w 115527"/>
                  <a:gd name="connsiteY2" fmla="*/ 95250 h 220980"/>
                  <a:gd name="connsiteX3" fmla="*/ 100895 w 115527"/>
                  <a:gd name="connsiteY3" fmla="*/ 63818 h 220980"/>
                  <a:gd name="connsiteX4" fmla="*/ 101847 w 115527"/>
                  <a:gd name="connsiteY4" fmla="*/ 40958 h 220980"/>
                  <a:gd name="connsiteX5" fmla="*/ 107562 w 115527"/>
                  <a:gd name="connsiteY5" fmla="*/ 100965 h 220980"/>
                  <a:gd name="connsiteX6" fmla="*/ 110420 w 115527"/>
                  <a:gd name="connsiteY6" fmla="*/ 176213 h 220980"/>
                  <a:gd name="connsiteX7" fmla="*/ 91370 w 115527"/>
                  <a:gd name="connsiteY7" fmla="*/ 220980 h 220980"/>
                  <a:gd name="connsiteX8" fmla="*/ 11359 w 115527"/>
                  <a:gd name="connsiteY8" fmla="*/ 156210 h 220980"/>
                  <a:gd name="connsiteX9" fmla="*/ 41840 w 115527"/>
                  <a:gd name="connsiteY9" fmla="*/ 39052 h 220980"/>
                  <a:gd name="connsiteX10" fmla="*/ 65652 w 115527"/>
                  <a:gd name="connsiteY10" fmla="*/ 0 h 220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527" h="220980">
                    <a:moveTo>
                      <a:pt x="65652" y="0"/>
                    </a:moveTo>
                    <a:cubicBezTo>
                      <a:pt x="69462" y="22860"/>
                      <a:pt x="72320" y="45720"/>
                      <a:pt x="78034" y="68580"/>
                    </a:cubicBezTo>
                    <a:cubicBezTo>
                      <a:pt x="79940" y="79058"/>
                      <a:pt x="75177" y="99060"/>
                      <a:pt x="93275" y="95250"/>
                    </a:cubicBezTo>
                    <a:cubicBezTo>
                      <a:pt x="109467" y="92393"/>
                      <a:pt x="99942" y="75248"/>
                      <a:pt x="100895" y="63818"/>
                    </a:cubicBezTo>
                    <a:cubicBezTo>
                      <a:pt x="100895" y="56198"/>
                      <a:pt x="101847" y="48577"/>
                      <a:pt x="101847" y="40958"/>
                    </a:cubicBezTo>
                    <a:cubicBezTo>
                      <a:pt x="118992" y="59055"/>
                      <a:pt x="118992" y="85725"/>
                      <a:pt x="107562" y="100965"/>
                    </a:cubicBezTo>
                    <a:cubicBezTo>
                      <a:pt x="85654" y="129540"/>
                      <a:pt x="97084" y="151448"/>
                      <a:pt x="110420" y="176213"/>
                    </a:cubicBezTo>
                    <a:cubicBezTo>
                      <a:pt x="62795" y="173355"/>
                      <a:pt x="98990" y="206693"/>
                      <a:pt x="91370" y="220980"/>
                    </a:cubicBezTo>
                    <a:cubicBezTo>
                      <a:pt x="65652" y="199073"/>
                      <a:pt x="30409" y="188595"/>
                      <a:pt x="11359" y="156210"/>
                    </a:cubicBezTo>
                    <a:cubicBezTo>
                      <a:pt x="-11500" y="117158"/>
                      <a:pt x="882" y="45720"/>
                      <a:pt x="41840" y="39052"/>
                    </a:cubicBezTo>
                    <a:cubicBezTo>
                      <a:pt x="78034" y="33338"/>
                      <a:pt x="55175" y="10477"/>
                      <a:pt x="65652" y="0"/>
                    </a:cubicBezTo>
                    <a:close/>
                  </a:path>
                </a:pathLst>
              </a:custGeom>
              <a:solidFill>
                <a:srgbClr val="F0B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CA80457C-0939-4EAA-8243-EA2418A85B6C}"/>
                  </a:ext>
                </a:extLst>
              </p:cNvPr>
              <p:cNvSpPr/>
              <p:nvPr/>
            </p:nvSpPr>
            <p:spPr>
              <a:xfrm>
                <a:off x="12224851" y="-1955836"/>
                <a:ext cx="210756" cy="224676"/>
              </a:xfrm>
              <a:custGeom>
                <a:avLst/>
                <a:gdLst>
                  <a:gd name="connsiteX0" fmla="*/ 109791 w 210756"/>
                  <a:gd name="connsiteY0" fmla="*/ 2652 h 224676"/>
                  <a:gd name="connsiteX1" fmla="*/ 210756 w 210756"/>
                  <a:gd name="connsiteY1" fmla="*/ 14082 h 224676"/>
                  <a:gd name="connsiteX2" fmla="*/ 162178 w 210756"/>
                  <a:gd name="connsiteY2" fmla="*/ 40752 h 224676"/>
                  <a:gd name="connsiteX3" fmla="*/ 178371 w 210756"/>
                  <a:gd name="connsiteY3" fmla="*/ 79805 h 224676"/>
                  <a:gd name="connsiteX4" fmla="*/ 179324 w 210756"/>
                  <a:gd name="connsiteY4" fmla="*/ 93140 h 224676"/>
                  <a:gd name="connsiteX5" fmla="*/ 172656 w 210756"/>
                  <a:gd name="connsiteY5" fmla="*/ 103617 h 224676"/>
                  <a:gd name="connsiteX6" fmla="*/ 122174 w 210756"/>
                  <a:gd name="connsiteY6" fmla="*/ 141717 h 224676"/>
                  <a:gd name="connsiteX7" fmla="*/ 50736 w 210756"/>
                  <a:gd name="connsiteY7" fmla="*/ 222680 h 224676"/>
                  <a:gd name="connsiteX8" fmla="*/ 25971 w 210756"/>
                  <a:gd name="connsiteY8" fmla="*/ 197915 h 224676"/>
                  <a:gd name="connsiteX9" fmla="*/ 105028 w 210756"/>
                  <a:gd name="connsiteY9" fmla="*/ 67422 h 224676"/>
                  <a:gd name="connsiteX10" fmla="*/ 17399 w 210756"/>
                  <a:gd name="connsiteY10" fmla="*/ 197915 h 224676"/>
                  <a:gd name="connsiteX11" fmla="*/ 253 w 210756"/>
                  <a:gd name="connsiteY11" fmla="*/ 169340 h 224676"/>
                  <a:gd name="connsiteX12" fmla="*/ 3111 w 210756"/>
                  <a:gd name="connsiteY12" fmla="*/ 140765 h 224676"/>
                  <a:gd name="connsiteX13" fmla="*/ 20256 w 210756"/>
                  <a:gd name="connsiteY13" fmla="*/ 103617 h 224676"/>
                  <a:gd name="connsiteX14" fmla="*/ 63119 w 210756"/>
                  <a:gd name="connsiteY14" fmla="*/ 43610 h 224676"/>
                  <a:gd name="connsiteX15" fmla="*/ 61213 w 210756"/>
                  <a:gd name="connsiteY15" fmla="*/ 15035 h 224676"/>
                  <a:gd name="connsiteX16" fmla="*/ 30733 w 210756"/>
                  <a:gd name="connsiteY16" fmla="*/ 2652 h 224676"/>
                  <a:gd name="connsiteX17" fmla="*/ 109791 w 210756"/>
                  <a:gd name="connsiteY17" fmla="*/ 2652 h 224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10756" h="224676">
                    <a:moveTo>
                      <a:pt x="109791" y="2652"/>
                    </a:moveTo>
                    <a:cubicBezTo>
                      <a:pt x="143128" y="6462"/>
                      <a:pt x="177419" y="10272"/>
                      <a:pt x="210756" y="14082"/>
                    </a:cubicBezTo>
                    <a:cubicBezTo>
                      <a:pt x="205994" y="45515"/>
                      <a:pt x="176466" y="29322"/>
                      <a:pt x="162178" y="40752"/>
                    </a:cubicBezTo>
                    <a:cubicBezTo>
                      <a:pt x="152653" y="59802"/>
                      <a:pt x="175513" y="65517"/>
                      <a:pt x="178371" y="79805"/>
                    </a:cubicBezTo>
                    <a:cubicBezTo>
                      <a:pt x="179324" y="83615"/>
                      <a:pt x="180276" y="88377"/>
                      <a:pt x="179324" y="93140"/>
                    </a:cubicBezTo>
                    <a:cubicBezTo>
                      <a:pt x="178371" y="97902"/>
                      <a:pt x="175513" y="100760"/>
                      <a:pt x="172656" y="103617"/>
                    </a:cubicBezTo>
                    <a:cubicBezTo>
                      <a:pt x="149796" y="108380"/>
                      <a:pt x="133603" y="119810"/>
                      <a:pt x="122174" y="141717"/>
                    </a:cubicBezTo>
                    <a:cubicBezTo>
                      <a:pt x="105028" y="174102"/>
                      <a:pt x="85026" y="204582"/>
                      <a:pt x="50736" y="222680"/>
                    </a:cubicBezTo>
                    <a:cubicBezTo>
                      <a:pt x="26924" y="229347"/>
                      <a:pt x="21208" y="218870"/>
                      <a:pt x="25971" y="197915"/>
                    </a:cubicBezTo>
                    <a:cubicBezTo>
                      <a:pt x="53594" y="155052"/>
                      <a:pt x="85026" y="115047"/>
                      <a:pt x="105028" y="67422"/>
                    </a:cubicBezTo>
                    <a:cubicBezTo>
                      <a:pt x="75501" y="111237"/>
                      <a:pt x="57403" y="161720"/>
                      <a:pt x="17399" y="197915"/>
                    </a:cubicBezTo>
                    <a:cubicBezTo>
                      <a:pt x="3111" y="193152"/>
                      <a:pt x="2158" y="181722"/>
                      <a:pt x="253" y="169340"/>
                    </a:cubicBezTo>
                    <a:cubicBezTo>
                      <a:pt x="-699" y="159815"/>
                      <a:pt x="1206" y="150290"/>
                      <a:pt x="3111" y="140765"/>
                    </a:cubicBezTo>
                    <a:cubicBezTo>
                      <a:pt x="6921" y="127430"/>
                      <a:pt x="12636" y="115047"/>
                      <a:pt x="20256" y="103617"/>
                    </a:cubicBezTo>
                    <a:cubicBezTo>
                      <a:pt x="33591" y="82662"/>
                      <a:pt x="51688" y="66470"/>
                      <a:pt x="63119" y="43610"/>
                    </a:cubicBezTo>
                    <a:cubicBezTo>
                      <a:pt x="63119" y="34085"/>
                      <a:pt x="64071" y="24560"/>
                      <a:pt x="61213" y="15035"/>
                    </a:cubicBezTo>
                    <a:cubicBezTo>
                      <a:pt x="50736" y="11225"/>
                      <a:pt x="41211" y="7415"/>
                      <a:pt x="30733" y="2652"/>
                    </a:cubicBezTo>
                    <a:cubicBezTo>
                      <a:pt x="57403" y="-6873"/>
                      <a:pt x="84074" y="13130"/>
                      <a:pt x="109791" y="2652"/>
                    </a:cubicBezTo>
                    <a:close/>
                  </a:path>
                </a:pathLst>
              </a:custGeom>
              <a:solidFill>
                <a:srgbClr val="4236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B5FFB096-0C81-49AD-A000-4A34B7683B22}"/>
                  </a:ext>
                </a:extLst>
              </p:cNvPr>
              <p:cNvSpPr/>
              <p:nvPr/>
            </p:nvSpPr>
            <p:spPr>
              <a:xfrm>
                <a:off x="12704156" y="-1941629"/>
                <a:ext cx="252012" cy="358687"/>
              </a:xfrm>
              <a:custGeom>
                <a:avLst/>
                <a:gdLst>
                  <a:gd name="connsiteX0" fmla="*/ 63873 w 252012"/>
                  <a:gd name="connsiteY0" fmla="*/ 19878 h 358687"/>
                  <a:gd name="connsiteX1" fmla="*/ 241991 w 252012"/>
                  <a:gd name="connsiteY1" fmla="*/ 288484 h 358687"/>
                  <a:gd name="connsiteX2" fmla="*/ 219131 w 252012"/>
                  <a:gd name="connsiteY2" fmla="*/ 343728 h 358687"/>
                  <a:gd name="connsiteX3" fmla="*/ 141978 w 252012"/>
                  <a:gd name="connsiteY3" fmla="*/ 340871 h 358687"/>
                  <a:gd name="connsiteX4" fmla="*/ 96259 w 252012"/>
                  <a:gd name="connsiteY4" fmla="*/ 196091 h 358687"/>
                  <a:gd name="connsiteX5" fmla="*/ 1961 w 252012"/>
                  <a:gd name="connsiteY5" fmla="*/ 34166 h 358687"/>
                  <a:gd name="connsiteX6" fmla="*/ 12439 w 252012"/>
                  <a:gd name="connsiteY6" fmla="*/ 1781 h 358687"/>
                  <a:gd name="connsiteX7" fmla="*/ 63873 w 252012"/>
                  <a:gd name="connsiteY7" fmla="*/ 19878 h 35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12" h="358687">
                    <a:moveTo>
                      <a:pt x="63873" y="19878"/>
                    </a:moveTo>
                    <a:cubicBezTo>
                      <a:pt x="124834" y="108461"/>
                      <a:pt x="190556" y="193234"/>
                      <a:pt x="241991" y="288484"/>
                    </a:cubicBezTo>
                    <a:cubicBezTo>
                      <a:pt x="260089" y="322773"/>
                      <a:pt x="254373" y="337061"/>
                      <a:pt x="219131" y="343728"/>
                    </a:cubicBezTo>
                    <a:cubicBezTo>
                      <a:pt x="193414" y="347538"/>
                      <a:pt x="166744" y="377066"/>
                      <a:pt x="141978" y="340871"/>
                    </a:cubicBezTo>
                    <a:cubicBezTo>
                      <a:pt x="136264" y="289436"/>
                      <a:pt x="116261" y="242763"/>
                      <a:pt x="96259" y="196091"/>
                    </a:cubicBezTo>
                    <a:cubicBezTo>
                      <a:pt x="70541" y="138941"/>
                      <a:pt x="49586" y="78934"/>
                      <a:pt x="1961" y="34166"/>
                    </a:cubicBezTo>
                    <a:cubicBezTo>
                      <a:pt x="-897" y="20831"/>
                      <a:pt x="-2802" y="8448"/>
                      <a:pt x="12439" y="1781"/>
                    </a:cubicBezTo>
                    <a:cubicBezTo>
                      <a:pt x="33394" y="-3934"/>
                      <a:pt x="49586" y="4638"/>
                      <a:pt x="63873" y="19878"/>
                    </a:cubicBezTo>
                    <a:close/>
                  </a:path>
                </a:pathLst>
              </a:custGeom>
              <a:solidFill>
                <a:srgbClr val="F7F1F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25FCD791-822B-4FB0-AC17-999F831E83E8}"/>
                  </a:ext>
                </a:extLst>
              </p:cNvPr>
              <p:cNvSpPr/>
              <p:nvPr/>
            </p:nvSpPr>
            <p:spPr>
              <a:xfrm>
                <a:off x="12585393" y="-1953269"/>
                <a:ext cx="236138" cy="254528"/>
              </a:xfrm>
              <a:custGeom>
                <a:avLst/>
                <a:gdLst>
                  <a:gd name="connsiteX0" fmla="*/ 128344 w 236138"/>
                  <a:gd name="connsiteY0" fmla="*/ 49616 h 254528"/>
                  <a:gd name="connsiteX1" fmla="*/ 179779 w 236138"/>
                  <a:gd name="connsiteY1" fmla="*/ 100098 h 254528"/>
                  <a:gd name="connsiteX2" fmla="*/ 223594 w 236138"/>
                  <a:gd name="connsiteY2" fmla="*/ 198206 h 254528"/>
                  <a:gd name="connsiteX3" fmla="*/ 225499 w 236138"/>
                  <a:gd name="connsiteY3" fmla="*/ 207731 h 254528"/>
                  <a:gd name="connsiteX4" fmla="*/ 229309 w 236138"/>
                  <a:gd name="connsiteY4" fmla="*/ 250593 h 254528"/>
                  <a:gd name="connsiteX5" fmla="*/ 184541 w 236138"/>
                  <a:gd name="connsiteY5" fmla="*/ 243926 h 254528"/>
                  <a:gd name="connsiteX6" fmla="*/ 61669 w 236138"/>
                  <a:gd name="connsiteY6" fmla="*/ 96288 h 254528"/>
                  <a:gd name="connsiteX7" fmla="*/ 52144 w 236138"/>
                  <a:gd name="connsiteY7" fmla="*/ 65808 h 254528"/>
                  <a:gd name="connsiteX8" fmla="*/ 49286 w 236138"/>
                  <a:gd name="connsiteY8" fmla="*/ 39138 h 254528"/>
                  <a:gd name="connsiteX9" fmla="*/ 1661 w 236138"/>
                  <a:gd name="connsiteY9" fmla="*/ 23898 h 254528"/>
                  <a:gd name="connsiteX10" fmla="*/ 3566 w 236138"/>
                  <a:gd name="connsiteY10" fmla="*/ 12468 h 254528"/>
                  <a:gd name="connsiteX11" fmla="*/ 17854 w 236138"/>
                  <a:gd name="connsiteY11" fmla="*/ 11516 h 254528"/>
                  <a:gd name="connsiteX12" fmla="*/ 89291 w 236138"/>
                  <a:gd name="connsiteY12" fmla="*/ 1991 h 254528"/>
                  <a:gd name="connsiteX13" fmla="*/ 96911 w 236138"/>
                  <a:gd name="connsiteY13" fmla="*/ 1038 h 254528"/>
                  <a:gd name="connsiteX14" fmla="*/ 109294 w 236138"/>
                  <a:gd name="connsiteY14" fmla="*/ 13421 h 254528"/>
                  <a:gd name="connsiteX15" fmla="*/ 106436 w 236138"/>
                  <a:gd name="connsiteY15" fmla="*/ 51521 h 254528"/>
                  <a:gd name="connsiteX16" fmla="*/ 131202 w 236138"/>
                  <a:gd name="connsiteY16" fmla="*/ 121053 h 254528"/>
                  <a:gd name="connsiteX17" fmla="*/ 164539 w 236138"/>
                  <a:gd name="connsiteY17" fmla="*/ 165821 h 254528"/>
                  <a:gd name="connsiteX18" fmla="*/ 115009 w 236138"/>
                  <a:gd name="connsiteY18" fmla="*/ 95336 h 254528"/>
                  <a:gd name="connsiteX19" fmla="*/ 109294 w 236138"/>
                  <a:gd name="connsiteY19" fmla="*/ 49616 h 254528"/>
                  <a:gd name="connsiteX20" fmla="*/ 128344 w 236138"/>
                  <a:gd name="connsiteY20" fmla="*/ 49616 h 254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6138" h="254528">
                    <a:moveTo>
                      <a:pt x="128344" y="49616"/>
                    </a:moveTo>
                    <a:cubicBezTo>
                      <a:pt x="157872" y="53426"/>
                      <a:pt x="168349" y="77238"/>
                      <a:pt x="179779" y="100098"/>
                    </a:cubicBezTo>
                    <a:cubicBezTo>
                      <a:pt x="195019" y="132483"/>
                      <a:pt x="209307" y="165821"/>
                      <a:pt x="223594" y="198206"/>
                    </a:cubicBezTo>
                    <a:cubicBezTo>
                      <a:pt x="224547" y="201063"/>
                      <a:pt x="225499" y="204873"/>
                      <a:pt x="225499" y="207731"/>
                    </a:cubicBezTo>
                    <a:cubicBezTo>
                      <a:pt x="223594" y="222971"/>
                      <a:pt x="247407" y="237258"/>
                      <a:pt x="229309" y="250593"/>
                    </a:cubicBezTo>
                    <a:cubicBezTo>
                      <a:pt x="215022" y="261071"/>
                      <a:pt x="199782" y="247736"/>
                      <a:pt x="184541" y="243926"/>
                    </a:cubicBezTo>
                    <a:cubicBezTo>
                      <a:pt x="125486" y="210588"/>
                      <a:pt x="92149" y="154391"/>
                      <a:pt x="61669" y="96288"/>
                    </a:cubicBezTo>
                    <a:cubicBezTo>
                      <a:pt x="56907" y="86763"/>
                      <a:pt x="52144" y="77238"/>
                      <a:pt x="52144" y="65808"/>
                    </a:cubicBezTo>
                    <a:cubicBezTo>
                      <a:pt x="51191" y="57236"/>
                      <a:pt x="55002" y="47711"/>
                      <a:pt x="49286" y="39138"/>
                    </a:cubicBezTo>
                    <a:cubicBezTo>
                      <a:pt x="34999" y="30566"/>
                      <a:pt x="14997" y="37233"/>
                      <a:pt x="1661" y="23898"/>
                    </a:cubicBezTo>
                    <a:cubicBezTo>
                      <a:pt x="-1196" y="20088"/>
                      <a:pt x="-243" y="16278"/>
                      <a:pt x="3566" y="12468"/>
                    </a:cubicBezTo>
                    <a:cubicBezTo>
                      <a:pt x="8329" y="12468"/>
                      <a:pt x="13091" y="11516"/>
                      <a:pt x="17854" y="11516"/>
                    </a:cubicBezTo>
                    <a:cubicBezTo>
                      <a:pt x="40714" y="1038"/>
                      <a:pt x="67384" y="16278"/>
                      <a:pt x="89291" y="1991"/>
                    </a:cubicBezTo>
                    <a:cubicBezTo>
                      <a:pt x="91197" y="86"/>
                      <a:pt x="94054" y="-867"/>
                      <a:pt x="96911" y="1038"/>
                    </a:cubicBezTo>
                    <a:cubicBezTo>
                      <a:pt x="100722" y="4848"/>
                      <a:pt x="105484" y="9611"/>
                      <a:pt x="109294" y="13421"/>
                    </a:cubicBezTo>
                    <a:cubicBezTo>
                      <a:pt x="119772" y="26756"/>
                      <a:pt x="125486" y="40091"/>
                      <a:pt x="106436" y="51521"/>
                    </a:cubicBezTo>
                    <a:cubicBezTo>
                      <a:pt x="91197" y="82953"/>
                      <a:pt x="119772" y="99146"/>
                      <a:pt x="131202" y="121053"/>
                    </a:cubicBezTo>
                    <a:cubicBezTo>
                      <a:pt x="139774" y="137246"/>
                      <a:pt x="150252" y="153438"/>
                      <a:pt x="164539" y="165821"/>
                    </a:cubicBezTo>
                    <a:cubicBezTo>
                      <a:pt x="144536" y="144866"/>
                      <a:pt x="129297" y="120101"/>
                      <a:pt x="115009" y="95336"/>
                    </a:cubicBezTo>
                    <a:cubicBezTo>
                      <a:pt x="106436" y="82001"/>
                      <a:pt x="93102" y="66761"/>
                      <a:pt x="109294" y="49616"/>
                    </a:cubicBezTo>
                    <a:cubicBezTo>
                      <a:pt x="116914" y="44853"/>
                      <a:pt x="122629" y="43901"/>
                      <a:pt x="128344" y="49616"/>
                    </a:cubicBezTo>
                    <a:close/>
                  </a:path>
                </a:pathLst>
              </a:custGeom>
              <a:solidFill>
                <a:srgbClr val="443E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976918C4-FD92-46BC-BBA6-0EF0E02F7823}"/>
                  </a:ext>
                </a:extLst>
              </p:cNvPr>
              <p:cNvSpPr/>
              <p:nvPr/>
            </p:nvSpPr>
            <p:spPr>
              <a:xfrm>
                <a:off x="12692782" y="-1939848"/>
                <a:ext cx="22859" cy="38100"/>
              </a:xfrm>
              <a:custGeom>
                <a:avLst/>
                <a:gdLst>
                  <a:gd name="connsiteX0" fmla="*/ 0 w 22859"/>
                  <a:gd name="connsiteY0" fmla="*/ 38100 h 38100"/>
                  <a:gd name="connsiteX1" fmla="*/ 1905 w 22859"/>
                  <a:gd name="connsiteY1" fmla="*/ 0 h 38100"/>
                  <a:gd name="connsiteX2" fmla="*/ 22860 w 22859"/>
                  <a:gd name="connsiteY2" fmla="*/ 953 h 38100"/>
                  <a:gd name="connsiteX3" fmla="*/ 20955 w 22859"/>
                  <a:gd name="connsiteY3" fmla="*/ 36195 h 38100"/>
                  <a:gd name="connsiteX4" fmla="*/ 0 w 22859"/>
                  <a:gd name="connsiteY4" fmla="*/ 38100 h 38100"/>
                  <a:gd name="connsiteX5" fmla="*/ 0 w 22859"/>
                  <a:gd name="connsiteY5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859" h="38100">
                    <a:moveTo>
                      <a:pt x="0" y="38100"/>
                    </a:moveTo>
                    <a:cubicBezTo>
                      <a:pt x="8572" y="25717"/>
                      <a:pt x="2857" y="12383"/>
                      <a:pt x="1905" y="0"/>
                    </a:cubicBezTo>
                    <a:cubicBezTo>
                      <a:pt x="8572" y="0"/>
                      <a:pt x="16193" y="0"/>
                      <a:pt x="22860" y="953"/>
                    </a:cubicBezTo>
                    <a:cubicBezTo>
                      <a:pt x="15240" y="12383"/>
                      <a:pt x="19050" y="24765"/>
                      <a:pt x="20955" y="36195"/>
                    </a:cubicBezTo>
                    <a:cubicBezTo>
                      <a:pt x="14288" y="36195"/>
                      <a:pt x="6668" y="37147"/>
                      <a:pt x="0" y="38100"/>
                    </a:cubicBez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016B602C-C6F0-4164-8832-26F44962FD6F}"/>
                  </a:ext>
                </a:extLst>
              </p:cNvPr>
              <p:cNvSpPr/>
              <p:nvPr/>
            </p:nvSpPr>
            <p:spPr>
              <a:xfrm>
                <a:off x="11520213" y="-3042165"/>
                <a:ext cx="220069" cy="156793"/>
              </a:xfrm>
              <a:custGeom>
                <a:avLst/>
                <a:gdLst>
                  <a:gd name="connsiteX0" fmla="*/ 219117 w 220069"/>
                  <a:gd name="connsiteY0" fmla="*/ 121241 h 156793"/>
                  <a:gd name="connsiteX1" fmla="*/ 220070 w 220069"/>
                  <a:gd name="connsiteY1" fmla="*/ 147911 h 156793"/>
                  <a:gd name="connsiteX2" fmla="*/ 211497 w 220069"/>
                  <a:gd name="connsiteY2" fmla="*/ 150769 h 156793"/>
                  <a:gd name="connsiteX3" fmla="*/ 11472 w 220069"/>
                  <a:gd name="connsiteY3" fmla="*/ 91714 h 156793"/>
                  <a:gd name="connsiteX4" fmla="*/ 30522 w 220069"/>
                  <a:gd name="connsiteY4" fmla="*/ 4084 h 156793"/>
                  <a:gd name="connsiteX5" fmla="*/ 58145 w 220069"/>
                  <a:gd name="connsiteY5" fmla="*/ 3131 h 156793"/>
                  <a:gd name="connsiteX6" fmla="*/ 219117 w 220069"/>
                  <a:gd name="connsiteY6" fmla="*/ 121241 h 1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0069" h="156793">
                    <a:moveTo>
                      <a:pt x="219117" y="121241"/>
                    </a:moveTo>
                    <a:cubicBezTo>
                      <a:pt x="219117" y="129814"/>
                      <a:pt x="219117" y="139339"/>
                      <a:pt x="220070" y="147911"/>
                    </a:cubicBezTo>
                    <a:cubicBezTo>
                      <a:pt x="217212" y="147911"/>
                      <a:pt x="214354" y="148864"/>
                      <a:pt x="211497" y="150769"/>
                    </a:cubicBezTo>
                    <a:cubicBezTo>
                      <a:pt x="157204" y="170771"/>
                      <a:pt x="49572" y="138386"/>
                      <a:pt x="11472" y="91714"/>
                    </a:cubicBezTo>
                    <a:cubicBezTo>
                      <a:pt x="-18055" y="54566"/>
                      <a:pt x="17187" y="31706"/>
                      <a:pt x="30522" y="4084"/>
                    </a:cubicBezTo>
                    <a:cubicBezTo>
                      <a:pt x="39095" y="-679"/>
                      <a:pt x="48620" y="-1631"/>
                      <a:pt x="58145" y="3131"/>
                    </a:cubicBezTo>
                    <a:cubicBezTo>
                      <a:pt x="120057" y="30754"/>
                      <a:pt x="178159" y="65044"/>
                      <a:pt x="219117" y="121241"/>
                    </a:cubicBezTo>
                    <a:close/>
                  </a:path>
                </a:pathLst>
              </a:custGeom>
              <a:solidFill>
                <a:srgbClr val="C38B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1D5AF2A2-062C-4FBA-930E-470B0159B4B8}"/>
                  </a:ext>
                </a:extLst>
              </p:cNvPr>
              <p:cNvSpPr/>
              <p:nvPr/>
            </p:nvSpPr>
            <p:spPr>
              <a:xfrm>
                <a:off x="11565934" y="-3119351"/>
                <a:ext cx="206732" cy="180557"/>
              </a:xfrm>
              <a:custGeom>
                <a:avLst/>
                <a:gdLst>
                  <a:gd name="connsiteX0" fmla="*/ 206733 w 206732"/>
                  <a:gd name="connsiteY0" fmla="*/ 158422 h 180557"/>
                  <a:gd name="connsiteX1" fmla="*/ 183873 w 206732"/>
                  <a:gd name="connsiteY1" fmla="*/ 180330 h 180557"/>
                  <a:gd name="connsiteX2" fmla="*/ 146726 w 206732"/>
                  <a:gd name="connsiteY2" fmla="*/ 164137 h 180557"/>
                  <a:gd name="connsiteX3" fmla="*/ 25758 w 206732"/>
                  <a:gd name="connsiteY3" fmla="*/ 84127 h 180557"/>
                  <a:gd name="connsiteX4" fmla="*/ 1945 w 206732"/>
                  <a:gd name="connsiteY4" fmla="*/ 45075 h 180557"/>
                  <a:gd name="connsiteX5" fmla="*/ 91481 w 206732"/>
                  <a:gd name="connsiteY5" fmla="*/ 31740 h 180557"/>
                  <a:gd name="connsiteX6" fmla="*/ 206733 w 206732"/>
                  <a:gd name="connsiteY6" fmla="*/ 158422 h 180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6732" h="180557">
                    <a:moveTo>
                      <a:pt x="206733" y="158422"/>
                    </a:moveTo>
                    <a:cubicBezTo>
                      <a:pt x="199113" y="166042"/>
                      <a:pt x="191493" y="172710"/>
                      <a:pt x="183873" y="180330"/>
                    </a:cubicBezTo>
                    <a:cubicBezTo>
                      <a:pt x="167681" y="182235"/>
                      <a:pt x="158156" y="171757"/>
                      <a:pt x="146726" y="164137"/>
                    </a:cubicBezTo>
                    <a:cubicBezTo>
                      <a:pt x="106720" y="137467"/>
                      <a:pt x="70526" y="104130"/>
                      <a:pt x="25758" y="84127"/>
                    </a:cubicBezTo>
                    <a:cubicBezTo>
                      <a:pt x="10518" y="77460"/>
                      <a:pt x="-5674" y="67935"/>
                      <a:pt x="1945" y="45075"/>
                    </a:cubicBezTo>
                    <a:cubicBezTo>
                      <a:pt x="38141" y="-12075"/>
                      <a:pt x="39093" y="-13028"/>
                      <a:pt x="91481" y="31740"/>
                    </a:cubicBezTo>
                    <a:cubicBezTo>
                      <a:pt x="134343" y="69840"/>
                      <a:pt x="187683" y="98415"/>
                      <a:pt x="206733" y="158422"/>
                    </a:cubicBezTo>
                    <a:close/>
                  </a:path>
                </a:pathLst>
              </a:custGeom>
              <a:solidFill>
                <a:srgbClr val="A56F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AEF50B08-F2BE-47CE-96A6-88673D76E323}"/>
                  </a:ext>
                </a:extLst>
              </p:cNvPr>
              <p:cNvSpPr/>
              <p:nvPr/>
            </p:nvSpPr>
            <p:spPr>
              <a:xfrm>
                <a:off x="11487710" y="-2939021"/>
                <a:ext cx="243046" cy="90889"/>
              </a:xfrm>
              <a:custGeom>
                <a:avLst/>
                <a:gdLst>
                  <a:gd name="connsiteX0" fmla="*/ 243047 w 243046"/>
                  <a:gd name="connsiteY0" fmla="*/ 74295 h 90889"/>
                  <a:gd name="connsiteX1" fmla="*/ 242094 w 243046"/>
                  <a:gd name="connsiteY1" fmla="*/ 79058 h 90889"/>
                  <a:gd name="connsiteX2" fmla="*/ 7779 w 243046"/>
                  <a:gd name="connsiteY2" fmla="*/ 60008 h 90889"/>
                  <a:gd name="connsiteX3" fmla="*/ 32544 w 243046"/>
                  <a:gd name="connsiteY3" fmla="*/ 0 h 90889"/>
                  <a:gd name="connsiteX4" fmla="*/ 243047 w 243046"/>
                  <a:gd name="connsiteY4" fmla="*/ 74295 h 90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046" h="90889">
                    <a:moveTo>
                      <a:pt x="243047" y="74295"/>
                    </a:moveTo>
                    <a:cubicBezTo>
                      <a:pt x="243047" y="76200"/>
                      <a:pt x="243047" y="78105"/>
                      <a:pt x="242094" y="79058"/>
                    </a:cubicBezTo>
                    <a:cubicBezTo>
                      <a:pt x="212567" y="101918"/>
                      <a:pt x="25877" y="89535"/>
                      <a:pt x="7779" y="60008"/>
                    </a:cubicBezTo>
                    <a:cubicBezTo>
                      <a:pt x="-6508" y="36195"/>
                      <a:pt x="-2698" y="8573"/>
                      <a:pt x="32544" y="0"/>
                    </a:cubicBezTo>
                    <a:cubicBezTo>
                      <a:pt x="99219" y="34290"/>
                      <a:pt x="174467" y="43815"/>
                      <a:pt x="243047" y="74295"/>
                    </a:cubicBezTo>
                    <a:close/>
                  </a:path>
                </a:pathLst>
              </a:custGeom>
              <a:solidFill>
                <a:srgbClr val="B587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49A0203D-4D1B-4F08-B261-309A66AF1089}"/>
                  </a:ext>
                </a:extLst>
              </p:cNvPr>
              <p:cNvSpPr/>
              <p:nvPr/>
            </p:nvSpPr>
            <p:spPr>
              <a:xfrm>
                <a:off x="11551687" y="-3074276"/>
                <a:ext cx="198119" cy="153352"/>
              </a:xfrm>
              <a:custGeom>
                <a:avLst/>
                <a:gdLst>
                  <a:gd name="connsiteX0" fmla="*/ 16192 w 198119"/>
                  <a:gd name="connsiteY0" fmla="*/ 0 h 153352"/>
                  <a:gd name="connsiteX1" fmla="*/ 135255 w 198119"/>
                  <a:gd name="connsiteY1" fmla="*/ 85725 h 153352"/>
                  <a:gd name="connsiteX2" fmla="*/ 198120 w 198119"/>
                  <a:gd name="connsiteY2" fmla="*/ 135255 h 153352"/>
                  <a:gd name="connsiteX3" fmla="*/ 187642 w 198119"/>
                  <a:gd name="connsiteY3" fmla="*/ 153353 h 153352"/>
                  <a:gd name="connsiteX4" fmla="*/ 0 w 198119"/>
                  <a:gd name="connsiteY4" fmla="*/ 35242 h 153352"/>
                  <a:gd name="connsiteX5" fmla="*/ 16192 w 198119"/>
                  <a:gd name="connsiteY5" fmla="*/ 0 h 15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53352">
                    <a:moveTo>
                      <a:pt x="16192" y="0"/>
                    </a:moveTo>
                    <a:cubicBezTo>
                      <a:pt x="43815" y="44767"/>
                      <a:pt x="100013" y="50483"/>
                      <a:pt x="135255" y="85725"/>
                    </a:cubicBezTo>
                    <a:cubicBezTo>
                      <a:pt x="154305" y="104775"/>
                      <a:pt x="177165" y="119063"/>
                      <a:pt x="198120" y="135255"/>
                    </a:cubicBezTo>
                    <a:cubicBezTo>
                      <a:pt x="194310" y="140970"/>
                      <a:pt x="191452" y="147638"/>
                      <a:pt x="187642" y="153353"/>
                    </a:cubicBezTo>
                    <a:cubicBezTo>
                      <a:pt x="125730" y="112395"/>
                      <a:pt x="72390" y="59055"/>
                      <a:pt x="0" y="35242"/>
                    </a:cubicBezTo>
                    <a:cubicBezTo>
                      <a:pt x="4763" y="23813"/>
                      <a:pt x="10477" y="11430"/>
                      <a:pt x="16192" y="0"/>
                    </a:cubicBezTo>
                    <a:close/>
                  </a:path>
                </a:pathLst>
              </a:custGeom>
              <a:solidFill>
                <a:srgbClr val="743A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36283496-958B-474C-AB09-E2D3F98004FF}"/>
                  </a:ext>
                </a:extLst>
              </p:cNvPr>
              <p:cNvSpPr/>
              <p:nvPr/>
            </p:nvSpPr>
            <p:spPr>
              <a:xfrm>
                <a:off x="11520254" y="-2951404"/>
                <a:ext cx="211455" cy="86677"/>
              </a:xfrm>
              <a:custGeom>
                <a:avLst/>
                <a:gdLst>
                  <a:gd name="connsiteX0" fmla="*/ 210503 w 211455"/>
                  <a:gd name="connsiteY0" fmla="*/ 86678 h 86677"/>
                  <a:gd name="connsiteX1" fmla="*/ 0 w 211455"/>
                  <a:gd name="connsiteY1" fmla="*/ 11430 h 86677"/>
                  <a:gd name="connsiteX2" fmla="*/ 11430 w 211455"/>
                  <a:gd name="connsiteY2" fmla="*/ 0 h 86677"/>
                  <a:gd name="connsiteX3" fmla="*/ 211455 w 211455"/>
                  <a:gd name="connsiteY3" fmla="*/ 59055 h 86677"/>
                  <a:gd name="connsiteX4" fmla="*/ 210503 w 211455"/>
                  <a:gd name="connsiteY4" fmla="*/ 86678 h 86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455" h="86677">
                    <a:moveTo>
                      <a:pt x="210503" y="86678"/>
                    </a:moveTo>
                    <a:cubicBezTo>
                      <a:pt x="136208" y="73343"/>
                      <a:pt x="60960" y="64770"/>
                      <a:pt x="0" y="11430"/>
                    </a:cubicBezTo>
                    <a:cubicBezTo>
                      <a:pt x="3810" y="7620"/>
                      <a:pt x="7620" y="3810"/>
                      <a:pt x="11430" y="0"/>
                    </a:cubicBezTo>
                    <a:cubicBezTo>
                      <a:pt x="74295" y="32385"/>
                      <a:pt x="139065" y="58103"/>
                      <a:pt x="211455" y="59055"/>
                    </a:cubicBezTo>
                    <a:cubicBezTo>
                      <a:pt x="211455" y="68580"/>
                      <a:pt x="210503" y="77153"/>
                      <a:pt x="210503" y="86678"/>
                    </a:cubicBezTo>
                    <a:close/>
                  </a:path>
                </a:pathLst>
              </a:custGeom>
              <a:solidFill>
                <a:srgbClr val="7540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0A2C76A2-A254-45CA-93FC-EF7F040C7A62}"/>
                  </a:ext>
                </a:extLst>
              </p:cNvPr>
              <p:cNvSpPr/>
              <p:nvPr/>
            </p:nvSpPr>
            <p:spPr>
              <a:xfrm>
                <a:off x="12289863" y="-1294060"/>
                <a:ext cx="175645" cy="143882"/>
              </a:xfrm>
              <a:custGeom>
                <a:avLst/>
                <a:gdLst>
                  <a:gd name="connsiteX0" fmla="*/ 173366 w 175645"/>
                  <a:gd name="connsiteY0" fmla="*/ 51442 h 143882"/>
                  <a:gd name="connsiteX1" fmla="*/ 175271 w 175645"/>
                  <a:gd name="connsiteY1" fmla="*/ 95257 h 143882"/>
                  <a:gd name="connsiteX2" fmla="*/ 129552 w 175645"/>
                  <a:gd name="connsiteY2" fmla="*/ 143834 h 143882"/>
                  <a:gd name="connsiteX3" fmla="*/ 12 w 175645"/>
                  <a:gd name="connsiteY3" fmla="*/ 17152 h 143882"/>
                  <a:gd name="connsiteX4" fmla="*/ 22871 w 175645"/>
                  <a:gd name="connsiteY4" fmla="*/ 2864 h 143882"/>
                  <a:gd name="connsiteX5" fmla="*/ 113359 w 175645"/>
                  <a:gd name="connsiteY5" fmla="*/ 959 h 143882"/>
                  <a:gd name="connsiteX6" fmla="*/ 173366 w 175645"/>
                  <a:gd name="connsiteY6" fmla="*/ 51442 h 14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5" h="143882">
                    <a:moveTo>
                      <a:pt x="173366" y="51442"/>
                    </a:moveTo>
                    <a:cubicBezTo>
                      <a:pt x="174319" y="65729"/>
                      <a:pt x="174319" y="80969"/>
                      <a:pt x="175271" y="95257"/>
                    </a:cubicBezTo>
                    <a:cubicBezTo>
                      <a:pt x="178129" y="128594"/>
                      <a:pt x="164794" y="142882"/>
                      <a:pt x="129552" y="143834"/>
                    </a:cubicBezTo>
                    <a:cubicBezTo>
                      <a:pt x="56209" y="145739"/>
                      <a:pt x="-941" y="91447"/>
                      <a:pt x="12" y="17152"/>
                    </a:cubicBezTo>
                    <a:cubicBezTo>
                      <a:pt x="12" y="-1898"/>
                      <a:pt x="13346" y="2864"/>
                      <a:pt x="22871" y="2864"/>
                    </a:cubicBezTo>
                    <a:cubicBezTo>
                      <a:pt x="53352" y="1912"/>
                      <a:pt x="83832" y="5722"/>
                      <a:pt x="113359" y="959"/>
                    </a:cubicBezTo>
                    <a:cubicBezTo>
                      <a:pt x="152412" y="-3803"/>
                      <a:pt x="174319" y="8579"/>
                      <a:pt x="173366" y="51442"/>
                    </a:cubicBezTo>
                    <a:close/>
                  </a:path>
                </a:pathLst>
              </a:custGeom>
              <a:solidFill>
                <a:srgbClr val="F3EEE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7C960944-49BF-4E97-B828-9D2E69485DE0}"/>
                  </a:ext>
                </a:extLst>
              </p:cNvPr>
              <p:cNvSpPr/>
              <p:nvPr/>
            </p:nvSpPr>
            <p:spPr>
              <a:xfrm>
                <a:off x="12268686" y="-1351203"/>
                <a:ext cx="151844" cy="35030"/>
              </a:xfrm>
              <a:custGeom>
                <a:avLst/>
                <a:gdLst>
                  <a:gd name="connsiteX0" fmla="*/ 148824 w 151844"/>
                  <a:gd name="connsiteY0" fmla="*/ 28575 h 35030"/>
                  <a:gd name="connsiteX1" fmla="*/ 24046 w 151844"/>
                  <a:gd name="connsiteY1" fmla="*/ 30480 h 35030"/>
                  <a:gd name="connsiteX2" fmla="*/ 16426 w 151844"/>
                  <a:gd name="connsiteY2" fmla="*/ 0 h 35030"/>
                  <a:gd name="connsiteX3" fmla="*/ 124059 w 151844"/>
                  <a:gd name="connsiteY3" fmla="*/ 5715 h 35030"/>
                  <a:gd name="connsiteX4" fmla="*/ 148824 w 151844"/>
                  <a:gd name="connsiteY4" fmla="*/ 28575 h 35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844" h="35030">
                    <a:moveTo>
                      <a:pt x="148824" y="28575"/>
                    </a:moveTo>
                    <a:cubicBezTo>
                      <a:pt x="106914" y="35242"/>
                      <a:pt x="65004" y="38100"/>
                      <a:pt x="24046" y="30480"/>
                    </a:cubicBezTo>
                    <a:cubicBezTo>
                      <a:pt x="4996" y="26670"/>
                      <a:pt x="-15007" y="19050"/>
                      <a:pt x="16426" y="0"/>
                    </a:cubicBezTo>
                    <a:cubicBezTo>
                      <a:pt x="51669" y="10477"/>
                      <a:pt x="87864" y="1905"/>
                      <a:pt x="124059" y="5715"/>
                    </a:cubicBezTo>
                    <a:cubicBezTo>
                      <a:pt x="136441" y="6667"/>
                      <a:pt x="160254" y="-953"/>
                      <a:pt x="148824" y="28575"/>
                    </a:cubicBezTo>
                    <a:close/>
                  </a:path>
                </a:pathLst>
              </a:custGeom>
              <a:solidFill>
                <a:srgbClr val="E2D2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0E541B53-1C18-4ABA-BE27-0FD0E6DB1F39}"/>
                  </a:ext>
                </a:extLst>
              </p:cNvPr>
              <p:cNvSpPr/>
              <p:nvPr/>
            </p:nvSpPr>
            <p:spPr>
              <a:xfrm>
                <a:off x="12284159" y="-1351203"/>
                <a:ext cx="178117" cy="30388"/>
              </a:xfrm>
              <a:custGeom>
                <a:avLst/>
                <a:gdLst>
                  <a:gd name="connsiteX0" fmla="*/ 133350 w 178117"/>
                  <a:gd name="connsiteY0" fmla="*/ 28575 h 30388"/>
                  <a:gd name="connsiteX1" fmla="*/ 91440 w 178117"/>
                  <a:gd name="connsiteY1" fmla="*/ 10477 h 30388"/>
                  <a:gd name="connsiteX2" fmla="*/ 0 w 178117"/>
                  <a:gd name="connsiteY2" fmla="*/ 0 h 30388"/>
                  <a:gd name="connsiteX3" fmla="*/ 140970 w 178117"/>
                  <a:gd name="connsiteY3" fmla="*/ 4763 h 30388"/>
                  <a:gd name="connsiteX4" fmla="*/ 178118 w 178117"/>
                  <a:gd name="connsiteY4" fmla="*/ 24765 h 30388"/>
                  <a:gd name="connsiteX5" fmla="*/ 133350 w 178117"/>
                  <a:gd name="connsiteY5" fmla="*/ 28575 h 30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8117" h="30388">
                    <a:moveTo>
                      <a:pt x="133350" y="28575"/>
                    </a:moveTo>
                    <a:cubicBezTo>
                      <a:pt x="128588" y="2858"/>
                      <a:pt x="107632" y="12383"/>
                      <a:pt x="91440" y="10477"/>
                    </a:cubicBezTo>
                    <a:cubicBezTo>
                      <a:pt x="60960" y="5715"/>
                      <a:pt x="28575" y="19050"/>
                      <a:pt x="0" y="0"/>
                    </a:cubicBezTo>
                    <a:cubicBezTo>
                      <a:pt x="46673" y="1905"/>
                      <a:pt x="94298" y="2858"/>
                      <a:pt x="140970" y="4763"/>
                    </a:cubicBezTo>
                    <a:cubicBezTo>
                      <a:pt x="150495" y="17145"/>
                      <a:pt x="176213" y="0"/>
                      <a:pt x="178118" y="24765"/>
                    </a:cubicBezTo>
                    <a:cubicBezTo>
                      <a:pt x="163830" y="31433"/>
                      <a:pt x="148590" y="31433"/>
                      <a:pt x="133350" y="28575"/>
                    </a:cubicBezTo>
                    <a:close/>
                  </a:path>
                </a:pathLst>
              </a:custGeom>
              <a:solidFill>
                <a:srgbClr val="D1B4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C7394EFE-1F28-48A8-B6EB-CD9A4E5AED67}"/>
                  </a:ext>
                </a:extLst>
              </p:cNvPr>
              <p:cNvSpPr/>
              <p:nvPr/>
            </p:nvSpPr>
            <p:spPr>
              <a:xfrm>
                <a:off x="12122234" y="-1574615"/>
                <a:ext cx="830270" cy="203409"/>
              </a:xfrm>
              <a:custGeom>
                <a:avLst/>
                <a:gdLst>
                  <a:gd name="connsiteX0" fmla="*/ 65723 w 830270"/>
                  <a:gd name="connsiteY0" fmla="*/ 91014 h 203409"/>
                  <a:gd name="connsiteX1" fmla="*/ 77153 w 830270"/>
                  <a:gd name="connsiteY1" fmla="*/ 83395 h 203409"/>
                  <a:gd name="connsiteX2" fmla="*/ 83820 w 830270"/>
                  <a:gd name="connsiteY2" fmla="*/ 71012 h 203409"/>
                  <a:gd name="connsiteX3" fmla="*/ 150495 w 830270"/>
                  <a:gd name="connsiteY3" fmla="*/ 42437 h 203409"/>
                  <a:gd name="connsiteX4" fmla="*/ 177165 w 830270"/>
                  <a:gd name="connsiteY4" fmla="*/ 54820 h 203409"/>
                  <a:gd name="connsiteX5" fmla="*/ 260985 w 830270"/>
                  <a:gd name="connsiteY5" fmla="*/ 67202 h 203409"/>
                  <a:gd name="connsiteX6" fmla="*/ 558165 w 830270"/>
                  <a:gd name="connsiteY6" fmla="*/ 48152 h 203409"/>
                  <a:gd name="connsiteX7" fmla="*/ 651510 w 830270"/>
                  <a:gd name="connsiteY7" fmla="*/ 13862 h 203409"/>
                  <a:gd name="connsiteX8" fmla="*/ 720090 w 830270"/>
                  <a:gd name="connsiteY8" fmla="*/ 32912 h 203409"/>
                  <a:gd name="connsiteX9" fmla="*/ 738188 w 830270"/>
                  <a:gd name="connsiteY9" fmla="*/ 48152 h 203409"/>
                  <a:gd name="connsiteX10" fmla="*/ 825818 w 830270"/>
                  <a:gd name="connsiteY10" fmla="*/ 71964 h 203409"/>
                  <a:gd name="connsiteX11" fmla="*/ 825818 w 830270"/>
                  <a:gd name="connsiteY11" fmla="*/ 92920 h 203409"/>
                  <a:gd name="connsiteX12" fmla="*/ 688657 w 830270"/>
                  <a:gd name="connsiteY12" fmla="*/ 144354 h 203409"/>
                  <a:gd name="connsiteX13" fmla="*/ 647700 w 830270"/>
                  <a:gd name="connsiteY13" fmla="*/ 94824 h 203409"/>
                  <a:gd name="connsiteX14" fmla="*/ 640080 w 830270"/>
                  <a:gd name="connsiteY14" fmla="*/ 98634 h 203409"/>
                  <a:gd name="connsiteX15" fmla="*/ 545782 w 830270"/>
                  <a:gd name="connsiteY15" fmla="*/ 175787 h 203409"/>
                  <a:gd name="connsiteX16" fmla="*/ 502920 w 830270"/>
                  <a:gd name="connsiteY16" fmla="*/ 174834 h 203409"/>
                  <a:gd name="connsiteX17" fmla="*/ 481013 w 830270"/>
                  <a:gd name="connsiteY17" fmla="*/ 145307 h 203409"/>
                  <a:gd name="connsiteX18" fmla="*/ 471488 w 830270"/>
                  <a:gd name="connsiteY18" fmla="*/ 183407 h 203409"/>
                  <a:gd name="connsiteX19" fmla="*/ 320993 w 830270"/>
                  <a:gd name="connsiteY19" fmla="*/ 203409 h 203409"/>
                  <a:gd name="connsiteX20" fmla="*/ 309563 w 830270"/>
                  <a:gd name="connsiteY20" fmla="*/ 195789 h 203409"/>
                  <a:gd name="connsiteX21" fmla="*/ 260985 w 830270"/>
                  <a:gd name="connsiteY21" fmla="*/ 190074 h 203409"/>
                  <a:gd name="connsiteX22" fmla="*/ 143828 w 830270"/>
                  <a:gd name="connsiteY22" fmla="*/ 191027 h 203409"/>
                  <a:gd name="connsiteX23" fmla="*/ 140970 w 830270"/>
                  <a:gd name="connsiteY23" fmla="*/ 166262 h 203409"/>
                  <a:gd name="connsiteX24" fmla="*/ 140970 w 830270"/>
                  <a:gd name="connsiteY24" fmla="*/ 166262 h 203409"/>
                  <a:gd name="connsiteX25" fmla="*/ 140970 w 830270"/>
                  <a:gd name="connsiteY25" fmla="*/ 137687 h 203409"/>
                  <a:gd name="connsiteX26" fmla="*/ 120015 w 830270"/>
                  <a:gd name="connsiteY26" fmla="*/ 146259 h 203409"/>
                  <a:gd name="connsiteX27" fmla="*/ 40005 w 830270"/>
                  <a:gd name="connsiteY27" fmla="*/ 163404 h 203409"/>
                  <a:gd name="connsiteX28" fmla="*/ 0 w 830270"/>
                  <a:gd name="connsiteY28" fmla="*/ 141497 h 203409"/>
                  <a:gd name="connsiteX29" fmla="*/ 33338 w 830270"/>
                  <a:gd name="connsiteY29" fmla="*/ 97682 h 203409"/>
                  <a:gd name="connsiteX30" fmla="*/ 65723 w 830270"/>
                  <a:gd name="connsiteY30" fmla="*/ 91014 h 203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830270" h="203409">
                    <a:moveTo>
                      <a:pt x="65723" y="91014"/>
                    </a:moveTo>
                    <a:cubicBezTo>
                      <a:pt x="69532" y="88157"/>
                      <a:pt x="73343" y="86252"/>
                      <a:pt x="77153" y="83395"/>
                    </a:cubicBezTo>
                    <a:cubicBezTo>
                      <a:pt x="80010" y="79584"/>
                      <a:pt x="81915" y="74822"/>
                      <a:pt x="83820" y="71012"/>
                    </a:cubicBezTo>
                    <a:cubicBezTo>
                      <a:pt x="94298" y="33864"/>
                      <a:pt x="122873" y="39579"/>
                      <a:pt x="150495" y="42437"/>
                    </a:cubicBezTo>
                    <a:cubicBezTo>
                      <a:pt x="160020" y="44342"/>
                      <a:pt x="169545" y="49104"/>
                      <a:pt x="177165" y="54820"/>
                    </a:cubicBezTo>
                    <a:cubicBezTo>
                      <a:pt x="202882" y="75774"/>
                      <a:pt x="233363" y="65297"/>
                      <a:pt x="260985" y="67202"/>
                    </a:cubicBezTo>
                    <a:cubicBezTo>
                      <a:pt x="360045" y="63392"/>
                      <a:pt x="460057" y="79584"/>
                      <a:pt x="558165" y="48152"/>
                    </a:cubicBezTo>
                    <a:cubicBezTo>
                      <a:pt x="589598" y="38627"/>
                      <a:pt x="622935" y="30054"/>
                      <a:pt x="651510" y="13862"/>
                    </a:cubicBezTo>
                    <a:cubicBezTo>
                      <a:pt x="681990" y="-3283"/>
                      <a:pt x="707707" y="-11855"/>
                      <a:pt x="720090" y="32912"/>
                    </a:cubicBezTo>
                    <a:cubicBezTo>
                      <a:pt x="721995" y="39579"/>
                      <a:pt x="730568" y="44342"/>
                      <a:pt x="738188" y="48152"/>
                    </a:cubicBezTo>
                    <a:cubicBezTo>
                      <a:pt x="764857" y="65297"/>
                      <a:pt x="800100" y="50057"/>
                      <a:pt x="825818" y="71964"/>
                    </a:cubicBezTo>
                    <a:cubicBezTo>
                      <a:pt x="826770" y="78632"/>
                      <a:pt x="835343" y="87204"/>
                      <a:pt x="825818" y="92920"/>
                    </a:cubicBezTo>
                    <a:cubicBezTo>
                      <a:pt x="783907" y="120542"/>
                      <a:pt x="737235" y="135782"/>
                      <a:pt x="688657" y="144354"/>
                    </a:cubicBezTo>
                    <a:cubicBezTo>
                      <a:pt x="656273" y="149117"/>
                      <a:pt x="672465" y="103397"/>
                      <a:pt x="647700" y="94824"/>
                    </a:cubicBezTo>
                    <a:cubicBezTo>
                      <a:pt x="645795" y="95777"/>
                      <a:pt x="640080" y="96729"/>
                      <a:pt x="640080" y="98634"/>
                    </a:cubicBezTo>
                    <a:cubicBezTo>
                      <a:pt x="628650" y="165309"/>
                      <a:pt x="618173" y="173882"/>
                      <a:pt x="545782" y="175787"/>
                    </a:cubicBezTo>
                    <a:cubicBezTo>
                      <a:pt x="531495" y="175787"/>
                      <a:pt x="517207" y="174834"/>
                      <a:pt x="502920" y="174834"/>
                    </a:cubicBezTo>
                    <a:cubicBezTo>
                      <a:pt x="492443" y="168167"/>
                      <a:pt x="486728" y="157689"/>
                      <a:pt x="481013" y="145307"/>
                    </a:cubicBezTo>
                    <a:cubicBezTo>
                      <a:pt x="472440" y="157689"/>
                      <a:pt x="481013" y="172929"/>
                      <a:pt x="471488" y="183407"/>
                    </a:cubicBezTo>
                    <a:cubicBezTo>
                      <a:pt x="423863" y="205314"/>
                      <a:pt x="371475" y="200552"/>
                      <a:pt x="320993" y="203409"/>
                    </a:cubicBezTo>
                    <a:cubicBezTo>
                      <a:pt x="316230" y="201504"/>
                      <a:pt x="311468" y="199599"/>
                      <a:pt x="309563" y="195789"/>
                    </a:cubicBezTo>
                    <a:cubicBezTo>
                      <a:pt x="295275" y="170072"/>
                      <a:pt x="283845" y="149117"/>
                      <a:pt x="260985" y="190074"/>
                    </a:cubicBezTo>
                    <a:cubicBezTo>
                      <a:pt x="252413" y="206267"/>
                      <a:pt x="158115" y="204362"/>
                      <a:pt x="143828" y="191027"/>
                    </a:cubicBezTo>
                    <a:cubicBezTo>
                      <a:pt x="137160" y="184359"/>
                      <a:pt x="132398" y="175787"/>
                      <a:pt x="140970" y="166262"/>
                    </a:cubicBezTo>
                    <a:lnTo>
                      <a:pt x="140970" y="166262"/>
                    </a:lnTo>
                    <a:cubicBezTo>
                      <a:pt x="146685" y="156737"/>
                      <a:pt x="148590" y="145307"/>
                      <a:pt x="140970" y="137687"/>
                    </a:cubicBezTo>
                    <a:cubicBezTo>
                      <a:pt x="131445" y="129114"/>
                      <a:pt x="126682" y="142449"/>
                      <a:pt x="120015" y="146259"/>
                    </a:cubicBezTo>
                    <a:cubicBezTo>
                      <a:pt x="100013" y="183407"/>
                      <a:pt x="72390" y="182454"/>
                      <a:pt x="40005" y="163404"/>
                    </a:cubicBezTo>
                    <a:cubicBezTo>
                      <a:pt x="26670" y="155784"/>
                      <a:pt x="13335" y="148164"/>
                      <a:pt x="0" y="141497"/>
                    </a:cubicBezTo>
                    <a:cubicBezTo>
                      <a:pt x="2857" y="120542"/>
                      <a:pt x="16193" y="107207"/>
                      <a:pt x="33338" y="97682"/>
                    </a:cubicBezTo>
                    <a:cubicBezTo>
                      <a:pt x="45720" y="92920"/>
                      <a:pt x="57150" y="98634"/>
                      <a:pt x="65723" y="91014"/>
                    </a:cubicBezTo>
                    <a:close/>
                  </a:path>
                </a:pathLst>
              </a:custGeom>
              <a:solidFill>
                <a:srgbClr val="5BBE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A7F255E5-44AE-4E2F-93E8-ACE0EB9AA2CE}"/>
                  </a:ext>
                </a:extLst>
              </p:cNvPr>
              <p:cNvSpPr/>
              <p:nvPr/>
            </p:nvSpPr>
            <p:spPr>
              <a:xfrm>
                <a:off x="12591709" y="-1401375"/>
                <a:ext cx="219704" cy="71126"/>
              </a:xfrm>
              <a:custGeom>
                <a:avLst/>
                <a:gdLst>
                  <a:gd name="connsiteX0" fmla="*/ 16301 w 219704"/>
                  <a:gd name="connsiteY0" fmla="*/ 70173 h 71126"/>
                  <a:gd name="connsiteX1" fmla="*/ 6776 w 219704"/>
                  <a:gd name="connsiteY1" fmla="*/ 41598 h 71126"/>
                  <a:gd name="connsiteX2" fmla="*/ 190608 w 219704"/>
                  <a:gd name="connsiteY2" fmla="*/ 3498 h 71126"/>
                  <a:gd name="connsiteX3" fmla="*/ 218231 w 219704"/>
                  <a:gd name="connsiteY3" fmla="*/ 29216 h 71126"/>
                  <a:gd name="connsiteX4" fmla="*/ 195371 w 219704"/>
                  <a:gd name="connsiteY4" fmla="*/ 69221 h 71126"/>
                  <a:gd name="connsiteX5" fmla="*/ 178226 w 219704"/>
                  <a:gd name="connsiteY5" fmla="*/ 71126 h 71126"/>
                  <a:gd name="connsiteX6" fmla="*/ 16301 w 219704"/>
                  <a:gd name="connsiteY6" fmla="*/ 70173 h 7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704" h="71126">
                    <a:moveTo>
                      <a:pt x="16301" y="70173"/>
                    </a:moveTo>
                    <a:cubicBezTo>
                      <a:pt x="9633" y="61601"/>
                      <a:pt x="-10369" y="57791"/>
                      <a:pt x="6776" y="41598"/>
                    </a:cubicBezTo>
                    <a:cubicBezTo>
                      <a:pt x="67736" y="26359"/>
                      <a:pt x="132506" y="32073"/>
                      <a:pt x="190608" y="3498"/>
                    </a:cubicBezTo>
                    <a:cubicBezTo>
                      <a:pt x="207754" y="-5074"/>
                      <a:pt x="224899" y="1593"/>
                      <a:pt x="218231" y="29216"/>
                    </a:cubicBezTo>
                    <a:cubicBezTo>
                      <a:pt x="214421" y="45409"/>
                      <a:pt x="208706" y="58743"/>
                      <a:pt x="195371" y="69221"/>
                    </a:cubicBezTo>
                    <a:cubicBezTo>
                      <a:pt x="189656" y="70173"/>
                      <a:pt x="183941" y="70173"/>
                      <a:pt x="178226" y="71126"/>
                    </a:cubicBezTo>
                    <a:cubicBezTo>
                      <a:pt x="123933" y="70173"/>
                      <a:pt x="70593" y="70173"/>
                      <a:pt x="16301" y="70173"/>
                    </a:cubicBezTo>
                    <a:close/>
                  </a:path>
                </a:pathLst>
              </a:custGeom>
              <a:solidFill>
                <a:srgbClr val="E4D4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633DEE11-9720-460F-A536-7576C05B949C}"/>
                  </a:ext>
                </a:extLst>
              </p:cNvPr>
              <p:cNvSpPr/>
              <p:nvPr/>
            </p:nvSpPr>
            <p:spPr>
              <a:xfrm>
                <a:off x="12256336" y="-1427587"/>
                <a:ext cx="189748" cy="59817"/>
              </a:xfrm>
              <a:custGeom>
                <a:avLst/>
                <a:gdLst>
                  <a:gd name="connsiteX0" fmla="*/ 9727 w 189748"/>
                  <a:gd name="connsiteY0" fmla="*/ 20186 h 59817"/>
                  <a:gd name="connsiteX1" fmla="*/ 129741 w 189748"/>
                  <a:gd name="connsiteY1" fmla="*/ 33521 h 59817"/>
                  <a:gd name="connsiteX2" fmla="*/ 178319 w 189748"/>
                  <a:gd name="connsiteY2" fmla="*/ 42094 h 59817"/>
                  <a:gd name="connsiteX3" fmla="*/ 189749 w 189748"/>
                  <a:gd name="connsiteY3" fmla="*/ 56381 h 59817"/>
                  <a:gd name="connsiteX4" fmla="*/ 180224 w 189748"/>
                  <a:gd name="connsiteY4" fmla="*/ 59239 h 59817"/>
                  <a:gd name="connsiteX5" fmla="*/ 156411 w 189748"/>
                  <a:gd name="connsiteY5" fmla="*/ 25901 h 59817"/>
                  <a:gd name="connsiteX6" fmla="*/ 14489 w 189748"/>
                  <a:gd name="connsiteY6" fmla="*/ 53523 h 59817"/>
                  <a:gd name="connsiteX7" fmla="*/ 9727 w 189748"/>
                  <a:gd name="connsiteY7" fmla="*/ 20186 h 59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9748" h="59817">
                    <a:moveTo>
                      <a:pt x="9727" y="20186"/>
                    </a:moveTo>
                    <a:cubicBezTo>
                      <a:pt x="27824" y="51619"/>
                      <a:pt x="113549" y="63048"/>
                      <a:pt x="129741" y="33521"/>
                    </a:cubicBezTo>
                    <a:cubicBezTo>
                      <a:pt x="159269" y="-20771"/>
                      <a:pt x="168794" y="-2674"/>
                      <a:pt x="178319" y="42094"/>
                    </a:cubicBezTo>
                    <a:cubicBezTo>
                      <a:pt x="179272" y="47809"/>
                      <a:pt x="185939" y="51619"/>
                      <a:pt x="189749" y="56381"/>
                    </a:cubicBezTo>
                    <a:cubicBezTo>
                      <a:pt x="186891" y="57334"/>
                      <a:pt x="183081" y="58286"/>
                      <a:pt x="180224" y="59239"/>
                    </a:cubicBezTo>
                    <a:cubicBezTo>
                      <a:pt x="165936" y="53523"/>
                      <a:pt x="164984" y="36379"/>
                      <a:pt x="156411" y="25901"/>
                    </a:cubicBezTo>
                    <a:cubicBezTo>
                      <a:pt x="130694" y="52571"/>
                      <a:pt x="43064" y="69716"/>
                      <a:pt x="14489" y="53523"/>
                    </a:cubicBezTo>
                    <a:cubicBezTo>
                      <a:pt x="-751" y="44951"/>
                      <a:pt x="-6466" y="33521"/>
                      <a:pt x="9727" y="20186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C950FB48-BD27-4840-90AD-3970BDA2B4F8}"/>
                  </a:ext>
                </a:extLst>
              </p:cNvPr>
              <p:cNvSpPr/>
              <p:nvPr/>
            </p:nvSpPr>
            <p:spPr>
              <a:xfrm>
                <a:off x="12586361" y="-1457451"/>
                <a:ext cx="40698" cy="66242"/>
              </a:xfrm>
              <a:custGeom>
                <a:avLst/>
                <a:gdLst>
                  <a:gd name="connsiteX0" fmla="*/ 10218 w 40698"/>
                  <a:gd name="connsiteY0" fmla="*/ 66243 h 66242"/>
                  <a:gd name="connsiteX1" fmla="*/ 13076 w 40698"/>
                  <a:gd name="connsiteY1" fmla="*/ 520 h 66242"/>
                  <a:gd name="connsiteX2" fmla="*/ 40699 w 40698"/>
                  <a:gd name="connsiteY2" fmla="*/ 56718 h 66242"/>
                  <a:gd name="connsiteX3" fmla="*/ 10218 w 40698"/>
                  <a:gd name="connsiteY3" fmla="*/ 66243 h 66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698" h="66242">
                    <a:moveTo>
                      <a:pt x="10218" y="66243"/>
                    </a:moveTo>
                    <a:cubicBezTo>
                      <a:pt x="5456" y="43383"/>
                      <a:pt x="-11689" y="6235"/>
                      <a:pt x="13076" y="520"/>
                    </a:cubicBezTo>
                    <a:cubicBezTo>
                      <a:pt x="38793" y="-5195"/>
                      <a:pt x="29268" y="37668"/>
                      <a:pt x="40699" y="56718"/>
                    </a:cubicBezTo>
                    <a:cubicBezTo>
                      <a:pt x="30221" y="59575"/>
                      <a:pt x="20696" y="62433"/>
                      <a:pt x="10218" y="66243"/>
                    </a:cubicBezTo>
                    <a:close/>
                  </a:path>
                </a:pathLst>
              </a:custGeom>
              <a:solidFill>
                <a:srgbClr val="0D517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06E3A320-1B2F-49BA-904D-0B6EBE284226}"/>
                  </a:ext>
                </a:extLst>
              </p:cNvPr>
              <p:cNvSpPr/>
              <p:nvPr/>
            </p:nvSpPr>
            <p:spPr>
              <a:xfrm>
                <a:off x="12855450" y="-1535006"/>
                <a:ext cx="105937" cy="32354"/>
              </a:xfrm>
              <a:custGeom>
                <a:avLst/>
                <a:gdLst>
                  <a:gd name="connsiteX0" fmla="*/ 94507 w 105937"/>
                  <a:gd name="connsiteY0" fmla="*/ 32355 h 32354"/>
                  <a:gd name="connsiteX1" fmla="*/ 210 w 105937"/>
                  <a:gd name="connsiteY1" fmla="*/ 21877 h 32354"/>
                  <a:gd name="connsiteX2" fmla="*/ 20213 w 105937"/>
                  <a:gd name="connsiteY2" fmla="*/ 922 h 32354"/>
                  <a:gd name="connsiteX3" fmla="*/ 65932 w 105937"/>
                  <a:gd name="connsiteY3" fmla="*/ 11400 h 32354"/>
                  <a:gd name="connsiteX4" fmla="*/ 105938 w 105937"/>
                  <a:gd name="connsiteY4" fmla="*/ 21877 h 32354"/>
                  <a:gd name="connsiteX5" fmla="*/ 94507 w 105937"/>
                  <a:gd name="connsiteY5" fmla="*/ 32355 h 32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5937" h="32354">
                    <a:moveTo>
                      <a:pt x="94507" y="32355"/>
                    </a:moveTo>
                    <a:cubicBezTo>
                      <a:pt x="63075" y="25687"/>
                      <a:pt x="30690" y="39975"/>
                      <a:pt x="210" y="21877"/>
                    </a:cubicBezTo>
                    <a:cubicBezTo>
                      <a:pt x="-1695" y="6637"/>
                      <a:pt x="9735" y="4732"/>
                      <a:pt x="20213" y="922"/>
                    </a:cubicBezTo>
                    <a:cubicBezTo>
                      <a:pt x="36405" y="-983"/>
                      <a:pt x="52597" y="-983"/>
                      <a:pt x="65932" y="11400"/>
                    </a:cubicBezTo>
                    <a:cubicBezTo>
                      <a:pt x="79267" y="15210"/>
                      <a:pt x="95460" y="7590"/>
                      <a:pt x="105938" y="21877"/>
                    </a:cubicBezTo>
                    <a:cubicBezTo>
                      <a:pt x="102127" y="25687"/>
                      <a:pt x="98317" y="28545"/>
                      <a:pt x="94507" y="32355"/>
                    </a:cubicBezTo>
                    <a:close/>
                  </a:path>
                </a:pathLst>
              </a:custGeom>
              <a:solidFill>
                <a:srgbClr val="0A21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E5E42320-CF92-42E7-A0EF-98615C74F64A}"/>
                  </a:ext>
                </a:extLst>
              </p:cNvPr>
              <p:cNvSpPr/>
              <p:nvPr/>
            </p:nvSpPr>
            <p:spPr>
              <a:xfrm>
                <a:off x="12208912" y="-1601773"/>
                <a:ext cx="668740" cy="110791"/>
              </a:xfrm>
              <a:custGeom>
                <a:avLst/>
                <a:gdLst>
                  <a:gd name="connsiteX0" fmla="*/ 666750 w 668740"/>
                  <a:gd name="connsiteY0" fmla="*/ 78167 h 110791"/>
                  <a:gd name="connsiteX1" fmla="*/ 646747 w 668740"/>
                  <a:gd name="connsiteY1" fmla="*/ 88645 h 110791"/>
                  <a:gd name="connsiteX2" fmla="*/ 614363 w 668740"/>
                  <a:gd name="connsiteY2" fmla="*/ 31495 h 110791"/>
                  <a:gd name="connsiteX3" fmla="*/ 172402 w 668740"/>
                  <a:gd name="connsiteY3" fmla="*/ 106742 h 110791"/>
                  <a:gd name="connsiteX4" fmla="*/ 85725 w 668740"/>
                  <a:gd name="connsiteY4" fmla="*/ 87692 h 110791"/>
                  <a:gd name="connsiteX5" fmla="*/ 67627 w 668740"/>
                  <a:gd name="connsiteY5" fmla="*/ 78167 h 110791"/>
                  <a:gd name="connsiteX6" fmla="*/ 3810 w 668740"/>
                  <a:gd name="connsiteY6" fmla="*/ 55307 h 110791"/>
                  <a:gd name="connsiteX7" fmla="*/ 0 w 668740"/>
                  <a:gd name="connsiteY7" fmla="*/ 50545 h 110791"/>
                  <a:gd name="connsiteX8" fmla="*/ 19050 w 668740"/>
                  <a:gd name="connsiteY8" fmla="*/ 22922 h 110791"/>
                  <a:gd name="connsiteX9" fmla="*/ 55245 w 668740"/>
                  <a:gd name="connsiteY9" fmla="*/ 25780 h 110791"/>
                  <a:gd name="connsiteX10" fmla="*/ 586740 w 668740"/>
                  <a:gd name="connsiteY10" fmla="*/ 1015 h 110791"/>
                  <a:gd name="connsiteX11" fmla="*/ 630555 w 668740"/>
                  <a:gd name="connsiteY11" fmla="*/ 13397 h 110791"/>
                  <a:gd name="connsiteX12" fmla="*/ 641032 w 668740"/>
                  <a:gd name="connsiteY12" fmla="*/ 21017 h 110791"/>
                  <a:gd name="connsiteX13" fmla="*/ 647700 w 668740"/>
                  <a:gd name="connsiteY13" fmla="*/ 51497 h 110791"/>
                  <a:gd name="connsiteX14" fmla="*/ 667702 w 668740"/>
                  <a:gd name="connsiteY14" fmla="*/ 66737 h 110791"/>
                  <a:gd name="connsiteX15" fmla="*/ 666750 w 668740"/>
                  <a:gd name="connsiteY15" fmla="*/ 78167 h 110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68740" h="110791">
                    <a:moveTo>
                      <a:pt x="666750" y="78167"/>
                    </a:moveTo>
                    <a:cubicBezTo>
                      <a:pt x="660082" y="81977"/>
                      <a:pt x="653415" y="84835"/>
                      <a:pt x="646747" y="88645"/>
                    </a:cubicBezTo>
                    <a:cubicBezTo>
                      <a:pt x="616267" y="84835"/>
                      <a:pt x="621030" y="58165"/>
                      <a:pt x="614363" y="31495"/>
                    </a:cubicBezTo>
                    <a:cubicBezTo>
                      <a:pt x="476250" y="115315"/>
                      <a:pt x="324802" y="116267"/>
                      <a:pt x="172402" y="106742"/>
                    </a:cubicBezTo>
                    <a:cubicBezTo>
                      <a:pt x="143827" y="98170"/>
                      <a:pt x="111442" y="107695"/>
                      <a:pt x="85725" y="87692"/>
                    </a:cubicBezTo>
                    <a:cubicBezTo>
                      <a:pt x="80010" y="84835"/>
                      <a:pt x="73342" y="81977"/>
                      <a:pt x="67627" y="78167"/>
                    </a:cubicBezTo>
                    <a:cubicBezTo>
                      <a:pt x="46672" y="68642"/>
                      <a:pt x="21907" y="69595"/>
                      <a:pt x="3810" y="55307"/>
                    </a:cubicBezTo>
                    <a:cubicBezTo>
                      <a:pt x="2857" y="53402"/>
                      <a:pt x="952" y="51497"/>
                      <a:pt x="0" y="50545"/>
                    </a:cubicBezTo>
                    <a:cubicBezTo>
                      <a:pt x="5715" y="41020"/>
                      <a:pt x="20002" y="37210"/>
                      <a:pt x="19050" y="22922"/>
                    </a:cubicBezTo>
                    <a:cubicBezTo>
                      <a:pt x="31432" y="15302"/>
                      <a:pt x="43815" y="21017"/>
                      <a:pt x="55245" y="25780"/>
                    </a:cubicBezTo>
                    <a:cubicBezTo>
                      <a:pt x="236220" y="100075"/>
                      <a:pt x="413385" y="83882"/>
                      <a:pt x="586740" y="1015"/>
                    </a:cubicBezTo>
                    <a:cubicBezTo>
                      <a:pt x="603885" y="-3748"/>
                      <a:pt x="616267" y="9587"/>
                      <a:pt x="630555" y="13397"/>
                    </a:cubicBezTo>
                    <a:cubicBezTo>
                      <a:pt x="634365" y="15302"/>
                      <a:pt x="638175" y="17207"/>
                      <a:pt x="641032" y="21017"/>
                    </a:cubicBezTo>
                    <a:cubicBezTo>
                      <a:pt x="638175" y="32447"/>
                      <a:pt x="636270" y="43877"/>
                      <a:pt x="647700" y="51497"/>
                    </a:cubicBezTo>
                    <a:cubicBezTo>
                      <a:pt x="654367" y="57212"/>
                      <a:pt x="662940" y="59117"/>
                      <a:pt x="667702" y="66737"/>
                    </a:cubicBezTo>
                    <a:cubicBezTo>
                      <a:pt x="669607" y="70547"/>
                      <a:pt x="668655" y="74357"/>
                      <a:pt x="666750" y="78167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32963E66-7DE0-4C26-B66F-F3C3650DDA7D}"/>
                  </a:ext>
                </a:extLst>
              </p:cNvPr>
              <p:cNvSpPr/>
              <p:nvPr/>
            </p:nvSpPr>
            <p:spPr>
              <a:xfrm>
                <a:off x="12856612" y="-1581152"/>
                <a:ext cx="107797" cy="54815"/>
              </a:xfrm>
              <a:custGeom>
                <a:avLst/>
                <a:gdLst>
                  <a:gd name="connsiteX0" fmla="*/ 18097 w 107797"/>
                  <a:gd name="connsiteY0" fmla="*/ 49926 h 54815"/>
                  <a:gd name="connsiteX1" fmla="*/ 0 w 107797"/>
                  <a:gd name="connsiteY1" fmla="*/ 30876 h 54815"/>
                  <a:gd name="connsiteX2" fmla="*/ 67627 w 107797"/>
                  <a:gd name="connsiteY2" fmla="*/ 12779 h 54815"/>
                  <a:gd name="connsiteX3" fmla="*/ 105727 w 107797"/>
                  <a:gd name="connsiteY3" fmla="*/ 11826 h 54815"/>
                  <a:gd name="connsiteX4" fmla="*/ 77152 w 107797"/>
                  <a:gd name="connsiteY4" fmla="*/ 49926 h 54815"/>
                  <a:gd name="connsiteX5" fmla="*/ 67627 w 107797"/>
                  <a:gd name="connsiteY5" fmla="*/ 51831 h 54815"/>
                  <a:gd name="connsiteX6" fmla="*/ 18097 w 107797"/>
                  <a:gd name="connsiteY6" fmla="*/ 49926 h 54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97" h="54815">
                    <a:moveTo>
                      <a:pt x="18097" y="49926"/>
                    </a:moveTo>
                    <a:cubicBezTo>
                      <a:pt x="10477" y="45164"/>
                      <a:pt x="952" y="41354"/>
                      <a:pt x="0" y="30876"/>
                    </a:cubicBezTo>
                    <a:cubicBezTo>
                      <a:pt x="22860" y="25161"/>
                      <a:pt x="44767" y="17541"/>
                      <a:pt x="67627" y="12779"/>
                    </a:cubicBezTo>
                    <a:cubicBezTo>
                      <a:pt x="80010" y="9921"/>
                      <a:pt x="96202" y="-13891"/>
                      <a:pt x="105727" y="11826"/>
                    </a:cubicBezTo>
                    <a:cubicBezTo>
                      <a:pt x="113347" y="32781"/>
                      <a:pt x="99060" y="47069"/>
                      <a:pt x="77152" y="49926"/>
                    </a:cubicBezTo>
                    <a:cubicBezTo>
                      <a:pt x="74295" y="49926"/>
                      <a:pt x="71438" y="50879"/>
                      <a:pt x="67627" y="51831"/>
                    </a:cubicBezTo>
                    <a:cubicBezTo>
                      <a:pt x="50482" y="55641"/>
                      <a:pt x="34290" y="56594"/>
                      <a:pt x="18097" y="49926"/>
                    </a:cubicBezTo>
                    <a:close/>
                  </a:path>
                </a:pathLst>
              </a:custGeom>
              <a:solidFill>
                <a:srgbClr val="D9C1B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9BE9D4B6-2833-4394-9CE7-B204FFD1C02F}"/>
                  </a:ext>
                </a:extLst>
              </p:cNvPr>
              <p:cNvSpPr/>
              <p:nvPr/>
            </p:nvSpPr>
            <p:spPr>
              <a:xfrm>
                <a:off x="12840139" y="-1608378"/>
                <a:ext cx="83148" cy="28194"/>
              </a:xfrm>
              <a:custGeom>
                <a:avLst/>
                <a:gdLst>
                  <a:gd name="connsiteX0" fmla="*/ 15520 w 83148"/>
                  <a:gd name="connsiteY0" fmla="*/ 0 h 28194"/>
                  <a:gd name="connsiteX1" fmla="*/ 83148 w 83148"/>
                  <a:gd name="connsiteY1" fmla="*/ 10477 h 28194"/>
                  <a:gd name="connsiteX2" fmla="*/ 8853 w 83148"/>
                  <a:gd name="connsiteY2" fmla="*/ 26670 h 28194"/>
                  <a:gd name="connsiteX3" fmla="*/ 8853 w 83148"/>
                  <a:gd name="connsiteY3" fmla="*/ 26670 h 28194"/>
                  <a:gd name="connsiteX4" fmla="*/ 15520 w 83148"/>
                  <a:gd name="connsiteY4" fmla="*/ 0 h 28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148" h="28194">
                    <a:moveTo>
                      <a:pt x="15520" y="0"/>
                    </a:moveTo>
                    <a:cubicBezTo>
                      <a:pt x="32665" y="41910"/>
                      <a:pt x="62193" y="-2858"/>
                      <a:pt x="83148" y="10477"/>
                    </a:cubicBezTo>
                    <a:cubicBezTo>
                      <a:pt x="60288" y="24765"/>
                      <a:pt x="35523" y="31433"/>
                      <a:pt x="8853" y="26670"/>
                    </a:cubicBezTo>
                    <a:cubicBezTo>
                      <a:pt x="8853" y="26670"/>
                      <a:pt x="8853" y="26670"/>
                      <a:pt x="8853" y="26670"/>
                    </a:cubicBezTo>
                    <a:cubicBezTo>
                      <a:pt x="-2577" y="14288"/>
                      <a:pt x="-5435" y="3810"/>
                      <a:pt x="15520" y="0"/>
                    </a:cubicBezTo>
                    <a:close/>
                  </a:path>
                </a:pathLst>
              </a:custGeom>
              <a:solidFill>
                <a:srgbClr val="D0C5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A7848FC4-D7BB-4187-9D40-D7255C5C3E81}"/>
                  </a:ext>
                </a:extLst>
              </p:cNvPr>
              <p:cNvSpPr/>
              <p:nvPr/>
            </p:nvSpPr>
            <p:spPr>
              <a:xfrm>
                <a:off x="12874709" y="-1531226"/>
                <a:ext cx="48577" cy="8572"/>
              </a:xfrm>
              <a:custGeom>
                <a:avLst/>
                <a:gdLst>
                  <a:gd name="connsiteX0" fmla="*/ 0 w 48577"/>
                  <a:gd name="connsiteY0" fmla="*/ 0 h 8572"/>
                  <a:gd name="connsiteX1" fmla="*/ 48578 w 48577"/>
                  <a:gd name="connsiteY1" fmla="*/ 953 h 8572"/>
                  <a:gd name="connsiteX2" fmla="*/ 46673 w 48577"/>
                  <a:gd name="connsiteY2" fmla="*/ 8573 h 8572"/>
                  <a:gd name="connsiteX3" fmla="*/ 953 w 48577"/>
                  <a:gd name="connsiteY3" fmla="*/ 8573 h 8572"/>
                  <a:gd name="connsiteX4" fmla="*/ 0 w 48577"/>
                  <a:gd name="connsiteY4" fmla="*/ 0 h 8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577" h="8572">
                    <a:moveTo>
                      <a:pt x="0" y="0"/>
                    </a:moveTo>
                    <a:cubicBezTo>
                      <a:pt x="16193" y="0"/>
                      <a:pt x="32385" y="953"/>
                      <a:pt x="48578" y="953"/>
                    </a:cubicBezTo>
                    <a:cubicBezTo>
                      <a:pt x="48578" y="3810"/>
                      <a:pt x="47625" y="5715"/>
                      <a:pt x="46673" y="8573"/>
                    </a:cubicBezTo>
                    <a:cubicBezTo>
                      <a:pt x="31432" y="8573"/>
                      <a:pt x="16193" y="8573"/>
                      <a:pt x="953" y="8573"/>
                    </a:cubicBezTo>
                    <a:cubicBezTo>
                      <a:pt x="0" y="4763"/>
                      <a:pt x="0" y="1905"/>
                      <a:pt x="0" y="0"/>
                    </a:cubicBezTo>
                    <a:close/>
                  </a:path>
                </a:pathLst>
              </a:custGeom>
              <a:solidFill>
                <a:srgbClr val="827A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3E86EC8B-FCE7-4DF3-9686-62F31CA445AE}"/>
                  </a:ext>
                </a:extLst>
              </p:cNvPr>
              <p:cNvSpPr/>
              <p:nvPr/>
            </p:nvSpPr>
            <p:spPr>
              <a:xfrm>
                <a:off x="12087587" y="-1846586"/>
                <a:ext cx="154303" cy="294404"/>
              </a:xfrm>
              <a:custGeom>
                <a:avLst/>
                <a:gdLst>
                  <a:gd name="connsiteX0" fmla="*/ 148947 w 154303"/>
                  <a:gd name="connsiteY0" fmla="*/ 27705 h 294404"/>
                  <a:gd name="connsiteX1" fmla="*/ 147995 w 154303"/>
                  <a:gd name="connsiteY1" fmla="*/ 55327 h 294404"/>
                  <a:gd name="connsiteX2" fmla="*/ 102275 w 154303"/>
                  <a:gd name="connsiteY2" fmla="*/ 276307 h 294404"/>
                  <a:gd name="connsiteX3" fmla="*/ 84177 w 154303"/>
                  <a:gd name="connsiteY3" fmla="*/ 294405 h 294404"/>
                  <a:gd name="connsiteX4" fmla="*/ 36552 w 154303"/>
                  <a:gd name="connsiteY4" fmla="*/ 146767 h 294404"/>
                  <a:gd name="connsiteX5" fmla="*/ 127992 w 154303"/>
                  <a:gd name="connsiteY5" fmla="*/ 8655 h 294404"/>
                  <a:gd name="connsiteX6" fmla="*/ 150852 w 154303"/>
                  <a:gd name="connsiteY6" fmla="*/ 3892 h 294404"/>
                  <a:gd name="connsiteX7" fmla="*/ 148947 w 154303"/>
                  <a:gd name="connsiteY7" fmla="*/ 27705 h 294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4303" h="294404">
                    <a:moveTo>
                      <a:pt x="148947" y="27705"/>
                    </a:moveTo>
                    <a:cubicBezTo>
                      <a:pt x="148947" y="37230"/>
                      <a:pt x="147995" y="45802"/>
                      <a:pt x="147995" y="55327"/>
                    </a:cubicBezTo>
                    <a:cubicBezTo>
                      <a:pt x="145138" y="131527"/>
                      <a:pt x="122277" y="203917"/>
                      <a:pt x="102275" y="276307"/>
                    </a:cubicBezTo>
                    <a:cubicBezTo>
                      <a:pt x="96560" y="282022"/>
                      <a:pt x="89892" y="288690"/>
                      <a:pt x="84177" y="294405"/>
                    </a:cubicBezTo>
                    <a:cubicBezTo>
                      <a:pt x="-17740" y="248685"/>
                      <a:pt x="-18692" y="247732"/>
                      <a:pt x="36552" y="146767"/>
                    </a:cubicBezTo>
                    <a:cubicBezTo>
                      <a:pt x="63222" y="98190"/>
                      <a:pt x="89892" y="49612"/>
                      <a:pt x="127992" y="8655"/>
                    </a:cubicBezTo>
                    <a:cubicBezTo>
                      <a:pt x="135613" y="4845"/>
                      <a:pt x="141327" y="-5633"/>
                      <a:pt x="150852" y="3892"/>
                    </a:cubicBezTo>
                    <a:cubicBezTo>
                      <a:pt x="156567" y="10560"/>
                      <a:pt x="154663" y="20085"/>
                      <a:pt x="148947" y="27705"/>
                    </a:cubicBezTo>
                    <a:close/>
                  </a:path>
                </a:pathLst>
              </a:custGeom>
              <a:solidFill>
                <a:srgbClr val="F5EFF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9080743-74AF-4E83-BB8B-6CEFA47ADF44}"/>
                  </a:ext>
                </a:extLst>
              </p:cNvPr>
              <p:cNvSpPr/>
              <p:nvPr/>
            </p:nvSpPr>
            <p:spPr>
              <a:xfrm>
                <a:off x="12214627" y="-1939848"/>
                <a:ext cx="86677" cy="120967"/>
              </a:xfrm>
              <a:custGeom>
                <a:avLst/>
                <a:gdLst>
                  <a:gd name="connsiteX0" fmla="*/ 21907 w 86677"/>
                  <a:gd name="connsiteY0" fmla="*/ 120967 h 120967"/>
                  <a:gd name="connsiteX1" fmla="*/ 0 w 86677"/>
                  <a:gd name="connsiteY1" fmla="*/ 101917 h 120967"/>
                  <a:gd name="connsiteX2" fmla="*/ 71438 w 86677"/>
                  <a:gd name="connsiteY2" fmla="*/ 0 h 120967"/>
                  <a:gd name="connsiteX3" fmla="*/ 86677 w 86677"/>
                  <a:gd name="connsiteY3" fmla="*/ 24765 h 120967"/>
                  <a:gd name="connsiteX4" fmla="*/ 36195 w 86677"/>
                  <a:gd name="connsiteY4" fmla="*/ 92392 h 120967"/>
                  <a:gd name="connsiteX5" fmla="*/ 21907 w 86677"/>
                  <a:gd name="connsiteY5" fmla="*/ 120967 h 12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677" h="120967">
                    <a:moveTo>
                      <a:pt x="21907" y="120967"/>
                    </a:moveTo>
                    <a:cubicBezTo>
                      <a:pt x="23813" y="104775"/>
                      <a:pt x="19050" y="95250"/>
                      <a:pt x="0" y="101917"/>
                    </a:cubicBezTo>
                    <a:cubicBezTo>
                      <a:pt x="19050" y="64770"/>
                      <a:pt x="44768" y="31433"/>
                      <a:pt x="71438" y="0"/>
                    </a:cubicBezTo>
                    <a:cubicBezTo>
                      <a:pt x="80010" y="6667"/>
                      <a:pt x="86677" y="13335"/>
                      <a:pt x="86677" y="24765"/>
                    </a:cubicBezTo>
                    <a:cubicBezTo>
                      <a:pt x="68580" y="46672"/>
                      <a:pt x="48577" y="65722"/>
                      <a:pt x="36195" y="92392"/>
                    </a:cubicBezTo>
                    <a:cubicBezTo>
                      <a:pt x="32385" y="101917"/>
                      <a:pt x="26670" y="111442"/>
                      <a:pt x="21907" y="120967"/>
                    </a:cubicBezTo>
                    <a:close/>
                  </a:path>
                </a:pathLst>
              </a:custGeom>
              <a:solidFill>
                <a:srgbClr val="F5EFE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AAC6A768-F627-4278-A6F8-975E873F2C9D}"/>
                  </a:ext>
                </a:extLst>
              </p:cNvPr>
              <p:cNvSpPr/>
              <p:nvPr/>
            </p:nvSpPr>
            <p:spPr>
              <a:xfrm>
                <a:off x="12102662" y="-1546809"/>
                <a:ext cx="75609" cy="46836"/>
              </a:xfrm>
              <a:custGeom>
                <a:avLst/>
                <a:gdLst>
                  <a:gd name="connsiteX0" fmla="*/ 29097 w 75609"/>
                  <a:gd name="connsiteY0" fmla="*/ 4153 h 46836"/>
                  <a:gd name="connsiteX1" fmla="*/ 74817 w 75609"/>
                  <a:gd name="connsiteY1" fmla="*/ 35585 h 46836"/>
                  <a:gd name="connsiteX2" fmla="*/ 16715 w 75609"/>
                  <a:gd name="connsiteY2" fmla="*/ 39395 h 46836"/>
                  <a:gd name="connsiteX3" fmla="*/ 10047 w 75609"/>
                  <a:gd name="connsiteY3" fmla="*/ 33680 h 46836"/>
                  <a:gd name="connsiteX4" fmla="*/ 4332 w 75609"/>
                  <a:gd name="connsiteY4" fmla="*/ 1295 h 46836"/>
                  <a:gd name="connsiteX5" fmla="*/ 29097 w 75609"/>
                  <a:gd name="connsiteY5" fmla="*/ 4153 h 46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09" h="46836">
                    <a:moveTo>
                      <a:pt x="29097" y="4153"/>
                    </a:moveTo>
                    <a:cubicBezTo>
                      <a:pt x="44337" y="15583"/>
                      <a:pt x="81484" y="12725"/>
                      <a:pt x="74817" y="35585"/>
                    </a:cubicBezTo>
                    <a:cubicBezTo>
                      <a:pt x="68150" y="58445"/>
                      <a:pt x="36717" y="39395"/>
                      <a:pt x="16715" y="39395"/>
                    </a:cubicBezTo>
                    <a:cubicBezTo>
                      <a:pt x="14809" y="39395"/>
                      <a:pt x="11952" y="35585"/>
                      <a:pt x="10047" y="33680"/>
                    </a:cubicBezTo>
                    <a:cubicBezTo>
                      <a:pt x="10047" y="22250"/>
                      <a:pt x="-8050" y="11773"/>
                      <a:pt x="4332" y="1295"/>
                    </a:cubicBezTo>
                    <a:cubicBezTo>
                      <a:pt x="8142" y="-2515"/>
                      <a:pt x="20525" y="3200"/>
                      <a:pt x="29097" y="4153"/>
                    </a:cubicBezTo>
                    <a:close/>
                  </a:path>
                </a:pathLst>
              </a:custGeom>
              <a:solidFill>
                <a:srgbClr val="C6BDB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0532D3B2-A4E1-4153-912D-085908AE67D6}"/>
                  </a:ext>
                </a:extLst>
              </p:cNvPr>
              <p:cNvSpPr/>
              <p:nvPr/>
            </p:nvSpPr>
            <p:spPr>
              <a:xfrm>
                <a:off x="12606843" y="-1309413"/>
                <a:ext cx="175838" cy="132161"/>
              </a:xfrm>
              <a:custGeom>
                <a:avLst/>
                <a:gdLst>
                  <a:gd name="connsiteX0" fmla="*/ 93559 w 175838"/>
                  <a:gd name="connsiteY0" fmla="*/ 5834 h 132161"/>
                  <a:gd name="connsiteX1" fmla="*/ 98322 w 175838"/>
                  <a:gd name="connsiteY1" fmla="*/ 5834 h 132161"/>
                  <a:gd name="connsiteX2" fmla="*/ 174522 w 175838"/>
                  <a:gd name="connsiteY2" fmla="*/ 17264 h 132161"/>
                  <a:gd name="connsiteX3" fmla="*/ 82129 w 175838"/>
                  <a:gd name="connsiteY3" fmla="*/ 131564 h 132161"/>
                  <a:gd name="connsiteX4" fmla="*/ 44029 w 175838"/>
                  <a:gd name="connsiteY4" fmla="*/ 131564 h 132161"/>
                  <a:gd name="connsiteX5" fmla="*/ 215 w 175838"/>
                  <a:gd name="connsiteY5" fmla="*/ 84892 h 132161"/>
                  <a:gd name="connsiteX6" fmla="*/ 83082 w 175838"/>
                  <a:gd name="connsiteY6" fmla="*/ 6787 h 132161"/>
                  <a:gd name="connsiteX7" fmla="*/ 93559 w 175838"/>
                  <a:gd name="connsiteY7" fmla="*/ 5834 h 132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38" h="132161">
                    <a:moveTo>
                      <a:pt x="93559" y="5834"/>
                    </a:moveTo>
                    <a:cubicBezTo>
                      <a:pt x="95465" y="5834"/>
                      <a:pt x="96417" y="5834"/>
                      <a:pt x="98322" y="5834"/>
                    </a:cubicBezTo>
                    <a:cubicBezTo>
                      <a:pt x="124040" y="14407"/>
                      <a:pt x="164045" y="-18931"/>
                      <a:pt x="174522" y="17264"/>
                    </a:cubicBezTo>
                    <a:cubicBezTo>
                      <a:pt x="185952" y="57269"/>
                      <a:pt x="120229" y="129659"/>
                      <a:pt x="82129" y="131564"/>
                    </a:cubicBezTo>
                    <a:cubicBezTo>
                      <a:pt x="69747" y="132517"/>
                      <a:pt x="56412" y="130612"/>
                      <a:pt x="44029" y="131564"/>
                    </a:cubicBezTo>
                    <a:cubicBezTo>
                      <a:pt x="8787" y="135374"/>
                      <a:pt x="-1691" y="121087"/>
                      <a:pt x="215" y="84892"/>
                    </a:cubicBezTo>
                    <a:cubicBezTo>
                      <a:pt x="4977" y="6787"/>
                      <a:pt x="2120" y="6787"/>
                      <a:pt x="83082" y="6787"/>
                    </a:cubicBezTo>
                    <a:cubicBezTo>
                      <a:pt x="86892" y="6787"/>
                      <a:pt x="90702" y="6787"/>
                      <a:pt x="93559" y="5834"/>
                    </a:cubicBezTo>
                    <a:close/>
                  </a:path>
                </a:pathLst>
              </a:custGeom>
              <a:solidFill>
                <a:srgbClr val="F4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06BE1BC-276D-4244-9BC5-232F0C38326B}"/>
                  </a:ext>
                </a:extLst>
              </p:cNvPr>
              <p:cNvSpPr/>
              <p:nvPr/>
            </p:nvSpPr>
            <p:spPr>
              <a:xfrm>
                <a:off x="13258584" y="-2977006"/>
                <a:ext cx="224913" cy="150465"/>
              </a:xfrm>
              <a:custGeom>
                <a:avLst/>
                <a:gdLst>
                  <a:gd name="connsiteX0" fmla="*/ 8555 w 224913"/>
                  <a:gd name="connsiteY0" fmla="*/ 140855 h 150465"/>
                  <a:gd name="connsiteX1" fmla="*/ 6650 w 224913"/>
                  <a:gd name="connsiteY1" fmla="*/ 110375 h 150465"/>
                  <a:gd name="connsiteX2" fmla="*/ 165718 w 224913"/>
                  <a:gd name="connsiteY2" fmla="*/ 4648 h 150465"/>
                  <a:gd name="connsiteX3" fmla="*/ 204770 w 224913"/>
                  <a:gd name="connsiteY3" fmla="*/ 10363 h 150465"/>
                  <a:gd name="connsiteX4" fmla="*/ 224773 w 224913"/>
                  <a:gd name="connsiteY4" fmla="*/ 83705 h 150465"/>
                  <a:gd name="connsiteX5" fmla="*/ 200961 w 224913"/>
                  <a:gd name="connsiteY5" fmla="*/ 111328 h 150465"/>
                  <a:gd name="connsiteX6" fmla="*/ 8555 w 224913"/>
                  <a:gd name="connsiteY6" fmla="*/ 140855 h 15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913" h="150465">
                    <a:moveTo>
                      <a:pt x="8555" y="140855"/>
                    </a:moveTo>
                    <a:cubicBezTo>
                      <a:pt x="-5732" y="131330"/>
                      <a:pt x="936" y="120853"/>
                      <a:pt x="6650" y="110375"/>
                    </a:cubicBezTo>
                    <a:cubicBezTo>
                      <a:pt x="45703" y="54178"/>
                      <a:pt x="105711" y="28460"/>
                      <a:pt x="165718" y="4648"/>
                    </a:cubicBezTo>
                    <a:cubicBezTo>
                      <a:pt x="176195" y="-115"/>
                      <a:pt x="193341" y="-4877"/>
                      <a:pt x="204770" y="10363"/>
                    </a:cubicBezTo>
                    <a:cubicBezTo>
                      <a:pt x="208581" y="35128"/>
                      <a:pt x="226678" y="57035"/>
                      <a:pt x="224773" y="83705"/>
                    </a:cubicBezTo>
                    <a:cubicBezTo>
                      <a:pt x="220963" y="97040"/>
                      <a:pt x="212391" y="106565"/>
                      <a:pt x="200961" y="111328"/>
                    </a:cubicBezTo>
                    <a:cubicBezTo>
                      <a:pt x="139048" y="135140"/>
                      <a:pt x="78088" y="166573"/>
                      <a:pt x="8555" y="140855"/>
                    </a:cubicBezTo>
                    <a:close/>
                  </a:path>
                </a:pathLst>
              </a:custGeom>
              <a:solidFill>
                <a:srgbClr val="C18A6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4B5E9395-6877-425A-B90F-26D32868428E}"/>
                  </a:ext>
                </a:extLst>
              </p:cNvPr>
              <p:cNvSpPr/>
              <p:nvPr/>
            </p:nvSpPr>
            <p:spPr>
              <a:xfrm>
                <a:off x="13228087" y="-3056312"/>
                <a:ext cx="214368" cy="170218"/>
              </a:xfrm>
              <a:custGeom>
                <a:avLst/>
                <a:gdLst>
                  <a:gd name="connsiteX0" fmla="*/ 37147 w 214368"/>
                  <a:gd name="connsiteY0" fmla="*/ 169678 h 170218"/>
                  <a:gd name="connsiteX1" fmla="*/ 0 w 214368"/>
                  <a:gd name="connsiteY1" fmla="*/ 143008 h 170218"/>
                  <a:gd name="connsiteX2" fmla="*/ 151447 w 214368"/>
                  <a:gd name="connsiteY2" fmla="*/ 11563 h 170218"/>
                  <a:gd name="connsiteX3" fmla="*/ 188595 w 214368"/>
                  <a:gd name="connsiteY3" fmla="*/ 7753 h 170218"/>
                  <a:gd name="connsiteX4" fmla="*/ 209550 w 214368"/>
                  <a:gd name="connsiteY4" fmla="*/ 67761 h 170218"/>
                  <a:gd name="connsiteX5" fmla="*/ 37147 w 214368"/>
                  <a:gd name="connsiteY5" fmla="*/ 169678 h 17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4368" h="170218">
                    <a:moveTo>
                      <a:pt x="37147" y="169678"/>
                    </a:moveTo>
                    <a:cubicBezTo>
                      <a:pt x="15240" y="173488"/>
                      <a:pt x="9525" y="156343"/>
                      <a:pt x="0" y="143008"/>
                    </a:cubicBezTo>
                    <a:cubicBezTo>
                      <a:pt x="39052" y="85858"/>
                      <a:pt x="98107" y="51568"/>
                      <a:pt x="151447" y="11563"/>
                    </a:cubicBezTo>
                    <a:cubicBezTo>
                      <a:pt x="162877" y="2991"/>
                      <a:pt x="179070" y="-7487"/>
                      <a:pt x="188595" y="7753"/>
                    </a:cubicBezTo>
                    <a:cubicBezTo>
                      <a:pt x="200025" y="24898"/>
                      <a:pt x="224790" y="40138"/>
                      <a:pt x="209550" y="67761"/>
                    </a:cubicBezTo>
                    <a:cubicBezTo>
                      <a:pt x="152400" y="103003"/>
                      <a:pt x="94297" y="135388"/>
                      <a:pt x="37147" y="169678"/>
                    </a:cubicBezTo>
                    <a:close/>
                  </a:path>
                </a:pathLst>
              </a:custGeom>
              <a:solidFill>
                <a:srgbClr val="A86E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4FDEBDC4-8384-4F04-96CC-92B74C76572E}"/>
                  </a:ext>
                </a:extLst>
              </p:cNvPr>
              <p:cNvSpPr/>
              <p:nvPr/>
            </p:nvSpPr>
            <p:spPr>
              <a:xfrm>
                <a:off x="13267389" y="-2873682"/>
                <a:ext cx="244542" cy="84702"/>
              </a:xfrm>
              <a:custGeom>
                <a:avLst/>
                <a:gdLst>
                  <a:gd name="connsiteX0" fmla="*/ 244543 w 244542"/>
                  <a:gd name="connsiteY0" fmla="*/ 63249 h 84702"/>
                  <a:gd name="connsiteX1" fmla="*/ 8323 w 244542"/>
                  <a:gd name="connsiteY1" fmla="*/ 84204 h 84702"/>
                  <a:gd name="connsiteX2" fmla="*/ 9275 w 244542"/>
                  <a:gd name="connsiteY2" fmla="*/ 57534 h 84702"/>
                  <a:gd name="connsiteX3" fmla="*/ 90238 w 244542"/>
                  <a:gd name="connsiteY3" fmla="*/ 39436 h 84702"/>
                  <a:gd name="connsiteX4" fmla="*/ 192155 w 244542"/>
                  <a:gd name="connsiteY4" fmla="*/ 6099 h 84702"/>
                  <a:gd name="connsiteX5" fmla="*/ 235018 w 244542"/>
                  <a:gd name="connsiteY5" fmla="*/ 9909 h 84702"/>
                  <a:gd name="connsiteX6" fmla="*/ 244543 w 244542"/>
                  <a:gd name="connsiteY6" fmla="*/ 63249 h 84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542" h="84702">
                    <a:moveTo>
                      <a:pt x="244543" y="63249"/>
                    </a:moveTo>
                    <a:cubicBezTo>
                      <a:pt x="167390" y="91824"/>
                      <a:pt x="87380" y="83251"/>
                      <a:pt x="8323" y="84204"/>
                    </a:cubicBezTo>
                    <a:cubicBezTo>
                      <a:pt x="-7870" y="74679"/>
                      <a:pt x="3560" y="66106"/>
                      <a:pt x="9275" y="57534"/>
                    </a:cubicBezTo>
                    <a:cubicBezTo>
                      <a:pt x="33088" y="38484"/>
                      <a:pt x="63568" y="47056"/>
                      <a:pt x="90238" y="39436"/>
                    </a:cubicBezTo>
                    <a:cubicBezTo>
                      <a:pt x="124527" y="29911"/>
                      <a:pt x="160723" y="26101"/>
                      <a:pt x="192155" y="6099"/>
                    </a:cubicBezTo>
                    <a:cubicBezTo>
                      <a:pt x="207395" y="-3426"/>
                      <a:pt x="221682" y="-1521"/>
                      <a:pt x="235018" y="9909"/>
                    </a:cubicBezTo>
                    <a:cubicBezTo>
                      <a:pt x="237875" y="27054"/>
                      <a:pt x="240732" y="45151"/>
                      <a:pt x="244543" y="63249"/>
                    </a:cubicBezTo>
                    <a:close/>
                  </a:path>
                </a:pathLst>
              </a:custGeom>
              <a:solidFill>
                <a:srgbClr val="B6867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D5AA87D-F73C-41ED-938C-EBF747D6DAD4}"/>
                  </a:ext>
                </a:extLst>
              </p:cNvPr>
              <p:cNvSpPr/>
              <p:nvPr/>
            </p:nvSpPr>
            <p:spPr>
              <a:xfrm>
                <a:off x="13267140" y="-2894254"/>
                <a:ext cx="235267" cy="78210"/>
              </a:xfrm>
              <a:custGeom>
                <a:avLst/>
                <a:gdLst>
                  <a:gd name="connsiteX0" fmla="*/ 235268 w 235267"/>
                  <a:gd name="connsiteY0" fmla="*/ 29528 h 78210"/>
                  <a:gd name="connsiteX1" fmla="*/ 98107 w 235267"/>
                  <a:gd name="connsiteY1" fmla="*/ 70485 h 78210"/>
                  <a:gd name="connsiteX2" fmla="*/ 9525 w 235267"/>
                  <a:gd name="connsiteY2" fmla="*/ 78105 h 78210"/>
                  <a:gd name="connsiteX3" fmla="*/ 0 w 235267"/>
                  <a:gd name="connsiteY3" fmla="*/ 58103 h 78210"/>
                  <a:gd name="connsiteX4" fmla="*/ 216218 w 235267"/>
                  <a:gd name="connsiteY4" fmla="*/ 0 h 78210"/>
                  <a:gd name="connsiteX5" fmla="*/ 235268 w 235267"/>
                  <a:gd name="connsiteY5" fmla="*/ 29528 h 7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5267" h="78210">
                    <a:moveTo>
                      <a:pt x="235268" y="29528"/>
                    </a:moveTo>
                    <a:cubicBezTo>
                      <a:pt x="184785" y="27623"/>
                      <a:pt x="147638" y="65723"/>
                      <a:pt x="98107" y="70485"/>
                    </a:cubicBezTo>
                    <a:cubicBezTo>
                      <a:pt x="68580" y="73343"/>
                      <a:pt x="39052" y="79057"/>
                      <a:pt x="9525" y="78105"/>
                    </a:cubicBezTo>
                    <a:cubicBezTo>
                      <a:pt x="6668" y="71438"/>
                      <a:pt x="3810" y="64770"/>
                      <a:pt x="0" y="58103"/>
                    </a:cubicBezTo>
                    <a:cubicBezTo>
                      <a:pt x="76200" y="55245"/>
                      <a:pt x="150495" y="42863"/>
                      <a:pt x="216218" y="0"/>
                    </a:cubicBezTo>
                    <a:cubicBezTo>
                      <a:pt x="222885" y="9525"/>
                      <a:pt x="228600" y="20003"/>
                      <a:pt x="235268" y="29528"/>
                    </a:cubicBezTo>
                    <a:close/>
                  </a:path>
                </a:pathLst>
              </a:custGeom>
              <a:solidFill>
                <a:srgbClr val="713D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CE8DFEC8-CECC-487A-B797-C96D6BFD7234}"/>
                  </a:ext>
                </a:extLst>
              </p:cNvPr>
              <p:cNvSpPr/>
              <p:nvPr/>
            </p:nvSpPr>
            <p:spPr>
              <a:xfrm>
                <a:off x="13265234" y="-2988551"/>
                <a:ext cx="198119" cy="121919"/>
              </a:xfrm>
              <a:custGeom>
                <a:avLst/>
                <a:gdLst>
                  <a:gd name="connsiteX0" fmla="*/ 0 w 198119"/>
                  <a:gd name="connsiteY0" fmla="*/ 101917 h 121919"/>
                  <a:gd name="connsiteX1" fmla="*/ 171450 w 198119"/>
                  <a:gd name="connsiteY1" fmla="*/ 0 h 121919"/>
                  <a:gd name="connsiteX2" fmla="*/ 198120 w 198119"/>
                  <a:gd name="connsiteY2" fmla="*/ 21907 h 121919"/>
                  <a:gd name="connsiteX3" fmla="*/ 22860 w 198119"/>
                  <a:gd name="connsiteY3" fmla="*/ 105727 h 121919"/>
                  <a:gd name="connsiteX4" fmla="*/ 0 w 198119"/>
                  <a:gd name="connsiteY4" fmla="*/ 121920 h 121919"/>
                  <a:gd name="connsiteX5" fmla="*/ 0 w 198119"/>
                  <a:gd name="connsiteY5" fmla="*/ 101917 h 12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8119" h="121919">
                    <a:moveTo>
                      <a:pt x="0" y="101917"/>
                    </a:moveTo>
                    <a:cubicBezTo>
                      <a:pt x="47625" y="51435"/>
                      <a:pt x="106680" y="20955"/>
                      <a:pt x="171450" y="0"/>
                    </a:cubicBezTo>
                    <a:cubicBezTo>
                      <a:pt x="177165" y="11430"/>
                      <a:pt x="196215" y="5715"/>
                      <a:pt x="198120" y="21907"/>
                    </a:cubicBezTo>
                    <a:cubicBezTo>
                      <a:pt x="128588" y="25717"/>
                      <a:pt x="78105" y="71438"/>
                      <a:pt x="22860" y="105727"/>
                    </a:cubicBezTo>
                    <a:cubicBezTo>
                      <a:pt x="15240" y="110490"/>
                      <a:pt x="7620" y="116205"/>
                      <a:pt x="0" y="121920"/>
                    </a:cubicBezTo>
                    <a:cubicBezTo>
                      <a:pt x="0" y="114300"/>
                      <a:pt x="0" y="108585"/>
                      <a:pt x="0" y="101917"/>
                    </a:cubicBezTo>
                    <a:close/>
                  </a:path>
                </a:pathLst>
              </a:custGeom>
              <a:solidFill>
                <a:srgbClr val="703E1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538D9256-361F-41BA-BBFB-E4457C1B6A5F}"/>
                  </a:ext>
                </a:extLst>
              </p:cNvPr>
              <p:cNvSpPr/>
              <p:nvPr/>
            </p:nvSpPr>
            <p:spPr>
              <a:xfrm>
                <a:off x="11777958" y="-3200837"/>
                <a:ext cx="306349" cy="630433"/>
              </a:xfrm>
              <a:custGeom>
                <a:avLst/>
                <a:gdLst>
                  <a:gd name="connsiteX0" fmla="*/ 306176 w 306349"/>
                  <a:gd name="connsiteY0" fmla="*/ 11308 h 630433"/>
                  <a:gd name="connsiteX1" fmla="*/ 170921 w 306349"/>
                  <a:gd name="connsiteY1" fmla="*/ 192283 h 630433"/>
                  <a:gd name="connsiteX2" fmla="*/ 88054 w 306349"/>
                  <a:gd name="connsiteY2" fmla="*/ 292296 h 630433"/>
                  <a:gd name="connsiteX3" fmla="*/ 21379 w 306349"/>
                  <a:gd name="connsiteY3" fmla="*/ 488511 h 630433"/>
                  <a:gd name="connsiteX4" fmla="*/ 11854 w 306349"/>
                  <a:gd name="connsiteY4" fmla="*/ 630433 h 630433"/>
                  <a:gd name="connsiteX5" fmla="*/ 11854 w 306349"/>
                  <a:gd name="connsiteY5" fmla="*/ 393261 h 630433"/>
                  <a:gd name="connsiteX6" fmla="*/ 68051 w 306349"/>
                  <a:gd name="connsiteY6" fmla="*/ 248481 h 630433"/>
                  <a:gd name="connsiteX7" fmla="*/ 270934 w 306349"/>
                  <a:gd name="connsiteY7" fmla="*/ 15118 h 630433"/>
                  <a:gd name="connsiteX8" fmla="*/ 294746 w 306349"/>
                  <a:gd name="connsiteY8" fmla="*/ 831 h 630433"/>
                  <a:gd name="connsiteX9" fmla="*/ 306176 w 306349"/>
                  <a:gd name="connsiteY9" fmla="*/ 11308 h 63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6349" h="630433">
                    <a:moveTo>
                      <a:pt x="306176" y="11308"/>
                    </a:moveTo>
                    <a:cubicBezTo>
                      <a:pt x="253789" y="66553"/>
                      <a:pt x="197592" y="117988"/>
                      <a:pt x="170921" y="192283"/>
                    </a:cubicBezTo>
                    <a:cubicBezTo>
                      <a:pt x="128059" y="212286"/>
                      <a:pt x="108057" y="252291"/>
                      <a:pt x="88054" y="292296"/>
                    </a:cubicBezTo>
                    <a:cubicBezTo>
                      <a:pt x="57574" y="355161"/>
                      <a:pt x="49954" y="425646"/>
                      <a:pt x="21379" y="488511"/>
                    </a:cubicBezTo>
                    <a:cubicBezTo>
                      <a:pt x="15664" y="536136"/>
                      <a:pt x="31857" y="584713"/>
                      <a:pt x="11854" y="630433"/>
                    </a:cubicBezTo>
                    <a:cubicBezTo>
                      <a:pt x="-6243" y="551376"/>
                      <a:pt x="-1481" y="472318"/>
                      <a:pt x="11854" y="393261"/>
                    </a:cubicBezTo>
                    <a:cubicBezTo>
                      <a:pt x="30904" y="344683"/>
                      <a:pt x="49001" y="297058"/>
                      <a:pt x="68051" y="248481"/>
                    </a:cubicBezTo>
                    <a:cubicBezTo>
                      <a:pt x="124249" y="160851"/>
                      <a:pt x="184257" y="76078"/>
                      <a:pt x="270934" y="15118"/>
                    </a:cubicBezTo>
                    <a:cubicBezTo>
                      <a:pt x="278554" y="9403"/>
                      <a:pt x="287126" y="5593"/>
                      <a:pt x="294746" y="831"/>
                    </a:cubicBezTo>
                    <a:cubicBezTo>
                      <a:pt x="304271" y="-2027"/>
                      <a:pt x="307129" y="2736"/>
                      <a:pt x="306176" y="11308"/>
                    </a:cubicBezTo>
                    <a:close/>
                  </a:path>
                </a:pathLst>
              </a:custGeom>
              <a:solidFill>
                <a:srgbClr val="BC927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D478C5A5-986A-420A-A972-D2DDEC7F08E5}"/>
                  </a:ext>
                </a:extLst>
              </p:cNvPr>
              <p:cNvSpPr/>
              <p:nvPr/>
            </p:nvSpPr>
            <p:spPr>
              <a:xfrm>
                <a:off x="12073657" y="-3229533"/>
                <a:ext cx="41674" cy="40004"/>
              </a:xfrm>
              <a:custGeom>
                <a:avLst/>
                <a:gdLst>
                  <a:gd name="connsiteX0" fmla="*/ 10477 w 41674"/>
                  <a:gd name="connsiteY0" fmla="*/ 40005 h 40004"/>
                  <a:gd name="connsiteX1" fmla="*/ 0 w 41674"/>
                  <a:gd name="connsiteY1" fmla="*/ 29528 h 40004"/>
                  <a:gd name="connsiteX2" fmla="*/ 40005 w 41674"/>
                  <a:gd name="connsiteY2" fmla="*/ 0 h 40004"/>
                  <a:gd name="connsiteX3" fmla="*/ 10477 w 41674"/>
                  <a:gd name="connsiteY3" fmla="*/ 40005 h 4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74" h="40004">
                    <a:moveTo>
                      <a:pt x="10477" y="40005"/>
                    </a:moveTo>
                    <a:cubicBezTo>
                      <a:pt x="6668" y="36195"/>
                      <a:pt x="2857" y="32385"/>
                      <a:pt x="0" y="29528"/>
                    </a:cubicBezTo>
                    <a:cubicBezTo>
                      <a:pt x="10477" y="16192"/>
                      <a:pt x="23813" y="5715"/>
                      <a:pt x="40005" y="0"/>
                    </a:cubicBezTo>
                    <a:cubicBezTo>
                      <a:pt x="48577" y="26670"/>
                      <a:pt x="21907" y="28575"/>
                      <a:pt x="10477" y="40005"/>
                    </a:cubicBezTo>
                    <a:close/>
                  </a:path>
                </a:pathLst>
              </a:custGeom>
              <a:solidFill>
                <a:srgbClr val="987B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F88E6CC0-9F82-47D0-A43C-87F5700FFB46}"/>
                  </a:ext>
                </a:extLst>
              </p:cNvPr>
              <p:cNvSpPr/>
              <p:nvPr/>
            </p:nvSpPr>
            <p:spPr>
              <a:xfrm>
                <a:off x="12111757" y="-1482721"/>
                <a:ext cx="47625" cy="49602"/>
              </a:xfrm>
              <a:custGeom>
                <a:avLst/>
                <a:gdLst>
                  <a:gd name="connsiteX0" fmla="*/ 47625 w 47625"/>
                  <a:gd name="connsiteY0" fmla="*/ 11503 h 49602"/>
                  <a:gd name="connsiteX1" fmla="*/ 12382 w 47625"/>
                  <a:gd name="connsiteY1" fmla="*/ 49603 h 49602"/>
                  <a:gd name="connsiteX2" fmla="*/ 952 w 47625"/>
                  <a:gd name="connsiteY2" fmla="*/ 45793 h 49602"/>
                  <a:gd name="connsiteX3" fmla="*/ 0 w 47625"/>
                  <a:gd name="connsiteY3" fmla="*/ 17218 h 49602"/>
                  <a:gd name="connsiteX4" fmla="*/ 25718 w 47625"/>
                  <a:gd name="connsiteY4" fmla="*/ 73 h 49602"/>
                  <a:gd name="connsiteX5" fmla="*/ 47625 w 47625"/>
                  <a:gd name="connsiteY5" fmla="*/ 11503 h 4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625" h="49602">
                    <a:moveTo>
                      <a:pt x="47625" y="11503"/>
                    </a:moveTo>
                    <a:cubicBezTo>
                      <a:pt x="35243" y="23885"/>
                      <a:pt x="29527" y="41982"/>
                      <a:pt x="12382" y="49603"/>
                    </a:cubicBezTo>
                    <a:cubicBezTo>
                      <a:pt x="8572" y="48650"/>
                      <a:pt x="4763" y="46745"/>
                      <a:pt x="952" y="45793"/>
                    </a:cubicBezTo>
                    <a:cubicBezTo>
                      <a:pt x="952" y="36268"/>
                      <a:pt x="952" y="26743"/>
                      <a:pt x="0" y="17218"/>
                    </a:cubicBezTo>
                    <a:cubicBezTo>
                      <a:pt x="5715" y="7693"/>
                      <a:pt x="12382" y="-880"/>
                      <a:pt x="25718" y="73"/>
                    </a:cubicBezTo>
                    <a:cubicBezTo>
                      <a:pt x="32385" y="4835"/>
                      <a:pt x="44768" y="-880"/>
                      <a:pt x="47625" y="11503"/>
                    </a:cubicBezTo>
                    <a:close/>
                  </a:path>
                </a:pathLst>
              </a:custGeom>
              <a:solidFill>
                <a:srgbClr val="9FC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:a16="http://schemas.microsoft.com/office/drawing/2014/main" id="{F2F10B23-8F83-4669-9471-C9AAF8B62F3F}"/>
                  </a:ext>
                </a:extLst>
              </p:cNvPr>
              <p:cNvSpPr/>
              <p:nvPr/>
            </p:nvSpPr>
            <p:spPr>
              <a:xfrm>
                <a:off x="12244154" y="-1448352"/>
                <a:ext cx="31953" cy="41903"/>
              </a:xfrm>
              <a:custGeom>
                <a:avLst/>
                <a:gdLst>
                  <a:gd name="connsiteX0" fmla="*/ 0 w 31953"/>
                  <a:gd name="connsiteY0" fmla="*/ 20949 h 41903"/>
                  <a:gd name="connsiteX1" fmla="*/ 20003 w 31953"/>
                  <a:gd name="connsiteY1" fmla="*/ 1899 h 41903"/>
                  <a:gd name="connsiteX2" fmla="*/ 20955 w 31953"/>
                  <a:gd name="connsiteY2" fmla="*/ 41904 h 41903"/>
                  <a:gd name="connsiteX3" fmla="*/ 0 w 31953"/>
                  <a:gd name="connsiteY3" fmla="*/ 20949 h 41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953" h="41903">
                    <a:moveTo>
                      <a:pt x="0" y="20949"/>
                    </a:moveTo>
                    <a:cubicBezTo>
                      <a:pt x="4763" y="11424"/>
                      <a:pt x="6668" y="-5721"/>
                      <a:pt x="20003" y="1899"/>
                    </a:cubicBezTo>
                    <a:cubicBezTo>
                      <a:pt x="38100" y="11424"/>
                      <a:pt x="33338" y="27616"/>
                      <a:pt x="20955" y="41904"/>
                    </a:cubicBezTo>
                    <a:cubicBezTo>
                      <a:pt x="20003" y="27616"/>
                      <a:pt x="20955" y="12376"/>
                      <a:pt x="0" y="20949"/>
                    </a:cubicBezTo>
                    <a:close/>
                  </a:path>
                </a:pathLst>
              </a:custGeom>
              <a:solidFill>
                <a:srgbClr val="2459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59" name="Freeform: Shape 358">
                <a:extLst>
                  <a:ext uri="{FF2B5EF4-FFF2-40B4-BE49-F238E27FC236}">
                    <a16:creationId xmlns:a16="http://schemas.microsoft.com/office/drawing/2014/main" id="{3FA24218-F453-4839-980D-037EAB0D84B9}"/>
                  </a:ext>
                </a:extLst>
              </p:cNvPr>
              <p:cNvSpPr/>
              <p:nvPr/>
            </p:nvSpPr>
            <p:spPr>
              <a:xfrm>
                <a:off x="13201417" y="-2891396"/>
                <a:ext cx="35510" cy="113347"/>
              </a:xfrm>
              <a:custGeom>
                <a:avLst/>
                <a:gdLst>
                  <a:gd name="connsiteX0" fmla="*/ 0 w 35510"/>
                  <a:gd name="connsiteY0" fmla="*/ 0 h 113347"/>
                  <a:gd name="connsiteX1" fmla="*/ 32385 w 35510"/>
                  <a:gd name="connsiteY1" fmla="*/ 113348 h 113347"/>
                  <a:gd name="connsiteX2" fmla="*/ 0 w 35510"/>
                  <a:gd name="connsiteY2" fmla="*/ 0 h 113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510" h="113347">
                    <a:moveTo>
                      <a:pt x="0" y="0"/>
                    </a:moveTo>
                    <a:cubicBezTo>
                      <a:pt x="25718" y="28575"/>
                      <a:pt x="42863" y="61913"/>
                      <a:pt x="32385" y="113348"/>
                    </a:cubicBezTo>
                    <a:cubicBezTo>
                      <a:pt x="20003" y="69533"/>
                      <a:pt x="9525" y="34290"/>
                      <a:pt x="0" y="0"/>
                    </a:cubicBezTo>
                    <a:close/>
                  </a:path>
                </a:pathLst>
              </a:custGeom>
              <a:solidFill>
                <a:srgbClr val="7794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0" name="Freeform: Shape 359">
                <a:extLst>
                  <a:ext uri="{FF2B5EF4-FFF2-40B4-BE49-F238E27FC236}">
                    <a16:creationId xmlns:a16="http://schemas.microsoft.com/office/drawing/2014/main" id="{DA072994-73CF-48AD-AF69-474B6450228B}"/>
                  </a:ext>
                </a:extLst>
              </p:cNvPr>
              <p:cNvSpPr/>
              <p:nvPr/>
            </p:nvSpPr>
            <p:spPr>
              <a:xfrm>
                <a:off x="11767904" y="-2963786"/>
                <a:ext cx="55245" cy="115252"/>
              </a:xfrm>
              <a:custGeom>
                <a:avLst/>
                <a:gdLst>
                  <a:gd name="connsiteX0" fmla="*/ 0 w 55245"/>
                  <a:gd name="connsiteY0" fmla="*/ 68580 h 115252"/>
                  <a:gd name="connsiteX1" fmla="*/ 55245 w 55245"/>
                  <a:gd name="connsiteY1" fmla="*/ 0 h 115252"/>
                  <a:gd name="connsiteX2" fmla="*/ 10478 w 55245"/>
                  <a:gd name="connsiteY2" fmla="*/ 115252 h 115252"/>
                  <a:gd name="connsiteX3" fmla="*/ 0 w 55245"/>
                  <a:gd name="connsiteY3" fmla="*/ 68580 h 115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45" h="115252">
                    <a:moveTo>
                      <a:pt x="0" y="68580"/>
                    </a:moveTo>
                    <a:cubicBezTo>
                      <a:pt x="13335" y="28575"/>
                      <a:pt x="13335" y="27623"/>
                      <a:pt x="55245" y="0"/>
                    </a:cubicBezTo>
                    <a:cubicBezTo>
                      <a:pt x="38100" y="45720"/>
                      <a:pt x="23813" y="80963"/>
                      <a:pt x="10478" y="115252"/>
                    </a:cubicBezTo>
                    <a:cubicBezTo>
                      <a:pt x="-2857" y="101918"/>
                      <a:pt x="4763" y="83820"/>
                      <a:pt x="0" y="68580"/>
                    </a:cubicBezTo>
                    <a:close/>
                  </a:path>
                </a:pathLst>
              </a:custGeom>
              <a:solidFill>
                <a:srgbClr val="41759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1" name="Freeform: Shape 360">
                <a:extLst>
                  <a:ext uri="{FF2B5EF4-FFF2-40B4-BE49-F238E27FC236}">
                    <a16:creationId xmlns:a16="http://schemas.microsoft.com/office/drawing/2014/main" id="{73014D2A-7DE6-477E-AFF2-BB0C87ED8CD7}"/>
                  </a:ext>
                </a:extLst>
              </p:cNvPr>
              <p:cNvSpPr/>
              <p:nvPr/>
            </p:nvSpPr>
            <p:spPr>
              <a:xfrm>
                <a:off x="11754205" y="-2895206"/>
                <a:ext cx="26100" cy="65089"/>
              </a:xfrm>
              <a:custGeom>
                <a:avLst/>
                <a:gdLst>
                  <a:gd name="connsiteX0" fmla="*/ 13699 w 26100"/>
                  <a:gd name="connsiteY0" fmla="*/ 0 h 65089"/>
                  <a:gd name="connsiteX1" fmla="*/ 24177 w 26100"/>
                  <a:gd name="connsiteY1" fmla="*/ 46672 h 65089"/>
                  <a:gd name="connsiteX2" fmla="*/ 7032 w 26100"/>
                  <a:gd name="connsiteY2" fmla="*/ 64770 h 65089"/>
                  <a:gd name="connsiteX3" fmla="*/ 2269 w 26100"/>
                  <a:gd name="connsiteY3" fmla="*/ 44768 h 65089"/>
                  <a:gd name="connsiteX4" fmla="*/ 13699 w 26100"/>
                  <a:gd name="connsiteY4" fmla="*/ 0 h 65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00" h="65089">
                    <a:moveTo>
                      <a:pt x="13699" y="0"/>
                    </a:moveTo>
                    <a:cubicBezTo>
                      <a:pt x="32749" y="12382"/>
                      <a:pt x="24177" y="30480"/>
                      <a:pt x="24177" y="46672"/>
                    </a:cubicBezTo>
                    <a:cubicBezTo>
                      <a:pt x="15604" y="50482"/>
                      <a:pt x="19414" y="67627"/>
                      <a:pt x="7032" y="64770"/>
                    </a:cubicBezTo>
                    <a:cubicBezTo>
                      <a:pt x="-3446" y="61913"/>
                      <a:pt x="364" y="51435"/>
                      <a:pt x="2269" y="44768"/>
                    </a:cubicBezTo>
                    <a:cubicBezTo>
                      <a:pt x="6079" y="30480"/>
                      <a:pt x="364" y="12382"/>
                      <a:pt x="13699" y="0"/>
                    </a:cubicBezTo>
                    <a:close/>
                  </a:path>
                </a:pathLst>
              </a:custGeom>
              <a:solidFill>
                <a:srgbClr val="779C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2" name="Freeform: Shape 361">
                <a:extLst>
                  <a:ext uri="{FF2B5EF4-FFF2-40B4-BE49-F238E27FC236}">
                    <a16:creationId xmlns:a16="http://schemas.microsoft.com/office/drawing/2014/main" id="{0ACFBB06-E90A-4E1B-9656-86B360433E86}"/>
                  </a:ext>
                </a:extLst>
              </p:cNvPr>
              <p:cNvSpPr/>
              <p:nvPr/>
            </p:nvSpPr>
            <p:spPr>
              <a:xfrm>
                <a:off x="12207845" y="-1865718"/>
                <a:ext cx="630192" cy="351890"/>
              </a:xfrm>
              <a:custGeom>
                <a:avLst/>
                <a:gdLst>
                  <a:gd name="connsiteX0" fmla="*/ 600190 w 630192"/>
                  <a:gd name="connsiteY0" fmla="*/ 271627 h 351890"/>
                  <a:gd name="connsiteX1" fmla="*/ 19165 w 630192"/>
                  <a:gd name="connsiteY1" fmla="*/ 287819 h 351890"/>
                  <a:gd name="connsiteX2" fmla="*/ 17260 w 630192"/>
                  <a:gd name="connsiteY2" fmla="*/ 284962 h 351890"/>
                  <a:gd name="connsiteX3" fmla="*/ 13450 w 630192"/>
                  <a:gd name="connsiteY3" fmla="*/ 284962 h 351890"/>
                  <a:gd name="connsiteX4" fmla="*/ 36310 w 630192"/>
                  <a:gd name="connsiteY4" fmla="*/ 151612 h 351890"/>
                  <a:gd name="connsiteX5" fmla="*/ 67743 w 630192"/>
                  <a:gd name="connsiteY5" fmla="*/ 124942 h 351890"/>
                  <a:gd name="connsiteX6" fmla="*/ 136322 w 630192"/>
                  <a:gd name="connsiteY6" fmla="*/ 32549 h 351890"/>
                  <a:gd name="connsiteX7" fmla="*/ 189662 w 630192"/>
                  <a:gd name="connsiteY7" fmla="*/ 13499 h 351890"/>
                  <a:gd name="connsiteX8" fmla="*/ 205855 w 630192"/>
                  <a:gd name="connsiteY8" fmla="*/ 29692 h 351890"/>
                  <a:gd name="connsiteX9" fmla="*/ 206807 w 630192"/>
                  <a:gd name="connsiteY9" fmla="*/ 55409 h 351890"/>
                  <a:gd name="connsiteX10" fmla="*/ 238240 w 630192"/>
                  <a:gd name="connsiteY10" fmla="*/ 95414 h 351890"/>
                  <a:gd name="connsiteX11" fmla="*/ 299200 w 630192"/>
                  <a:gd name="connsiteY11" fmla="*/ 133514 h 351890"/>
                  <a:gd name="connsiteX12" fmla="*/ 317297 w 630192"/>
                  <a:gd name="connsiteY12" fmla="*/ 131609 h 351890"/>
                  <a:gd name="connsiteX13" fmla="*/ 373495 w 630192"/>
                  <a:gd name="connsiteY13" fmla="*/ 81127 h 351890"/>
                  <a:gd name="connsiteX14" fmla="*/ 389687 w 630192"/>
                  <a:gd name="connsiteY14" fmla="*/ 17309 h 351890"/>
                  <a:gd name="connsiteX15" fmla="*/ 448743 w 630192"/>
                  <a:gd name="connsiteY15" fmla="*/ 1117 h 351890"/>
                  <a:gd name="connsiteX16" fmla="*/ 563043 w 630192"/>
                  <a:gd name="connsiteY16" fmla="*/ 143992 h 351890"/>
                  <a:gd name="connsiteX17" fmla="*/ 627812 w 630192"/>
                  <a:gd name="connsiteY17" fmla="*/ 213524 h 351890"/>
                  <a:gd name="connsiteX18" fmla="*/ 600190 w 630192"/>
                  <a:gd name="connsiteY18" fmla="*/ 271627 h 35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0192" h="351890">
                    <a:moveTo>
                      <a:pt x="600190" y="271627"/>
                    </a:moveTo>
                    <a:cubicBezTo>
                      <a:pt x="408737" y="369734"/>
                      <a:pt x="215380" y="381164"/>
                      <a:pt x="19165" y="287819"/>
                    </a:cubicBezTo>
                    <a:cubicBezTo>
                      <a:pt x="19165" y="287819"/>
                      <a:pt x="17260" y="284962"/>
                      <a:pt x="17260" y="284962"/>
                    </a:cubicBezTo>
                    <a:lnTo>
                      <a:pt x="13450" y="284962"/>
                    </a:lnTo>
                    <a:cubicBezTo>
                      <a:pt x="-11315" y="245909"/>
                      <a:pt x="-838" y="185902"/>
                      <a:pt x="36310" y="151612"/>
                    </a:cubicBezTo>
                    <a:cubicBezTo>
                      <a:pt x="46787" y="142087"/>
                      <a:pt x="61075" y="137324"/>
                      <a:pt x="67743" y="124942"/>
                    </a:cubicBezTo>
                    <a:cubicBezTo>
                      <a:pt x="100127" y="101129"/>
                      <a:pt x="119177" y="66839"/>
                      <a:pt x="136322" y="32549"/>
                    </a:cubicBezTo>
                    <a:cubicBezTo>
                      <a:pt x="149657" y="5879"/>
                      <a:pt x="163945" y="-1741"/>
                      <a:pt x="189662" y="13499"/>
                    </a:cubicBezTo>
                    <a:cubicBezTo>
                      <a:pt x="200140" y="13499"/>
                      <a:pt x="204902" y="20167"/>
                      <a:pt x="205855" y="29692"/>
                    </a:cubicBezTo>
                    <a:cubicBezTo>
                      <a:pt x="208712" y="38264"/>
                      <a:pt x="182043" y="47789"/>
                      <a:pt x="206807" y="55409"/>
                    </a:cubicBezTo>
                    <a:cubicBezTo>
                      <a:pt x="221095" y="65887"/>
                      <a:pt x="236335" y="77317"/>
                      <a:pt x="238240" y="95414"/>
                    </a:cubicBezTo>
                    <a:cubicBezTo>
                      <a:pt x="242050" y="136372"/>
                      <a:pt x="263005" y="144944"/>
                      <a:pt x="299200" y="133514"/>
                    </a:cubicBezTo>
                    <a:cubicBezTo>
                      <a:pt x="304915" y="131609"/>
                      <a:pt x="311582" y="130657"/>
                      <a:pt x="317297" y="131609"/>
                    </a:cubicBezTo>
                    <a:cubicBezTo>
                      <a:pt x="358255" y="139229"/>
                      <a:pt x="373495" y="119227"/>
                      <a:pt x="373495" y="81127"/>
                    </a:cubicBezTo>
                    <a:cubicBezTo>
                      <a:pt x="387782" y="62077"/>
                      <a:pt x="376352" y="36359"/>
                      <a:pt x="389687" y="17309"/>
                    </a:cubicBezTo>
                    <a:cubicBezTo>
                      <a:pt x="407785" y="7784"/>
                      <a:pt x="425882" y="-3646"/>
                      <a:pt x="448743" y="1117"/>
                    </a:cubicBezTo>
                    <a:cubicBezTo>
                      <a:pt x="478270" y="55409"/>
                      <a:pt x="508750" y="109702"/>
                      <a:pt x="563043" y="143992"/>
                    </a:cubicBezTo>
                    <a:cubicBezTo>
                      <a:pt x="591618" y="160184"/>
                      <a:pt x="621145" y="176377"/>
                      <a:pt x="627812" y="213524"/>
                    </a:cubicBezTo>
                    <a:cubicBezTo>
                      <a:pt x="631622" y="237337"/>
                      <a:pt x="635432" y="264007"/>
                      <a:pt x="600190" y="271627"/>
                    </a:cubicBezTo>
                    <a:close/>
                  </a:path>
                </a:pathLst>
              </a:custGeom>
              <a:solidFill>
                <a:srgbClr val="FCFC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3" name="Freeform: Shape 362">
                <a:extLst>
                  <a:ext uri="{FF2B5EF4-FFF2-40B4-BE49-F238E27FC236}">
                    <a16:creationId xmlns:a16="http://schemas.microsoft.com/office/drawing/2014/main" id="{7885F44A-17A2-46FD-AD1A-93748CC14006}"/>
                  </a:ext>
                </a:extLst>
              </p:cNvPr>
              <p:cNvSpPr/>
              <p:nvPr/>
            </p:nvSpPr>
            <p:spPr>
              <a:xfrm>
                <a:off x="12186829" y="-1792211"/>
                <a:ext cx="88757" cy="220979"/>
              </a:xfrm>
              <a:custGeom>
                <a:avLst/>
                <a:gdLst>
                  <a:gd name="connsiteX0" fmla="*/ 88758 w 88757"/>
                  <a:gd name="connsiteY0" fmla="*/ 50483 h 220979"/>
                  <a:gd name="connsiteX1" fmla="*/ 32560 w 88757"/>
                  <a:gd name="connsiteY1" fmla="*/ 160020 h 220979"/>
                  <a:gd name="connsiteX2" fmla="*/ 34465 w 88757"/>
                  <a:gd name="connsiteY2" fmla="*/ 210503 h 220979"/>
                  <a:gd name="connsiteX3" fmla="*/ 3033 w 88757"/>
                  <a:gd name="connsiteY3" fmla="*/ 220980 h 220979"/>
                  <a:gd name="connsiteX4" fmla="*/ 25892 w 88757"/>
                  <a:gd name="connsiteY4" fmla="*/ 75247 h 220979"/>
                  <a:gd name="connsiteX5" fmla="*/ 48753 w 88757"/>
                  <a:gd name="connsiteY5" fmla="*/ 0 h 220979"/>
                  <a:gd name="connsiteX6" fmla="*/ 60183 w 88757"/>
                  <a:gd name="connsiteY6" fmla="*/ 30480 h 220979"/>
                  <a:gd name="connsiteX7" fmla="*/ 69708 w 88757"/>
                  <a:gd name="connsiteY7" fmla="*/ 33338 h 220979"/>
                  <a:gd name="connsiteX8" fmla="*/ 88758 w 88757"/>
                  <a:gd name="connsiteY8" fmla="*/ 50483 h 22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8757" h="220979">
                    <a:moveTo>
                      <a:pt x="88758" y="50483"/>
                    </a:moveTo>
                    <a:cubicBezTo>
                      <a:pt x="70660" y="87630"/>
                      <a:pt x="32560" y="113347"/>
                      <a:pt x="32560" y="160020"/>
                    </a:cubicBezTo>
                    <a:cubicBezTo>
                      <a:pt x="32560" y="177165"/>
                      <a:pt x="25892" y="194310"/>
                      <a:pt x="34465" y="210503"/>
                    </a:cubicBezTo>
                    <a:cubicBezTo>
                      <a:pt x="23987" y="214313"/>
                      <a:pt x="13510" y="218122"/>
                      <a:pt x="3033" y="220980"/>
                    </a:cubicBezTo>
                    <a:cubicBezTo>
                      <a:pt x="-8397" y="169545"/>
                      <a:pt x="15415" y="123825"/>
                      <a:pt x="25892" y="75247"/>
                    </a:cubicBezTo>
                    <a:cubicBezTo>
                      <a:pt x="31608" y="49530"/>
                      <a:pt x="41133" y="24765"/>
                      <a:pt x="48753" y="0"/>
                    </a:cubicBezTo>
                    <a:cubicBezTo>
                      <a:pt x="50658" y="10478"/>
                      <a:pt x="47800" y="23813"/>
                      <a:pt x="60183" y="30480"/>
                    </a:cubicBezTo>
                    <a:cubicBezTo>
                      <a:pt x="63992" y="26670"/>
                      <a:pt x="67803" y="27622"/>
                      <a:pt x="69708" y="33338"/>
                    </a:cubicBezTo>
                    <a:cubicBezTo>
                      <a:pt x="67803" y="48578"/>
                      <a:pt x="68755" y="60008"/>
                      <a:pt x="88758" y="50483"/>
                    </a:cubicBezTo>
                    <a:close/>
                  </a:path>
                </a:pathLst>
              </a:custGeom>
              <a:solidFill>
                <a:srgbClr val="4334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:a16="http://schemas.microsoft.com/office/drawing/2014/main" id="{0F297FAC-0F24-4FAE-A3AA-2CA5FCEA6C48}"/>
                  </a:ext>
                </a:extLst>
              </p:cNvPr>
              <p:cNvSpPr/>
              <p:nvPr/>
            </p:nvSpPr>
            <p:spPr>
              <a:xfrm>
                <a:off x="12197958" y="-1551228"/>
                <a:ext cx="17657" cy="60007"/>
              </a:xfrm>
              <a:custGeom>
                <a:avLst/>
                <a:gdLst>
                  <a:gd name="connsiteX0" fmla="*/ 10954 w 17657"/>
                  <a:gd name="connsiteY0" fmla="*/ 57150 h 60007"/>
                  <a:gd name="connsiteX1" fmla="*/ 1429 w 17657"/>
                  <a:gd name="connsiteY1" fmla="*/ 60008 h 60007"/>
                  <a:gd name="connsiteX2" fmla="*/ 10001 w 17657"/>
                  <a:gd name="connsiteY2" fmla="*/ 0 h 60007"/>
                  <a:gd name="connsiteX3" fmla="*/ 12859 w 17657"/>
                  <a:gd name="connsiteY3" fmla="*/ 1905 h 60007"/>
                  <a:gd name="connsiteX4" fmla="*/ 10954 w 17657"/>
                  <a:gd name="connsiteY4" fmla="*/ 57150 h 60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657" h="60007">
                    <a:moveTo>
                      <a:pt x="10954" y="57150"/>
                    </a:moveTo>
                    <a:cubicBezTo>
                      <a:pt x="8096" y="58102"/>
                      <a:pt x="5239" y="59055"/>
                      <a:pt x="1429" y="60008"/>
                    </a:cubicBezTo>
                    <a:cubicBezTo>
                      <a:pt x="2381" y="40005"/>
                      <a:pt x="-6191" y="18097"/>
                      <a:pt x="10001" y="0"/>
                    </a:cubicBezTo>
                    <a:cubicBezTo>
                      <a:pt x="10001" y="0"/>
                      <a:pt x="12859" y="1905"/>
                      <a:pt x="12859" y="1905"/>
                    </a:cubicBezTo>
                    <a:cubicBezTo>
                      <a:pt x="23336" y="20955"/>
                      <a:pt x="13811" y="39052"/>
                      <a:pt x="10954" y="57150"/>
                    </a:cubicBezTo>
                    <a:close/>
                  </a:path>
                </a:pathLst>
              </a:custGeom>
              <a:solidFill>
                <a:srgbClr val="27465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:a16="http://schemas.microsoft.com/office/drawing/2014/main" id="{F678DD6A-436F-4C83-99FA-DA2DA8E79945}"/>
                  </a:ext>
                </a:extLst>
              </p:cNvPr>
              <p:cNvSpPr/>
              <p:nvPr/>
            </p:nvSpPr>
            <p:spPr>
              <a:xfrm>
                <a:off x="12137475" y="-1483601"/>
                <a:ext cx="50482" cy="12382"/>
              </a:xfrm>
              <a:custGeom>
                <a:avLst/>
                <a:gdLst>
                  <a:gd name="connsiteX0" fmla="*/ 21907 w 50482"/>
                  <a:gd name="connsiteY0" fmla="*/ 12383 h 12382"/>
                  <a:gd name="connsiteX1" fmla="*/ 0 w 50482"/>
                  <a:gd name="connsiteY1" fmla="*/ 953 h 12382"/>
                  <a:gd name="connsiteX2" fmla="*/ 50482 w 50482"/>
                  <a:gd name="connsiteY2" fmla="*/ 0 h 12382"/>
                  <a:gd name="connsiteX3" fmla="*/ 21907 w 50482"/>
                  <a:gd name="connsiteY3" fmla="*/ 12383 h 12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482" h="12382">
                    <a:moveTo>
                      <a:pt x="21907" y="12383"/>
                    </a:moveTo>
                    <a:cubicBezTo>
                      <a:pt x="14288" y="8573"/>
                      <a:pt x="7620" y="4763"/>
                      <a:pt x="0" y="953"/>
                    </a:cubicBezTo>
                    <a:cubicBezTo>
                      <a:pt x="17145" y="953"/>
                      <a:pt x="33338" y="953"/>
                      <a:pt x="50482" y="0"/>
                    </a:cubicBezTo>
                    <a:cubicBezTo>
                      <a:pt x="43815" y="10478"/>
                      <a:pt x="31432" y="8573"/>
                      <a:pt x="21907" y="12383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:a16="http://schemas.microsoft.com/office/drawing/2014/main" id="{0B6E4CA0-ACC3-424E-A82A-D4CDD73132CF}"/>
                  </a:ext>
                </a:extLst>
              </p:cNvPr>
              <p:cNvSpPr/>
              <p:nvPr/>
            </p:nvSpPr>
            <p:spPr>
              <a:xfrm>
                <a:off x="12026992" y="-2483726"/>
                <a:ext cx="275264" cy="208913"/>
              </a:xfrm>
              <a:custGeom>
                <a:avLst/>
                <a:gdLst>
                  <a:gd name="connsiteX0" fmla="*/ 275265 w 275264"/>
                  <a:gd name="connsiteY0" fmla="*/ 85725 h 208913"/>
                  <a:gd name="connsiteX1" fmla="*/ 182872 w 275264"/>
                  <a:gd name="connsiteY1" fmla="*/ 180975 h 208913"/>
                  <a:gd name="connsiteX2" fmla="*/ 4755 w 275264"/>
                  <a:gd name="connsiteY2" fmla="*/ 152400 h 208913"/>
                  <a:gd name="connsiteX3" fmla="*/ 92385 w 275264"/>
                  <a:gd name="connsiteY3" fmla="*/ 49530 h 208913"/>
                  <a:gd name="connsiteX4" fmla="*/ 160012 w 275264"/>
                  <a:gd name="connsiteY4" fmla="*/ 0 h 208913"/>
                  <a:gd name="connsiteX5" fmla="*/ 170490 w 275264"/>
                  <a:gd name="connsiteY5" fmla="*/ 14288 h 208913"/>
                  <a:gd name="connsiteX6" fmla="*/ 257167 w 275264"/>
                  <a:gd name="connsiteY6" fmla="*/ 78105 h 208913"/>
                  <a:gd name="connsiteX7" fmla="*/ 275265 w 275264"/>
                  <a:gd name="connsiteY7" fmla="*/ 85725 h 208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5264" h="208913">
                    <a:moveTo>
                      <a:pt x="275265" y="85725"/>
                    </a:moveTo>
                    <a:cubicBezTo>
                      <a:pt x="221925" y="96202"/>
                      <a:pt x="210495" y="144780"/>
                      <a:pt x="182872" y="180975"/>
                    </a:cubicBezTo>
                    <a:cubicBezTo>
                      <a:pt x="148583" y="227648"/>
                      <a:pt x="29520" y="214313"/>
                      <a:pt x="4755" y="152400"/>
                    </a:cubicBezTo>
                    <a:cubicBezTo>
                      <a:pt x="-14295" y="101917"/>
                      <a:pt x="25710" y="44767"/>
                      <a:pt x="92385" y="49530"/>
                    </a:cubicBezTo>
                    <a:cubicBezTo>
                      <a:pt x="138105" y="52388"/>
                      <a:pt x="154297" y="40005"/>
                      <a:pt x="160012" y="0"/>
                    </a:cubicBezTo>
                    <a:cubicBezTo>
                      <a:pt x="164775" y="3810"/>
                      <a:pt x="168585" y="8573"/>
                      <a:pt x="170490" y="14288"/>
                    </a:cubicBezTo>
                    <a:cubicBezTo>
                      <a:pt x="192397" y="75248"/>
                      <a:pt x="192397" y="75248"/>
                      <a:pt x="257167" y="78105"/>
                    </a:cubicBezTo>
                    <a:cubicBezTo>
                      <a:pt x="265740" y="79057"/>
                      <a:pt x="271455" y="80963"/>
                      <a:pt x="275265" y="85725"/>
                    </a:cubicBezTo>
                    <a:close/>
                  </a:path>
                </a:pathLst>
              </a:custGeom>
              <a:solidFill>
                <a:srgbClr val="F9AFA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7" name="Freeform: Shape 366">
                <a:extLst>
                  <a:ext uri="{FF2B5EF4-FFF2-40B4-BE49-F238E27FC236}">
                    <a16:creationId xmlns:a16="http://schemas.microsoft.com/office/drawing/2014/main" id="{B41E1A9F-B712-4B05-8599-11D22A016372}"/>
                  </a:ext>
                </a:extLst>
              </p:cNvPr>
              <p:cNvSpPr/>
              <p:nvPr/>
            </p:nvSpPr>
            <p:spPr>
              <a:xfrm>
                <a:off x="12713218" y="-2437053"/>
                <a:ext cx="212506" cy="172640"/>
              </a:xfrm>
              <a:custGeom>
                <a:avLst/>
                <a:gdLst>
                  <a:gd name="connsiteX0" fmla="*/ 85291 w 212506"/>
                  <a:gd name="connsiteY0" fmla="*/ 0 h 172640"/>
                  <a:gd name="connsiteX1" fmla="*/ 122439 w 212506"/>
                  <a:gd name="connsiteY1" fmla="*/ 16192 h 172640"/>
                  <a:gd name="connsiteX2" fmla="*/ 206259 w 212506"/>
                  <a:gd name="connsiteY2" fmla="*/ 64770 h 172640"/>
                  <a:gd name="connsiteX3" fmla="*/ 180541 w 212506"/>
                  <a:gd name="connsiteY3" fmla="*/ 158115 h 172640"/>
                  <a:gd name="connsiteX4" fmla="*/ 40524 w 212506"/>
                  <a:gd name="connsiteY4" fmla="*/ 157163 h 172640"/>
                  <a:gd name="connsiteX5" fmla="*/ 10996 w 212506"/>
                  <a:gd name="connsiteY5" fmla="*/ 56197 h 172640"/>
                  <a:gd name="connsiteX6" fmla="*/ 85291 w 212506"/>
                  <a:gd name="connsiteY6" fmla="*/ 0 h 17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506" h="172640">
                    <a:moveTo>
                      <a:pt x="85291" y="0"/>
                    </a:moveTo>
                    <a:cubicBezTo>
                      <a:pt x="90054" y="22860"/>
                      <a:pt x="106246" y="15240"/>
                      <a:pt x="122439" y="16192"/>
                    </a:cubicBezTo>
                    <a:cubicBezTo>
                      <a:pt x="157682" y="17145"/>
                      <a:pt x="192924" y="29527"/>
                      <a:pt x="206259" y="64770"/>
                    </a:cubicBezTo>
                    <a:cubicBezTo>
                      <a:pt x="218641" y="98107"/>
                      <a:pt x="213879" y="133350"/>
                      <a:pt x="180541" y="158115"/>
                    </a:cubicBezTo>
                    <a:cubicBezTo>
                      <a:pt x="154824" y="177165"/>
                      <a:pt x="70051" y="178117"/>
                      <a:pt x="40524" y="157163"/>
                    </a:cubicBezTo>
                    <a:cubicBezTo>
                      <a:pt x="4329" y="131445"/>
                      <a:pt x="-12816" y="100013"/>
                      <a:pt x="10996" y="56197"/>
                    </a:cubicBezTo>
                    <a:cubicBezTo>
                      <a:pt x="34809" y="37147"/>
                      <a:pt x="56716" y="14288"/>
                      <a:pt x="85291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C88A5A1-F12E-4B5F-AE12-39E5E3347A22}"/>
                  </a:ext>
                </a:extLst>
              </p:cNvPr>
              <p:cNvSpPr/>
              <p:nvPr/>
            </p:nvSpPr>
            <p:spPr>
              <a:xfrm>
                <a:off x="12659211" y="-2535531"/>
                <a:ext cx="142867" cy="154674"/>
              </a:xfrm>
              <a:custGeom>
                <a:avLst/>
                <a:gdLst>
                  <a:gd name="connsiteX0" fmla="*/ 139299 w 142867"/>
                  <a:gd name="connsiteY0" fmla="*/ 98477 h 154674"/>
                  <a:gd name="connsiteX1" fmla="*/ 64052 w 142867"/>
                  <a:gd name="connsiteY1" fmla="*/ 154675 h 154674"/>
                  <a:gd name="connsiteX2" fmla="*/ 64052 w 142867"/>
                  <a:gd name="connsiteY2" fmla="*/ 154675 h 154674"/>
                  <a:gd name="connsiteX3" fmla="*/ 25952 w 142867"/>
                  <a:gd name="connsiteY3" fmla="*/ 136577 h 154674"/>
                  <a:gd name="connsiteX4" fmla="*/ 5949 w 142867"/>
                  <a:gd name="connsiteY4" fmla="*/ 45137 h 154674"/>
                  <a:gd name="connsiteX5" fmla="*/ 118344 w 142867"/>
                  <a:gd name="connsiteY5" fmla="*/ 13705 h 154674"/>
                  <a:gd name="connsiteX6" fmla="*/ 139299 w 142867"/>
                  <a:gd name="connsiteY6" fmla="*/ 98477 h 154674"/>
                  <a:gd name="connsiteX7" fmla="*/ 139299 w 142867"/>
                  <a:gd name="connsiteY7" fmla="*/ 98477 h 15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67" h="154674">
                    <a:moveTo>
                      <a:pt x="139299" y="98477"/>
                    </a:moveTo>
                    <a:cubicBezTo>
                      <a:pt x="125964" y="133720"/>
                      <a:pt x="99294" y="149912"/>
                      <a:pt x="64052" y="154675"/>
                    </a:cubicBezTo>
                    <a:cubicBezTo>
                      <a:pt x="64052" y="154675"/>
                      <a:pt x="64052" y="154675"/>
                      <a:pt x="64052" y="154675"/>
                    </a:cubicBezTo>
                    <a:cubicBezTo>
                      <a:pt x="50716" y="148960"/>
                      <a:pt x="36429" y="147055"/>
                      <a:pt x="25952" y="136577"/>
                    </a:cubicBezTo>
                    <a:cubicBezTo>
                      <a:pt x="4997" y="108955"/>
                      <a:pt x="-8339" y="80380"/>
                      <a:pt x="5949" y="45137"/>
                    </a:cubicBezTo>
                    <a:cubicBezTo>
                      <a:pt x="24999" y="-1535"/>
                      <a:pt x="62147" y="-12013"/>
                      <a:pt x="118344" y="13705"/>
                    </a:cubicBezTo>
                    <a:cubicBezTo>
                      <a:pt x="135489" y="39422"/>
                      <a:pt x="149777" y="66092"/>
                      <a:pt x="139299" y="98477"/>
                    </a:cubicBezTo>
                    <a:lnTo>
                      <a:pt x="139299" y="98477"/>
                    </a:lnTo>
                    <a:close/>
                  </a:path>
                </a:pathLst>
              </a:custGeom>
              <a:solidFill>
                <a:srgbClr val="2C23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:a16="http://schemas.microsoft.com/office/drawing/2014/main" id="{6E39FA03-BF2A-4EF9-BAED-22EF0D9C478C}"/>
                  </a:ext>
                </a:extLst>
              </p:cNvPr>
              <p:cNvSpPr/>
              <p:nvPr/>
            </p:nvSpPr>
            <p:spPr>
              <a:xfrm>
                <a:off x="12187957" y="-2536681"/>
                <a:ext cx="139433" cy="149263"/>
              </a:xfrm>
              <a:custGeom>
                <a:avLst/>
                <a:gdLst>
                  <a:gd name="connsiteX0" fmla="*/ 114300 w 139433"/>
                  <a:gd name="connsiteY0" fmla="*/ 138680 h 149263"/>
                  <a:gd name="connsiteX1" fmla="*/ 0 w 139433"/>
                  <a:gd name="connsiteY1" fmla="*/ 52955 h 149263"/>
                  <a:gd name="connsiteX2" fmla="*/ 952 w 139433"/>
                  <a:gd name="connsiteY2" fmla="*/ 52955 h 149263"/>
                  <a:gd name="connsiteX3" fmla="*/ 10477 w 139433"/>
                  <a:gd name="connsiteY3" fmla="*/ 33905 h 149263"/>
                  <a:gd name="connsiteX4" fmla="*/ 112395 w 139433"/>
                  <a:gd name="connsiteY4" fmla="*/ 16760 h 149263"/>
                  <a:gd name="connsiteX5" fmla="*/ 114300 w 139433"/>
                  <a:gd name="connsiteY5" fmla="*/ 138680 h 149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433" h="149263">
                    <a:moveTo>
                      <a:pt x="114300" y="138680"/>
                    </a:moveTo>
                    <a:cubicBezTo>
                      <a:pt x="35243" y="166302"/>
                      <a:pt x="1905" y="140585"/>
                      <a:pt x="0" y="52955"/>
                    </a:cubicBezTo>
                    <a:cubicBezTo>
                      <a:pt x="0" y="52955"/>
                      <a:pt x="952" y="52955"/>
                      <a:pt x="952" y="52955"/>
                    </a:cubicBezTo>
                    <a:cubicBezTo>
                      <a:pt x="18097" y="52955"/>
                      <a:pt x="4763" y="38667"/>
                      <a:pt x="10477" y="33905"/>
                    </a:cubicBezTo>
                    <a:cubicBezTo>
                      <a:pt x="50482" y="-5148"/>
                      <a:pt x="80010" y="-9910"/>
                      <a:pt x="112395" y="16760"/>
                    </a:cubicBezTo>
                    <a:cubicBezTo>
                      <a:pt x="147638" y="47240"/>
                      <a:pt x="148590" y="87245"/>
                      <a:pt x="114300" y="138680"/>
                    </a:cubicBezTo>
                    <a:close/>
                  </a:path>
                </a:pathLst>
              </a:custGeom>
              <a:solidFill>
                <a:srgbClr val="2822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:a16="http://schemas.microsoft.com/office/drawing/2014/main" id="{1204EAF5-692A-4BA9-9D22-E8D04C97E6B7}"/>
                  </a:ext>
                </a:extLst>
              </p:cNvPr>
              <p:cNvSpPr/>
              <p:nvPr/>
            </p:nvSpPr>
            <p:spPr>
              <a:xfrm>
                <a:off x="12370837" y="-2377225"/>
                <a:ext cx="256222" cy="180595"/>
              </a:xfrm>
              <a:custGeom>
                <a:avLst/>
                <a:gdLst>
                  <a:gd name="connsiteX0" fmla="*/ 256222 w 256222"/>
                  <a:gd name="connsiteY0" fmla="*/ 63996 h 180595"/>
                  <a:gd name="connsiteX1" fmla="*/ 149542 w 256222"/>
                  <a:gd name="connsiteY1" fmla="*/ 179249 h 180595"/>
                  <a:gd name="connsiteX2" fmla="*/ 0 w 256222"/>
                  <a:gd name="connsiteY2" fmla="*/ 83046 h 180595"/>
                  <a:gd name="connsiteX3" fmla="*/ 3810 w 256222"/>
                  <a:gd name="connsiteY3" fmla="*/ 37326 h 180595"/>
                  <a:gd name="connsiteX4" fmla="*/ 40957 w 256222"/>
                  <a:gd name="connsiteY4" fmla="*/ 2084 h 180595"/>
                  <a:gd name="connsiteX5" fmla="*/ 41910 w 256222"/>
                  <a:gd name="connsiteY5" fmla="*/ 28754 h 180595"/>
                  <a:gd name="connsiteX6" fmla="*/ 40957 w 256222"/>
                  <a:gd name="connsiteY6" fmla="*/ 87809 h 180595"/>
                  <a:gd name="connsiteX7" fmla="*/ 130492 w 256222"/>
                  <a:gd name="connsiteY7" fmla="*/ 145911 h 180595"/>
                  <a:gd name="connsiteX8" fmla="*/ 214313 w 256222"/>
                  <a:gd name="connsiteY8" fmla="*/ 87809 h 180595"/>
                  <a:gd name="connsiteX9" fmla="*/ 215265 w 256222"/>
                  <a:gd name="connsiteY9" fmla="*/ 1131 h 180595"/>
                  <a:gd name="connsiteX10" fmla="*/ 252413 w 256222"/>
                  <a:gd name="connsiteY10" fmla="*/ 28754 h 180595"/>
                  <a:gd name="connsiteX11" fmla="*/ 256222 w 256222"/>
                  <a:gd name="connsiteY11" fmla="*/ 63996 h 18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56222" h="180595">
                    <a:moveTo>
                      <a:pt x="256222" y="63996"/>
                    </a:moveTo>
                    <a:cubicBezTo>
                      <a:pt x="249555" y="133529"/>
                      <a:pt x="214313" y="172581"/>
                      <a:pt x="149542" y="179249"/>
                    </a:cubicBezTo>
                    <a:cubicBezTo>
                      <a:pt x="73342" y="187821"/>
                      <a:pt x="23813" y="155436"/>
                      <a:pt x="0" y="83046"/>
                    </a:cubicBezTo>
                    <a:cubicBezTo>
                      <a:pt x="8572" y="68759"/>
                      <a:pt x="3810" y="52566"/>
                      <a:pt x="3810" y="37326"/>
                    </a:cubicBezTo>
                    <a:cubicBezTo>
                      <a:pt x="3810" y="11609"/>
                      <a:pt x="15240" y="179"/>
                      <a:pt x="40957" y="2084"/>
                    </a:cubicBezTo>
                    <a:cubicBezTo>
                      <a:pt x="58102" y="9704"/>
                      <a:pt x="46672" y="21134"/>
                      <a:pt x="41910" y="28754"/>
                    </a:cubicBezTo>
                    <a:cubicBezTo>
                      <a:pt x="30480" y="48756"/>
                      <a:pt x="35242" y="67806"/>
                      <a:pt x="40957" y="87809"/>
                    </a:cubicBezTo>
                    <a:cubicBezTo>
                      <a:pt x="56197" y="129719"/>
                      <a:pt x="90488" y="144006"/>
                      <a:pt x="130492" y="145911"/>
                    </a:cubicBezTo>
                    <a:cubicBezTo>
                      <a:pt x="171450" y="147816"/>
                      <a:pt x="199072" y="126861"/>
                      <a:pt x="214313" y="87809"/>
                    </a:cubicBezTo>
                    <a:cubicBezTo>
                      <a:pt x="226695" y="59234"/>
                      <a:pt x="202882" y="29706"/>
                      <a:pt x="215265" y="1131"/>
                    </a:cubicBezTo>
                    <a:cubicBezTo>
                      <a:pt x="238125" y="-3631"/>
                      <a:pt x="249555" y="6846"/>
                      <a:pt x="252413" y="28754"/>
                    </a:cubicBezTo>
                    <a:cubicBezTo>
                      <a:pt x="252413" y="41136"/>
                      <a:pt x="247650" y="53519"/>
                      <a:pt x="256222" y="63996"/>
                    </a:cubicBezTo>
                    <a:close/>
                  </a:path>
                </a:pathLst>
              </a:custGeom>
              <a:solidFill>
                <a:srgbClr val="8451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:a16="http://schemas.microsoft.com/office/drawing/2014/main" id="{3664A8BE-0836-466F-8BE3-158CFFB23B5D}"/>
                  </a:ext>
                </a:extLst>
              </p:cNvPr>
              <p:cNvSpPr/>
              <p:nvPr/>
            </p:nvSpPr>
            <p:spPr>
              <a:xfrm>
                <a:off x="12365656" y="-2385619"/>
                <a:ext cx="264134" cy="91440"/>
              </a:xfrm>
              <a:custGeom>
                <a:avLst/>
                <a:gdLst>
                  <a:gd name="connsiteX0" fmla="*/ 261403 w 264134"/>
                  <a:gd name="connsiteY0" fmla="*/ 72390 h 91440"/>
                  <a:gd name="connsiteX1" fmla="*/ 211873 w 264134"/>
                  <a:gd name="connsiteY1" fmla="*/ 17145 h 91440"/>
                  <a:gd name="connsiteX2" fmla="*/ 197586 w 264134"/>
                  <a:gd name="connsiteY2" fmla="*/ 25718 h 91440"/>
                  <a:gd name="connsiteX3" fmla="*/ 74713 w 264134"/>
                  <a:gd name="connsiteY3" fmla="*/ 27623 h 91440"/>
                  <a:gd name="connsiteX4" fmla="*/ 52806 w 264134"/>
                  <a:gd name="connsiteY4" fmla="*/ 16193 h 91440"/>
                  <a:gd name="connsiteX5" fmla="*/ 13753 w 264134"/>
                  <a:gd name="connsiteY5" fmla="*/ 52388 h 91440"/>
                  <a:gd name="connsiteX6" fmla="*/ 5181 w 264134"/>
                  <a:gd name="connsiteY6" fmla="*/ 91440 h 91440"/>
                  <a:gd name="connsiteX7" fmla="*/ 4228 w 264134"/>
                  <a:gd name="connsiteY7" fmla="*/ 86678 h 91440"/>
                  <a:gd name="connsiteX8" fmla="*/ 76619 w 264134"/>
                  <a:gd name="connsiteY8" fmla="*/ 953 h 91440"/>
                  <a:gd name="connsiteX9" fmla="*/ 194728 w 264134"/>
                  <a:gd name="connsiteY9" fmla="*/ 0 h 91440"/>
                  <a:gd name="connsiteX10" fmla="*/ 261403 w 264134"/>
                  <a:gd name="connsiteY10" fmla="*/ 72390 h 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134" h="91440">
                    <a:moveTo>
                      <a:pt x="261403" y="72390"/>
                    </a:moveTo>
                    <a:cubicBezTo>
                      <a:pt x="243306" y="55245"/>
                      <a:pt x="260451" y="6668"/>
                      <a:pt x="211873" y="17145"/>
                    </a:cubicBezTo>
                    <a:cubicBezTo>
                      <a:pt x="208063" y="20955"/>
                      <a:pt x="203301" y="23813"/>
                      <a:pt x="197586" y="25718"/>
                    </a:cubicBezTo>
                    <a:cubicBezTo>
                      <a:pt x="156628" y="32385"/>
                      <a:pt x="115671" y="29528"/>
                      <a:pt x="74713" y="27623"/>
                    </a:cubicBezTo>
                    <a:cubicBezTo>
                      <a:pt x="66141" y="25718"/>
                      <a:pt x="58521" y="22860"/>
                      <a:pt x="52806" y="16193"/>
                    </a:cubicBezTo>
                    <a:cubicBezTo>
                      <a:pt x="24231" y="11430"/>
                      <a:pt x="12801" y="24765"/>
                      <a:pt x="13753" y="52388"/>
                    </a:cubicBezTo>
                    <a:cubicBezTo>
                      <a:pt x="13753" y="65723"/>
                      <a:pt x="17563" y="80010"/>
                      <a:pt x="5181" y="91440"/>
                    </a:cubicBezTo>
                    <a:cubicBezTo>
                      <a:pt x="5181" y="89535"/>
                      <a:pt x="4228" y="88583"/>
                      <a:pt x="4228" y="86678"/>
                    </a:cubicBezTo>
                    <a:cubicBezTo>
                      <a:pt x="-5297" y="2858"/>
                      <a:pt x="-5297" y="2858"/>
                      <a:pt x="76619" y="953"/>
                    </a:cubicBezTo>
                    <a:cubicBezTo>
                      <a:pt x="115671" y="0"/>
                      <a:pt x="155676" y="0"/>
                      <a:pt x="194728" y="0"/>
                    </a:cubicBezTo>
                    <a:cubicBezTo>
                      <a:pt x="268071" y="0"/>
                      <a:pt x="268071" y="0"/>
                      <a:pt x="261403" y="72390"/>
                    </a:cubicBezTo>
                    <a:close/>
                  </a:path>
                </a:pathLst>
              </a:custGeom>
              <a:solidFill>
                <a:srgbClr val="60382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:a16="http://schemas.microsoft.com/office/drawing/2014/main" id="{9DB4CBD2-32AA-42EF-892B-BFC4A9380BD0}"/>
                  </a:ext>
                </a:extLst>
              </p:cNvPr>
              <p:cNvSpPr/>
              <p:nvPr/>
            </p:nvSpPr>
            <p:spPr>
              <a:xfrm>
                <a:off x="12457515" y="-2454263"/>
                <a:ext cx="82030" cy="56262"/>
              </a:xfrm>
              <a:custGeom>
                <a:avLst/>
                <a:gdLst>
                  <a:gd name="connsiteX0" fmla="*/ 41910 w 82030"/>
                  <a:gd name="connsiteY0" fmla="*/ 56262 h 56262"/>
                  <a:gd name="connsiteX1" fmla="*/ 0 w 82030"/>
                  <a:gd name="connsiteY1" fmla="*/ 31497 h 56262"/>
                  <a:gd name="connsiteX2" fmla="*/ 40005 w 82030"/>
                  <a:gd name="connsiteY2" fmla="*/ 65 h 56262"/>
                  <a:gd name="connsiteX3" fmla="*/ 81915 w 82030"/>
                  <a:gd name="connsiteY3" fmla="*/ 29592 h 56262"/>
                  <a:gd name="connsiteX4" fmla="*/ 41910 w 82030"/>
                  <a:gd name="connsiteY4" fmla="*/ 56262 h 56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030" h="56262">
                    <a:moveTo>
                      <a:pt x="41910" y="56262"/>
                    </a:moveTo>
                    <a:cubicBezTo>
                      <a:pt x="23813" y="54357"/>
                      <a:pt x="0" y="58167"/>
                      <a:pt x="0" y="31497"/>
                    </a:cubicBezTo>
                    <a:cubicBezTo>
                      <a:pt x="0" y="9590"/>
                      <a:pt x="18098" y="1017"/>
                      <a:pt x="40005" y="65"/>
                    </a:cubicBezTo>
                    <a:cubicBezTo>
                      <a:pt x="60960" y="-888"/>
                      <a:pt x="80010" y="8637"/>
                      <a:pt x="81915" y="29592"/>
                    </a:cubicBezTo>
                    <a:cubicBezTo>
                      <a:pt x="83820" y="54357"/>
                      <a:pt x="61913" y="55310"/>
                      <a:pt x="41910" y="56262"/>
                    </a:cubicBezTo>
                    <a:close/>
                  </a:path>
                </a:pathLst>
              </a:custGeom>
              <a:solidFill>
                <a:srgbClr val="EAA0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4693614A-7989-43F9-9FDB-9E9F753B8E64}"/>
                  </a:ext>
                </a:extLst>
              </p:cNvPr>
              <p:cNvSpPr/>
              <p:nvPr/>
            </p:nvSpPr>
            <p:spPr>
              <a:xfrm>
                <a:off x="12369884" y="-1941753"/>
                <a:ext cx="181023" cy="50210"/>
              </a:xfrm>
              <a:custGeom>
                <a:avLst/>
                <a:gdLst>
                  <a:gd name="connsiteX0" fmla="*/ 0 w 181023"/>
                  <a:gd name="connsiteY0" fmla="*/ 19050 h 50210"/>
                  <a:gd name="connsiteX1" fmla="*/ 66675 w 181023"/>
                  <a:gd name="connsiteY1" fmla="*/ 0 h 50210"/>
                  <a:gd name="connsiteX2" fmla="*/ 180975 w 181023"/>
                  <a:gd name="connsiteY2" fmla="*/ 952 h 50210"/>
                  <a:gd name="connsiteX3" fmla="*/ 157163 w 181023"/>
                  <a:gd name="connsiteY3" fmla="*/ 20955 h 50210"/>
                  <a:gd name="connsiteX4" fmla="*/ 108585 w 181023"/>
                  <a:gd name="connsiteY4" fmla="*/ 49530 h 50210"/>
                  <a:gd name="connsiteX5" fmla="*/ 0 w 181023"/>
                  <a:gd name="connsiteY5" fmla="*/ 19050 h 5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023" h="50210">
                    <a:moveTo>
                      <a:pt x="0" y="19050"/>
                    </a:moveTo>
                    <a:cubicBezTo>
                      <a:pt x="18098" y="-2858"/>
                      <a:pt x="48578" y="22860"/>
                      <a:pt x="66675" y="0"/>
                    </a:cubicBezTo>
                    <a:cubicBezTo>
                      <a:pt x="104775" y="0"/>
                      <a:pt x="142875" y="0"/>
                      <a:pt x="180975" y="952"/>
                    </a:cubicBezTo>
                    <a:cubicBezTo>
                      <a:pt x="181928" y="18097"/>
                      <a:pt x="168593" y="18097"/>
                      <a:pt x="157163" y="20955"/>
                    </a:cubicBezTo>
                    <a:cubicBezTo>
                      <a:pt x="130493" y="11430"/>
                      <a:pt x="134303" y="56197"/>
                      <a:pt x="108585" y="49530"/>
                    </a:cubicBezTo>
                    <a:cubicBezTo>
                      <a:pt x="73343" y="36195"/>
                      <a:pt x="31432" y="45720"/>
                      <a:pt x="0" y="1905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:a16="http://schemas.microsoft.com/office/drawing/2014/main" id="{3B530F8D-BB2B-4166-8BA4-BC99FDBD1B45}"/>
                  </a:ext>
                </a:extLst>
              </p:cNvPr>
              <p:cNvSpPr/>
              <p:nvPr/>
            </p:nvSpPr>
            <p:spPr>
              <a:xfrm>
                <a:off x="12762955" y="-2521826"/>
                <a:ext cx="46090" cy="84772"/>
              </a:xfrm>
              <a:custGeom>
                <a:avLst/>
                <a:gdLst>
                  <a:gd name="connsiteX0" fmla="*/ 35555 w 46090"/>
                  <a:gd name="connsiteY0" fmla="*/ 84773 h 84772"/>
                  <a:gd name="connsiteX1" fmla="*/ 12695 w 46090"/>
                  <a:gd name="connsiteY1" fmla="*/ 56198 h 84772"/>
                  <a:gd name="connsiteX2" fmla="*/ 7933 w 46090"/>
                  <a:gd name="connsiteY2" fmla="*/ 36195 h 84772"/>
                  <a:gd name="connsiteX3" fmla="*/ 14600 w 46090"/>
                  <a:gd name="connsiteY3" fmla="*/ 0 h 84772"/>
                  <a:gd name="connsiteX4" fmla="*/ 35555 w 46090"/>
                  <a:gd name="connsiteY4" fmla="*/ 84773 h 8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090" h="84772">
                    <a:moveTo>
                      <a:pt x="35555" y="84773"/>
                    </a:moveTo>
                    <a:cubicBezTo>
                      <a:pt x="28887" y="75248"/>
                      <a:pt x="50795" y="44767"/>
                      <a:pt x="12695" y="56198"/>
                    </a:cubicBezTo>
                    <a:cubicBezTo>
                      <a:pt x="-640" y="60007"/>
                      <a:pt x="-5403" y="40005"/>
                      <a:pt x="7933" y="36195"/>
                    </a:cubicBezTo>
                    <a:cubicBezTo>
                      <a:pt x="41270" y="27623"/>
                      <a:pt x="15552" y="12382"/>
                      <a:pt x="14600" y="0"/>
                    </a:cubicBezTo>
                    <a:cubicBezTo>
                      <a:pt x="47937" y="21907"/>
                      <a:pt x="54605" y="50482"/>
                      <a:pt x="35555" y="84773"/>
                    </a:cubicBezTo>
                    <a:close/>
                  </a:path>
                </a:pathLst>
              </a:custGeom>
              <a:solidFill>
                <a:srgbClr val="D4C8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:a16="http://schemas.microsoft.com/office/drawing/2014/main" id="{32C5E15A-61FF-419B-9C4B-02A4B7AB195B}"/>
                  </a:ext>
                </a:extLst>
              </p:cNvPr>
              <p:cNvSpPr/>
              <p:nvPr/>
            </p:nvSpPr>
            <p:spPr>
              <a:xfrm>
                <a:off x="12517477" y="-1941753"/>
                <a:ext cx="71482" cy="33337"/>
              </a:xfrm>
              <a:custGeom>
                <a:avLst/>
                <a:gdLst>
                  <a:gd name="connsiteX0" fmla="*/ 3855 w 71482"/>
                  <a:gd name="connsiteY0" fmla="*/ 10477 h 33337"/>
                  <a:gd name="connsiteX1" fmla="*/ 33382 w 71482"/>
                  <a:gd name="connsiteY1" fmla="*/ 952 h 33337"/>
                  <a:gd name="connsiteX2" fmla="*/ 71482 w 71482"/>
                  <a:gd name="connsiteY2" fmla="*/ 0 h 33337"/>
                  <a:gd name="connsiteX3" fmla="*/ 71482 w 71482"/>
                  <a:gd name="connsiteY3" fmla="*/ 9525 h 33337"/>
                  <a:gd name="connsiteX4" fmla="*/ 65768 w 71482"/>
                  <a:gd name="connsiteY4" fmla="*/ 20955 h 33337"/>
                  <a:gd name="connsiteX5" fmla="*/ 55290 w 71482"/>
                  <a:gd name="connsiteY5" fmla="*/ 26670 h 33337"/>
                  <a:gd name="connsiteX6" fmla="*/ 12427 w 71482"/>
                  <a:gd name="connsiteY6" fmla="*/ 33338 h 33337"/>
                  <a:gd name="connsiteX7" fmla="*/ 1950 w 71482"/>
                  <a:gd name="connsiteY7" fmla="*/ 27622 h 33337"/>
                  <a:gd name="connsiteX8" fmla="*/ 3855 w 71482"/>
                  <a:gd name="connsiteY8" fmla="*/ 10477 h 3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482" h="33337">
                    <a:moveTo>
                      <a:pt x="3855" y="10477"/>
                    </a:moveTo>
                    <a:cubicBezTo>
                      <a:pt x="14332" y="9525"/>
                      <a:pt x="25763" y="11430"/>
                      <a:pt x="33382" y="952"/>
                    </a:cubicBezTo>
                    <a:cubicBezTo>
                      <a:pt x="45765" y="952"/>
                      <a:pt x="59100" y="0"/>
                      <a:pt x="71482" y="0"/>
                    </a:cubicBezTo>
                    <a:cubicBezTo>
                      <a:pt x="71482" y="2858"/>
                      <a:pt x="71482" y="6667"/>
                      <a:pt x="71482" y="9525"/>
                    </a:cubicBezTo>
                    <a:cubicBezTo>
                      <a:pt x="70530" y="13335"/>
                      <a:pt x="68625" y="17145"/>
                      <a:pt x="65768" y="20955"/>
                    </a:cubicBezTo>
                    <a:cubicBezTo>
                      <a:pt x="62910" y="23813"/>
                      <a:pt x="59100" y="25717"/>
                      <a:pt x="55290" y="26670"/>
                    </a:cubicBezTo>
                    <a:cubicBezTo>
                      <a:pt x="41002" y="29527"/>
                      <a:pt x="26715" y="31433"/>
                      <a:pt x="12427" y="33338"/>
                    </a:cubicBezTo>
                    <a:cubicBezTo>
                      <a:pt x="7665" y="32385"/>
                      <a:pt x="4807" y="30480"/>
                      <a:pt x="1950" y="27622"/>
                    </a:cubicBezTo>
                    <a:cubicBezTo>
                      <a:pt x="-907" y="21908"/>
                      <a:pt x="-907" y="15240"/>
                      <a:pt x="3855" y="1047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:a16="http://schemas.microsoft.com/office/drawing/2014/main" id="{52C06D28-3B54-4035-A0BB-BC43D1D45BC9}"/>
                  </a:ext>
                </a:extLst>
              </p:cNvPr>
              <p:cNvSpPr/>
              <p:nvPr/>
            </p:nvSpPr>
            <p:spPr>
              <a:xfrm>
                <a:off x="12188644" y="-2503728"/>
                <a:ext cx="40020" cy="40752"/>
              </a:xfrm>
              <a:custGeom>
                <a:avLst/>
                <a:gdLst>
                  <a:gd name="connsiteX0" fmla="*/ 9790 w 40020"/>
                  <a:gd name="connsiteY0" fmla="*/ 0 h 40752"/>
                  <a:gd name="connsiteX1" fmla="*/ 15505 w 40020"/>
                  <a:gd name="connsiteY1" fmla="*/ 7620 h 40752"/>
                  <a:gd name="connsiteX2" fmla="*/ 35508 w 40020"/>
                  <a:gd name="connsiteY2" fmla="*/ 34290 h 40752"/>
                  <a:gd name="connsiteX3" fmla="*/ 1218 w 40020"/>
                  <a:gd name="connsiteY3" fmla="*/ 19050 h 40752"/>
                  <a:gd name="connsiteX4" fmla="*/ 9790 w 40020"/>
                  <a:gd name="connsiteY4" fmla="*/ 0 h 40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020" h="40752">
                    <a:moveTo>
                      <a:pt x="9790" y="0"/>
                    </a:moveTo>
                    <a:cubicBezTo>
                      <a:pt x="11695" y="2857"/>
                      <a:pt x="13600" y="4763"/>
                      <a:pt x="15505" y="7620"/>
                    </a:cubicBezTo>
                    <a:cubicBezTo>
                      <a:pt x="23125" y="16192"/>
                      <a:pt x="50747" y="16192"/>
                      <a:pt x="35508" y="34290"/>
                    </a:cubicBezTo>
                    <a:cubicBezTo>
                      <a:pt x="20268" y="52388"/>
                      <a:pt x="11695" y="27622"/>
                      <a:pt x="1218" y="19050"/>
                    </a:cubicBezTo>
                    <a:cubicBezTo>
                      <a:pt x="-1640" y="10477"/>
                      <a:pt x="265" y="3810"/>
                      <a:pt x="9790" y="0"/>
                    </a:cubicBezTo>
                    <a:close/>
                  </a:path>
                </a:pathLst>
              </a:custGeom>
              <a:solidFill>
                <a:srgbClr val="B5B6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:a16="http://schemas.microsoft.com/office/drawing/2014/main" id="{26FF11C2-F468-4575-AF05-67BA34865130}"/>
                  </a:ext>
                </a:extLst>
              </p:cNvPr>
              <p:cNvSpPr/>
              <p:nvPr/>
            </p:nvSpPr>
            <p:spPr>
              <a:xfrm>
                <a:off x="12604200" y="-1953288"/>
                <a:ext cx="71437" cy="12646"/>
              </a:xfrm>
              <a:custGeom>
                <a:avLst/>
                <a:gdLst>
                  <a:gd name="connsiteX0" fmla="*/ 71438 w 71437"/>
                  <a:gd name="connsiteY0" fmla="*/ 1057 h 12646"/>
                  <a:gd name="connsiteX1" fmla="*/ 0 w 71437"/>
                  <a:gd name="connsiteY1" fmla="*/ 10582 h 12646"/>
                  <a:gd name="connsiteX2" fmla="*/ 71438 w 71437"/>
                  <a:gd name="connsiteY2" fmla="*/ 1057 h 1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437" h="12646">
                    <a:moveTo>
                      <a:pt x="71438" y="1057"/>
                    </a:moveTo>
                    <a:cubicBezTo>
                      <a:pt x="49530" y="21060"/>
                      <a:pt x="23813" y="8677"/>
                      <a:pt x="0" y="10582"/>
                    </a:cubicBezTo>
                    <a:cubicBezTo>
                      <a:pt x="22860" y="1057"/>
                      <a:pt x="46672" y="-1800"/>
                      <a:pt x="71438" y="1057"/>
                    </a:cubicBezTo>
                    <a:close/>
                  </a:path>
                </a:pathLst>
              </a:custGeom>
              <a:solidFill>
                <a:srgbClr val="453B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8" name="Freeform: Shape 377">
                <a:extLst>
                  <a:ext uri="{FF2B5EF4-FFF2-40B4-BE49-F238E27FC236}">
                    <a16:creationId xmlns:a16="http://schemas.microsoft.com/office/drawing/2014/main" id="{F4763B4E-69EE-4C80-800C-9FD9D7B14E49}"/>
                  </a:ext>
                </a:extLst>
              </p:cNvPr>
              <p:cNvSpPr/>
              <p:nvPr/>
            </p:nvSpPr>
            <p:spPr>
              <a:xfrm>
                <a:off x="12685162" y="-2398953"/>
                <a:ext cx="38100" cy="19162"/>
              </a:xfrm>
              <a:custGeom>
                <a:avLst/>
                <a:gdLst>
                  <a:gd name="connsiteX0" fmla="*/ 0 w 38100"/>
                  <a:gd name="connsiteY0" fmla="*/ 0 h 19162"/>
                  <a:gd name="connsiteX1" fmla="*/ 38100 w 38100"/>
                  <a:gd name="connsiteY1" fmla="*/ 18097 h 19162"/>
                  <a:gd name="connsiteX2" fmla="*/ 0 w 38100"/>
                  <a:gd name="connsiteY2" fmla="*/ 0 h 19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8100" h="19162">
                    <a:moveTo>
                      <a:pt x="0" y="0"/>
                    </a:moveTo>
                    <a:cubicBezTo>
                      <a:pt x="12382" y="5715"/>
                      <a:pt x="25717" y="12382"/>
                      <a:pt x="38100" y="18097"/>
                    </a:cubicBezTo>
                    <a:cubicBezTo>
                      <a:pt x="20955" y="20955"/>
                      <a:pt x="6667" y="19050"/>
                      <a:pt x="0" y="0"/>
                    </a:cubicBezTo>
                    <a:close/>
                  </a:path>
                </a:pathLst>
              </a:custGeom>
              <a:solidFill>
                <a:srgbClr val="F8B0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79" name="Freeform: Shape 378">
                <a:extLst>
                  <a:ext uri="{FF2B5EF4-FFF2-40B4-BE49-F238E27FC236}">
                    <a16:creationId xmlns:a16="http://schemas.microsoft.com/office/drawing/2014/main" id="{EB26E722-A34C-41B1-984D-410FA902BDA3}"/>
                  </a:ext>
                </a:extLst>
              </p:cNvPr>
              <p:cNvSpPr/>
              <p:nvPr/>
            </p:nvSpPr>
            <p:spPr>
              <a:xfrm>
                <a:off x="11798384" y="-3012656"/>
                <a:ext cx="149542" cy="300329"/>
              </a:xfrm>
              <a:custGeom>
                <a:avLst/>
                <a:gdLst>
                  <a:gd name="connsiteX0" fmla="*/ 0 w 149542"/>
                  <a:gd name="connsiteY0" fmla="*/ 300330 h 300329"/>
                  <a:gd name="connsiteX1" fmla="*/ 102870 w 149542"/>
                  <a:gd name="connsiteY1" fmla="*/ 19342 h 300329"/>
                  <a:gd name="connsiteX2" fmla="*/ 149543 w 149542"/>
                  <a:gd name="connsiteY2" fmla="*/ 4102 h 300329"/>
                  <a:gd name="connsiteX3" fmla="*/ 93345 w 149542"/>
                  <a:gd name="connsiteY3" fmla="*/ 166027 h 300329"/>
                  <a:gd name="connsiteX4" fmla="*/ 71438 w 149542"/>
                  <a:gd name="connsiteY4" fmla="*/ 200317 h 300329"/>
                  <a:gd name="connsiteX5" fmla="*/ 0 w 149542"/>
                  <a:gd name="connsiteY5" fmla="*/ 300330 h 30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9542" h="300329">
                    <a:moveTo>
                      <a:pt x="0" y="300330"/>
                    </a:moveTo>
                    <a:cubicBezTo>
                      <a:pt x="13335" y="199365"/>
                      <a:pt x="40957" y="103162"/>
                      <a:pt x="102870" y="19342"/>
                    </a:cubicBezTo>
                    <a:cubicBezTo>
                      <a:pt x="117157" y="292"/>
                      <a:pt x="129540" y="-4470"/>
                      <a:pt x="149543" y="4102"/>
                    </a:cubicBezTo>
                    <a:cubicBezTo>
                      <a:pt x="123825" y="55537"/>
                      <a:pt x="103823" y="109830"/>
                      <a:pt x="93345" y="166027"/>
                    </a:cubicBezTo>
                    <a:cubicBezTo>
                      <a:pt x="79057" y="172695"/>
                      <a:pt x="77153" y="187935"/>
                      <a:pt x="71438" y="200317"/>
                    </a:cubicBezTo>
                    <a:cubicBezTo>
                      <a:pt x="57150" y="239370"/>
                      <a:pt x="31432" y="271755"/>
                      <a:pt x="0" y="300330"/>
                    </a:cubicBezTo>
                    <a:close/>
                  </a:path>
                </a:pathLst>
              </a:custGeom>
              <a:solidFill>
                <a:srgbClr val="C7886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0" name="Freeform: Shape 379">
                <a:extLst>
                  <a:ext uri="{FF2B5EF4-FFF2-40B4-BE49-F238E27FC236}">
                    <a16:creationId xmlns:a16="http://schemas.microsoft.com/office/drawing/2014/main" id="{E60CFBF9-4494-4462-B9C0-764C6C0C4EDE}"/>
                  </a:ext>
                </a:extLst>
              </p:cNvPr>
              <p:cNvSpPr/>
              <p:nvPr/>
            </p:nvSpPr>
            <p:spPr>
              <a:xfrm>
                <a:off x="12396554" y="-1905332"/>
                <a:ext cx="230532" cy="118880"/>
              </a:xfrm>
              <a:custGeom>
                <a:avLst/>
                <a:gdLst>
                  <a:gd name="connsiteX0" fmla="*/ 202883 w 230532"/>
                  <a:gd name="connsiteY0" fmla="*/ 60734 h 118880"/>
                  <a:gd name="connsiteX1" fmla="*/ 194310 w 230532"/>
                  <a:gd name="connsiteY1" fmla="*/ 116931 h 118880"/>
                  <a:gd name="connsiteX2" fmla="*/ 178118 w 230532"/>
                  <a:gd name="connsiteY2" fmla="*/ 111216 h 118880"/>
                  <a:gd name="connsiteX3" fmla="*/ 131445 w 230532"/>
                  <a:gd name="connsiteY3" fmla="*/ 67401 h 118880"/>
                  <a:gd name="connsiteX4" fmla="*/ 60960 w 230532"/>
                  <a:gd name="connsiteY4" fmla="*/ 68354 h 118880"/>
                  <a:gd name="connsiteX5" fmla="*/ 22860 w 230532"/>
                  <a:gd name="connsiteY5" fmla="*/ 75021 h 118880"/>
                  <a:gd name="connsiteX6" fmla="*/ 11430 w 230532"/>
                  <a:gd name="connsiteY6" fmla="*/ 68354 h 118880"/>
                  <a:gd name="connsiteX7" fmla="*/ 0 w 230532"/>
                  <a:gd name="connsiteY7" fmla="*/ 53114 h 118880"/>
                  <a:gd name="connsiteX8" fmla="*/ 1905 w 230532"/>
                  <a:gd name="connsiteY8" fmla="*/ 40731 h 118880"/>
                  <a:gd name="connsiteX9" fmla="*/ 59055 w 230532"/>
                  <a:gd name="connsiteY9" fmla="*/ 21681 h 118880"/>
                  <a:gd name="connsiteX10" fmla="*/ 79058 w 230532"/>
                  <a:gd name="connsiteY10" fmla="*/ 18824 h 118880"/>
                  <a:gd name="connsiteX11" fmla="*/ 135255 w 230532"/>
                  <a:gd name="connsiteY11" fmla="*/ 726 h 118880"/>
                  <a:gd name="connsiteX12" fmla="*/ 183833 w 230532"/>
                  <a:gd name="connsiteY12" fmla="*/ 21681 h 118880"/>
                  <a:gd name="connsiteX13" fmla="*/ 200978 w 230532"/>
                  <a:gd name="connsiteY13" fmla="*/ 27396 h 118880"/>
                  <a:gd name="connsiteX14" fmla="*/ 230505 w 230532"/>
                  <a:gd name="connsiteY14" fmla="*/ 44541 h 118880"/>
                  <a:gd name="connsiteX15" fmla="*/ 202883 w 230532"/>
                  <a:gd name="connsiteY15" fmla="*/ 60734 h 118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0532" h="118880">
                    <a:moveTo>
                      <a:pt x="202883" y="60734"/>
                    </a:moveTo>
                    <a:cubicBezTo>
                      <a:pt x="193358" y="78831"/>
                      <a:pt x="228600" y="102644"/>
                      <a:pt x="194310" y="116931"/>
                    </a:cubicBezTo>
                    <a:cubicBezTo>
                      <a:pt x="186690" y="121694"/>
                      <a:pt x="181928" y="116931"/>
                      <a:pt x="178118" y="111216"/>
                    </a:cubicBezTo>
                    <a:cubicBezTo>
                      <a:pt x="169545" y="89309"/>
                      <a:pt x="170498" y="57876"/>
                      <a:pt x="131445" y="67401"/>
                    </a:cubicBezTo>
                    <a:cubicBezTo>
                      <a:pt x="107633" y="74069"/>
                      <a:pt x="83820" y="65496"/>
                      <a:pt x="60960" y="68354"/>
                    </a:cubicBezTo>
                    <a:cubicBezTo>
                      <a:pt x="48578" y="70259"/>
                      <a:pt x="36195" y="75021"/>
                      <a:pt x="22860" y="75021"/>
                    </a:cubicBezTo>
                    <a:cubicBezTo>
                      <a:pt x="18098" y="74069"/>
                      <a:pt x="14288" y="72164"/>
                      <a:pt x="11430" y="68354"/>
                    </a:cubicBezTo>
                    <a:cubicBezTo>
                      <a:pt x="7620" y="63591"/>
                      <a:pt x="3810" y="57876"/>
                      <a:pt x="0" y="53114"/>
                    </a:cubicBezTo>
                    <a:cubicBezTo>
                      <a:pt x="953" y="49304"/>
                      <a:pt x="953" y="44541"/>
                      <a:pt x="1905" y="40731"/>
                    </a:cubicBezTo>
                    <a:cubicBezTo>
                      <a:pt x="17145" y="23586"/>
                      <a:pt x="40958" y="31206"/>
                      <a:pt x="59055" y="21681"/>
                    </a:cubicBezTo>
                    <a:cubicBezTo>
                      <a:pt x="65723" y="18824"/>
                      <a:pt x="71438" y="16919"/>
                      <a:pt x="79058" y="18824"/>
                    </a:cubicBezTo>
                    <a:cubicBezTo>
                      <a:pt x="106680" y="39779"/>
                      <a:pt x="124778" y="32159"/>
                      <a:pt x="135255" y="726"/>
                    </a:cubicBezTo>
                    <a:cubicBezTo>
                      <a:pt x="157163" y="-4036"/>
                      <a:pt x="167640" y="15966"/>
                      <a:pt x="183833" y="21681"/>
                    </a:cubicBezTo>
                    <a:cubicBezTo>
                      <a:pt x="189548" y="24539"/>
                      <a:pt x="195263" y="26444"/>
                      <a:pt x="200978" y="27396"/>
                    </a:cubicBezTo>
                    <a:cubicBezTo>
                      <a:pt x="212408" y="30254"/>
                      <a:pt x="229553" y="30254"/>
                      <a:pt x="230505" y="44541"/>
                    </a:cubicBezTo>
                    <a:cubicBezTo>
                      <a:pt x="231458" y="61686"/>
                      <a:pt x="207645" y="47399"/>
                      <a:pt x="202883" y="60734"/>
                    </a:cubicBezTo>
                    <a:close/>
                  </a:path>
                </a:pathLst>
              </a:custGeom>
              <a:solidFill>
                <a:srgbClr val="273C4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1" name="Freeform: Shape 380">
                <a:extLst>
                  <a:ext uri="{FF2B5EF4-FFF2-40B4-BE49-F238E27FC236}">
                    <a16:creationId xmlns:a16="http://schemas.microsoft.com/office/drawing/2014/main" id="{E9132A4C-7B57-4EF5-AB21-C8D128F36B76}"/>
                  </a:ext>
                </a:extLst>
              </p:cNvPr>
              <p:cNvSpPr/>
              <p:nvPr/>
            </p:nvSpPr>
            <p:spPr>
              <a:xfrm>
                <a:off x="12246059" y="-1922525"/>
                <a:ext cx="103996" cy="163651"/>
              </a:xfrm>
              <a:custGeom>
                <a:avLst/>
                <a:gdLst>
                  <a:gd name="connsiteX0" fmla="*/ 9525 w 103996"/>
                  <a:gd name="connsiteY0" fmla="*/ 163651 h 163651"/>
                  <a:gd name="connsiteX1" fmla="*/ 0 w 103996"/>
                  <a:gd name="connsiteY1" fmla="*/ 160794 h 163651"/>
                  <a:gd name="connsiteX2" fmla="*/ 78105 w 103996"/>
                  <a:gd name="connsiteY2" fmla="*/ 11251 h 163651"/>
                  <a:gd name="connsiteX3" fmla="*/ 96203 w 103996"/>
                  <a:gd name="connsiteY3" fmla="*/ 1726 h 163651"/>
                  <a:gd name="connsiteX4" fmla="*/ 100965 w 103996"/>
                  <a:gd name="connsiteY4" fmla="*/ 27444 h 163651"/>
                  <a:gd name="connsiteX5" fmla="*/ 9525 w 103996"/>
                  <a:gd name="connsiteY5" fmla="*/ 163651 h 163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996" h="163651">
                    <a:moveTo>
                      <a:pt x="9525" y="163651"/>
                    </a:moveTo>
                    <a:cubicBezTo>
                      <a:pt x="6668" y="162699"/>
                      <a:pt x="3810" y="161746"/>
                      <a:pt x="0" y="160794"/>
                    </a:cubicBezTo>
                    <a:cubicBezTo>
                      <a:pt x="13335" y="104596"/>
                      <a:pt x="59055" y="64591"/>
                      <a:pt x="78105" y="11251"/>
                    </a:cubicBezTo>
                    <a:cubicBezTo>
                      <a:pt x="80963" y="2679"/>
                      <a:pt x="87630" y="-3036"/>
                      <a:pt x="96203" y="1726"/>
                    </a:cubicBezTo>
                    <a:cubicBezTo>
                      <a:pt x="106680" y="7441"/>
                      <a:pt x="104775" y="17919"/>
                      <a:pt x="100965" y="27444"/>
                    </a:cubicBezTo>
                    <a:cubicBezTo>
                      <a:pt x="78105" y="77926"/>
                      <a:pt x="54293" y="128409"/>
                      <a:pt x="9525" y="163651"/>
                    </a:cubicBezTo>
                    <a:close/>
                  </a:path>
                </a:pathLst>
              </a:custGeom>
              <a:solidFill>
                <a:srgbClr val="B9B2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2" name="Freeform: Shape 381">
                <a:extLst>
                  <a:ext uri="{FF2B5EF4-FFF2-40B4-BE49-F238E27FC236}">
                    <a16:creationId xmlns:a16="http://schemas.microsoft.com/office/drawing/2014/main" id="{4186A3B3-764F-4BA6-8F94-68F21864E375}"/>
                  </a:ext>
                </a:extLst>
              </p:cNvPr>
              <p:cNvSpPr/>
              <p:nvPr/>
            </p:nvSpPr>
            <p:spPr>
              <a:xfrm>
                <a:off x="12367556" y="-1922703"/>
                <a:ext cx="114280" cy="53407"/>
              </a:xfrm>
              <a:custGeom>
                <a:avLst/>
                <a:gdLst>
                  <a:gd name="connsiteX0" fmla="*/ 106151 w 114280"/>
                  <a:gd name="connsiteY0" fmla="*/ 36195 h 53407"/>
                  <a:gd name="connsiteX1" fmla="*/ 96626 w 114280"/>
                  <a:gd name="connsiteY1" fmla="*/ 43815 h 53407"/>
                  <a:gd name="connsiteX2" fmla="*/ 30903 w 114280"/>
                  <a:gd name="connsiteY2" fmla="*/ 48577 h 53407"/>
                  <a:gd name="connsiteX3" fmla="*/ 2328 w 114280"/>
                  <a:gd name="connsiteY3" fmla="*/ 0 h 53407"/>
                  <a:gd name="connsiteX4" fmla="*/ 94721 w 114280"/>
                  <a:gd name="connsiteY4" fmla="*/ 8572 h 53407"/>
                  <a:gd name="connsiteX5" fmla="*/ 113771 w 114280"/>
                  <a:gd name="connsiteY5" fmla="*/ 27622 h 53407"/>
                  <a:gd name="connsiteX6" fmla="*/ 106151 w 114280"/>
                  <a:gd name="connsiteY6" fmla="*/ 36195 h 53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80" h="53407">
                    <a:moveTo>
                      <a:pt x="106151" y="36195"/>
                    </a:moveTo>
                    <a:cubicBezTo>
                      <a:pt x="103293" y="39052"/>
                      <a:pt x="99483" y="41910"/>
                      <a:pt x="96626" y="43815"/>
                    </a:cubicBezTo>
                    <a:cubicBezTo>
                      <a:pt x="75671" y="60008"/>
                      <a:pt x="52810" y="51435"/>
                      <a:pt x="30903" y="48577"/>
                    </a:cubicBezTo>
                    <a:cubicBezTo>
                      <a:pt x="19473" y="33338"/>
                      <a:pt x="-8149" y="28575"/>
                      <a:pt x="2328" y="0"/>
                    </a:cubicBezTo>
                    <a:cubicBezTo>
                      <a:pt x="32808" y="2858"/>
                      <a:pt x="64241" y="5715"/>
                      <a:pt x="94721" y="8572"/>
                    </a:cubicBezTo>
                    <a:cubicBezTo>
                      <a:pt x="107103" y="9525"/>
                      <a:pt x="116628" y="12383"/>
                      <a:pt x="113771" y="27622"/>
                    </a:cubicBezTo>
                    <a:cubicBezTo>
                      <a:pt x="112818" y="31433"/>
                      <a:pt x="110913" y="35242"/>
                      <a:pt x="106151" y="36195"/>
                    </a:cubicBezTo>
                    <a:close/>
                  </a:path>
                </a:pathLst>
              </a:custGeom>
              <a:solidFill>
                <a:srgbClr val="EEE7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:a16="http://schemas.microsoft.com/office/drawing/2014/main" id="{20BE064E-C868-429D-BC3F-85E290614261}"/>
                  </a:ext>
                </a:extLst>
              </p:cNvPr>
              <p:cNvSpPr/>
              <p:nvPr/>
            </p:nvSpPr>
            <p:spPr>
              <a:xfrm>
                <a:off x="12251775" y="-1915083"/>
                <a:ext cx="50482" cy="67627"/>
              </a:xfrm>
              <a:custGeom>
                <a:avLst/>
                <a:gdLst>
                  <a:gd name="connsiteX0" fmla="*/ 0 w 50482"/>
                  <a:gd name="connsiteY0" fmla="*/ 67627 h 67627"/>
                  <a:gd name="connsiteX1" fmla="*/ 50482 w 50482"/>
                  <a:gd name="connsiteY1" fmla="*/ 0 h 67627"/>
                  <a:gd name="connsiteX2" fmla="*/ 0 w 50482"/>
                  <a:gd name="connsiteY2" fmla="*/ 67627 h 67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0482" h="67627">
                    <a:moveTo>
                      <a:pt x="0" y="67627"/>
                    </a:moveTo>
                    <a:cubicBezTo>
                      <a:pt x="2857" y="35242"/>
                      <a:pt x="24765" y="16192"/>
                      <a:pt x="50482" y="0"/>
                    </a:cubicBezTo>
                    <a:cubicBezTo>
                      <a:pt x="43815" y="30480"/>
                      <a:pt x="18097" y="46672"/>
                      <a:pt x="0" y="67627"/>
                    </a:cubicBezTo>
                    <a:close/>
                  </a:path>
                </a:pathLst>
              </a:custGeom>
              <a:solidFill>
                <a:srgbClr val="4544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:a16="http://schemas.microsoft.com/office/drawing/2014/main" id="{DE268693-87D2-464C-AAF8-8EEA44A9A663}"/>
                  </a:ext>
                </a:extLst>
              </p:cNvPr>
              <p:cNvSpPr/>
              <p:nvPr/>
            </p:nvSpPr>
            <p:spPr>
              <a:xfrm>
                <a:off x="12398459" y="-1878889"/>
                <a:ext cx="65722" cy="14585"/>
              </a:xfrm>
              <a:custGeom>
                <a:avLst/>
                <a:gdLst>
                  <a:gd name="connsiteX0" fmla="*/ 0 w 65722"/>
                  <a:gd name="connsiteY0" fmla="*/ 4763 h 14585"/>
                  <a:gd name="connsiteX1" fmla="*/ 65723 w 65722"/>
                  <a:gd name="connsiteY1" fmla="*/ 0 h 14585"/>
                  <a:gd name="connsiteX2" fmla="*/ 953 w 65722"/>
                  <a:gd name="connsiteY2" fmla="*/ 13335 h 14585"/>
                  <a:gd name="connsiteX3" fmla="*/ 0 w 65722"/>
                  <a:gd name="connsiteY3" fmla="*/ 4763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" h="14585">
                    <a:moveTo>
                      <a:pt x="0" y="4763"/>
                    </a:moveTo>
                    <a:cubicBezTo>
                      <a:pt x="21907" y="3810"/>
                      <a:pt x="44768" y="10478"/>
                      <a:pt x="65723" y="0"/>
                    </a:cubicBezTo>
                    <a:cubicBezTo>
                      <a:pt x="48578" y="25718"/>
                      <a:pt x="21907" y="8573"/>
                      <a:pt x="953" y="13335"/>
                    </a:cubicBezTo>
                    <a:cubicBezTo>
                      <a:pt x="0" y="10478"/>
                      <a:pt x="0" y="7620"/>
                      <a:pt x="0" y="4763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:a16="http://schemas.microsoft.com/office/drawing/2014/main" id="{27F9DE3C-5253-43BE-9163-9FE60E2709EC}"/>
                  </a:ext>
                </a:extLst>
              </p:cNvPr>
              <p:cNvSpPr/>
              <p:nvPr/>
            </p:nvSpPr>
            <p:spPr>
              <a:xfrm>
                <a:off x="12769934" y="-1754111"/>
                <a:ext cx="85821" cy="174782"/>
              </a:xfrm>
              <a:custGeom>
                <a:avLst/>
                <a:gdLst>
                  <a:gd name="connsiteX0" fmla="*/ 38100 w 85821"/>
                  <a:gd name="connsiteY0" fmla="*/ 160020 h 174782"/>
                  <a:gd name="connsiteX1" fmla="*/ 25718 w 85821"/>
                  <a:gd name="connsiteY1" fmla="*/ 53340 h 174782"/>
                  <a:gd name="connsiteX2" fmla="*/ 0 w 85821"/>
                  <a:gd name="connsiteY2" fmla="*/ 32385 h 174782"/>
                  <a:gd name="connsiteX3" fmla="*/ 41910 w 85821"/>
                  <a:gd name="connsiteY3" fmla="*/ 45720 h 174782"/>
                  <a:gd name="connsiteX4" fmla="*/ 40005 w 85821"/>
                  <a:gd name="connsiteY4" fmla="*/ 0 h 174782"/>
                  <a:gd name="connsiteX5" fmla="*/ 85725 w 85821"/>
                  <a:gd name="connsiteY5" fmla="*/ 147638 h 174782"/>
                  <a:gd name="connsiteX6" fmla="*/ 79057 w 85821"/>
                  <a:gd name="connsiteY6" fmla="*/ 174308 h 174782"/>
                  <a:gd name="connsiteX7" fmla="*/ 38100 w 85821"/>
                  <a:gd name="connsiteY7" fmla="*/ 160020 h 174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821" h="174782">
                    <a:moveTo>
                      <a:pt x="38100" y="160020"/>
                    </a:moveTo>
                    <a:cubicBezTo>
                      <a:pt x="63818" y="127635"/>
                      <a:pt x="59055" y="81915"/>
                      <a:pt x="25718" y="53340"/>
                    </a:cubicBezTo>
                    <a:cubicBezTo>
                      <a:pt x="17145" y="45720"/>
                      <a:pt x="8573" y="39053"/>
                      <a:pt x="0" y="32385"/>
                    </a:cubicBezTo>
                    <a:cubicBezTo>
                      <a:pt x="12382" y="36195"/>
                      <a:pt x="25718" y="40005"/>
                      <a:pt x="41910" y="45720"/>
                    </a:cubicBezTo>
                    <a:cubicBezTo>
                      <a:pt x="40957" y="29528"/>
                      <a:pt x="40005" y="14288"/>
                      <a:pt x="40005" y="0"/>
                    </a:cubicBezTo>
                    <a:cubicBezTo>
                      <a:pt x="60960" y="47625"/>
                      <a:pt x="87630" y="92392"/>
                      <a:pt x="85725" y="147638"/>
                    </a:cubicBezTo>
                    <a:cubicBezTo>
                      <a:pt x="76200" y="155258"/>
                      <a:pt x="79057" y="164783"/>
                      <a:pt x="79057" y="174308"/>
                    </a:cubicBezTo>
                    <a:cubicBezTo>
                      <a:pt x="63818" y="172403"/>
                      <a:pt x="45720" y="181928"/>
                      <a:pt x="38100" y="160020"/>
                    </a:cubicBezTo>
                    <a:close/>
                  </a:path>
                </a:pathLst>
              </a:custGeom>
              <a:solidFill>
                <a:srgbClr val="3D3D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6" name="Freeform: Shape 385">
                <a:extLst>
                  <a:ext uri="{FF2B5EF4-FFF2-40B4-BE49-F238E27FC236}">
                    <a16:creationId xmlns:a16="http://schemas.microsoft.com/office/drawing/2014/main" id="{BB275F8C-DFAA-4A4F-A30D-6E5D2D841E5D}"/>
                  </a:ext>
                </a:extLst>
              </p:cNvPr>
              <p:cNvSpPr/>
              <p:nvPr/>
            </p:nvSpPr>
            <p:spPr>
              <a:xfrm>
                <a:off x="12522666" y="-1927351"/>
                <a:ext cx="132016" cy="58614"/>
              </a:xfrm>
              <a:custGeom>
                <a:avLst/>
                <a:gdLst>
                  <a:gd name="connsiteX0" fmla="*/ 48197 w 132016"/>
                  <a:gd name="connsiteY0" fmla="*/ 54178 h 58614"/>
                  <a:gd name="connsiteX1" fmla="*/ 9144 w 132016"/>
                  <a:gd name="connsiteY1" fmla="*/ 28460 h 58614"/>
                  <a:gd name="connsiteX2" fmla="*/ 572 w 132016"/>
                  <a:gd name="connsiteY2" fmla="*/ 17030 h 58614"/>
                  <a:gd name="connsiteX3" fmla="*/ 9144 w 132016"/>
                  <a:gd name="connsiteY3" fmla="*/ 14173 h 58614"/>
                  <a:gd name="connsiteX4" fmla="*/ 57722 w 132016"/>
                  <a:gd name="connsiteY4" fmla="*/ 7505 h 58614"/>
                  <a:gd name="connsiteX5" fmla="*/ 57722 w 132016"/>
                  <a:gd name="connsiteY5" fmla="*/ 7505 h 58614"/>
                  <a:gd name="connsiteX6" fmla="*/ 132016 w 132016"/>
                  <a:gd name="connsiteY6" fmla="*/ 7505 h 58614"/>
                  <a:gd name="connsiteX7" fmla="*/ 122491 w 132016"/>
                  <a:gd name="connsiteY7" fmla="*/ 34175 h 58614"/>
                  <a:gd name="connsiteX8" fmla="*/ 48197 w 132016"/>
                  <a:gd name="connsiteY8" fmla="*/ 54178 h 5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016" h="58614">
                    <a:moveTo>
                      <a:pt x="48197" y="54178"/>
                    </a:moveTo>
                    <a:cubicBezTo>
                      <a:pt x="34861" y="45605"/>
                      <a:pt x="22479" y="37033"/>
                      <a:pt x="9144" y="28460"/>
                    </a:cubicBezTo>
                    <a:cubicBezTo>
                      <a:pt x="1524" y="27508"/>
                      <a:pt x="-1334" y="24650"/>
                      <a:pt x="572" y="17030"/>
                    </a:cubicBezTo>
                    <a:cubicBezTo>
                      <a:pt x="3429" y="17030"/>
                      <a:pt x="6286" y="16078"/>
                      <a:pt x="9144" y="14173"/>
                    </a:cubicBezTo>
                    <a:cubicBezTo>
                      <a:pt x="24384" y="6553"/>
                      <a:pt x="42481" y="16078"/>
                      <a:pt x="57722" y="7505"/>
                    </a:cubicBezTo>
                    <a:lnTo>
                      <a:pt x="57722" y="7505"/>
                    </a:lnTo>
                    <a:cubicBezTo>
                      <a:pt x="82486" y="-2020"/>
                      <a:pt x="107251" y="-2972"/>
                      <a:pt x="132016" y="7505"/>
                    </a:cubicBezTo>
                    <a:cubicBezTo>
                      <a:pt x="129159" y="16078"/>
                      <a:pt x="126301" y="24650"/>
                      <a:pt x="122491" y="34175"/>
                    </a:cubicBezTo>
                    <a:cubicBezTo>
                      <a:pt x="106299" y="69418"/>
                      <a:pt x="75819" y="57035"/>
                      <a:pt x="48197" y="54178"/>
                    </a:cubicBezTo>
                    <a:close/>
                  </a:path>
                </a:pathLst>
              </a:custGeom>
              <a:solidFill>
                <a:srgbClr val="E6DFD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:a16="http://schemas.microsoft.com/office/drawing/2014/main" id="{723A9592-304F-4A80-A45A-71B51CF7C786}"/>
                  </a:ext>
                </a:extLst>
              </p:cNvPr>
              <p:cNvSpPr/>
              <p:nvPr/>
            </p:nvSpPr>
            <p:spPr>
              <a:xfrm>
                <a:off x="12674261" y="-1902701"/>
                <a:ext cx="103292" cy="147637"/>
              </a:xfrm>
              <a:custGeom>
                <a:avLst/>
                <a:gdLst>
                  <a:gd name="connsiteX0" fmla="*/ 18521 w 103292"/>
                  <a:gd name="connsiteY0" fmla="*/ 0 h 147637"/>
                  <a:gd name="connsiteX1" fmla="*/ 103293 w 103292"/>
                  <a:gd name="connsiteY1" fmla="*/ 147638 h 147637"/>
                  <a:gd name="connsiteX2" fmla="*/ 1376 w 103292"/>
                  <a:gd name="connsiteY2" fmla="*/ 15240 h 147637"/>
                  <a:gd name="connsiteX3" fmla="*/ 18521 w 103292"/>
                  <a:gd name="connsiteY3" fmla="*/ 0 h 147637"/>
                  <a:gd name="connsiteX4" fmla="*/ 18521 w 103292"/>
                  <a:gd name="connsiteY4" fmla="*/ 0 h 14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292" h="147637">
                    <a:moveTo>
                      <a:pt x="18521" y="0"/>
                    </a:moveTo>
                    <a:cubicBezTo>
                      <a:pt x="33761" y="57150"/>
                      <a:pt x="83291" y="93345"/>
                      <a:pt x="103293" y="147638"/>
                    </a:cubicBezTo>
                    <a:cubicBezTo>
                      <a:pt x="50905" y="117158"/>
                      <a:pt x="26141" y="65723"/>
                      <a:pt x="1376" y="15240"/>
                    </a:cubicBezTo>
                    <a:cubicBezTo>
                      <a:pt x="-4339" y="2858"/>
                      <a:pt x="8996" y="953"/>
                      <a:pt x="18521" y="0"/>
                    </a:cubicBezTo>
                    <a:cubicBezTo>
                      <a:pt x="18521" y="953"/>
                      <a:pt x="18521" y="0"/>
                      <a:pt x="18521" y="0"/>
                    </a:cubicBezTo>
                    <a:close/>
                  </a:path>
                </a:pathLst>
              </a:custGeom>
              <a:solidFill>
                <a:srgbClr val="B3B26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:a16="http://schemas.microsoft.com/office/drawing/2014/main" id="{6790E863-7D9A-4D90-8C7E-A767F67470DB}"/>
                  </a:ext>
                </a:extLst>
              </p:cNvPr>
              <p:cNvSpPr/>
              <p:nvPr/>
            </p:nvSpPr>
            <p:spPr>
              <a:xfrm>
                <a:off x="12570862" y="-1894128"/>
                <a:ext cx="85725" cy="51112"/>
              </a:xfrm>
              <a:custGeom>
                <a:avLst/>
                <a:gdLst>
                  <a:gd name="connsiteX0" fmla="*/ 0 w 85725"/>
                  <a:gd name="connsiteY0" fmla="*/ 20955 h 51112"/>
                  <a:gd name="connsiteX1" fmla="*/ 75247 w 85725"/>
                  <a:gd name="connsiteY1" fmla="*/ 0 h 51112"/>
                  <a:gd name="connsiteX2" fmla="*/ 85725 w 85725"/>
                  <a:gd name="connsiteY2" fmla="*/ 29527 h 51112"/>
                  <a:gd name="connsiteX3" fmla="*/ 29527 w 85725"/>
                  <a:gd name="connsiteY3" fmla="*/ 50483 h 51112"/>
                  <a:gd name="connsiteX4" fmla="*/ 47625 w 85725"/>
                  <a:gd name="connsiteY4" fmla="*/ 32385 h 51112"/>
                  <a:gd name="connsiteX5" fmla="*/ 0 w 85725"/>
                  <a:gd name="connsiteY5" fmla="*/ 20955 h 5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51112">
                    <a:moveTo>
                      <a:pt x="0" y="20955"/>
                    </a:moveTo>
                    <a:cubicBezTo>
                      <a:pt x="27622" y="21908"/>
                      <a:pt x="54292" y="21908"/>
                      <a:pt x="75247" y="0"/>
                    </a:cubicBezTo>
                    <a:cubicBezTo>
                      <a:pt x="79057" y="9525"/>
                      <a:pt x="81915" y="20002"/>
                      <a:pt x="85725" y="29527"/>
                    </a:cubicBezTo>
                    <a:cubicBezTo>
                      <a:pt x="68580" y="40005"/>
                      <a:pt x="52388" y="54292"/>
                      <a:pt x="29527" y="50483"/>
                    </a:cubicBezTo>
                    <a:cubicBezTo>
                      <a:pt x="35242" y="44767"/>
                      <a:pt x="41910" y="38100"/>
                      <a:pt x="47625" y="32385"/>
                    </a:cubicBezTo>
                    <a:cubicBezTo>
                      <a:pt x="31432" y="24765"/>
                      <a:pt x="12382" y="36195"/>
                      <a:pt x="0" y="20955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:a16="http://schemas.microsoft.com/office/drawing/2014/main" id="{4EAB346F-432E-4320-9C4A-5D519C384790}"/>
                  </a:ext>
                </a:extLst>
              </p:cNvPr>
              <p:cNvSpPr/>
              <p:nvPr/>
            </p:nvSpPr>
            <p:spPr>
              <a:xfrm>
                <a:off x="12580387" y="-1932929"/>
                <a:ext cx="74294" cy="12130"/>
              </a:xfrm>
              <a:custGeom>
                <a:avLst/>
                <a:gdLst>
                  <a:gd name="connsiteX0" fmla="*/ 74295 w 74294"/>
                  <a:gd name="connsiteY0" fmla="*/ 12130 h 12130"/>
                  <a:gd name="connsiteX1" fmla="*/ 0 w 74294"/>
                  <a:gd name="connsiteY1" fmla="*/ 12130 h 12130"/>
                  <a:gd name="connsiteX2" fmla="*/ 8572 w 74294"/>
                  <a:gd name="connsiteY2" fmla="*/ 1653 h 12130"/>
                  <a:gd name="connsiteX3" fmla="*/ 74295 w 74294"/>
                  <a:gd name="connsiteY3" fmla="*/ 12130 h 12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4294" h="12130">
                    <a:moveTo>
                      <a:pt x="74295" y="12130"/>
                    </a:moveTo>
                    <a:cubicBezTo>
                      <a:pt x="49530" y="12130"/>
                      <a:pt x="24765" y="12130"/>
                      <a:pt x="0" y="12130"/>
                    </a:cubicBezTo>
                    <a:cubicBezTo>
                      <a:pt x="2857" y="8320"/>
                      <a:pt x="5715" y="4510"/>
                      <a:pt x="8572" y="1653"/>
                    </a:cubicBezTo>
                    <a:cubicBezTo>
                      <a:pt x="30480" y="5463"/>
                      <a:pt x="55245" y="-9777"/>
                      <a:pt x="74295" y="121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:a16="http://schemas.microsoft.com/office/drawing/2014/main" id="{B8E903F9-F545-4920-A3C4-3FBDC58F4780}"/>
                  </a:ext>
                </a:extLst>
              </p:cNvPr>
              <p:cNvSpPr/>
              <p:nvPr/>
            </p:nvSpPr>
            <p:spPr>
              <a:xfrm>
                <a:off x="12208912" y="-1549377"/>
                <a:ext cx="66675" cy="55298"/>
              </a:xfrm>
              <a:custGeom>
                <a:avLst/>
                <a:gdLst>
                  <a:gd name="connsiteX0" fmla="*/ 0 w 66675"/>
                  <a:gd name="connsiteY0" fmla="*/ 55298 h 55298"/>
                  <a:gd name="connsiteX1" fmla="*/ 1905 w 66675"/>
                  <a:gd name="connsiteY1" fmla="*/ 1006 h 55298"/>
                  <a:gd name="connsiteX2" fmla="*/ 66675 w 66675"/>
                  <a:gd name="connsiteY2" fmla="*/ 26723 h 55298"/>
                  <a:gd name="connsiteX3" fmla="*/ 0 w 66675"/>
                  <a:gd name="connsiteY3" fmla="*/ 55298 h 55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675" h="55298">
                    <a:moveTo>
                      <a:pt x="0" y="55298"/>
                    </a:moveTo>
                    <a:cubicBezTo>
                      <a:pt x="952" y="37201"/>
                      <a:pt x="952" y="19103"/>
                      <a:pt x="1905" y="1006"/>
                    </a:cubicBezTo>
                    <a:cubicBezTo>
                      <a:pt x="29527" y="-4709"/>
                      <a:pt x="46672" y="15293"/>
                      <a:pt x="66675" y="26723"/>
                    </a:cubicBezTo>
                    <a:cubicBezTo>
                      <a:pt x="40005" y="27676"/>
                      <a:pt x="11430" y="21008"/>
                      <a:pt x="0" y="55298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:a16="http://schemas.microsoft.com/office/drawing/2014/main" id="{21D998BA-70A4-43A2-AF39-25C1CBC4B11C}"/>
                  </a:ext>
                </a:extLst>
              </p:cNvPr>
              <p:cNvSpPr/>
              <p:nvPr/>
            </p:nvSpPr>
            <p:spPr>
              <a:xfrm>
                <a:off x="12293684" y="-1514081"/>
                <a:ext cx="86677" cy="21679"/>
              </a:xfrm>
              <a:custGeom>
                <a:avLst/>
                <a:gdLst>
                  <a:gd name="connsiteX0" fmla="*/ 0 w 86677"/>
                  <a:gd name="connsiteY0" fmla="*/ 0 h 21679"/>
                  <a:gd name="connsiteX1" fmla="*/ 86678 w 86677"/>
                  <a:gd name="connsiteY1" fmla="*/ 19050 h 21679"/>
                  <a:gd name="connsiteX2" fmla="*/ 0 w 86677"/>
                  <a:gd name="connsiteY2" fmla="*/ 0 h 21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21679">
                    <a:moveTo>
                      <a:pt x="0" y="0"/>
                    </a:moveTo>
                    <a:cubicBezTo>
                      <a:pt x="29528" y="2858"/>
                      <a:pt x="59055" y="7620"/>
                      <a:pt x="86678" y="19050"/>
                    </a:cubicBezTo>
                    <a:cubicBezTo>
                      <a:pt x="57150" y="15240"/>
                      <a:pt x="22860" y="36195"/>
                      <a:pt x="0" y="0"/>
                    </a:cubicBezTo>
                    <a:close/>
                  </a:path>
                </a:pathLst>
              </a:custGeom>
              <a:solidFill>
                <a:srgbClr val="6AA7C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:a16="http://schemas.microsoft.com/office/drawing/2014/main" id="{B5E04003-334F-4F4A-94E7-7DD451E90D6F}"/>
                  </a:ext>
                </a:extLst>
              </p:cNvPr>
              <p:cNvSpPr/>
              <p:nvPr/>
            </p:nvSpPr>
            <p:spPr>
              <a:xfrm>
                <a:off x="12400365" y="-1851073"/>
                <a:ext cx="191452" cy="137042"/>
              </a:xfrm>
              <a:custGeom>
                <a:avLst/>
                <a:gdLst>
                  <a:gd name="connsiteX0" fmla="*/ 180023 w 191452"/>
                  <a:gd name="connsiteY0" fmla="*/ 53147 h 137042"/>
                  <a:gd name="connsiteX1" fmla="*/ 191452 w 191452"/>
                  <a:gd name="connsiteY1" fmla="*/ 62672 h 137042"/>
                  <a:gd name="connsiteX2" fmla="*/ 116205 w 191452"/>
                  <a:gd name="connsiteY2" fmla="*/ 127442 h 137042"/>
                  <a:gd name="connsiteX3" fmla="*/ 65723 w 191452"/>
                  <a:gd name="connsiteY3" fmla="*/ 136015 h 137042"/>
                  <a:gd name="connsiteX4" fmla="*/ 33338 w 191452"/>
                  <a:gd name="connsiteY4" fmla="*/ 109345 h 137042"/>
                  <a:gd name="connsiteX5" fmla="*/ 0 w 191452"/>
                  <a:gd name="connsiteY5" fmla="*/ 42670 h 137042"/>
                  <a:gd name="connsiteX6" fmla="*/ 20002 w 191452"/>
                  <a:gd name="connsiteY6" fmla="*/ 28382 h 137042"/>
                  <a:gd name="connsiteX7" fmla="*/ 55245 w 191452"/>
                  <a:gd name="connsiteY7" fmla="*/ 3617 h 137042"/>
                  <a:gd name="connsiteX8" fmla="*/ 133350 w 191452"/>
                  <a:gd name="connsiteY8" fmla="*/ 4570 h 137042"/>
                  <a:gd name="connsiteX9" fmla="*/ 180023 w 191452"/>
                  <a:gd name="connsiteY9" fmla="*/ 53147 h 137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452" h="137042">
                    <a:moveTo>
                      <a:pt x="180023" y="53147"/>
                    </a:moveTo>
                    <a:cubicBezTo>
                      <a:pt x="183832" y="56005"/>
                      <a:pt x="187643" y="59815"/>
                      <a:pt x="191452" y="62672"/>
                    </a:cubicBezTo>
                    <a:cubicBezTo>
                      <a:pt x="187643" y="126490"/>
                      <a:pt x="187643" y="126490"/>
                      <a:pt x="116205" y="127442"/>
                    </a:cubicBezTo>
                    <a:cubicBezTo>
                      <a:pt x="99060" y="127442"/>
                      <a:pt x="84773" y="140777"/>
                      <a:pt x="65723" y="136015"/>
                    </a:cubicBezTo>
                    <a:cubicBezTo>
                      <a:pt x="50482" y="131252"/>
                      <a:pt x="29527" y="130300"/>
                      <a:pt x="33338" y="109345"/>
                    </a:cubicBezTo>
                    <a:cubicBezTo>
                      <a:pt x="40005" y="76007"/>
                      <a:pt x="17145" y="61720"/>
                      <a:pt x="0" y="42670"/>
                    </a:cubicBezTo>
                    <a:cubicBezTo>
                      <a:pt x="4763" y="36002"/>
                      <a:pt x="11430" y="30287"/>
                      <a:pt x="20002" y="28382"/>
                    </a:cubicBezTo>
                    <a:cubicBezTo>
                      <a:pt x="38100" y="29335"/>
                      <a:pt x="49530" y="20762"/>
                      <a:pt x="55245" y="3617"/>
                    </a:cubicBezTo>
                    <a:cubicBezTo>
                      <a:pt x="80963" y="-7813"/>
                      <a:pt x="106680" y="12190"/>
                      <a:pt x="133350" y="4570"/>
                    </a:cubicBezTo>
                    <a:cubicBezTo>
                      <a:pt x="162877" y="7427"/>
                      <a:pt x="158115" y="42670"/>
                      <a:pt x="180023" y="53147"/>
                    </a:cubicBezTo>
                    <a:close/>
                  </a:path>
                </a:pathLst>
              </a:custGeom>
              <a:solidFill>
                <a:srgbClr val="33536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:a16="http://schemas.microsoft.com/office/drawing/2014/main" id="{B6D6D31B-5E6F-42A5-AE51-DE901E47F130}"/>
                  </a:ext>
                </a:extLst>
              </p:cNvPr>
              <p:cNvSpPr/>
              <p:nvPr/>
            </p:nvSpPr>
            <p:spPr>
              <a:xfrm>
                <a:off x="12393351" y="-1836978"/>
                <a:ext cx="28811" cy="28575"/>
              </a:xfrm>
              <a:custGeom>
                <a:avLst/>
                <a:gdLst>
                  <a:gd name="connsiteX0" fmla="*/ 25111 w 28811"/>
                  <a:gd name="connsiteY0" fmla="*/ 17145 h 28575"/>
                  <a:gd name="connsiteX1" fmla="*/ 6061 w 28811"/>
                  <a:gd name="connsiteY1" fmla="*/ 28575 h 28575"/>
                  <a:gd name="connsiteX2" fmla="*/ 14633 w 28811"/>
                  <a:gd name="connsiteY2" fmla="*/ 0 h 28575"/>
                  <a:gd name="connsiteX3" fmla="*/ 26063 w 28811"/>
                  <a:gd name="connsiteY3" fmla="*/ 952 h 28575"/>
                  <a:gd name="connsiteX4" fmla="*/ 25111 w 28811"/>
                  <a:gd name="connsiteY4" fmla="*/ 17145 h 28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811" h="28575">
                    <a:moveTo>
                      <a:pt x="25111" y="17145"/>
                    </a:moveTo>
                    <a:cubicBezTo>
                      <a:pt x="21301" y="24765"/>
                      <a:pt x="14633" y="27622"/>
                      <a:pt x="6061" y="28575"/>
                    </a:cubicBezTo>
                    <a:cubicBezTo>
                      <a:pt x="-10132" y="13335"/>
                      <a:pt x="10823" y="9525"/>
                      <a:pt x="14633" y="0"/>
                    </a:cubicBezTo>
                    <a:cubicBezTo>
                      <a:pt x="18443" y="0"/>
                      <a:pt x="22253" y="952"/>
                      <a:pt x="26063" y="952"/>
                    </a:cubicBezTo>
                    <a:cubicBezTo>
                      <a:pt x="29873" y="6667"/>
                      <a:pt x="29873" y="12383"/>
                      <a:pt x="25111" y="17145"/>
                    </a:cubicBezTo>
                    <a:close/>
                  </a:path>
                </a:pathLst>
              </a:custGeom>
              <a:solidFill>
                <a:srgbClr val="3942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:a16="http://schemas.microsoft.com/office/drawing/2014/main" id="{44F88E42-3071-4F2E-9AFC-E5BA35290DF1}"/>
                  </a:ext>
                </a:extLst>
              </p:cNvPr>
              <p:cNvSpPr/>
              <p:nvPr/>
            </p:nvSpPr>
            <p:spPr>
              <a:xfrm>
                <a:off x="12389548" y="-2368473"/>
                <a:ext cx="212203" cy="96532"/>
              </a:xfrm>
              <a:custGeom>
                <a:avLst/>
                <a:gdLst>
                  <a:gd name="connsiteX0" fmla="*/ 180361 w 212203"/>
                  <a:gd name="connsiteY0" fmla="*/ 952 h 96532"/>
                  <a:gd name="connsiteX1" fmla="*/ 187981 w 212203"/>
                  <a:gd name="connsiteY1" fmla="*/ 0 h 96532"/>
                  <a:gd name="connsiteX2" fmla="*/ 207031 w 212203"/>
                  <a:gd name="connsiteY2" fmla="*/ 84773 h 96532"/>
                  <a:gd name="connsiteX3" fmla="*/ 171789 w 212203"/>
                  <a:gd name="connsiteY3" fmla="*/ 96202 h 96532"/>
                  <a:gd name="connsiteX4" fmla="*/ 36534 w 212203"/>
                  <a:gd name="connsiteY4" fmla="*/ 95250 h 96532"/>
                  <a:gd name="connsiteX5" fmla="*/ 11769 w 212203"/>
                  <a:gd name="connsiteY5" fmla="*/ 84773 h 96532"/>
                  <a:gd name="connsiteX6" fmla="*/ 29866 w 212203"/>
                  <a:gd name="connsiteY6" fmla="*/ 0 h 96532"/>
                  <a:gd name="connsiteX7" fmla="*/ 45106 w 212203"/>
                  <a:gd name="connsiteY7" fmla="*/ 1905 h 96532"/>
                  <a:gd name="connsiteX8" fmla="*/ 180361 w 212203"/>
                  <a:gd name="connsiteY8" fmla="*/ 952 h 96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203" h="96532">
                    <a:moveTo>
                      <a:pt x="180361" y="952"/>
                    </a:moveTo>
                    <a:cubicBezTo>
                      <a:pt x="183219" y="0"/>
                      <a:pt x="185124" y="0"/>
                      <a:pt x="187981" y="0"/>
                    </a:cubicBezTo>
                    <a:cubicBezTo>
                      <a:pt x="228939" y="20955"/>
                      <a:pt x="205127" y="55245"/>
                      <a:pt x="207031" y="84773"/>
                    </a:cubicBezTo>
                    <a:cubicBezTo>
                      <a:pt x="196554" y="91440"/>
                      <a:pt x="185124" y="98108"/>
                      <a:pt x="171789" y="96202"/>
                    </a:cubicBezTo>
                    <a:cubicBezTo>
                      <a:pt x="127021" y="88583"/>
                      <a:pt x="81302" y="90488"/>
                      <a:pt x="36534" y="95250"/>
                    </a:cubicBezTo>
                    <a:cubicBezTo>
                      <a:pt x="27009" y="96202"/>
                      <a:pt x="18436" y="92392"/>
                      <a:pt x="11769" y="84773"/>
                    </a:cubicBezTo>
                    <a:cubicBezTo>
                      <a:pt x="-1566" y="52388"/>
                      <a:pt x="-12044" y="20955"/>
                      <a:pt x="29866" y="0"/>
                    </a:cubicBezTo>
                    <a:cubicBezTo>
                      <a:pt x="34629" y="952"/>
                      <a:pt x="40344" y="952"/>
                      <a:pt x="45106" y="1905"/>
                    </a:cubicBezTo>
                    <a:cubicBezTo>
                      <a:pt x="89874" y="23813"/>
                      <a:pt x="135594" y="17145"/>
                      <a:pt x="180361" y="952"/>
                    </a:cubicBezTo>
                    <a:close/>
                  </a:path>
                </a:pathLst>
              </a:custGeom>
              <a:solidFill>
                <a:srgbClr val="EA617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:a16="http://schemas.microsoft.com/office/drawing/2014/main" id="{A1114FD6-B894-48E1-A9FA-818A6306CFA7}"/>
                  </a:ext>
                </a:extLst>
              </p:cNvPr>
              <p:cNvSpPr/>
              <p:nvPr/>
            </p:nvSpPr>
            <p:spPr>
              <a:xfrm>
                <a:off x="12401317" y="-2293285"/>
                <a:ext cx="195262" cy="73109"/>
              </a:xfrm>
              <a:custGeom>
                <a:avLst/>
                <a:gdLst>
                  <a:gd name="connsiteX0" fmla="*/ 0 w 195262"/>
                  <a:gd name="connsiteY0" fmla="*/ 8631 h 73109"/>
                  <a:gd name="connsiteX1" fmla="*/ 195263 w 195262"/>
                  <a:gd name="connsiteY1" fmla="*/ 8631 h 73109"/>
                  <a:gd name="connsiteX2" fmla="*/ 92393 w 195262"/>
                  <a:gd name="connsiteY2" fmla="*/ 72449 h 73109"/>
                  <a:gd name="connsiteX3" fmla="*/ 0 w 195262"/>
                  <a:gd name="connsiteY3" fmla="*/ 8631 h 7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5262" h="73109">
                    <a:moveTo>
                      <a:pt x="0" y="8631"/>
                    </a:moveTo>
                    <a:cubicBezTo>
                      <a:pt x="64770" y="-4704"/>
                      <a:pt x="130493" y="-894"/>
                      <a:pt x="195263" y="8631"/>
                    </a:cubicBezTo>
                    <a:cubicBezTo>
                      <a:pt x="177165" y="56256"/>
                      <a:pt x="140970" y="77211"/>
                      <a:pt x="92393" y="72449"/>
                    </a:cubicBezTo>
                    <a:cubicBezTo>
                      <a:pt x="51435" y="68639"/>
                      <a:pt x="11430" y="58161"/>
                      <a:pt x="0" y="8631"/>
                    </a:cubicBezTo>
                    <a:close/>
                  </a:path>
                </a:pathLst>
              </a:custGeom>
              <a:solidFill>
                <a:srgbClr val="F491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:a16="http://schemas.microsoft.com/office/drawing/2014/main" id="{C1D30578-D0C4-4B6F-85B7-8A7515E05CC5}"/>
                  </a:ext>
                </a:extLst>
              </p:cNvPr>
              <p:cNvSpPr/>
              <p:nvPr/>
            </p:nvSpPr>
            <p:spPr>
              <a:xfrm>
                <a:off x="12434032" y="-2367521"/>
                <a:ext cx="135876" cy="28242"/>
              </a:xfrm>
              <a:custGeom>
                <a:avLst/>
                <a:gdLst>
                  <a:gd name="connsiteX0" fmla="*/ 135877 w 135876"/>
                  <a:gd name="connsiteY0" fmla="*/ 0 h 28242"/>
                  <a:gd name="connsiteX1" fmla="*/ 1575 w 135876"/>
                  <a:gd name="connsiteY1" fmla="*/ 18098 h 28242"/>
                  <a:gd name="connsiteX2" fmla="*/ 622 w 135876"/>
                  <a:gd name="connsiteY2" fmla="*/ 952 h 28242"/>
                  <a:gd name="connsiteX3" fmla="*/ 135877 w 135876"/>
                  <a:gd name="connsiteY3" fmla="*/ 0 h 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876" h="28242">
                    <a:moveTo>
                      <a:pt x="135877" y="0"/>
                    </a:moveTo>
                    <a:cubicBezTo>
                      <a:pt x="113017" y="26670"/>
                      <a:pt x="27292" y="38100"/>
                      <a:pt x="1575" y="18098"/>
                    </a:cubicBezTo>
                    <a:cubicBezTo>
                      <a:pt x="-1283" y="16193"/>
                      <a:pt x="622" y="6668"/>
                      <a:pt x="622" y="952"/>
                    </a:cubicBezTo>
                    <a:cubicBezTo>
                      <a:pt x="45389" y="0"/>
                      <a:pt x="91109" y="0"/>
                      <a:pt x="135877" y="0"/>
                    </a:cubicBezTo>
                    <a:close/>
                  </a:path>
                </a:pathLst>
              </a:custGeom>
              <a:solidFill>
                <a:srgbClr val="E8A6A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7" name="Freeform: Shape 396">
                <a:extLst>
                  <a:ext uri="{FF2B5EF4-FFF2-40B4-BE49-F238E27FC236}">
                    <a16:creationId xmlns:a16="http://schemas.microsoft.com/office/drawing/2014/main" id="{3847658F-1E80-43C7-91CC-2B7E843E5FCE}"/>
                  </a:ext>
                </a:extLst>
              </p:cNvPr>
              <p:cNvSpPr/>
              <p:nvPr/>
            </p:nvSpPr>
            <p:spPr>
              <a:xfrm>
                <a:off x="12473707" y="-1936392"/>
                <a:ext cx="61104" cy="78902"/>
              </a:xfrm>
              <a:custGeom>
                <a:avLst/>
                <a:gdLst>
                  <a:gd name="connsiteX0" fmla="*/ 49530 w 61104"/>
                  <a:gd name="connsiteY0" fmla="*/ 25119 h 78902"/>
                  <a:gd name="connsiteX1" fmla="*/ 58102 w 61104"/>
                  <a:gd name="connsiteY1" fmla="*/ 36549 h 78902"/>
                  <a:gd name="connsiteX2" fmla="*/ 33338 w 61104"/>
                  <a:gd name="connsiteY2" fmla="*/ 76554 h 78902"/>
                  <a:gd name="connsiteX3" fmla="*/ 0 w 61104"/>
                  <a:gd name="connsiteY3" fmla="*/ 48931 h 78902"/>
                  <a:gd name="connsiteX4" fmla="*/ 7620 w 61104"/>
                  <a:gd name="connsiteY4" fmla="*/ 39406 h 78902"/>
                  <a:gd name="connsiteX5" fmla="*/ 48577 w 61104"/>
                  <a:gd name="connsiteY5" fmla="*/ 4164 h 78902"/>
                  <a:gd name="connsiteX6" fmla="*/ 49530 w 61104"/>
                  <a:gd name="connsiteY6" fmla="*/ 25119 h 7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104" h="78902">
                    <a:moveTo>
                      <a:pt x="49530" y="25119"/>
                    </a:moveTo>
                    <a:cubicBezTo>
                      <a:pt x="52388" y="28929"/>
                      <a:pt x="55245" y="32739"/>
                      <a:pt x="58102" y="36549"/>
                    </a:cubicBezTo>
                    <a:cubicBezTo>
                      <a:pt x="68580" y="61314"/>
                      <a:pt x="49530" y="70839"/>
                      <a:pt x="33338" y="76554"/>
                    </a:cubicBezTo>
                    <a:cubicBezTo>
                      <a:pt x="10477" y="85126"/>
                      <a:pt x="2857" y="68934"/>
                      <a:pt x="0" y="48931"/>
                    </a:cubicBezTo>
                    <a:cubicBezTo>
                      <a:pt x="2857" y="46074"/>
                      <a:pt x="4763" y="43216"/>
                      <a:pt x="7620" y="39406"/>
                    </a:cubicBezTo>
                    <a:cubicBezTo>
                      <a:pt x="29527" y="37501"/>
                      <a:pt x="7620" y="-14886"/>
                      <a:pt x="48577" y="4164"/>
                    </a:cubicBezTo>
                    <a:cubicBezTo>
                      <a:pt x="48577" y="11784"/>
                      <a:pt x="48577" y="18451"/>
                      <a:pt x="49530" y="25119"/>
                    </a:cubicBezTo>
                    <a:close/>
                  </a:path>
                </a:pathLst>
              </a:custGeom>
              <a:solidFill>
                <a:srgbClr val="2622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8" name="Freeform: Shape 397">
                <a:extLst>
                  <a:ext uri="{FF2B5EF4-FFF2-40B4-BE49-F238E27FC236}">
                    <a16:creationId xmlns:a16="http://schemas.microsoft.com/office/drawing/2014/main" id="{8DDF4685-443B-4BBD-A39F-6755F6AF6FA0}"/>
                  </a:ext>
                </a:extLst>
              </p:cNvPr>
              <p:cNvSpPr/>
              <p:nvPr/>
            </p:nvSpPr>
            <p:spPr>
              <a:xfrm>
                <a:off x="12531809" y="-1923781"/>
                <a:ext cx="48577" cy="8974"/>
              </a:xfrm>
              <a:custGeom>
                <a:avLst/>
                <a:gdLst>
                  <a:gd name="connsiteX0" fmla="*/ 48578 w 48577"/>
                  <a:gd name="connsiteY0" fmla="*/ 2030 h 8974"/>
                  <a:gd name="connsiteX1" fmla="*/ 0 w 48577"/>
                  <a:gd name="connsiteY1" fmla="*/ 8698 h 8974"/>
                  <a:gd name="connsiteX2" fmla="*/ 48578 w 48577"/>
                  <a:gd name="connsiteY2" fmla="*/ 2030 h 8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8974">
                    <a:moveTo>
                      <a:pt x="48578" y="2030"/>
                    </a:moveTo>
                    <a:cubicBezTo>
                      <a:pt x="33338" y="12508"/>
                      <a:pt x="16193" y="7745"/>
                      <a:pt x="0" y="8698"/>
                    </a:cubicBezTo>
                    <a:cubicBezTo>
                      <a:pt x="14288" y="-4637"/>
                      <a:pt x="32385" y="1078"/>
                      <a:pt x="48578" y="2030"/>
                    </a:cubicBezTo>
                    <a:close/>
                  </a:path>
                </a:pathLst>
              </a:custGeom>
              <a:solidFill>
                <a:srgbClr val="5C4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399" name="Freeform: Shape 398">
                <a:extLst>
                  <a:ext uri="{FF2B5EF4-FFF2-40B4-BE49-F238E27FC236}">
                    <a16:creationId xmlns:a16="http://schemas.microsoft.com/office/drawing/2014/main" id="{2FA56D0B-1E95-4563-A00C-6B18B4B4DE7D}"/>
                  </a:ext>
                </a:extLst>
              </p:cNvPr>
              <p:cNvSpPr/>
              <p:nvPr/>
            </p:nvSpPr>
            <p:spPr>
              <a:xfrm>
                <a:off x="12533715" y="-1849407"/>
                <a:ext cx="46720" cy="56984"/>
              </a:xfrm>
              <a:custGeom>
                <a:avLst/>
                <a:gdLst>
                  <a:gd name="connsiteX0" fmla="*/ 46673 w 46720"/>
                  <a:gd name="connsiteY0" fmla="*/ 51481 h 56984"/>
                  <a:gd name="connsiteX1" fmla="*/ 16193 w 46720"/>
                  <a:gd name="connsiteY1" fmla="*/ 40051 h 56984"/>
                  <a:gd name="connsiteX2" fmla="*/ 0 w 46720"/>
                  <a:gd name="connsiteY2" fmla="*/ 2903 h 56984"/>
                  <a:gd name="connsiteX3" fmla="*/ 46673 w 46720"/>
                  <a:gd name="connsiteY3" fmla="*/ 51481 h 5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720" h="56984">
                    <a:moveTo>
                      <a:pt x="46673" y="51481"/>
                    </a:moveTo>
                    <a:cubicBezTo>
                      <a:pt x="32385" y="58148"/>
                      <a:pt x="19050" y="62911"/>
                      <a:pt x="16193" y="40051"/>
                    </a:cubicBezTo>
                    <a:cubicBezTo>
                      <a:pt x="14288" y="25763"/>
                      <a:pt x="10477" y="12428"/>
                      <a:pt x="0" y="2903"/>
                    </a:cubicBezTo>
                    <a:cubicBezTo>
                      <a:pt x="34290" y="-6622"/>
                      <a:pt x="47625" y="6713"/>
                      <a:pt x="46673" y="51481"/>
                    </a:cubicBezTo>
                    <a:close/>
                  </a:path>
                </a:pathLst>
              </a:custGeom>
              <a:solidFill>
                <a:srgbClr val="6A97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0" name="Freeform: Shape 399">
                <a:extLst>
                  <a:ext uri="{FF2B5EF4-FFF2-40B4-BE49-F238E27FC236}">
                    <a16:creationId xmlns:a16="http://schemas.microsoft.com/office/drawing/2014/main" id="{60468EAD-8145-44DB-A298-8A05C61D0B26}"/>
                  </a:ext>
                </a:extLst>
              </p:cNvPr>
              <p:cNvSpPr/>
              <p:nvPr/>
            </p:nvSpPr>
            <p:spPr>
              <a:xfrm>
                <a:off x="12418462" y="-1847456"/>
                <a:ext cx="43535" cy="42357"/>
              </a:xfrm>
              <a:custGeom>
                <a:avLst/>
                <a:gdLst>
                  <a:gd name="connsiteX0" fmla="*/ 0 w 43535"/>
                  <a:gd name="connsiteY0" fmla="*/ 27623 h 42357"/>
                  <a:gd name="connsiteX1" fmla="*/ 952 w 43535"/>
                  <a:gd name="connsiteY1" fmla="*/ 11430 h 42357"/>
                  <a:gd name="connsiteX2" fmla="*/ 36195 w 43535"/>
                  <a:gd name="connsiteY2" fmla="*/ 0 h 42357"/>
                  <a:gd name="connsiteX3" fmla="*/ 25717 w 43535"/>
                  <a:gd name="connsiteY3" fmla="*/ 38100 h 42357"/>
                  <a:gd name="connsiteX4" fmla="*/ 0 w 43535"/>
                  <a:gd name="connsiteY4" fmla="*/ 27623 h 42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35" h="42357">
                    <a:moveTo>
                      <a:pt x="0" y="27623"/>
                    </a:moveTo>
                    <a:cubicBezTo>
                      <a:pt x="0" y="21908"/>
                      <a:pt x="952" y="17145"/>
                      <a:pt x="952" y="11430"/>
                    </a:cubicBezTo>
                    <a:cubicBezTo>
                      <a:pt x="12382" y="7620"/>
                      <a:pt x="24765" y="3810"/>
                      <a:pt x="36195" y="0"/>
                    </a:cubicBezTo>
                    <a:cubicBezTo>
                      <a:pt x="54292" y="18098"/>
                      <a:pt x="34290" y="29528"/>
                      <a:pt x="25717" y="38100"/>
                    </a:cubicBezTo>
                    <a:cubicBezTo>
                      <a:pt x="15240" y="50483"/>
                      <a:pt x="9525" y="32385"/>
                      <a:pt x="0" y="27623"/>
                    </a:cubicBezTo>
                    <a:close/>
                  </a:path>
                </a:pathLst>
              </a:custGeom>
              <a:solidFill>
                <a:srgbClr val="7793B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1" name="Freeform: Shape 400">
                <a:extLst>
                  <a:ext uri="{FF2B5EF4-FFF2-40B4-BE49-F238E27FC236}">
                    <a16:creationId xmlns:a16="http://schemas.microsoft.com/office/drawing/2014/main" id="{4B3EC7C6-B2F3-4FFE-9EF9-C6EC182D0E82}"/>
                  </a:ext>
                </a:extLst>
              </p:cNvPr>
              <p:cNvSpPr/>
              <p:nvPr/>
            </p:nvSpPr>
            <p:spPr>
              <a:xfrm>
                <a:off x="12454551" y="-1827453"/>
                <a:ext cx="49304" cy="90248"/>
              </a:xfrm>
              <a:custGeom>
                <a:avLst/>
                <a:gdLst>
                  <a:gd name="connsiteX0" fmla="*/ 38206 w 49304"/>
                  <a:gd name="connsiteY0" fmla="*/ 76200 h 90248"/>
                  <a:gd name="connsiteX1" fmla="*/ 10583 w 49304"/>
                  <a:gd name="connsiteY1" fmla="*/ 88583 h 90248"/>
                  <a:gd name="connsiteX2" fmla="*/ 2011 w 49304"/>
                  <a:gd name="connsiteY2" fmla="*/ 59055 h 90248"/>
                  <a:gd name="connsiteX3" fmla="*/ 38206 w 49304"/>
                  <a:gd name="connsiteY3" fmla="*/ 0 h 90248"/>
                  <a:gd name="connsiteX4" fmla="*/ 38206 w 49304"/>
                  <a:gd name="connsiteY4" fmla="*/ 76200 h 90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04" h="90248">
                    <a:moveTo>
                      <a:pt x="38206" y="76200"/>
                    </a:moveTo>
                    <a:cubicBezTo>
                      <a:pt x="28681" y="80010"/>
                      <a:pt x="22966" y="95250"/>
                      <a:pt x="10583" y="88583"/>
                    </a:cubicBezTo>
                    <a:cubicBezTo>
                      <a:pt x="-847" y="82867"/>
                      <a:pt x="-1799" y="68580"/>
                      <a:pt x="2011" y="59055"/>
                    </a:cubicBezTo>
                    <a:cubicBezTo>
                      <a:pt x="12488" y="38100"/>
                      <a:pt x="4868" y="5715"/>
                      <a:pt x="38206" y="0"/>
                    </a:cubicBezTo>
                    <a:cubicBezTo>
                      <a:pt x="51541" y="25717"/>
                      <a:pt x="54399" y="51435"/>
                      <a:pt x="38206" y="76200"/>
                    </a:cubicBezTo>
                    <a:close/>
                  </a:path>
                </a:pathLst>
              </a:custGeom>
              <a:solidFill>
                <a:srgbClr val="659F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:a16="http://schemas.microsoft.com/office/drawing/2014/main" id="{E1F28D78-F431-4916-A127-76C30BF8BF53}"/>
                  </a:ext>
                </a:extLst>
              </p:cNvPr>
              <p:cNvSpPr/>
              <p:nvPr/>
            </p:nvSpPr>
            <p:spPr>
              <a:xfrm>
                <a:off x="12522256" y="-1807451"/>
                <a:ext cx="41380" cy="65193"/>
              </a:xfrm>
              <a:custGeom>
                <a:avLst/>
                <a:gdLst>
                  <a:gd name="connsiteX0" fmla="*/ 2886 w 41380"/>
                  <a:gd name="connsiteY0" fmla="*/ 0 h 65193"/>
                  <a:gd name="connsiteX1" fmla="*/ 26698 w 41380"/>
                  <a:gd name="connsiteY1" fmla="*/ 40005 h 65193"/>
                  <a:gd name="connsiteX2" fmla="*/ 33366 w 41380"/>
                  <a:gd name="connsiteY2" fmla="*/ 61913 h 65193"/>
                  <a:gd name="connsiteX3" fmla="*/ 5744 w 41380"/>
                  <a:gd name="connsiteY3" fmla="*/ 53340 h 65193"/>
                  <a:gd name="connsiteX4" fmla="*/ 2886 w 41380"/>
                  <a:gd name="connsiteY4" fmla="*/ 0 h 65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80" h="65193">
                    <a:moveTo>
                      <a:pt x="2886" y="0"/>
                    </a:moveTo>
                    <a:cubicBezTo>
                      <a:pt x="10506" y="14288"/>
                      <a:pt x="12411" y="30480"/>
                      <a:pt x="26698" y="40005"/>
                    </a:cubicBezTo>
                    <a:cubicBezTo>
                      <a:pt x="34319" y="44768"/>
                      <a:pt x="51464" y="50483"/>
                      <a:pt x="33366" y="61913"/>
                    </a:cubicBezTo>
                    <a:cubicBezTo>
                      <a:pt x="22889" y="68580"/>
                      <a:pt x="11458" y="64770"/>
                      <a:pt x="5744" y="53340"/>
                    </a:cubicBezTo>
                    <a:cubicBezTo>
                      <a:pt x="-3781" y="37148"/>
                      <a:pt x="981" y="18098"/>
                      <a:pt x="2886" y="0"/>
                    </a:cubicBezTo>
                    <a:close/>
                  </a:path>
                </a:pathLst>
              </a:custGeom>
              <a:solidFill>
                <a:srgbClr val="6C96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:a16="http://schemas.microsoft.com/office/drawing/2014/main" id="{4277FD2B-8125-4C2D-A8C2-38A454DF22F1}"/>
                  </a:ext>
                </a:extLst>
              </p:cNvPr>
              <p:cNvSpPr/>
              <p:nvPr/>
            </p:nvSpPr>
            <p:spPr>
              <a:xfrm>
                <a:off x="12492757" y="-1827453"/>
                <a:ext cx="23803" cy="76200"/>
              </a:xfrm>
              <a:custGeom>
                <a:avLst/>
                <a:gdLst>
                  <a:gd name="connsiteX0" fmla="*/ 0 w 23803"/>
                  <a:gd name="connsiteY0" fmla="*/ 76200 h 76200"/>
                  <a:gd name="connsiteX1" fmla="*/ 952 w 23803"/>
                  <a:gd name="connsiteY1" fmla="*/ 0 h 76200"/>
                  <a:gd name="connsiteX2" fmla="*/ 0 w 23803"/>
                  <a:gd name="connsiteY2" fmla="*/ 762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03" h="76200">
                    <a:moveTo>
                      <a:pt x="0" y="76200"/>
                    </a:moveTo>
                    <a:cubicBezTo>
                      <a:pt x="0" y="50483"/>
                      <a:pt x="0" y="25717"/>
                      <a:pt x="952" y="0"/>
                    </a:cubicBezTo>
                    <a:cubicBezTo>
                      <a:pt x="26670" y="25717"/>
                      <a:pt x="36195" y="51435"/>
                      <a:pt x="0" y="76200"/>
                    </a:cubicBezTo>
                    <a:close/>
                  </a:path>
                </a:pathLst>
              </a:custGeom>
              <a:solidFill>
                <a:srgbClr val="1631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  <p:sp>
          <p:nvSpPr>
            <p:cNvPr id="520" name="Rectangle: Rounded Corners 519">
              <a:extLst>
                <a:ext uri="{FF2B5EF4-FFF2-40B4-BE49-F238E27FC236}">
                  <a16:creationId xmlns:a16="http://schemas.microsoft.com/office/drawing/2014/main" id="{4286BB4F-DD8E-46E6-BF52-2F734F4660A9}"/>
                </a:ext>
              </a:extLst>
            </p:cNvPr>
            <p:cNvSpPr/>
            <p:nvPr/>
          </p:nvSpPr>
          <p:spPr>
            <a:xfrm>
              <a:off x="10002956" y="4280926"/>
              <a:ext cx="1581795" cy="10242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Độ</a:t>
              </a:r>
              <a:r>
                <a:rPr lang="en-US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grpSp>
          <p:nvGrpSpPr>
            <p:cNvPr id="404" name="Group 403">
              <a:extLst>
                <a:ext uri="{FF2B5EF4-FFF2-40B4-BE49-F238E27FC236}">
                  <a16:creationId xmlns:a16="http://schemas.microsoft.com/office/drawing/2014/main" id="{8EDAAE01-E36A-4957-86D0-15A8EBDD58C1}"/>
                </a:ext>
              </a:extLst>
            </p:cNvPr>
            <p:cNvGrpSpPr/>
            <p:nvPr/>
          </p:nvGrpSpPr>
          <p:grpSpPr>
            <a:xfrm>
              <a:off x="10358792" y="5204842"/>
              <a:ext cx="893474" cy="1277324"/>
              <a:chOff x="9827995" y="-3348465"/>
              <a:chExt cx="1557034" cy="2225957"/>
            </a:xfrm>
          </p:grpSpPr>
          <p:sp>
            <p:nvSpPr>
              <p:cNvPr id="405" name="Freeform: Shape 404">
                <a:extLst>
                  <a:ext uri="{FF2B5EF4-FFF2-40B4-BE49-F238E27FC236}">
                    <a16:creationId xmlns:a16="http://schemas.microsoft.com/office/drawing/2014/main" id="{8F47C436-CBA2-47C9-8162-D95923A8D28B}"/>
                  </a:ext>
                </a:extLst>
              </p:cNvPr>
              <p:cNvSpPr/>
              <p:nvPr/>
            </p:nvSpPr>
            <p:spPr>
              <a:xfrm>
                <a:off x="10451905" y="-3348465"/>
                <a:ext cx="933124" cy="1810609"/>
              </a:xfrm>
              <a:custGeom>
                <a:avLst/>
                <a:gdLst>
                  <a:gd name="connsiteX0" fmla="*/ 612102 w 933124"/>
                  <a:gd name="connsiteY0" fmla="*/ 1653409 h 1810609"/>
                  <a:gd name="connsiteX1" fmla="*/ 609245 w 933124"/>
                  <a:gd name="connsiteY1" fmla="*/ 1700081 h 1810609"/>
                  <a:gd name="connsiteX2" fmla="*/ 614007 w 933124"/>
                  <a:gd name="connsiteY2" fmla="*/ 1807714 h 1810609"/>
                  <a:gd name="connsiteX3" fmla="*/ 601624 w 933124"/>
                  <a:gd name="connsiteY3" fmla="*/ 1809619 h 1810609"/>
                  <a:gd name="connsiteX4" fmla="*/ 571145 w 933124"/>
                  <a:gd name="connsiteY4" fmla="*/ 1752469 h 1810609"/>
                  <a:gd name="connsiteX5" fmla="*/ 568287 w 933124"/>
                  <a:gd name="connsiteY5" fmla="*/ 1701986 h 1810609"/>
                  <a:gd name="connsiteX6" fmla="*/ 398742 w 933124"/>
                  <a:gd name="connsiteY6" fmla="*/ 1449574 h 1810609"/>
                  <a:gd name="connsiteX7" fmla="*/ 373977 w 933124"/>
                  <a:gd name="connsiteY7" fmla="*/ 1438144 h 1810609"/>
                  <a:gd name="connsiteX8" fmla="*/ 468274 w 933124"/>
                  <a:gd name="connsiteY8" fmla="*/ 1656266 h 1810609"/>
                  <a:gd name="connsiteX9" fmla="*/ 454939 w 933124"/>
                  <a:gd name="connsiteY9" fmla="*/ 1678174 h 1810609"/>
                  <a:gd name="connsiteX10" fmla="*/ 324447 w 933124"/>
                  <a:gd name="connsiteY10" fmla="*/ 1561016 h 1810609"/>
                  <a:gd name="connsiteX11" fmla="*/ 234912 w 933124"/>
                  <a:gd name="connsiteY11" fmla="*/ 1505771 h 1810609"/>
                  <a:gd name="connsiteX12" fmla="*/ 226339 w 933124"/>
                  <a:gd name="connsiteY12" fmla="*/ 1491484 h 1810609"/>
                  <a:gd name="connsiteX13" fmla="*/ 202527 w 933124"/>
                  <a:gd name="connsiteY13" fmla="*/ 1472434 h 1810609"/>
                  <a:gd name="connsiteX14" fmla="*/ 248247 w 933124"/>
                  <a:gd name="connsiteY14" fmla="*/ 1455289 h 1810609"/>
                  <a:gd name="connsiteX15" fmla="*/ 213004 w 933124"/>
                  <a:gd name="connsiteY15" fmla="*/ 1440049 h 1810609"/>
                  <a:gd name="connsiteX16" fmla="*/ 207289 w 933124"/>
                  <a:gd name="connsiteY16" fmla="*/ 1427666 h 1810609"/>
                  <a:gd name="connsiteX17" fmla="*/ 208242 w 933124"/>
                  <a:gd name="connsiteY17" fmla="*/ 1420999 h 1810609"/>
                  <a:gd name="connsiteX18" fmla="*/ 217767 w 933124"/>
                  <a:gd name="connsiteY18" fmla="*/ 1410521 h 1810609"/>
                  <a:gd name="connsiteX19" fmla="*/ 295872 w 933124"/>
                  <a:gd name="connsiteY19" fmla="*/ 1399091 h 1810609"/>
                  <a:gd name="connsiteX20" fmla="*/ 554952 w 933124"/>
                  <a:gd name="connsiteY20" fmla="*/ 1299079 h 1810609"/>
                  <a:gd name="connsiteX21" fmla="*/ 694017 w 933124"/>
                  <a:gd name="connsiteY21" fmla="*/ 1113341 h 1810609"/>
                  <a:gd name="connsiteX22" fmla="*/ 708304 w 933124"/>
                  <a:gd name="connsiteY22" fmla="*/ 1089529 h 1810609"/>
                  <a:gd name="connsiteX23" fmla="*/ 741642 w 933124"/>
                  <a:gd name="connsiteY23" fmla="*/ 1135249 h 1810609"/>
                  <a:gd name="connsiteX24" fmla="*/ 764502 w 933124"/>
                  <a:gd name="connsiteY24" fmla="*/ 1151441 h 1810609"/>
                  <a:gd name="connsiteX25" fmla="*/ 882612 w 933124"/>
                  <a:gd name="connsiteY25" fmla="*/ 955226 h 1810609"/>
                  <a:gd name="connsiteX26" fmla="*/ 772122 w 933124"/>
                  <a:gd name="connsiteY26" fmla="*/ 928556 h 1810609"/>
                  <a:gd name="connsiteX27" fmla="*/ 762597 w 933124"/>
                  <a:gd name="connsiteY27" fmla="*/ 974276 h 1810609"/>
                  <a:gd name="connsiteX28" fmla="*/ 733070 w 933124"/>
                  <a:gd name="connsiteY28" fmla="*/ 1010471 h 1810609"/>
                  <a:gd name="connsiteX29" fmla="*/ 713067 w 933124"/>
                  <a:gd name="connsiteY29" fmla="*/ 972371 h 1810609"/>
                  <a:gd name="connsiteX30" fmla="*/ 722592 w 933124"/>
                  <a:gd name="connsiteY30" fmla="*/ 887599 h 1810609"/>
                  <a:gd name="connsiteX31" fmla="*/ 678777 w 933124"/>
                  <a:gd name="connsiteY31" fmla="*/ 822829 h 1810609"/>
                  <a:gd name="connsiteX32" fmla="*/ 505422 w 933124"/>
                  <a:gd name="connsiteY32" fmla="*/ 773299 h 1810609"/>
                  <a:gd name="connsiteX33" fmla="*/ 449224 w 933124"/>
                  <a:gd name="connsiteY33" fmla="*/ 750439 h 1810609"/>
                  <a:gd name="connsiteX34" fmla="*/ 477799 w 933124"/>
                  <a:gd name="connsiteY34" fmla="*/ 731389 h 1810609"/>
                  <a:gd name="connsiteX35" fmla="*/ 513042 w 933124"/>
                  <a:gd name="connsiteY35" fmla="*/ 724721 h 1810609"/>
                  <a:gd name="connsiteX36" fmla="*/ 695922 w 933124"/>
                  <a:gd name="connsiteY36" fmla="*/ 778061 h 1810609"/>
                  <a:gd name="connsiteX37" fmla="*/ 735927 w 933124"/>
                  <a:gd name="connsiteY37" fmla="*/ 789491 h 1810609"/>
                  <a:gd name="connsiteX38" fmla="*/ 796887 w 933124"/>
                  <a:gd name="connsiteY38" fmla="*/ 841879 h 1810609"/>
                  <a:gd name="connsiteX39" fmla="*/ 842607 w 933124"/>
                  <a:gd name="connsiteY39" fmla="*/ 850451 h 1810609"/>
                  <a:gd name="connsiteX40" fmla="*/ 864514 w 933124"/>
                  <a:gd name="connsiteY40" fmla="*/ 824734 h 1810609"/>
                  <a:gd name="connsiteX41" fmla="*/ 861657 w 933124"/>
                  <a:gd name="connsiteY41" fmla="*/ 678049 h 1810609"/>
                  <a:gd name="connsiteX42" fmla="*/ 831177 w 933124"/>
                  <a:gd name="connsiteY42" fmla="*/ 534221 h 1810609"/>
                  <a:gd name="connsiteX43" fmla="*/ 626389 w 933124"/>
                  <a:gd name="connsiteY43" fmla="*/ 203704 h 1810609"/>
                  <a:gd name="connsiteX44" fmla="*/ 403504 w 933124"/>
                  <a:gd name="connsiteY44" fmla="*/ 74164 h 1810609"/>
                  <a:gd name="connsiteX45" fmla="*/ 353022 w 933124"/>
                  <a:gd name="connsiteY45" fmla="*/ 71306 h 1810609"/>
                  <a:gd name="connsiteX46" fmla="*/ 279679 w 933124"/>
                  <a:gd name="connsiteY46" fmla="*/ 45589 h 1810609"/>
                  <a:gd name="connsiteX47" fmla="*/ 233959 w 933124"/>
                  <a:gd name="connsiteY47" fmla="*/ 55114 h 1810609"/>
                  <a:gd name="connsiteX48" fmla="*/ 48222 w 933124"/>
                  <a:gd name="connsiteY48" fmla="*/ 55114 h 1810609"/>
                  <a:gd name="connsiteX49" fmla="*/ 28219 w 933124"/>
                  <a:gd name="connsiteY49" fmla="*/ 54161 h 1810609"/>
                  <a:gd name="connsiteX50" fmla="*/ 6312 w 933124"/>
                  <a:gd name="connsiteY50" fmla="*/ 37016 h 1810609"/>
                  <a:gd name="connsiteX51" fmla="*/ 597 w 933124"/>
                  <a:gd name="connsiteY51" fmla="*/ 17966 h 1810609"/>
                  <a:gd name="connsiteX52" fmla="*/ 59652 w 933124"/>
                  <a:gd name="connsiteY52" fmla="*/ 5584 h 1810609"/>
                  <a:gd name="connsiteX53" fmla="*/ 848322 w 933124"/>
                  <a:gd name="connsiteY53" fmla="*/ 468499 h 1810609"/>
                  <a:gd name="connsiteX54" fmla="*/ 902614 w 933124"/>
                  <a:gd name="connsiteY54" fmla="*/ 873311 h 1810609"/>
                  <a:gd name="connsiteX55" fmla="*/ 911187 w 933124"/>
                  <a:gd name="connsiteY55" fmla="*/ 918079 h 1810609"/>
                  <a:gd name="connsiteX56" fmla="*/ 917854 w 933124"/>
                  <a:gd name="connsiteY56" fmla="*/ 1055239 h 1810609"/>
                  <a:gd name="connsiteX57" fmla="*/ 888327 w 933124"/>
                  <a:gd name="connsiteY57" fmla="*/ 1216211 h 1810609"/>
                  <a:gd name="connsiteX58" fmla="*/ 875945 w 933124"/>
                  <a:gd name="connsiteY58" fmla="*/ 1220974 h 1810609"/>
                  <a:gd name="connsiteX59" fmla="*/ 850227 w 933124"/>
                  <a:gd name="connsiteY59" fmla="*/ 1179064 h 1810609"/>
                  <a:gd name="connsiteX60" fmla="*/ 736879 w 933124"/>
                  <a:gd name="connsiteY60" fmla="*/ 1208591 h 1810609"/>
                  <a:gd name="connsiteX61" fmla="*/ 694017 w 933124"/>
                  <a:gd name="connsiteY61" fmla="*/ 1234309 h 1810609"/>
                  <a:gd name="connsiteX62" fmla="*/ 481609 w 933124"/>
                  <a:gd name="connsiteY62" fmla="*/ 1396234 h 1810609"/>
                  <a:gd name="connsiteX63" fmla="*/ 466369 w 933124"/>
                  <a:gd name="connsiteY63" fmla="*/ 1456241 h 1810609"/>
                  <a:gd name="connsiteX64" fmla="*/ 582574 w 933124"/>
                  <a:gd name="connsiteY64" fmla="*/ 1623881 h 1810609"/>
                  <a:gd name="connsiteX65" fmla="*/ 612102 w 933124"/>
                  <a:gd name="connsiteY65" fmla="*/ 1653409 h 1810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33124" h="1810609">
                    <a:moveTo>
                      <a:pt x="612102" y="1653409"/>
                    </a:moveTo>
                    <a:cubicBezTo>
                      <a:pt x="601624" y="1668649"/>
                      <a:pt x="597814" y="1681031"/>
                      <a:pt x="609245" y="1700081"/>
                    </a:cubicBezTo>
                    <a:cubicBezTo>
                      <a:pt x="629247" y="1733419"/>
                      <a:pt x="626389" y="1771519"/>
                      <a:pt x="614007" y="1807714"/>
                    </a:cubicBezTo>
                    <a:cubicBezTo>
                      <a:pt x="610197" y="1810571"/>
                      <a:pt x="606387" y="1811524"/>
                      <a:pt x="601624" y="1809619"/>
                    </a:cubicBezTo>
                    <a:cubicBezTo>
                      <a:pt x="591147" y="1790569"/>
                      <a:pt x="582574" y="1770566"/>
                      <a:pt x="571145" y="1752469"/>
                    </a:cubicBezTo>
                    <a:cubicBezTo>
                      <a:pt x="574002" y="1735324"/>
                      <a:pt x="577812" y="1719131"/>
                      <a:pt x="568287" y="1701986"/>
                    </a:cubicBezTo>
                    <a:cubicBezTo>
                      <a:pt x="519709" y="1613404"/>
                      <a:pt x="462559" y="1529584"/>
                      <a:pt x="398742" y="1449574"/>
                    </a:cubicBezTo>
                    <a:cubicBezTo>
                      <a:pt x="393979" y="1443859"/>
                      <a:pt x="388264" y="1438144"/>
                      <a:pt x="373977" y="1438144"/>
                    </a:cubicBezTo>
                    <a:cubicBezTo>
                      <a:pt x="422554" y="1505771"/>
                      <a:pt x="453034" y="1578161"/>
                      <a:pt x="468274" y="1656266"/>
                    </a:cubicBezTo>
                    <a:cubicBezTo>
                      <a:pt x="467322" y="1665791"/>
                      <a:pt x="464464" y="1674364"/>
                      <a:pt x="454939" y="1678174"/>
                    </a:cubicBezTo>
                    <a:cubicBezTo>
                      <a:pt x="401599" y="1650551"/>
                      <a:pt x="357784" y="1610546"/>
                      <a:pt x="324447" y="1561016"/>
                    </a:cubicBezTo>
                    <a:cubicBezTo>
                      <a:pt x="301587" y="1526726"/>
                      <a:pt x="279679" y="1500056"/>
                      <a:pt x="234912" y="1505771"/>
                    </a:cubicBezTo>
                    <a:cubicBezTo>
                      <a:pt x="224434" y="1505771"/>
                      <a:pt x="243484" y="1489579"/>
                      <a:pt x="226339" y="1491484"/>
                    </a:cubicBezTo>
                    <a:cubicBezTo>
                      <a:pt x="213957" y="1492436"/>
                      <a:pt x="199669" y="1491484"/>
                      <a:pt x="202527" y="1472434"/>
                    </a:cubicBezTo>
                    <a:cubicBezTo>
                      <a:pt x="213957" y="1461004"/>
                      <a:pt x="231102" y="1464814"/>
                      <a:pt x="248247" y="1455289"/>
                    </a:cubicBezTo>
                    <a:cubicBezTo>
                      <a:pt x="237769" y="1444811"/>
                      <a:pt x="221577" y="1448621"/>
                      <a:pt x="213004" y="1440049"/>
                    </a:cubicBezTo>
                    <a:cubicBezTo>
                      <a:pt x="210147" y="1436239"/>
                      <a:pt x="208242" y="1432429"/>
                      <a:pt x="207289" y="1427666"/>
                    </a:cubicBezTo>
                    <a:cubicBezTo>
                      <a:pt x="207289" y="1424809"/>
                      <a:pt x="208242" y="1422904"/>
                      <a:pt x="208242" y="1420999"/>
                    </a:cubicBezTo>
                    <a:cubicBezTo>
                      <a:pt x="210147" y="1416236"/>
                      <a:pt x="213957" y="1413379"/>
                      <a:pt x="217767" y="1410521"/>
                    </a:cubicBezTo>
                    <a:cubicBezTo>
                      <a:pt x="242532" y="1400044"/>
                      <a:pt x="271107" y="1409569"/>
                      <a:pt x="295872" y="1399091"/>
                    </a:cubicBezTo>
                    <a:cubicBezTo>
                      <a:pt x="387312" y="1379089"/>
                      <a:pt x="476847" y="1354324"/>
                      <a:pt x="554952" y="1299079"/>
                    </a:cubicBezTo>
                    <a:cubicBezTo>
                      <a:pt x="621627" y="1252406"/>
                      <a:pt x="674014" y="1195256"/>
                      <a:pt x="694017" y="1113341"/>
                    </a:cubicBezTo>
                    <a:cubicBezTo>
                      <a:pt x="695922" y="1103816"/>
                      <a:pt x="699732" y="1095244"/>
                      <a:pt x="708304" y="1089529"/>
                    </a:cubicBezTo>
                    <a:cubicBezTo>
                      <a:pt x="751167" y="1081909"/>
                      <a:pt x="743547" y="1110484"/>
                      <a:pt x="741642" y="1135249"/>
                    </a:cubicBezTo>
                    <a:cubicBezTo>
                      <a:pt x="743547" y="1149536"/>
                      <a:pt x="750214" y="1153346"/>
                      <a:pt x="764502" y="1151441"/>
                    </a:cubicBezTo>
                    <a:cubicBezTo>
                      <a:pt x="845464" y="1140011"/>
                      <a:pt x="911187" y="1031426"/>
                      <a:pt x="882612" y="955226"/>
                    </a:cubicBezTo>
                    <a:cubicBezTo>
                      <a:pt x="862609" y="900934"/>
                      <a:pt x="816889" y="889504"/>
                      <a:pt x="772122" y="928556"/>
                    </a:cubicBezTo>
                    <a:cubicBezTo>
                      <a:pt x="766407" y="943796"/>
                      <a:pt x="768312" y="959989"/>
                      <a:pt x="762597" y="974276"/>
                    </a:cubicBezTo>
                    <a:cubicBezTo>
                      <a:pt x="756882" y="989516"/>
                      <a:pt x="755929" y="1012376"/>
                      <a:pt x="733070" y="1010471"/>
                    </a:cubicBezTo>
                    <a:cubicBezTo>
                      <a:pt x="714020" y="1008566"/>
                      <a:pt x="714972" y="988564"/>
                      <a:pt x="713067" y="972371"/>
                    </a:cubicBezTo>
                    <a:cubicBezTo>
                      <a:pt x="713067" y="943796"/>
                      <a:pt x="722592" y="917126"/>
                      <a:pt x="722592" y="887599"/>
                    </a:cubicBezTo>
                    <a:cubicBezTo>
                      <a:pt x="722592" y="854261"/>
                      <a:pt x="711162" y="834259"/>
                      <a:pt x="678777" y="822829"/>
                    </a:cubicBezTo>
                    <a:cubicBezTo>
                      <a:pt x="621627" y="802826"/>
                      <a:pt x="564477" y="784729"/>
                      <a:pt x="505422" y="773299"/>
                    </a:cubicBezTo>
                    <a:cubicBezTo>
                      <a:pt x="485419" y="769489"/>
                      <a:pt x="464464" y="767584"/>
                      <a:pt x="449224" y="750439"/>
                    </a:cubicBezTo>
                    <a:cubicBezTo>
                      <a:pt x="449224" y="729484"/>
                      <a:pt x="465417" y="731389"/>
                      <a:pt x="477799" y="731389"/>
                    </a:cubicBezTo>
                    <a:cubicBezTo>
                      <a:pt x="490182" y="731389"/>
                      <a:pt x="501612" y="730436"/>
                      <a:pt x="513042" y="724721"/>
                    </a:cubicBezTo>
                    <a:cubicBezTo>
                      <a:pt x="578764" y="724721"/>
                      <a:pt x="636867" y="753296"/>
                      <a:pt x="695922" y="778061"/>
                    </a:cubicBezTo>
                    <a:cubicBezTo>
                      <a:pt x="708304" y="783776"/>
                      <a:pt x="722592" y="785681"/>
                      <a:pt x="735927" y="789491"/>
                    </a:cubicBezTo>
                    <a:cubicBezTo>
                      <a:pt x="758787" y="803779"/>
                      <a:pt x="789267" y="805684"/>
                      <a:pt x="796887" y="841879"/>
                    </a:cubicBezTo>
                    <a:cubicBezTo>
                      <a:pt x="801649" y="861881"/>
                      <a:pt x="826414" y="849499"/>
                      <a:pt x="842607" y="850451"/>
                    </a:cubicBezTo>
                    <a:cubicBezTo>
                      <a:pt x="858799" y="852356"/>
                      <a:pt x="863562" y="839021"/>
                      <a:pt x="864514" y="824734"/>
                    </a:cubicBezTo>
                    <a:cubicBezTo>
                      <a:pt x="868324" y="776156"/>
                      <a:pt x="868324" y="726626"/>
                      <a:pt x="861657" y="678049"/>
                    </a:cubicBezTo>
                    <a:cubicBezTo>
                      <a:pt x="854989" y="629471"/>
                      <a:pt x="846417" y="580894"/>
                      <a:pt x="831177" y="534221"/>
                    </a:cubicBezTo>
                    <a:cubicBezTo>
                      <a:pt x="784504" y="410396"/>
                      <a:pt x="724497" y="296096"/>
                      <a:pt x="626389" y="203704"/>
                    </a:cubicBezTo>
                    <a:cubicBezTo>
                      <a:pt x="561620" y="142744"/>
                      <a:pt x="482562" y="108454"/>
                      <a:pt x="403504" y="74164"/>
                    </a:cubicBezTo>
                    <a:cubicBezTo>
                      <a:pt x="387312" y="65591"/>
                      <a:pt x="370167" y="73211"/>
                      <a:pt x="353022" y="71306"/>
                    </a:cubicBezTo>
                    <a:cubicBezTo>
                      <a:pt x="327304" y="65591"/>
                      <a:pt x="304444" y="53209"/>
                      <a:pt x="279679" y="45589"/>
                    </a:cubicBezTo>
                    <a:cubicBezTo>
                      <a:pt x="261582" y="36064"/>
                      <a:pt x="252057" y="63686"/>
                      <a:pt x="233959" y="55114"/>
                    </a:cubicBezTo>
                    <a:cubicBezTo>
                      <a:pt x="172047" y="28444"/>
                      <a:pt x="110134" y="30349"/>
                      <a:pt x="48222" y="55114"/>
                    </a:cubicBezTo>
                    <a:cubicBezTo>
                      <a:pt x="41554" y="57019"/>
                      <a:pt x="34887" y="57019"/>
                      <a:pt x="28219" y="54161"/>
                    </a:cubicBezTo>
                    <a:cubicBezTo>
                      <a:pt x="20599" y="49399"/>
                      <a:pt x="12979" y="43684"/>
                      <a:pt x="6312" y="37016"/>
                    </a:cubicBezTo>
                    <a:cubicBezTo>
                      <a:pt x="1549" y="31301"/>
                      <a:pt x="-1308" y="25586"/>
                      <a:pt x="597" y="17966"/>
                    </a:cubicBezTo>
                    <a:cubicBezTo>
                      <a:pt x="17742" y="821"/>
                      <a:pt x="41554" y="19871"/>
                      <a:pt x="59652" y="5584"/>
                    </a:cubicBezTo>
                    <a:cubicBezTo>
                      <a:pt x="401599" y="-30611"/>
                      <a:pt x="707352" y="107501"/>
                      <a:pt x="848322" y="468499"/>
                    </a:cubicBezTo>
                    <a:cubicBezTo>
                      <a:pt x="899757" y="598991"/>
                      <a:pt x="920712" y="734246"/>
                      <a:pt x="902614" y="873311"/>
                    </a:cubicBezTo>
                    <a:cubicBezTo>
                      <a:pt x="900709" y="890456"/>
                      <a:pt x="903567" y="903791"/>
                      <a:pt x="911187" y="918079"/>
                    </a:cubicBezTo>
                    <a:cubicBezTo>
                      <a:pt x="934999" y="961894"/>
                      <a:pt x="942620" y="1011424"/>
                      <a:pt x="917854" y="1055239"/>
                    </a:cubicBezTo>
                    <a:cubicBezTo>
                      <a:pt x="887374" y="1106674"/>
                      <a:pt x="878802" y="1159061"/>
                      <a:pt x="888327" y="1216211"/>
                    </a:cubicBezTo>
                    <a:cubicBezTo>
                      <a:pt x="884517" y="1219069"/>
                      <a:pt x="880707" y="1220974"/>
                      <a:pt x="875945" y="1220974"/>
                    </a:cubicBezTo>
                    <a:cubicBezTo>
                      <a:pt x="854989" y="1214306"/>
                      <a:pt x="861657" y="1191446"/>
                      <a:pt x="850227" y="1179064"/>
                    </a:cubicBezTo>
                    <a:cubicBezTo>
                      <a:pt x="809270" y="1176206"/>
                      <a:pt x="776884" y="1208591"/>
                      <a:pt x="736879" y="1208591"/>
                    </a:cubicBezTo>
                    <a:cubicBezTo>
                      <a:pt x="717829" y="1209544"/>
                      <a:pt x="704495" y="1219069"/>
                      <a:pt x="694017" y="1234309"/>
                    </a:cubicBezTo>
                    <a:cubicBezTo>
                      <a:pt x="640677" y="1311461"/>
                      <a:pt x="566382" y="1360039"/>
                      <a:pt x="481609" y="1396234"/>
                    </a:cubicBezTo>
                    <a:cubicBezTo>
                      <a:pt x="437794" y="1415284"/>
                      <a:pt x="437794" y="1417189"/>
                      <a:pt x="466369" y="1456241"/>
                    </a:cubicBezTo>
                    <a:cubicBezTo>
                      <a:pt x="507327" y="1510534"/>
                      <a:pt x="544474" y="1567684"/>
                      <a:pt x="582574" y="1623881"/>
                    </a:cubicBezTo>
                    <a:cubicBezTo>
                      <a:pt x="591147" y="1635311"/>
                      <a:pt x="614959" y="1633406"/>
                      <a:pt x="612102" y="1653409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:a16="http://schemas.microsoft.com/office/drawing/2014/main" id="{08D7A68E-9005-4721-A104-8A12CDE943A1}"/>
                  </a:ext>
                </a:extLst>
              </p:cNvPr>
              <p:cNvSpPr/>
              <p:nvPr/>
            </p:nvSpPr>
            <p:spPr>
              <a:xfrm>
                <a:off x="9827995" y="-3266681"/>
                <a:ext cx="589264" cy="1750973"/>
              </a:xfrm>
              <a:custGeom>
                <a:avLst/>
                <a:gdLst>
                  <a:gd name="connsiteX0" fmla="*/ 329232 w 589264"/>
                  <a:gd name="connsiteY0" fmla="*/ 1697355 h 1750973"/>
                  <a:gd name="connsiteX1" fmla="*/ 325422 w 589264"/>
                  <a:gd name="connsiteY1" fmla="*/ 1601153 h 1750973"/>
                  <a:gd name="connsiteX2" fmla="*/ 222552 w 589264"/>
                  <a:gd name="connsiteY2" fmla="*/ 1598295 h 1750973"/>
                  <a:gd name="connsiteX3" fmla="*/ 101585 w 589264"/>
                  <a:gd name="connsiteY3" fmla="*/ 1531620 h 1750973"/>
                  <a:gd name="connsiteX4" fmla="*/ 32052 w 589264"/>
                  <a:gd name="connsiteY4" fmla="*/ 1358265 h 1750973"/>
                  <a:gd name="connsiteX5" fmla="*/ 49197 w 589264"/>
                  <a:gd name="connsiteY5" fmla="*/ 1069658 h 1750973"/>
                  <a:gd name="connsiteX6" fmla="*/ 35862 w 589264"/>
                  <a:gd name="connsiteY6" fmla="*/ 1012508 h 1750973"/>
                  <a:gd name="connsiteX7" fmla="*/ 33957 w 589264"/>
                  <a:gd name="connsiteY7" fmla="*/ 799148 h 1750973"/>
                  <a:gd name="connsiteX8" fmla="*/ 42530 w 589264"/>
                  <a:gd name="connsiteY8" fmla="*/ 749618 h 1750973"/>
                  <a:gd name="connsiteX9" fmla="*/ 100632 w 589264"/>
                  <a:gd name="connsiteY9" fmla="*/ 352425 h 1750973"/>
                  <a:gd name="connsiteX10" fmla="*/ 434007 w 589264"/>
                  <a:gd name="connsiteY10" fmla="*/ 0 h 1750973"/>
                  <a:gd name="connsiteX11" fmla="*/ 439722 w 589264"/>
                  <a:gd name="connsiteY11" fmla="*/ 11430 h 1750973"/>
                  <a:gd name="connsiteX12" fmla="*/ 411147 w 589264"/>
                  <a:gd name="connsiteY12" fmla="*/ 45720 h 1750973"/>
                  <a:gd name="connsiteX13" fmla="*/ 344472 w 589264"/>
                  <a:gd name="connsiteY13" fmla="*/ 96202 h 1750973"/>
                  <a:gd name="connsiteX14" fmla="*/ 166355 w 589264"/>
                  <a:gd name="connsiteY14" fmla="*/ 298133 h 1750973"/>
                  <a:gd name="connsiteX15" fmla="*/ 146352 w 589264"/>
                  <a:gd name="connsiteY15" fmla="*/ 339090 h 1750973"/>
                  <a:gd name="connsiteX16" fmla="*/ 130160 w 589264"/>
                  <a:gd name="connsiteY16" fmla="*/ 378143 h 1750973"/>
                  <a:gd name="connsiteX17" fmla="*/ 85392 w 589264"/>
                  <a:gd name="connsiteY17" fmla="*/ 728663 h 1750973"/>
                  <a:gd name="connsiteX18" fmla="*/ 100632 w 589264"/>
                  <a:gd name="connsiteY18" fmla="*/ 746760 h 1750973"/>
                  <a:gd name="connsiteX19" fmla="*/ 135875 w 589264"/>
                  <a:gd name="connsiteY19" fmla="*/ 739140 h 1750973"/>
                  <a:gd name="connsiteX20" fmla="*/ 189215 w 589264"/>
                  <a:gd name="connsiteY20" fmla="*/ 770573 h 1750973"/>
                  <a:gd name="connsiteX21" fmla="*/ 199692 w 589264"/>
                  <a:gd name="connsiteY21" fmla="*/ 799148 h 1750973"/>
                  <a:gd name="connsiteX22" fmla="*/ 201597 w 589264"/>
                  <a:gd name="connsiteY22" fmla="*/ 906780 h 1750973"/>
                  <a:gd name="connsiteX23" fmla="*/ 156830 w 589264"/>
                  <a:gd name="connsiteY23" fmla="*/ 887730 h 1750973"/>
                  <a:gd name="connsiteX24" fmla="*/ 145400 w 589264"/>
                  <a:gd name="connsiteY24" fmla="*/ 828675 h 1750973"/>
                  <a:gd name="connsiteX25" fmla="*/ 108252 w 589264"/>
                  <a:gd name="connsiteY25" fmla="*/ 801053 h 1750973"/>
                  <a:gd name="connsiteX26" fmla="*/ 38720 w 589264"/>
                  <a:gd name="connsiteY26" fmla="*/ 910590 h 1750973"/>
                  <a:gd name="connsiteX27" fmla="*/ 135875 w 589264"/>
                  <a:gd name="connsiteY27" fmla="*/ 1047750 h 1750973"/>
                  <a:gd name="connsiteX28" fmla="*/ 167307 w 589264"/>
                  <a:gd name="connsiteY28" fmla="*/ 1053465 h 1750973"/>
                  <a:gd name="connsiteX29" fmla="*/ 165402 w 589264"/>
                  <a:gd name="connsiteY29" fmla="*/ 1019175 h 1750973"/>
                  <a:gd name="connsiteX30" fmla="*/ 195882 w 589264"/>
                  <a:gd name="connsiteY30" fmla="*/ 969645 h 1750973"/>
                  <a:gd name="connsiteX31" fmla="*/ 215885 w 589264"/>
                  <a:gd name="connsiteY31" fmla="*/ 1005840 h 1750973"/>
                  <a:gd name="connsiteX32" fmla="*/ 446390 w 589264"/>
                  <a:gd name="connsiteY32" fmla="*/ 1251585 h 1750973"/>
                  <a:gd name="connsiteX33" fmla="*/ 548307 w 589264"/>
                  <a:gd name="connsiteY33" fmla="*/ 1287780 h 1750973"/>
                  <a:gd name="connsiteX34" fmla="*/ 589265 w 589264"/>
                  <a:gd name="connsiteY34" fmla="*/ 1314450 h 1750973"/>
                  <a:gd name="connsiteX35" fmla="*/ 560690 w 589264"/>
                  <a:gd name="connsiteY35" fmla="*/ 1332548 h 1750973"/>
                  <a:gd name="connsiteX36" fmla="*/ 540688 w 589264"/>
                  <a:gd name="connsiteY36" fmla="*/ 1330643 h 1750973"/>
                  <a:gd name="connsiteX37" fmla="*/ 529257 w 589264"/>
                  <a:gd name="connsiteY37" fmla="*/ 1323975 h 1750973"/>
                  <a:gd name="connsiteX38" fmla="*/ 534972 w 589264"/>
                  <a:gd name="connsiteY38" fmla="*/ 1330643 h 1750973"/>
                  <a:gd name="connsiteX39" fmla="*/ 509255 w 589264"/>
                  <a:gd name="connsiteY39" fmla="*/ 1386840 h 1750973"/>
                  <a:gd name="connsiteX40" fmla="*/ 368285 w 589264"/>
                  <a:gd name="connsiteY40" fmla="*/ 1610678 h 1750973"/>
                  <a:gd name="connsiteX41" fmla="*/ 397813 w 589264"/>
                  <a:gd name="connsiteY41" fmla="*/ 1689735 h 1750973"/>
                  <a:gd name="connsiteX42" fmla="*/ 442580 w 589264"/>
                  <a:gd name="connsiteY42" fmla="*/ 1705928 h 1750973"/>
                  <a:gd name="connsiteX43" fmla="*/ 443532 w 589264"/>
                  <a:gd name="connsiteY43" fmla="*/ 1748790 h 1750973"/>
                  <a:gd name="connsiteX44" fmla="*/ 397813 w 589264"/>
                  <a:gd name="connsiteY44" fmla="*/ 1742123 h 1750973"/>
                  <a:gd name="connsiteX45" fmla="*/ 353997 w 589264"/>
                  <a:gd name="connsiteY45" fmla="*/ 1744980 h 1750973"/>
                  <a:gd name="connsiteX46" fmla="*/ 341615 w 589264"/>
                  <a:gd name="connsiteY46" fmla="*/ 1745933 h 1750973"/>
                  <a:gd name="connsiteX47" fmla="*/ 329232 w 589264"/>
                  <a:gd name="connsiteY47" fmla="*/ 1697355 h 1750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89264" h="1750973">
                    <a:moveTo>
                      <a:pt x="329232" y="1697355"/>
                    </a:moveTo>
                    <a:cubicBezTo>
                      <a:pt x="308277" y="1672590"/>
                      <a:pt x="308277" y="1672590"/>
                      <a:pt x="325422" y="1601153"/>
                    </a:cubicBezTo>
                    <a:cubicBezTo>
                      <a:pt x="291132" y="1602105"/>
                      <a:pt x="256842" y="1598295"/>
                      <a:pt x="222552" y="1598295"/>
                    </a:cubicBezTo>
                    <a:cubicBezTo>
                      <a:pt x="173022" y="1599248"/>
                      <a:pt x="134922" y="1566863"/>
                      <a:pt x="101585" y="1531620"/>
                    </a:cubicBezTo>
                    <a:cubicBezTo>
                      <a:pt x="56817" y="1483043"/>
                      <a:pt x="38720" y="1423035"/>
                      <a:pt x="32052" y="1358265"/>
                    </a:cubicBezTo>
                    <a:cubicBezTo>
                      <a:pt x="21575" y="1261110"/>
                      <a:pt x="40625" y="1165860"/>
                      <a:pt x="49197" y="1069658"/>
                    </a:cubicBezTo>
                    <a:cubicBezTo>
                      <a:pt x="51102" y="1047750"/>
                      <a:pt x="46340" y="1031558"/>
                      <a:pt x="35862" y="1012508"/>
                    </a:cubicBezTo>
                    <a:cubicBezTo>
                      <a:pt x="-4143" y="942975"/>
                      <a:pt x="-18430" y="869633"/>
                      <a:pt x="33957" y="799148"/>
                    </a:cubicBezTo>
                    <a:cubicBezTo>
                      <a:pt x="46340" y="782955"/>
                      <a:pt x="42530" y="765810"/>
                      <a:pt x="42530" y="749618"/>
                    </a:cubicBezTo>
                    <a:cubicBezTo>
                      <a:pt x="41577" y="614363"/>
                      <a:pt x="51102" y="480060"/>
                      <a:pt x="100632" y="352425"/>
                    </a:cubicBezTo>
                    <a:cubicBezTo>
                      <a:pt x="164450" y="190500"/>
                      <a:pt x="279702" y="76200"/>
                      <a:pt x="434007" y="0"/>
                    </a:cubicBezTo>
                    <a:cubicBezTo>
                      <a:pt x="437817" y="2858"/>
                      <a:pt x="439722" y="6667"/>
                      <a:pt x="439722" y="11430"/>
                    </a:cubicBezTo>
                    <a:cubicBezTo>
                      <a:pt x="436865" y="28575"/>
                      <a:pt x="421625" y="35243"/>
                      <a:pt x="411147" y="45720"/>
                    </a:cubicBezTo>
                    <a:cubicBezTo>
                      <a:pt x="388288" y="61913"/>
                      <a:pt x="366380" y="79058"/>
                      <a:pt x="344472" y="96202"/>
                    </a:cubicBezTo>
                    <a:cubicBezTo>
                      <a:pt x="273035" y="152400"/>
                      <a:pt x="209217" y="216218"/>
                      <a:pt x="166355" y="298133"/>
                    </a:cubicBezTo>
                    <a:cubicBezTo>
                      <a:pt x="156830" y="310515"/>
                      <a:pt x="151115" y="324803"/>
                      <a:pt x="146352" y="339090"/>
                    </a:cubicBezTo>
                    <a:cubicBezTo>
                      <a:pt x="140638" y="352425"/>
                      <a:pt x="134922" y="364808"/>
                      <a:pt x="130160" y="378143"/>
                    </a:cubicBezTo>
                    <a:cubicBezTo>
                      <a:pt x="96822" y="492443"/>
                      <a:pt x="81582" y="609600"/>
                      <a:pt x="85392" y="728663"/>
                    </a:cubicBezTo>
                    <a:cubicBezTo>
                      <a:pt x="82535" y="741045"/>
                      <a:pt x="84440" y="749618"/>
                      <a:pt x="100632" y="746760"/>
                    </a:cubicBezTo>
                    <a:cubicBezTo>
                      <a:pt x="112062" y="743903"/>
                      <a:pt x="124445" y="741998"/>
                      <a:pt x="135875" y="739140"/>
                    </a:cubicBezTo>
                    <a:cubicBezTo>
                      <a:pt x="173022" y="717233"/>
                      <a:pt x="177785" y="749618"/>
                      <a:pt x="189215" y="770573"/>
                    </a:cubicBezTo>
                    <a:cubicBezTo>
                      <a:pt x="193977" y="779145"/>
                      <a:pt x="197788" y="788670"/>
                      <a:pt x="199692" y="799148"/>
                    </a:cubicBezTo>
                    <a:cubicBezTo>
                      <a:pt x="198740" y="835343"/>
                      <a:pt x="215885" y="870585"/>
                      <a:pt x="201597" y="906780"/>
                    </a:cubicBezTo>
                    <a:cubicBezTo>
                      <a:pt x="177785" y="922973"/>
                      <a:pt x="164450" y="910590"/>
                      <a:pt x="156830" y="887730"/>
                    </a:cubicBezTo>
                    <a:cubicBezTo>
                      <a:pt x="150163" y="868680"/>
                      <a:pt x="147305" y="848678"/>
                      <a:pt x="145400" y="828675"/>
                    </a:cubicBezTo>
                    <a:cubicBezTo>
                      <a:pt x="144447" y="804863"/>
                      <a:pt x="132065" y="795338"/>
                      <a:pt x="108252" y="801053"/>
                    </a:cubicBezTo>
                    <a:cubicBezTo>
                      <a:pt x="58722" y="820103"/>
                      <a:pt x="33005" y="859155"/>
                      <a:pt x="38720" y="910590"/>
                    </a:cubicBezTo>
                    <a:cubicBezTo>
                      <a:pt x="46340" y="973455"/>
                      <a:pt x="78725" y="1019175"/>
                      <a:pt x="135875" y="1047750"/>
                    </a:cubicBezTo>
                    <a:cubicBezTo>
                      <a:pt x="145400" y="1052513"/>
                      <a:pt x="157782" y="1061085"/>
                      <a:pt x="167307" y="1053465"/>
                    </a:cubicBezTo>
                    <a:cubicBezTo>
                      <a:pt x="180642" y="1042988"/>
                      <a:pt x="166355" y="1030605"/>
                      <a:pt x="165402" y="1019175"/>
                    </a:cubicBezTo>
                    <a:cubicBezTo>
                      <a:pt x="160640" y="993458"/>
                      <a:pt x="154925" y="966788"/>
                      <a:pt x="195882" y="969645"/>
                    </a:cubicBezTo>
                    <a:cubicBezTo>
                      <a:pt x="208265" y="978218"/>
                      <a:pt x="213027" y="992505"/>
                      <a:pt x="215885" y="1005840"/>
                    </a:cubicBezTo>
                    <a:cubicBezTo>
                      <a:pt x="248270" y="1129665"/>
                      <a:pt x="333042" y="1203008"/>
                      <a:pt x="446390" y="1251585"/>
                    </a:cubicBezTo>
                    <a:cubicBezTo>
                      <a:pt x="479727" y="1265873"/>
                      <a:pt x="513065" y="1280160"/>
                      <a:pt x="548307" y="1287780"/>
                    </a:cubicBezTo>
                    <a:cubicBezTo>
                      <a:pt x="564500" y="1291590"/>
                      <a:pt x="583550" y="1293495"/>
                      <a:pt x="589265" y="1314450"/>
                    </a:cubicBezTo>
                    <a:cubicBezTo>
                      <a:pt x="583550" y="1326833"/>
                      <a:pt x="572120" y="1329690"/>
                      <a:pt x="560690" y="1332548"/>
                    </a:cubicBezTo>
                    <a:cubicBezTo>
                      <a:pt x="554022" y="1333500"/>
                      <a:pt x="547355" y="1333500"/>
                      <a:pt x="540688" y="1330643"/>
                    </a:cubicBezTo>
                    <a:cubicBezTo>
                      <a:pt x="536877" y="1328738"/>
                      <a:pt x="535925" y="1321118"/>
                      <a:pt x="529257" y="1323975"/>
                    </a:cubicBezTo>
                    <a:cubicBezTo>
                      <a:pt x="532115" y="1325880"/>
                      <a:pt x="534020" y="1327785"/>
                      <a:pt x="534972" y="1330643"/>
                    </a:cubicBezTo>
                    <a:cubicBezTo>
                      <a:pt x="538782" y="1355408"/>
                      <a:pt x="515922" y="1367790"/>
                      <a:pt x="509255" y="1386840"/>
                    </a:cubicBezTo>
                    <a:cubicBezTo>
                      <a:pt x="459725" y="1459230"/>
                      <a:pt x="407338" y="1531620"/>
                      <a:pt x="368285" y="1610678"/>
                    </a:cubicBezTo>
                    <a:cubicBezTo>
                      <a:pt x="342567" y="1663065"/>
                      <a:pt x="344472" y="1667828"/>
                      <a:pt x="397813" y="1689735"/>
                    </a:cubicBezTo>
                    <a:cubicBezTo>
                      <a:pt x="412100" y="1695450"/>
                      <a:pt x="427340" y="1700213"/>
                      <a:pt x="442580" y="1705928"/>
                    </a:cubicBezTo>
                    <a:cubicBezTo>
                      <a:pt x="466392" y="1720215"/>
                      <a:pt x="464488" y="1734503"/>
                      <a:pt x="443532" y="1748790"/>
                    </a:cubicBezTo>
                    <a:cubicBezTo>
                      <a:pt x="427340" y="1754505"/>
                      <a:pt x="412100" y="1747838"/>
                      <a:pt x="397813" y="1742123"/>
                    </a:cubicBezTo>
                    <a:cubicBezTo>
                      <a:pt x="382572" y="1736408"/>
                      <a:pt x="367332" y="1730693"/>
                      <a:pt x="353997" y="1744980"/>
                    </a:cubicBezTo>
                    <a:cubicBezTo>
                      <a:pt x="350188" y="1746885"/>
                      <a:pt x="345425" y="1747838"/>
                      <a:pt x="341615" y="1745933"/>
                    </a:cubicBezTo>
                    <a:cubicBezTo>
                      <a:pt x="328280" y="1732598"/>
                      <a:pt x="344472" y="1710690"/>
                      <a:pt x="329232" y="1697355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:a16="http://schemas.microsoft.com/office/drawing/2014/main" id="{EF7A23A0-43EF-4B1B-92D0-CA543090A992}"/>
                  </a:ext>
                </a:extLst>
              </p:cNvPr>
              <p:cNvSpPr/>
              <p:nvPr/>
            </p:nvSpPr>
            <p:spPr>
              <a:xfrm>
                <a:off x="11129601" y="-2194428"/>
                <a:ext cx="206206" cy="501277"/>
              </a:xfrm>
              <a:custGeom>
                <a:avLst/>
                <a:gdLst>
                  <a:gd name="connsiteX0" fmla="*/ 59183 w 206206"/>
                  <a:gd name="connsiteY0" fmla="*/ 44077 h 501277"/>
                  <a:gd name="connsiteX1" fmla="*/ 162053 w 206206"/>
                  <a:gd name="connsiteY1" fmla="*/ 4072 h 501277"/>
                  <a:gd name="connsiteX2" fmla="*/ 183961 w 206206"/>
                  <a:gd name="connsiteY2" fmla="*/ 15502 h 501277"/>
                  <a:gd name="connsiteX3" fmla="*/ 205868 w 206206"/>
                  <a:gd name="connsiteY3" fmla="*/ 282202 h 501277"/>
                  <a:gd name="connsiteX4" fmla="*/ 83948 w 206206"/>
                  <a:gd name="connsiteY4" fmla="*/ 501277 h 501277"/>
                  <a:gd name="connsiteX5" fmla="*/ 58231 w 206206"/>
                  <a:gd name="connsiteY5" fmla="*/ 490800 h 501277"/>
                  <a:gd name="connsiteX6" fmla="*/ 38228 w 206206"/>
                  <a:gd name="connsiteY6" fmla="*/ 472702 h 501277"/>
                  <a:gd name="connsiteX7" fmla="*/ 4890 w 206206"/>
                  <a:gd name="connsiteY7" fmla="*/ 406027 h 501277"/>
                  <a:gd name="connsiteX8" fmla="*/ 45848 w 206206"/>
                  <a:gd name="connsiteY8" fmla="*/ 148852 h 501277"/>
                  <a:gd name="connsiteX9" fmla="*/ 34418 w 206206"/>
                  <a:gd name="connsiteY9" fmla="*/ 84082 h 501277"/>
                  <a:gd name="connsiteX10" fmla="*/ 59183 w 206206"/>
                  <a:gd name="connsiteY10" fmla="*/ 44077 h 501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6206" h="501277">
                    <a:moveTo>
                      <a:pt x="59183" y="44077"/>
                    </a:moveTo>
                    <a:cubicBezTo>
                      <a:pt x="93473" y="31695"/>
                      <a:pt x="131573" y="26932"/>
                      <a:pt x="162053" y="4072"/>
                    </a:cubicBezTo>
                    <a:cubicBezTo>
                      <a:pt x="175388" y="-5453"/>
                      <a:pt x="181103" y="3120"/>
                      <a:pt x="183961" y="15502"/>
                    </a:cubicBezTo>
                    <a:cubicBezTo>
                      <a:pt x="211583" y="103132"/>
                      <a:pt x="203011" y="193620"/>
                      <a:pt x="205868" y="282202"/>
                    </a:cubicBezTo>
                    <a:cubicBezTo>
                      <a:pt x="209678" y="381262"/>
                      <a:pt x="182056" y="460320"/>
                      <a:pt x="83948" y="501277"/>
                    </a:cubicBezTo>
                    <a:cubicBezTo>
                      <a:pt x="75376" y="497467"/>
                      <a:pt x="66803" y="494610"/>
                      <a:pt x="58231" y="490800"/>
                    </a:cubicBezTo>
                    <a:cubicBezTo>
                      <a:pt x="52515" y="484132"/>
                      <a:pt x="44896" y="478417"/>
                      <a:pt x="38228" y="472702"/>
                    </a:cubicBezTo>
                    <a:cubicBezTo>
                      <a:pt x="1081" y="463177"/>
                      <a:pt x="-6539" y="442222"/>
                      <a:pt x="4890" y="406027"/>
                    </a:cubicBezTo>
                    <a:cubicBezTo>
                      <a:pt x="32513" y="323160"/>
                      <a:pt x="30608" y="234577"/>
                      <a:pt x="45848" y="148852"/>
                    </a:cubicBezTo>
                    <a:cubicBezTo>
                      <a:pt x="49658" y="126945"/>
                      <a:pt x="43943" y="104085"/>
                      <a:pt x="34418" y="84082"/>
                    </a:cubicBezTo>
                    <a:cubicBezTo>
                      <a:pt x="22036" y="56460"/>
                      <a:pt x="34418" y="46935"/>
                      <a:pt x="59183" y="44077"/>
                    </a:cubicBezTo>
                    <a:close/>
                  </a:path>
                </a:pathLst>
              </a:custGeom>
              <a:solidFill>
                <a:srgbClr val="EA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:a16="http://schemas.microsoft.com/office/drawing/2014/main" id="{A998003B-EA58-4C93-9F38-B7603A9DA921}"/>
                  </a:ext>
                </a:extLst>
              </p:cNvPr>
              <p:cNvSpPr/>
              <p:nvPr/>
            </p:nvSpPr>
            <p:spPr>
              <a:xfrm>
                <a:off x="10157344" y="-1614602"/>
                <a:ext cx="798331" cy="191848"/>
              </a:xfrm>
              <a:custGeom>
                <a:avLst/>
                <a:gdLst>
                  <a:gd name="connsiteX0" fmla="*/ 109421 w 798331"/>
                  <a:gd name="connsiteY0" fmla="*/ 91949 h 191848"/>
                  <a:gd name="connsiteX1" fmla="*/ 104658 w 798331"/>
                  <a:gd name="connsiteY1" fmla="*/ 61469 h 191848"/>
                  <a:gd name="connsiteX2" fmla="*/ 113231 w 798331"/>
                  <a:gd name="connsiteY2" fmla="*/ 42419 h 191848"/>
                  <a:gd name="connsiteX3" fmla="*/ 152283 w 798331"/>
                  <a:gd name="connsiteY3" fmla="*/ 25274 h 191848"/>
                  <a:gd name="connsiteX4" fmla="*/ 351356 w 798331"/>
                  <a:gd name="connsiteY4" fmla="*/ 81471 h 191848"/>
                  <a:gd name="connsiteX5" fmla="*/ 717116 w 798331"/>
                  <a:gd name="connsiteY5" fmla="*/ 11939 h 191848"/>
                  <a:gd name="connsiteX6" fmla="*/ 742833 w 798331"/>
                  <a:gd name="connsiteY6" fmla="*/ 509 h 191848"/>
                  <a:gd name="connsiteX7" fmla="*/ 776171 w 798331"/>
                  <a:gd name="connsiteY7" fmla="*/ 20511 h 191848"/>
                  <a:gd name="connsiteX8" fmla="*/ 782838 w 798331"/>
                  <a:gd name="connsiteY8" fmla="*/ 31941 h 191848"/>
                  <a:gd name="connsiteX9" fmla="*/ 793316 w 798331"/>
                  <a:gd name="connsiteY9" fmla="*/ 61469 h 191848"/>
                  <a:gd name="connsiteX10" fmla="*/ 795221 w 798331"/>
                  <a:gd name="connsiteY10" fmla="*/ 73851 h 191848"/>
                  <a:gd name="connsiteX11" fmla="*/ 798078 w 798331"/>
                  <a:gd name="connsiteY11" fmla="*/ 100521 h 191848"/>
                  <a:gd name="connsiteX12" fmla="*/ 784743 w 798331"/>
                  <a:gd name="connsiteY12" fmla="*/ 115761 h 191848"/>
                  <a:gd name="connsiteX13" fmla="*/ 766646 w 798331"/>
                  <a:gd name="connsiteY13" fmla="*/ 110999 h 191848"/>
                  <a:gd name="connsiteX14" fmla="*/ 662823 w 798331"/>
                  <a:gd name="connsiteY14" fmla="*/ 97664 h 191848"/>
                  <a:gd name="connsiteX15" fmla="*/ 197051 w 798331"/>
                  <a:gd name="connsiteY15" fmla="*/ 102426 h 191848"/>
                  <a:gd name="connsiteX16" fmla="*/ 139901 w 798331"/>
                  <a:gd name="connsiteY16" fmla="*/ 116714 h 191848"/>
                  <a:gd name="connsiteX17" fmla="*/ 83703 w 798331"/>
                  <a:gd name="connsiteY17" fmla="*/ 151956 h 191848"/>
                  <a:gd name="connsiteX18" fmla="*/ 44651 w 798331"/>
                  <a:gd name="connsiteY18" fmla="*/ 168149 h 191848"/>
                  <a:gd name="connsiteX19" fmla="*/ 40841 w 798331"/>
                  <a:gd name="connsiteY19" fmla="*/ 186246 h 191848"/>
                  <a:gd name="connsiteX20" fmla="*/ 17981 w 798331"/>
                  <a:gd name="connsiteY20" fmla="*/ 188151 h 191848"/>
                  <a:gd name="connsiteX21" fmla="*/ 8456 w 798331"/>
                  <a:gd name="connsiteY21" fmla="*/ 149099 h 191848"/>
                  <a:gd name="connsiteX22" fmla="*/ 19886 w 798331"/>
                  <a:gd name="connsiteY22" fmla="*/ 112904 h 191848"/>
                  <a:gd name="connsiteX23" fmla="*/ 20838 w 798331"/>
                  <a:gd name="connsiteY23" fmla="*/ 92901 h 191848"/>
                  <a:gd name="connsiteX24" fmla="*/ 22743 w 798331"/>
                  <a:gd name="connsiteY24" fmla="*/ 90996 h 191848"/>
                  <a:gd name="connsiteX25" fmla="*/ 62748 w 798331"/>
                  <a:gd name="connsiteY25" fmla="*/ 103379 h 191848"/>
                  <a:gd name="connsiteX26" fmla="*/ 95133 w 798331"/>
                  <a:gd name="connsiteY26" fmla="*/ 101474 h 191848"/>
                  <a:gd name="connsiteX27" fmla="*/ 109421 w 798331"/>
                  <a:gd name="connsiteY27" fmla="*/ 91949 h 191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331" h="191848">
                    <a:moveTo>
                      <a:pt x="109421" y="91949"/>
                    </a:moveTo>
                    <a:cubicBezTo>
                      <a:pt x="126566" y="78614"/>
                      <a:pt x="131328" y="68136"/>
                      <a:pt x="104658" y="61469"/>
                    </a:cubicBezTo>
                    <a:cubicBezTo>
                      <a:pt x="104658" y="53849"/>
                      <a:pt x="107516" y="48134"/>
                      <a:pt x="113231" y="42419"/>
                    </a:cubicBezTo>
                    <a:cubicBezTo>
                      <a:pt x="123708" y="30989"/>
                      <a:pt x="136091" y="24321"/>
                      <a:pt x="152283" y="25274"/>
                    </a:cubicBezTo>
                    <a:cubicBezTo>
                      <a:pt x="218006" y="46229"/>
                      <a:pt x="280871" y="75756"/>
                      <a:pt x="351356" y="81471"/>
                    </a:cubicBezTo>
                    <a:cubicBezTo>
                      <a:pt x="480896" y="92901"/>
                      <a:pt x="602816" y="75756"/>
                      <a:pt x="717116" y="11939"/>
                    </a:cubicBezTo>
                    <a:cubicBezTo>
                      <a:pt x="725688" y="7176"/>
                      <a:pt x="734261" y="3366"/>
                      <a:pt x="742833" y="509"/>
                    </a:cubicBezTo>
                    <a:cubicBezTo>
                      <a:pt x="759978" y="-2349"/>
                      <a:pt x="768551" y="7176"/>
                      <a:pt x="776171" y="20511"/>
                    </a:cubicBezTo>
                    <a:cubicBezTo>
                      <a:pt x="778076" y="24321"/>
                      <a:pt x="780933" y="28131"/>
                      <a:pt x="782838" y="31941"/>
                    </a:cubicBezTo>
                    <a:cubicBezTo>
                      <a:pt x="787601" y="41466"/>
                      <a:pt x="791410" y="50991"/>
                      <a:pt x="793316" y="61469"/>
                    </a:cubicBezTo>
                    <a:cubicBezTo>
                      <a:pt x="794268" y="65279"/>
                      <a:pt x="795221" y="70041"/>
                      <a:pt x="795221" y="73851"/>
                    </a:cubicBezTo>
                    <a:cubicBezTo>
                      <a:pt x="797126" y="82424"/>
                      <a:pt x="799031" y="90996"/>
                      <a:pt x="798078" y="100521"/>
                    </a:cubicBezTo>
                    <a:cubicBezTo>
                      <a:pt x="796173" y="108141"/>
                      <a:pt x="792363" y="113856"/>
                      <a:pt x="784743" y="115761"/>
                    </a:cubicBezTo>
                    <a:cubicBezTo>
                      <a:pt x="778076" y="115761"/>
                      <a:pt x="769503" y="115761"/>
                      <a:pt x="766646" y="110999"/>
                    </a:cubicBezTo>
                    <a:cubicBezTo>
                      <a:pt x="738071" y="57659"/>
                      <a:pt x="701876" y="83376"/>
                      <a:pt x="662823" y="97664"/>
                    </a:cubicBezTo>
                    <a:cubicBezTo>
                      <a:pt x="508518" y="151956"/>
                      <a:pt x="352308" y="149099"/>
                      <a:pt x="197051" y="102426"/>
                    </a:cubicBezTo>
                    <a:cubicBezTo>
                      <a:pt x="174191" y="91949"/>
                      <a:pt x="149426" y="61469"/>
                      <a:pt x="139901" y="116714"/>
                    </a:cubicBezTo>
                    <a:cubicBezTo>
                      <a:pt x="135138" y="141479"/>
                      <a:pt x="108468" y="149099"/>
                      <a:pt x="83703" y="151956"/>
                    </a:cubicBezTo>
                    <a:cubicBezTo>
                      <a:pt x="69416" y="155766"/>
                      <a:pt x="50366" y="147194"/>
                      <a:pt x="44651" y="168149"/>
                    </a:cubicBezTo>
                    <a:cubicBezTo>
                      <a:pt x="44651" y="174816"/>
                      <a:pt x="43698" y="180531"/>
                      <a:pt x="40841" y="186246"/>
                    </a:cubicBezTo>
                    <a:cubicBezTo>
                      <a:pt x="34173" y="193866"/>
                      <a:pt x="26553" y="192914"/>
                      <a:pt x="17981" y="188151"/>
                    </a:cubicBezTo>
                    <a:cubicBezTo>
                      <a:pt x="-2974" y="179579"/>
                      <a:pt x="-4879" y="166244"/>
                      <a:pt x="8456" y="149099"/>
                    </a:cubicBezTo>
                    <a:cubicBezTo>
                      <a:pt x="16076" y="138621"/>
                      <a:pt x="29411" y="129096"/>
                      <a:pt x="19886" y="112904"/>
                    </a:cubicBezTo>
                    <a:cubicBezTo>
                      <a:pt x="15123" y="106236"/>
                      <a:pt x="14171" y="99569"/>
                      <a:pt x="20838" y="92901"/>
                    </a:cubicBezTo>
                    <a:lnTo>
                      <a:pt x="22743" y="90996"/>
                    </a:lnTo>
                    <a:cubicBezTo>
                      <a:pt x="37983" y="88139"/>
                      <a:pt x="49413" y="99569"/>
                      <a:pt x="62748" y="103379"/>
                    </a:cubicBezTo>
                    <a:cubicBezTo>
                      <a:pt x="74178" y="107189"/>
                      <a:pt x="84656" y="110046"/>
                      <a:pt x="95133" y="101474"/>
                    </a:cubicBezTo>
                    <a:cubicBezTo>
                      <a:pt x="99896" y="97664"/>
                      <a:pt x="104658" y="94806"/>
                      <a:pt x="109421" y="91949"/>
                    </a:cubicBezTo>
                    <a:close/>
                  </a:path>
                </a:pathLst>
              </a:custGeom>
              <a:solidFill>
                <a:srgbClr val="233D5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:a16="http://schemas.microsoft.com/office/drawing/2014/main" id="{F02D573E-08F3-457F-A285-4EA593069CC8}"/>
                  </a:ext>
                </a:extLst>
              </p:cNvPr>
              <p:cNvSpPr/>
              <p:nvPr/>
            </p:nvSpPr>
            <p:spPr>
              <a:xfrm>
                <a:off x="10215983" y="-1461518"/>
                <a:ext cx="753726" cy="176989"/>
              </a:xfrm>
              <a:custGeom>
                <a:avLst/>
                <a:gdLst>
                  <a:gd name="connsiteX0" fmla="*/ 448926 w 753726"/>
                  <a:gd name="connsiteY0" fmla="*/ 176990 h 176989"/>
                  <a:gd name="connsiteX1" fmla="*/ 439401 w 753726"/>
                  <a:gd name="connsiteY1" fmla="*/ 138890 h 176989"/>
                  <a:gd name="connsiteX2" fmla="*/ 367964 w 753726"/>
                  <a:gd name="connsiteY2" fmla="*/ 124602 h 176989"/>
                  <a:gd name="connsiteX3" fmla="*/ 190799 w 753726"/>
                  <a:gd name="connsiteY3" fmla="*/ 114125 h 176989"/>
                  <a:gd name="connsiteX4" fmla="*/ 134601 w 753726"/>
                  <a:gd name="connsiteY4" fmla="*/ 118887 h 176989"/>
                  <a:gd name="connsiteX5" fmla="*/ 103169 w 753726"/>
                  <a:gd name="connsiteY5" fmla="*/ 101742 h 176989"/>
                  <a:gd name="connsiteX6" fmla="*/ 9824 w 753726"/>
                  <a:gd name="connsiteY6" fmla="*/ 63642 h 176989"/>
                  <a:gd name="connsiteX7" fmla="*/ 10776 w 753726"/>
                  <a:gd name="connsiteY7" fmla="*/ 37925 h 176989"/>
                  <a:gd name="connsiteX8" fmla="*/ 46019 w 753726"/>
                  <a:gd name="connsiteY8" fmla="*/ 46497 h 176989"/>
                  <a:gd name="connsiteX9" fmla="*/ 103169 w 753726"/>
                  <a:gd name="connsiteY9" fmla="*/ 31257 h 176989"/>
                  <a:gd name="connsiteX10" fmla="*/ 147937 w 753726"/>
                  <a:gd name="connsiteY10" fmla="*/ 18875 h 176989"/>
                  <a:gd name="connsiteX11" fmla="*/ 167939 w 753726"/>
                  <a:gd name="connsiteY11" fmla="*/ 66500 h 176989"/>
                  <a:gd name="connsiteX12" fmla="*/ 252712 w 753726"/>
                  <a:gd name="connsiteY12" fmla="*/ 53165 h 176989"/>
                  <a:gd name="connsiteX13" fmla="*/ 307957 w 753726"/>
                  <a:gd name="connsiteY13" fmla="*/ 55070 h 176989"/>
                  <a:gd name="connsiteX14" fmla="*/ 411779 w 753726"/>
                  <a:gd name="connsiteY14" fmla="*/ 70310 h 176989"/>
                  <a:gd name="connsiteX15" fmla="*/ 448926 w 753726"/>
                  <a:gd name="connsiteY15" fmla="*/ 25542 h 176989"/>
                  <a:gd name="connsiteX16" fmla="*/ 484169 w 753726"/>
                  <a:gd name="connsiteY16" fmla="*/ 9350 h 176989"/>
                  <a:gd name="connsiteX17" fmla="*/ 617519 w 753726"/>
                  <a:gd name="connsiteY17" fmla="*/ 32210 h 176989"/>
                  <a:gd name="connsiteX18" fmla="*/ 663239 w 753726"/>
                  <a:gd name="connsiteY18" fmla="*/ 20780 h 176989"/>
                  <a:gd name="connsiteX19" fmla="*/ 691814 w 753726"/>
                  <a:gd name="connsiteY19" fmla="*/ 20780 h 176989"/>
                  <a:gd name="connsiteX20" fmla="*/ 753726 w 753726"/>
                  <a:gd name="connsiteY20" fmla="*/ 34115 h 176989"/>
                  <a:gd name="connsiteX21" fmla="*/ 696576 w 753726"/>
                  <a:gd name="connsiteY21" fmla="*/ 110315 h 176989"/>
                  <a:gd name="connsiteX22" fmla="*/ 674669 w 753726"/>
                  <a:gd name="connsiteY22" fmla="*/ 86502 h 176989"/>
                  <a:gd name="connsiteX23" fmla="*/ 642284 w 753726"/>
                  <a:gd name="connsiteY23" fmla="*/ 76025 h 176989"/>
                  <a:gd name="connsiteX24" fmla="*/ 582276 w 753726"/>
                  <a:gd name="connsiteY24" fmla="*/ 94122 h 176989"/>
                  <a:gd name="connsiteX25" fmla="*/ 482264 w 753726"/>
                  <a:gd name="connsiteY25" fmla="*/ 101742 h 176989"/>
                  <a:gd name="connsiteX26" fmla="*/ 476549 w 753726"/>
                  <a:gd name="connsiteY26" fmla="*/ 129365 h 176989"/>
                  <a:gd name="connsiteX27" fmla="*/ 448926 w 753726"/>
                  <a:gd name="connsiteY27" fmla="*/ 176990 h 176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53726" h="176989">
                    <a:moveTo>
                      <a:pt x="448926" y="176990"/>
                    </a:moveTo>
                    <a:cubicBezTo>
                      <a:pt x="443212" y="164607"/>
                      <a:pt x="450832" y="149367"/>
                      <a:pt x="439401" y="138890"/>
                    </a:cubicBezTo>
                    <a:cubicBezTo>
                      <a:pt x="417494" y="125555"/>
                      <a:pt x="392729" y="122697"/>
                      <a:pt x="367964" y="124602"/>
                    </a:cubicBezTo>
                    <a:cubicBezTo>
                      <a:pt x="308909" y="120792"/>
                      <a:pt x="249854" y="109362"/>
                      <a:pt x="190799" y="114125"/>
                    </a:cubicBezTo>
                    <a:cubicBezTo>
                      <a:pt x="171749" y="116030"/>
                      <a:pt x="152699" y="111267"/>
                      <a:pt x="134601" y="118887"/>
                    </a:cubicBezTo>
                    <a:cubicBezTo>
                      <a:pt x="115551" y="127460"/>
                      <a:pt x="111741" y="109362"/>
                      <a:pt x="103169" y="101742"/>
                    </a:cubicBezTo>
                    <a:cubicBezTo>
                      <a:pt x="73641" y="83645"/>
                      <a:pt x="34589" y="92217"/>
                      <a:pt x="9824" y="63642"/>
                    </a:cubicBezTo>
                    <a:cubicBezTo>
                      <a:pt x="2204" y="55070"/>
                      <a:pt x="-8274" y="45545"/>
                      <a:pt x="10776" y="37925"/>
                    </a:cubicBezTo>
                    <a:cubicBezTo>
                      <a:pt x="24112" y="36020"/>
                      <a:pt x="34589" y="42687"/>
                      <a:pt x="46019" y="46497"/>
                    </a:cubicBezTo>
                    <a:cubicBezTo>
                      <a:pt x="68879" y="54117"/>
                      <a:pt x="87929" y="52212"/>
                      <a:pt x="103169" y="31257"/>
                    </a:cubicBezTo>
                    <a:cubicBezTo>
                      <a:pt x="113647" y="16970"/>
                      <a:pt x="126982" y="-1128"/>
                      <a:pt x="147937" y="18875"/>
                    </a:cubicBezTo>
                    <a:cubicBezTo>
                      <a:pt x="159366" y="33162"/>
                      <a:pt x="140316" y="63642"/>
                      <a:pt x="167939" y="66500"/>
                    </a:cubicBezTo>
                    <a:cubicBezTo>
                      <a:pt x="196514" y="69357"/>
                      <a:pt x="228899" y="80787"/>
                      <a:pt x="252712" y="53165"/>
                    </a:cubicBezTo>
                    <a:cubicBezTo>
                      <a:pt x="272714" y="30305"/>
                      <a:pt x="288907" y="25542"/>
                      <a:pt x="307957" y="55070"/>
                    </a:cubicBezTo>
                    <a:cubicBezTo>
                      <a:pt x="335579" y="98885"/>
                      <a:pt x="376537" y="70310"/>
                      <a:pt x="411779" y="70310"/>
                    </a:cubicBezTo>
                    <a:cubicBezTo>
                      <a:pt x="442259" y="70310"/>
                      <a:pt x="445117" y="50307"/>
                      <a:pt x="448926" y="25542"/>
                    </a:cubicBezTo>
                    <a:cubicBezTo>
                      <a:pt x="451784" y="4587"/>
                      <a:pt x="471787" y="-10653"/>
                      <a:pt x="484169" y="9350"/>
                    </a:cubicBezTo>
                    <a:cubicBezTo>
                      <a:pt x="522269" y="70310"/>
                      <a:pt x="568942" y="47450"/>
                      <a:pt x="617519" y="32210"/>
                    </a:cubicBezTo>
                    <a:cubicBezTo>
                      <a:pt x="632759" y="26495"/>
                      <a:pt x="646094" y="17922"/>
                      <a:pt x="663239" y="20780"/>
                    </a:cubicBezTo>
                    <a:cubicBezTo>
                      <a:pt x="672764" y="20780"/>
                      <a:pt x="682289" y="20780"/>
                      <a:pt x="691814" y="20780"/>
                    </a:cubicBezTo>
                    <a:cubicBezTo>
                      <a:pt x="711817" y="28400"/>
                      <a:pt x="740392" y="-2080"/>
                      <a:pt x="753726" y="34115"/>
                    </a:cubicBezTo>
                    <a:cubicBezTo>
                      <a:pt x="715626" y="45545"/>
                      <a:pt x="704197" y="76977"/>
                      <a:pt x="696576" y="110315"/>
                    </a:cubicBezTo>
                    <a:cubicBezTo>
                      <a:pt x="677526" y="113172"/>
                      <a:pt x="678479" y="96980"/>
                      <a:pt x="674669" y="86502"/>
                    </a:cubicBezTo>
                    <a:cubicBezTo>
                      <a:pt x="668954" y="65547"/>
                      <a:pt x="656572" y="68405"/>
                      <a:pt x="642284" y="76025"/>
                    </a:cubicBezTo>
                    <a:cubicBezTo>
                      <a:pt x="623234" y="86502"/>
                      <a:pt x="603232" y="93170"/>
                      <a:pt x="582276" y="94122"/>
                    </a:cubicBezTo>
                    <a:cubicBezTo>
                      <a:pt x="548939" y="96980"/>
                      <a:pt x="514649" y="86502"/>
                      <a:pt x="482264" y="101742"/>
                    </a:cubicBezTo>
                    <a:cubicBezTo>
                      <a:pt x="474644" y="109362"/>
                      <a:pt x="472739" y="118887"/>
                      <a:pt x="476549" y="129365"/>
                    </a:cubicBezTo>
                    <a:cubicBezTo>
                      <a:pt x="481312" y="153177"/>
                      <a:pt x="479407" y="174132"/>
                      <a:pt x="448926" y="176990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:a16="http://schemas.microsoft.com/office/drawing/2014/main" id="{60E94813-4A05-4C6E-93B4-5FD51F3A39ED}"/>
                  </a:ext>
                </a:extLst>
              </p:cNvPr>
              <p:cNvSpPr/>
              <p:nvPr/>
            </p:nvSpPr>
            <p:spPr>
              <a:xfrm>
                <a:off x="10319152" y="-1362707"/>
                <a:ext cx="270509" cy="240199"/>
              </a:xfrm>
              <a:custGeom>
                <a:avLst/>
                <a:gdLst>
                  <a:gd name="connsiteX0" fmla="*/ 0 w 270509"/>
                  <a:gd name="connsiteY0" fmla="*/ 2931 h 240199"/>
                  <a:gd name="connsiteX1" fmla="*/ 69532 w 270509"/>
                  <a:gd name="connsiteY1" fmla="*/ 73 h 240199"/>
                  <a:gd name="connsiteX2" fmla="*/ 270510 w 270509"/>
                  <a:gd name="connsiteY2" fmla="*/ 12456 h 240199"/>
                  <a:gd name="connsiteX3" fmla="*/ 251460 w 270509"/>
                  <a:gd name="connsiteY3" fmla="*/ 87703 h 240199"/>
                  <a:gd name="connsiteX4" fmla="*/ 255270 w 270509"/>
                  <a:gd name="connsiteY4" fmla="*/ 172476 h 240199"/>
                  <a:gd name="connsiteX5" fmla="*/ 249555 w 270509"/>
                  <a:gd name="connsiteY5" fmla="*/ 217243 h 240199"/>
                  <a:gd name="connsiteX6" fmla="*/ 66675 w 270509"/>
                  <a:gd name="connsiteY6" fmla="*/ 194383 h 240199"/>
                  <a:gd name="connsiteX7" fmla="*/ 22860 w 270509"/>
                  <a:gd name="connsiteY7" fmla="*/ 85798 h 240199"/>
                  <a:gd name="connsiteX8" fmla="*/ 0 w 270509"/>
                  <a:gd name="connsiteY8" fmla="*/ 2931 h 24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509" h="240199">
                    <a:moveTo>
                      <a:pt x="0" y="2931"/>
                    </a:moveTo>
                    <a:cubicBezTo>
                      <a:pt x="23813" y="21981"/>
                      <a:pt x="46672" y="1026"/>
                      <a:pt x="69532" y="73"/>
                    </a:cubicBezTo>
                    <a:cubicBezTo>
                      <a:pt x="137160" y="-879"/>
                      <a:pt x="203835" y="7693"/>
                      <a:pt x="270510" y="12456"/>
                    </a:cubicBezTo>
                    <a:cubicBezTo>
                      <a:pt x="266700" y="38173"/>
                      <a:pt x="266700" y="64843"/>
                      <a:pt x="251460" y="87703"/>
                    </a:cubicBezTo>
                    <a:cubicBezTo>
                      <a:pt x="248603" y="116278"/>
                      <a:pt x="248603" y="143901"/>
                      <a:pt x="255270" y="172476"/>
                    </a:cubicBezTo>
                    <a:cubicBezTo>
                      <a:pt x="259080" y="187716"/>
                      <a:pt x="260032" y="203908"/>
                      <a:pt x="249555" y="217243"/>
                    </a:cubicBezTo>
                    <a:cubicBezTo>
                      <a:pt x="218122" y="257248"/>
                      <a:pt x="87630" y="242008"/>
                      <a:pt x="66675" y="194383"/>
                    </a:cubicBezTo>
                    <a:cubicBezTo>
                      <a:pt x="50482" y="159141"/>
                      <a:pt x="37147" y="121993"/>
                      <a:pt x="22860" y="85798"/>
                    </a:cubicBezTo>
                    <a:cubicBezTo>
                      <a:pt x="15240" y="59128"/>
                      <a:pt x="7620" y="31506"/>
                      <a:pt x="0" y="2931"/>
                    </a:cubicBezTo>
                    <a:close/>
                  </a:path>
                </a:pathLst>
              </a:custGeom>
              <a:solidFill>
                <a:srgbClr val="463C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:a16="http://schemas.microsoft.com/office/drawing/2014/main" id="{1CE9ECE5-1220-417A-AF34-13FC3050D05A}"/>
                  </a:ext>
                </a:extLst>
              </p:cNvPr>
              <p:cNvSpPr/>
              <p:nvPr/>
            </p:nvSpPr>
            <p:spPr>
              <a:xfrm>
                <a:off x="11214502" y="-2178926"/>
                <a:ext cx="127175" cy="493394"/>
              </a:xfrm>
              <a:custGeom>
                <a:avLst/>
                <a:gdLst>
                  <a:gd name="connsiteX0" fmla="*/ 0 w 127175"/>
                  <a:gd name="connsiteY0" fmla="*/ 485775 h 493394"/>
                  <a:gd name="connsiteX1" fmla="*/ 18098 w 127175"/>
                  <a:gd name="connsiteY1" fmla="*/ 456248 h 493394"/>
                  <a:gd name="connsiteX2" fmla="*/ 108585 w 127175"/>
                  <a:gd name="connsiteY2" fmla="*/ 313373 h 493394"/>
                  <a:gd name="connsiteX3" fmla="*/ 99060 w 127175"/>
                  <a:gd name="connsiteY3" fmla="*/ 0 h 493394"/>
                  <a:gd name="connsiteX4" fmla="*/ 116205 w 127175"/>
                  <a:gd name="connsiteY4" fmla="*/ 47625 h 493394"/>
                  <a:gd name="connsiteX5" fmla="*/ 123825 w 127175"/>
                  <a:gd name="connsiteY5" fmla="*/ 339090 h 493394"/>
                  <a:gd name="connsiteX6" fmla="*/ 126682 w 127175"/>
                  <a:gd name="connsiteY6" fmla="*/ 361950 h 493394"/>
                  <a:gd name="connsiteX7" fmla="*/ 10477 w 127175"/>
                  <a:gd name="connsiteY7" fmla="*/ 493395 h 493394"/>
                  <a:gd name="connsiteX8" fmla="*/ 0 w 127175"/>
                  <a:gd name="connsiteY8" fmla="*/ 485775 h 493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175" h="493394">
                    <a:moveTo>
                      <a:pt x="0" y="485775"/>
                    </a:moveTo>
                    <a:cubicBezTo>
                      <a:pt x="1905" y="473393"/>
                      <a:pt x="1905" y="461962"/>
                      <a:pt x="18098" y="456248"/>
                    </a:cubicBezTo>
                    <a:cubicBezTo>
                      <a:pt x="83820" y="431482"/>
                      <a:pt x="103823" y="376237"/>
                      <a:pt x="108585" y="313373"/>
                    </a:cubicBezTo>
                    <a:cubicBezTo>
                      <a:pt x="117157" y="208598"/>
                      <a:pt x="104775" y="104775"/>
                      <a:pt x="99060" y="0"/>
                    </a:cubicBezTo>
                    <a:cubicBezTo>
                      <a:pt x="115252" y="12382"/>
                      <a:pt x="100013" y="35243"/>
                      <a:pt x="116205" y="47625"/>
                    </a:cubicBezTo>
                    <a:cubicBezTo>
                      <a:pt x="134302" y="144780"/>
                      <a:pt x="124777" y="241935"/>
                      <a:pt x="123825" y="339090"/>
                    </a:cubicBezTo>
                    <a:cubicBezTo>
                      <a:pt x="123825" y="346710"/>
                      <a:pt x="120968" y="354330"/>
                      <a:pt x="126682" y="361950"/>
                    </a:cubicBezTo>
                    <a:cubicBezTo>
                      <a:pt x="118110" y="431482"/>
                      <a:pt x="68580" y="466725"/>
                      <a:pt x="10477" y="493395"/>
                    </a:cubicBezTo>
                    <a:cubicBezTo>
                      <a:pt x="8573" y="493395"/>
                      <a:pt x="3810" y="487680"/>
                      <a:pt x="0" y="485775"/>
                    </a:cubicBezTo>
                    <a:close/>
                  </a:path>
                </a:pathLst>
              </a:custGeom>
              <a:solidFill>
                <a:srgbClr val="5847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:a16="http://schemas.microsoft.com/office/drawing/2014/main" id="{3074F2E0-5DA4-4EC4-B8D3-5D1886ABD956}"/>
                  </a:ext>
                </a:extLst>
              </p:cNvPr>
              <p:cNvSpPr/>
              <p:nvPr/>
            </p:nvSpPr>
            <p:spPr>
              <a:xfrm>
                <a:off x="11330707" y="-2132253"/>
                <a:ext cx="24009" cy="314325"/>
              </a:xfrm>
              <a:custGeom>
                <a:avLst/>
                <a:gdLst>
                  <a:gd name="connsiteX0" fmla="*/ 10477 w 24009"/>
                  <a:gd name="connsiteY0" fmla="*/ 314325 h 314325"/>
                  <a:gd name="connsiteX1" fmla="*/ 952 w 24009"/>
                  <a:gd name="connsiteY1" fmla="*/ 274320 h 314325"/>
                  <a:gd name="connsiteX2" fmla="*/ 0 w 24009"/>
                  <a:gd name="connsiteY2" fmla="*/ 0 h 314325"/>
                  <a:gd name="connsiteX3" fmla="*/ 9525 w 24009"/>
                  <a:gd name="connsiteY3" fmla="*/ 0 h 314325"/>
                  <a:gd name="connsiteX4" fmla="*/ 10477 w 24009"/>
                  <a:gd name="connsiteY4" fmla="*/ 314325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009" h="314325">
                    <a:moveTo>
                      <a:pt x="10477" y="314325"/>
                    </a:moveTo>
                    <a:cubicBezTo>
                      <a:pt x="-2857" y="303847"/>
                      <a:pt x="952" y="288608"/>
                      <a:pt x="952" y="274320"/>
                    </a:cubicBezTo>
                    <a:cubicBezTo>
                      <a:pt x="952" y="182880"/>
                      <a:pt x="0" y="91440"/>
                      <a:pt x="0" y="0"/>
                    </a:cubicBezTo>
                    <a:cubicBezTo>
                      <a:pt x="2857" y="0"/>
                      <a:pt x="6668" y="0"/>
                      <a:pt x="9525" y="0"/>
                    </a:cubicBezTo>
                    <a:cubicBezTo>
                      <a:pt x="21907" y="104775"/>
                      <a:pt x="34290" y="209550"/>
                      <a:pt x="10477" y="314325"/>
                    </a:cubicBezTo>
                    <a:close/>
                  </a:path>
                </a:pathLst>
              </a:custGeom>
              <a:solidFill>
                <a:srgbClr val="34281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:a16="http://schemas.microsoft.com/office/drawing/2014/main" id="{80A92C00-27A7-4FE9-9CED-909CC96C85C3}"/>
                  </a:ext>
                </a:extLst>
              </p:cNvPr>
              <p:cNvSpPr/>
              <p:nvPr/>
            </p:nvSpPr>
            <p:spPr>
              <a:xfrm>
                <a:off x="11026859" y="-1783535"/>
                <a:ext cx="161925" cy="89431"/>
              </a:xfrm>
              <a:custGeom>
                <a:avLst/>
                <a:gdLst>
                  <a:gd name="connsiteX0" fmla="*/ 160973 w 161925"/>
                  <a:gd name="connsiteY0" fmla="*/ 53237 h 89431"/>
                  <a:gd name="connsiteX1" fmla="*/ 161925 w 161925"/>
                  <a:gd name="connsiteY1" fmla="*/ 79907 h 89431"/>
                  <a:gd name="connsiteX2" fmla="*/ 38100 w 161925"/>
                  <a:gd name="connsiteY2" fmla="*/ 89432 h 89431"/>
                  <a:gd name="connsiteX3" fmla="*/ 0 w 161925"/>
                  <a:gd name="connsiteY3" fmla="*/ 72287 h 89431"/>
                  <a:gd name="connsiteX4" fmla="*/ 15240 w 161925"/>
                  <a:gd name="connsiteY4" fmla="*/ 25614 h 89431"/>
                  <a:gd name="connsiteX5" fmla="*/ 49530 w 161925"/>
                  <a:gd name="connsiteY5" fmla="*/ 11327 h 89431"/>
                  <a:gd name="connsiteX6" fmla="*/ 41910 w 161925"/>
                  <a:gd name="connsiteY6" fmla="*/ 42759 h 89431"/>
                  <a:gd name="connsiteX7" fmla="*/ 49530 w 161925"/>
                  <a:gd name="connsiteY7" fmla="*/ 12279 h 89431"/>
                  <a:gd name="connsiteX8" fmla="*/ 160973 w 161925"/>
                  <a:gd name="connsiteY8" fmla="*/ 53237 h 8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89431">
                    <a:moveTo>
                      <a:pt x="160973" y="53237"/>
                    </a:moveTo>
                    <a:cubicBezTo>
                      <a:pt x="160973" y="61809"/>
                      <a:pt x="161925" y="70382"/>
                      <a:pt x="161925" y="79907"/>
                    </a:cubicBezTo>
                    <a:cubicBezTo>
                      <a:pt x="120968" y="87527"/>
                      <a:pt x="78105" y="72287"/>
                      <a:pt x="38100" y="89432"/>
                    </a:cubicBezTo>
                    <a:cubicBezTo>
                      <a:pt x="29528" y="75144"/>
                      <a:pt x="8573" y="87527"/>
                      <a:pt x="0" y="72287"/>
                    </a:cubicBezTo>
                    <a:cubicBezTo>
                      <a:pt x="12382" y="58952"/>
                      <a:pt x="11430" y="41807"/>
                      <a:pt x="15240" y="25614"/>
                    </a:cubicBezTo>
                    <a:cubicBezTo>
                      <a:pt x="19050" y="7517"/>
                      <a:pt x="26670" y="-13438"/>
                      <a:pt x="49530" y="11327"/>
                    </a:cubicBezTo>
                    <a:cubicBezTo>
                      <a:pt x="40005" y="19899"/>
                      <a:pt x="42863" y="31329"/>
                      <a:pt x="41910" y="42759"/>
                    </a:cubicBezTo>
                    <a:cubicBezTo>
                      <a:pt x="43815" y="32282"/>
                      <a:pt x="40005" y="20852"/>
                      <a:pt x="49530" y="12279"/>
                    </a:cubicBezTo>
                    <a:cubicBezTo>
                      <a:pt x="77153" y="50379"/>
                      <a:pt x="122873" y="42759"/>
                      <a:pt x="160973" y="53237"/>
                    </a:cubicBezTo>
                    <a:close/>
                  </a:path>
                </a:pathLst>
              </a:custGeom>
              <a:solidFill>
                <a:srgbClr val="6150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:a16="http://schemas.microsoft.com/office/drawing/2014/main" id="{8CCDED09-0CF8-4D97-8EF6-D0FF41E9E04D}"/>
                  </a:ext>
                </a:extLst>
              </p:cNvPr>
              <p:cNvSpPr/>
              <p:nvPr/>
            </p:nvSpPr>
            <p:spPr>
              <a:xfrm>
                <a:off x="10263907" y="-3328481"/>
                <a:ext cx="201929" cy="85690"/>
              </a:xfrm>
              <a:custGeom>
                <a:avLst/>
                <a:gdLst>
                  <a:gd name="connsiteX0" fmla="*/ 952 w 201929"/>
                  <a:gd name="connsiteY0" fmla="*/ 73230 h 85690"/>
                  <a:gd name="connsiteX1" fmla="*/ 0 w 201929"/>
                  <a:gd name="connsiteY1" fmla="*/ 61800 h 85690"/>
                  <a:gd name="connsiteX2" fmla="*/ 0 w 201929"/>
                  <a:gd name="connsiteY2" fmla="*/ 61800 h 85690"/>
                  <a:gd name="connsiteX3" fmla="*/ 39052 w 201929"/>
                  <a:gd name="connsiteY3" fmla="*/ 43703 h 85690"/>
                  <a:gd name="connsiteX4" fmla="*/ 143827 w 201929"/>
                  <a:gd name="connsiteY4" fmla="*/ 4650 h 85690"/>
                  <a:gd name="connsiteX5" fmla="*/ 191452 w 201929"/>
                  <a:gd name="connsiteY5" fmla="*/ 4650 h 85690"/>
                  <a:gd name="connsiteX6" fmla="*/ 201930 w 201929"/>
                  <a:gd name="connsiteY6" fmla="*/ 14175 h 85690"/>
                  <a:gd name="connsiteX7" fmla="*/ 120967 w 201929"/>
                  <a:gd name="connsiteY7" fmla="*/ 54180 h 85690"/>
                  <a:gd name="connsiteX8" fmla="*/ 40005 w 201929"/>
                  <a:gd name="connsiteY8" fmla="*/ 84660 h 85690"/>
                  <a:gd name="connsiteX9" fmla="*/ 952 w 201929"/>
                  <a:gd name="connsiteY9" fmla="*/ 73230 h 85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1929" h="85690">
                    <a:moveTo>
                      <a:pt x="952" y="73230"/>
                    </a:moveTo>
                    <a:cubicBezTo>
                      <a:pt x="952" y="69420"/>
                      <a:pt x="0" y="65610"/>
                      <a:pt x="0" y="61800"/>
                    </a:cubicBezTo>
                    <a:cubicBezTo>
                      <a:pt x="0" y="61800"/>
                      <a:pt x="0" y="61800"/>
                      <a:pt x="0" y="61800"/>
                    </a:cubicBezTo>
                    <a:cubicBezTo>
                      <a:pt x="13335" y="57038"/>
                      <a:pt x="27622" y="54180"/>
                      <a:pt x="39052" y="43703"/>
                    </a:cubicBezTo>
                    <a:cubicBezTo>
                      <a:pt x="70485" y="21795"/>
                      <a:pt x="106680" y="12270"/>
                      <a:pt x="143827" y="4650"/>
                    </a:cubicBezTo>
                    <a:cubicBezTo>
                      <a:pt x="160020" y="-1065"/>
                      <a:pt x="175260" y="-2017"/>
                      <a:pt x="191452" y="4650"/>
                    </a:cubicBezTo>
                    <a:cubicBezTo>
                      <a:pt x="195263" y="7508"/>
                      <a:pt x="198120" y="11318"/>
                      <a:pt x="201930" y="14175"/>
                    </a:cubicBezTo>
                    <a:cubicBezTo>
                      <a:pt x="180975" y="39893"/>
                      <a:pt x="149542" y="43703"/>
                      <a:pt x="120967" y="54180"/>
                    </a:cubicBezTo>
                    <a:cubicBezTo>
                      <a:pt x="91440" y="56085"/>
                      <a:pt x="65722" y="71325"/>
                      <a:pt x="40005" y="84660"/>
                    </a:cubicBezTo>
                    <a:cubicBezTo>
                      <a:pt x="24765" y="87518"/>
                      <a:pt x="11430" y="84660"/>
                      <a:pt x="952" y="73230"/>
                    </a:cubicBezTo>
                    <a:close/>
                  </a:path>
                </a:pathLst>
              </a:custGeom>
              <a:solidFill>
                <a:srgbClr val="382E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:a16="http://schemas.microsoft.com/office/drawing/2014/main" id="{9C228664-C0DF-4B78-BCB5-74046E36813E}"/>
                  </a:ext>
                </a:extLst>
              </p:cNvPr>
              <p:cNvSpPr/>
              <p:nvPr/>
            </p:nvSpPr>
            <p:spPr>
              <a:xfrm>
                <a:off x="10901130" y="-1524090"/>
                <a:ext cx="172304" cy="98451"/>
              </a:xfrm>
              <a:custGeom>
                <a:avLst/>
                <a:gdLst>
                  <a:gd name="connsiteX0" fmla="*/ 68580 w 172304"/>
                  <a:gd name="connsiteY0" fmla="*/ 96686 h 98451"/>
                  <a:gd name="connsiteX1" fmla="*/ 0 w 172304"/>
                  <a:gd name="connsiteY1" fmla="*/ 95734 h 98451"/>
                  <a:gd name="connsiteX2" fmla="*/ 43815 w 172304"/>
                  <a:gd name="connsiteY2" fmla="*/ 67159 h 98451"/>
                  <a:gd name="connsiteX3" fmla="*/ 121920 w 172304"/>
                  <a:gd name="connsiteY3" fmla="*/ 26201 h 98451"/>
                  <a:gd name="connsiteX4" fmla="*/ 129540 w 172304"/>
                  <a:gd name="connsiteY4" fmla="*/ 14771 h 98451"/>
                  <a:gd name="connsiteX5" fmla="*/ 157162 w 172304"/>
                  <a:gd name="connsiteY5" fmla="*/ 2389 h 98451"/>
                  <a:gd name="connsiteX6" fmla="*/ 130492 w 172304"/>
                  <a:gd name="connsiteY6" fmla="*/ 77636 h 98451"/>
                  <a:gd name="connsiteX7" fmla="*/ 68580 w 172304"/>
                  <a:gd name="connsiteY7" fmla="*/ 96686 h 9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2304" h="98451">
                    <a:moveTo>
                      <a:pt x="68580" y="96686"/>
                    </a:moveTo>
                    <a:cubicBezTo>
                      <a:pt x="45720" y="77636"/>
                      <a:pt x="22860" y="107164"/>
                      <a:pt x="0" y="95734"/>
                    </a:cubicBezTo>
                    <a:cubicBezTo>
                      <a:pt x="4763" y="70969"/>
                      <a:pt x="26670" y="71921"/>
                      <a:pt x="43815" y="67159"/>
                    </a:cubicBezTo>
                    <a:cubicBezTo>
                      <a:pt x="72390" y="58586"/>
                      <a:pt x="100965" y="50014"/>
                      <a:pt x="121920" y="26201"/>
                    </a:cubicBezTo>
                    <a:cubicBezTo>
                      <a:pt x="123825" y="22391"/>
                      <a:pt x="126683" y="18581"/>
                      <a:pt x="129540" y="14771"/>
                    </a:cubicBezTo>
                    <a:cubicBezTo>
                      <a:pt x="137160" y="7151"/>
                      <a:pt x="142875" y="-5231"/>
                      <a:pt x="157162" y="2389"/>
                    </a:cubicBezTo>
                    <a:cubicBezTo>
                      <a:pt x="186690" y="41441"/>
                      <a:pt x="170497" y="63349"/>
                      <a:pt x="130492" y="77636"/>
                    </a:cubicBezTo>
                    <a:cubicBezTo>
                      <a:pt x="109537" y="84304"/>
                      <a:pt x="92392" y="100496"/>
                      <a:pt x="68580" y="96686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6" name="Freeform: Shape 415">
                <a:extLst>
                  <a:ext uri="{FF2B5EF4-FFF2-40B4-BE49-F238E27FC236}">
                    <a16:creationId xmlns:a16="http://schemas.microsoft.com/office/drawing/2014/main" id="{FF2BF6F9-D358-4DC4-837C-699A95940A8C}"/>
                  </a:ext>
                </a:extLst>
              </p:cNvPr>
              <p:cNvSpPr/>
              <p:nvPr/>
            </p:nvSpPr>
            <p:spPr>
              <a:xfrm>
                <a:off x="10949707" y="-1546466"/>
                <a:ext cx="116431" cy="54013"/>
              </a:xfrm>
              <a:custGeom>
                <a:avLst/>
                <a:gdLst>
                  <a:gd name="connsiteX0" fmla="*/ 107632 w 116431"/>
                  <a:gd name="connsiteY0" fmla="*/ 24765 h 54013"/>
                  <a:gd name="connsiteX1" fmla="*/ 85725 w 116431"/>
                  <a:gd name="connsiteY1" fmla="*/ 42863 h 54013"/>
                  <a:gd name="connsiteX2" fmla="*/ 10477 w 116431"/>
                  <a:gd name="connsiteY2" fmla="*/ 50483 h 54013"/>
                  <a:gd name="connsiteX3" fmla="*/ 0 w 116431"/>
                  <a:gd name="connsiteY3" fmla="*/ 40958 h 54013"/>
                  <a:gd name="connsiteX4" fmla="*/ 0 w 116431"/>
                  <a:gd name="connsiteY4" fmla="*/ 23813 h 54013"/>
                  <a:gd name="connsiteX5" fmla="*/ 72390 w 116431"/>
                  <a:gd name="connsiteY5" fmla="*/ 5715 h 54013"/>
                  <a:gd name="connsiteX6" fmla="*/ 92393 w 116431"/>
                  <a:gd name="connsiteY6" fmla="*/ 0 h 54013"/>
                  <a:gd name="connsiteX7" fmla="*/ 104775 w 116431"/>
                  <a:gd name="connsiteY7" fmla="*/ 5715 h 54013"/>
                  <a:gd name="connsiteX8" fmla="*/ 116205 w 116431"/>
                  <a:gd name="connsiteY8" fmla="*/ 6667 h 54013"/>
                  <a:gd name="connsiteX9" fmla="*/ 107632 w 116431"/>
                  <a:gd name="connsiteY9" fmla="*/ 24765 h 5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431" h="54013">
                    <a:moveTo>
                      <a:pt x="107632" y="24765"/>
                    </a:moveTo>
                    <a:cubicBezTo>
                      <a:pt x="100013" y="30480"/>
                      <a:pt x="93345" y="37147"/>
                      <a:pt x="85725" y="42863"/>
                    </a:cubicBezTo>
                    <a:cubicBezTo>
                      <a:pt x="60960" y="52388"/>
                      <a:pt x="36195" y="58102"/>
                      <a:pt x="10477" y="50483"/>
                    </a:cubicBezTo>
                    <a:cubicBezTo>
                      <a:pt x="5715" y="48577"/>
                      <a:pt x="2857" y="44767"/>
                      <a:pt x="0" y="40958"/>
                    </a:cubicBezTo>
                    <a:cubicBezTo>
                      <a:pt x="0" y="35242"/>
                      <a:pt x="0" y="29527"/>
                      <a:pt x="0" y="23813"/>
                    </a:cubicBezTo>
                    <a:cubicBezTo>
                      <a:pt x="20002" y="1905"/>
                      <a:pt x="49530" y="18097"/>
                      <a:pt x="72390" y="5715"/>
                    </a:cubicBezTo>
                    <a:cubicBezTo>
                      <a:pt x="79057" y="2858"/>
                      <a:pt x="84772" y="0"/>
                      <a:pt x="92393" y="0"/>
                    </a:cubicBezTo>
                    <a:cubicBezTo>
                      <a:pt x="97155" y="0"/>
                      <a:pt x="100965" y="1905"/>
                      <a:pt x="104775" y="5715"/>
                    </a:cubicBezTo>
                    <a:cubicBezTo>
                      <a:pt x="108585" y="5715"/>
                      <a:pt x="112395" y="5715"/>
                      <a:pt x="116205" y="6667"/>
                    </a:cubicBezTo>
                    <a:cubicBezTo>
                      <a:pt x="117157" y="13335"/>
                      <a:pt x="115252" y="20002"/>
                      <a:pt x="107632" y="24765"/>
                    </a:cubicBezTo>
                    <a:close/>
                  </a:path>
                </a:pathLst>
              </a:custGeom>
              <a:solidFill>
                <a:srgbClr val="2938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7" name="Freeform: Shape 416">
                <a:extLst>
                  <a:ext uri="{FF2B5EF4-FFF2-40B4-BE49-F238E27FC236}">
                    <a16:creationId xmlns:a16="http://schemas.microsoft.com/office/drawing/2014/main" id="{FD0E9206-1284-4879-B7B5-AE6E4AAA0CCC}"/>
                  </a:ext>
                </a:extLst>
              </p:cNvPr>
              <p:cNvSpPr/>
              <p:nvPr/>
            </p:nvSpPr>
            <p:spPr>
              <a:xfrm>
                <a:off x="10855409" y="-1408887"/>
                <a:ext cx="57150" cy="116738"/>
              </a:xfrm>
              <a:custGeom>
                <a:avLst/>
                <a:gdLst>
                  <a:gd name="connsiteX0" fmla="*/ 0 w 57150"/>
                  <a:gd name="connsiteY0" fmla="*/ 10058 h 116738"/>
                  <a:gd name="connsiteX1" fmla="*/ 47625 w 57150"/>
                  <a:gd name="connsiteY1" fmla="*/ 32918 h 116738"/>
                  <a:gd name="connsiteX2" fmla="*/ 57150 w 57150"/>
                  <a:gd name="connsiteY2" fmla="*/ 57683 h 116738"/>
                  <a:gd name="connsiteX3" fmla="*/ 46673 w 57150"/>
                  <a:gd name="connsiteY3" fmla="*/ 113881 h 116738"/>
                  <a:gd name="connsiteX4" fmla="*/ 40005 w 57150"/>
                  <a:gd name="connsiteY4" fmla="*/ 116738 h 116738"/>
                  <a:gd name="connsiteX5" fmla="*/ 34290 w 57150"/>
                  <a:gd name="connsiteY5" fmla="*/ 113881 h 116738"/>
                  <a:gd name="connsiteX6" fmla="*/ 6668 w 57150"/>
                  <a:gd name="connsiteY6" fmla="*/ 74828 h 116738"/>
                  <a:gd name="connsiteX7" fmla="*/ 0 w 57150"/>
                  <a:gd name="connsiteY7" fmla="*/ 10058 h 116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150" h="116738">
                    <a:moveTo>
                      <a:pt x="0" y="10058"/>
                    </a:moveTo>
                    <a:cubicBezTo>
                      <a:pt x="26670" y="-5182"/>
                      <a:pt x="47625" y="-7087"/>
                      <a:pt x="47625" y="32918"/>
                    </a:cubicBezTo>
                    <a:cubicBezTo>
                      <a:pt x="47625" y="42443"/>
                      <a:pt x="47625" y="51968"/>
                      <a:pt x="57150" y="57683"/>
                    </a:cubicBezTo>
                    <a:cubicBezTo>
                      <a:pt x="53340" y="76733"/>
                      <a:pt x="49530" y="94831"/>
                      <a:pt x="46673" y="113881"/>
                    </a:cubicBezTo>
                    <a:cubicBezTo>
                      <a:pt x="44768" y="114833"/>
                      <a:pt x="41910" y="115786"/>
                      <a:pt x="40005" y="116738"/>
                    </a:cubicBezTo>
                    <a:cubicBezTo>
                      <a:pt x="38100" y="115786"/>
                      <a:pt x="36195" y="114833"/>
                      <a:pt x="34290" y="113881"/>
                    </a:cubicBezTo>
                    <a:cubicBezTo>
                      <a:pt x="27623" y="99593"/>
                      <a:pt x="16193" y="87211"/>
                      <a:pt x="6668" y="74828"/>
                    </a:cubicBezTo>
                    <a:cubicBezTo>
                      <a:pt x="13335" y="52921"/>
                      <a:pt x="31433" y="29108"/>
                      <a:pt x="0" y="10058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8" name="Freeform: Shape 417">
                <a:extLst>
                  <a:ext uri="{FF2B5EF4-FFF2-40B4-BE49-F238E27FC236}">
                    <a16:creationId xmlns:a16="http://schemas.microsoft.com/office/drawing/2014/main" id="{15087A0B-8B3A-49D4-A071-5313FF9C8C76}"/>
                  </a:ext>
                </a:extLst>
              </p:cNvPr>
              <p:cNvSpPr/>
              <p:nvPr/>
            </p:nvSpPr>
            <p:spPr>
              <a:xfrm>
                <a:off x="10406782" y="-3342045"/>
                <a:ext cx="104775" cy="19166"/>
              </a:xfrm>
              <a:custGeom>
                <a:avLst/>
                <a:gdLst>
                  <a:gd name="connsiteX0" fmla="*/ 47625 w 104775"/>
                  <a:gd name="connsiteY0" fmla="*/ 19166 h 19166"/>
                  <a:gd name="connsiteX1" fmla="*/ 0 w 104775"/>
                  <a:gd name="connsiteY1" fmla="*/ 19166 h 19166"/>
                  <a:gd name="connsiteX2" fmla="*/ 104775 w 104775"/>
                  <a:gd name="connsiteY2" fmla="*/ 116 h 19166"/>
                  <a:gd name="connsiteX3" fmla="*/ 47625 w 104775"/>
                  <a:gd name="connsiteY3" fmla="*/ 19166 h 19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775" h="19166">
                    <a:moveTo>
                      <a:pt x="47625" y="19166"/>
                    </a:moveTo>
                    <a:cubicBezTo>
                      <a:pt x="31432" y="19166"/>
                      <a:pt x="16192" y="19166"/>
                      <a:pt x="0" y="19166"/>
                    </a:cubicBezTo>
                    <a:cubicBezTo>
                      <a:pt x="33338" y="3926"/>
                      <a:pt x="68580" y="-836"/>
                      <a:pt x="104775" y="116"/>
                    </a:cubicBezTo>
                    <a:cubicBezTo>
                      <a:pt x="90488" y="19166"/>
                      <a:pt x="62865" y="1069"/>
                      <a:pt x="47625" y="19166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19" name="Freeform: Shape 418">
                <a:extLst>
                  <a:ext uri="{FF2B5EF4-FFF2-40B4-BE49-F238E27FC236}">
                    <a16:creationId xmlns:a16="http://schemas.microsoft.com/office/drawing/2014/main" id="{F2011C9B-31D0-429C-94C6-449E9AAFDBE2}"/>
                  </a:ext>
                </a:extLst>
              </p:cNvPr>
              <p:cNvSpPr/>
              <p:nvPr/>
            </p:nvSpPr>
            <p:spPr>
              <a:xfrm>
                <a:off x="10177230" y="-1441021"/>
                <a:ext cx="50482" cy="44097"/>
              </a:xfrm>
              <a:custGeom>
                <a:avLst/>
                <a:gdLst>
                  <a:gd name="connsiteX0" fmla="*/ 50482 w 50482"/>
                  <a:gd name="connsiteY0" fmla="*/ 21238 h 44097"/>
                  <a:gd name="connsiteX1" fmla="*/ 48578 w 50482"/>
                  <a:gd name="connsiteY1" fmla="*/ 44098 h 44097"/>
                  <a:gd name="connsiteX2" fmla="*/ 0 w 50482"/>
                  <a:gd name="connsiteY2" fmla="*/ 15523 h 44097"/>
                  <a:gd name="connsiteX3" fmla="*/ 20003 w 50482"/>
                  <a:gd name="connsiteY3" fmla="*/ 5998 h 44097"/>
                  <a:gd name="connsiteX4" fmla="*/ 50482 w 50482"/>
                  <a:gd name="connsiteY4" fmla="*/ 21238 h 4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482" h="44097">
                    <a:moveTo>
                      <a:pt x="50482" y="21238"/>
                    </a:moveTo>
                    <a:cubicBezTo>
                      <a:pt x="40005" y="27905"/>
                      <a:pt x="49530" y="36478"/>
                      <a:pt x="48578" y="44098"/>
                    </a:cubicBezTo>
                    <a:cubicBezTo>
                      <a:pt x="30480" y="38383"/>
                      <a:pt x="13335" y="29810"/>
                      <a:pt x="0" y="15523"/>
                    </a:cubicBezTo>
                    <a:cubicBezTo>
                      <a:pt x="7620" y="13618"/>
                      <a:pt x="15240" y="13618"/>
                      <a:pt x="20003" y="5998"/>
                    </a:cubicBezTo>
                    <a:cubicBezTo>
                      <a:pt x="39053" y="-6385"/>
                      <a:pt x="47625" y="1235"/>
                      <a:pt x="50482" y="21238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0" name="Freeform: Shape 419">
                <a:extLst>
                  <a:ext uri="{FF2B5EF4-FFF2-40B4-BE49-F238E27FC236}">
                    <a16:creationId xmlns:a16="http://schemas.microsoft.com/office/drawing/2014/main" id="{5B8F0506-EEBB-46F1-A5B0-766816938C16}"/>
                  </a:ext>
                </a:extLst>
              </p:cNvPr>
              <p:cNvSpPr/>
              <p:nvPr/>
            </p:nvSpPr>
            <p:spPr>
              <a:xfrm>
                <a:off x="10156297" y="-1568373"/>
                <a:ext cx="22837" cy="66675"/>
              </a:xfrm>
              <a:custGeom>
                <a:avLst/>
                <a:gdLst>
                  <a:gd name="connsiteX0" fmla="*/ 22838 w 22837"/>
                  <a:gd name="connsiteY0" fmla="*/ 46672 h 66675"/>
                  <a:gd name="connsiteX1" fmla="*/ 21885 w 22837"/>
                  <a:gd name="connsiteY1" fmla="*/ 66675 h 66675"/>
                  <a:gd name="connsiteX2" fmla="*/ 930 w 22837"/>
                  <a:gd name="connsiteY2" fmla="*/ 0 h 66675"/>
                  <a:gd name="connsiteX3" fmla="*/ 22838 w 22837"/>
                  <a:gd name="connsiteY3" fmla="*/ 46672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37" h="66675">
                    <a:moveTo>
                      <a:pt x="22838" y="46672"/>
                    </a:moveTo>
                    <a:cubicBezTo>
                      <a:pt x="22838" y="53340"/>
                      <a:pt x="22838" y="60008"/>
                      <a:pt x="21885" y="66675"/>
                    </a:cubicBezTo>
                    <a:cubicBezTo>
                      <a:pt x="930" y="48578"/>
                      <a:pt x="-1927" y="24765"/>
                      <a:pt x="930" y="0"/>
                    </a:cubicBezTo>
                    <a:cubicBezTo>
                      <a:pt x="22838" y="8572"/>
                      <a:pt x="4740" y="36195"/>
                      <a:pt x="22838" y="46672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:a16="http://schemas.microsoft.com/office/drawing/2014/main" id="{0502F8E3-8FD0-4C78-802D-B2BAA6CED675}"/>
                  </a:ext>
                </a:extLst>
              </p:cNvPr>
              <p:cNvSpPr/>
              <p:nvPr/>
            </p:nvSpPr>
            <p:spPr>
              <a:xfrm>
                <a:off x="10263907" y="-3283826"/>
                <a:ext cx="39052" cy="18959"/>
              </a:xfrm>
              <a:custGeom>
                <a:avLst/>
                <a:gdLst>
                  <a:gd name="connsiteX0" fmla="*/ 39052 w 39052"/>
                  <a:gd name="connsiteY0" fmla="*/ 0 h 18959"/>
                  <a:gd name="connsiteX1" fmla="*/ 0 w 39052"/>
                  <a:gd name="connsiteY1" fmla="*/ 18098 h 18959"/>
                  <a:gd name="connsiteX2" fmla="*/ 39052 w 39052"/>
                  <a:gd name="connsiteY2" fmla="*/ 0 h 18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052" h="18959">
                    <a:moveTo>
                      <a:pt x="39052" y="0"/>
                    </a:moveTo>
                    <a:cubicBezTo>
                      <a:pt x="31432" y="17145"/>
                      <a:pt x="17145" y="20955"/>
                      <a:pt x="0" y="18098"/>
                    </a:cubicBezTo>
                    <a:cubicBezTo>
                      <a:pt x="10477" y="6668"/>
                      <a:pt x="23813" y="0"/>
                      <a:pt x="39052" y="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:a16="http://schemas.microsoft.com/office/drawing/2014/main" id="{7F74D8A9-EA29-480A-9134-0F89EFDE3DA2}"/>
                  </a:ext>
                </a:extLst>
              </p:cNvPr>
              <p:cNvSpPr/>
              <p:nvPr/>
            </p:nvSpPr>
            <p:spPr>
              <a:xfrm>
                <a:off x="10658936" y="-1348730"/>
                <a:ext cx="235525" cy="204800"/>
              </a:xfrm>
              <a:custGeom>
                <a:avLst/>
                <a:gdLst>
                  <a:gd name="connsiteX0" fmla="*/ 5973 w 235525"/>
                  <a:gd name="connsiteY0" fmla="*/ 64202 h 204800"/>
                  <a:gd name="connsiteX1" fmla="*/ 24071 w 235525"/>
                  <a:gd name="connsiteY1" fmla="*/ 15624 h 204800"/>
                  <a:gd name="connsiteX2" fmla="*/ 174566 w 235525"/>
                  <a:gd name="connsiteY2" fmla="*/ 5147 h 204800"/>
                  <a:gd name="connsiteX3" fmla="*/ 231716 w 235525"/>
                  <a:gd name="connsiteY3" fmla="*/ 51819 h 204800"/>
                  <a:gd name="connsiteX4" fmla="*/ 235526 w 235525"/>
                  <a:gd name="connsiteY4" fmla="*/ 56582 h 204800"/>
                  <a:gd name="connsiteX5" fmla="*/ 226001 w 235525"/>
                  <a:gd name="connsiteY5" fmla="*/ 88014 h 204800"/>
                  <a:gd name="connsiteX6" fmla="*/ 27881 w 235525"/>
                  <a:gd name="connsiteY6" fmla="*/ 197552 h 204800"/>
                  <a:gd name="connsiteX7" fmla="*/ 258 w 235525"/>
                  <a:gd name="connsiteY7" fmla="*/ 163262 h 204800"/>
                  <a:gd name="connsiteX8" fmla="*/ 5973 w 235525"/>
                  <a:gd name="connsiteY8" fmla="*/ 64202 h 2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525" h="204800">
                    <a:moveTo>
                      <a:pt x="5973" y="64202"/>
                    </a:moveTo>
                    <a:cubicBezTo>
                      <a:pt x="16451" y="49914"/>
                      <a:pt x="35501" y="38484"/>
                      <a:pt x="24071" y="15624"/>
                    </a:cubicBezTo>
                    <a:cubicBezTo>
                      <a:pt x="72648" y="-10093"/>
                      <a:pt x="124083" y="3242"/>
                      <a:pt x="174566" y="5147"/>
                    </a:cubicBezTo>
                    <a:cubicBezTo>
                      <a:pt x="196473" y="16577"/>
                      <a:pt x="226001" y="20387"/>
                      <a:pt x="231716" y="51819"/>
                    </a:cubicBezTo>
                    <a:cubicBezTo>
                      <a:pt x="232668" y="53724"/>
                      <a:pt x="234573" y="55629"/>
                      <a:pt x="235526" y="56582"/>
                    </a:cubicBezTo>
                    <a:cubicBezTo>
                      <a:pt x="232668" y="67059"/>
                      <a:pt x="229811" y="77537"/>
                      <a:pt x="226001" y="88014"/>
                    </a:cubicBezTo>
                    <a:cubicBezTo>
                      <a:pt x="183138" y="197552"/>
                      <a:pt x="144086" y="218507"/>
                      <a:pt x="27881" y="197552"/>
                    </a:cubicBezTo>
                    <a:cubicBezTo>
                      <a:pt x="6926" y="193742"/>
                      <a:pt x="-1647" y="185169"/>
                      <a:pt x="258" y="163262"/>
                    </a:cubicBezTo>
                    <a:cubicBezTo>
                      <a:pt x="3116" y="129924"/>
                      <a:pt x="4068" y="96587"/>
                      <a:pt x="5973" y="64202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:a16="http://schemas.microsoft.com/office/drawing/2014/main" id="{C3E602EE-4DEC-4460-A9B8-FFE277808628}"/>
                  </a:ext>
                </a:extLst>
              </p:cNvPr>
              <p:cNvSpPr/>
              <p:nvPr/>
            </p:nvSpPr>
            <p:spPr>
              <a:xfrm>
                <a:off x="9998039" y="-2620963"/>
                <a:ext cx="1196374" cy="703003"/>
              </a:xfrm>
              <a:custGeom>
                <a:avLst/>
                <a:gdLst>
                  <a:gd name="connsiteX0" fmla="*/ 27743 w 1196374"/>
                  <a:gd name="connsiteY0" fmla="*/ 259157 h 703003"/>
                  <a:gd name="connsiteX1" fmla="*/ 18218 w 1196374"/>
                  <a:gd name="connsiteY1" fmla="*/ 145810 h 703003"/>
                  <a:gd name="connsiteX2" fmla="*/ 118230 w 1196374"/>
                  <a:gd name="connsiteY2" fmla="*/ 85802 h 703003"/>
                  <a:gd name="connsiteX3" fmla="*/ 453510 w 1196374"/>
                  <a:gd name="connsiteY3" fmla="*/ 5792 h 703003"/>
                  <a:gd name="connsiteX4" fmla="*/ 793553 w 1196374"/>
                  <a:gd name="connsiteY4" fmla="*/ 21032 h 703003"/>
                  <a:gd name="connsiteX5" fmla="*/ 1080255 w 1196374"/>
                  <a:gd name="connsiteY5" fmla="*/ 81992 h 703003"/>
                  <a:gd name="connsiteX6" fmla="*/ 1115498 w 1196374"/>
                  <a:gd name="connsiteY6" fmla="*/ 96280 h 703003"/>
                  <a:gd name="connsiteX7" fmla="*/ 1178363 w 1196374"/>
                  <a:gd name="connsiteY7" fmla="*/ 222010 h 703003"/>
                  <a:gd name="connsiteX8" fmla="*/ 1178363 w 1196374"/>
                  <a:gd name="connsiteY8" fmla="*/ 241060 h 703003"/>
                  <a:gd name="connsiteX9" fmla="*/ 1184078 w 1196374"/>
                  <a:gd name="connsiteY9" fmla="*/ 282970 h 703003"/>
                  <a:gd name="connsiteX10" fmla="*/ 1165980 w 1196374"/>
                  <a:gd name="connsiteY10" fmla="*/ 368695 h 703003"/>
                  <a:gd name="connsiteX11" fmla="*/ 995483 w 1196374"/>
                  <a:gd name="connsiteY11" fmla="*/ 596342 h 703003"/>
                  <a:gd name="connsiteX12" fmla="*/ 754500 w 1196374"/>
                  <a:gd name="connsiteY12" fmla="*/ 680162 h 703003"/>
                  <a:gd name="connsiteX13" fmla="*/ 667823 w 1196374"/>
                  <a:gd name="connsiteY13" fmla="*/ 688735 h 703003"/>
                  <a:gd name="connsiteX14" fmla="*/ 667823 w 1196374"/>
                  <a:gd name="connsiteY14" fmla="*/ 688735 h 703003"/>
                  <a:gd name="connsiteX15" fmla="*/ 619245 w 1196374"/>
                  <a:gd name="connsiteY15" fmla="*/ 701117 h 703003"/>
                  <a:gd name="connsiteX16" fmla="*/ 510660 w 1196374"/>
                  <a:gd name="connsiteY16" fmla="*/ 694450 h 703003"/>
                  <a:gd name="connsiteX17" fmla="*/ 423983 w 1196374"/>
                  <a:gd name="connsiteY17" fmla="*/ 669685 h 703003"/>
                  <a:gd name="connsiteX18" fmla="*/ 224910 w 1196374"/>
                  <a:gd name="connsiteY18" fmla="*/ 595390 h 703003"/>
                  <a:gd name="connsiteX19" fmla="*/ 28695 w 1196374"/>
                  <a:gd name="connsiteY19" fmla="*/ 332500 h 703003"/>
                  <a:gd name="connsiteX20" fmla="*/ 27743 w 1196374"/>
                  <a:gd name="connsiteY20" fmla="*/ 259157 h 703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374" h="703003">
                    <a:moveTo>
                      <a:pt x="27743" y="259157"/>
                    </a:moveTo>
                    <a:cubicBezTo>
                      <a:pt x="27743" y="221057"/>
                      <a:pt x="10598" y="184862"/>
                      <a:pt x="18218" y="145810"/>
                    </a:cubicBezTo>
                    <a:cubicBezTo>
                      <a:pt x="42030" y="109615"/>
                      <a:pt x="82035" y="101042"/>
                      <a:pt x="118230" y="85802"/>
                    </a:cubicBezTo>
                    <a:cubicBezTo>
                      <a:pt x="225863" y="41035"/>
                      <a:pt x="338258" y="21985"/>
                      <a:pt x="453510" y="5792"/>
                    </a:cubicBezTo>
                    <a:cubicBezTo>
                      <a:pt x="568763" y="-10400"/>
                      <a:pt x="680205" y="11507"/>
                      <a:pt x="793553" y="21032"/>
                    </a:cubicBezTo>
                    <a:cubicBezTo>
                      <a:pt x="890708" y="29605"/>
                      <a:pt x="987863" y="44845"/>
                      <a:pt x="1080255" y="81992"/>
                    </a:cubicBezTo>
                    <a:cubicBezTo>
                      <a:pt x="1091686" y="86755"/>
                      <a:pt x="1104068" y="89612"/>
                      <a:pt x="1115498" y="96280"/>
                    </a:cubicBezTo>
                    <a:cubicBezTo>
                      <a:pt x="1188840" y="136285"/>
                      <a:pt x="1189793" y="137237"/>
                      <a:pt x="1178363" y="222010"/>
                    </a:cubicBezTo>
                    <a:cubicBezTo>
                      <a:pt x="1177411" y="228677"/>
                      <a:pt x="1178363" y="234392"/>
                      <a:pt x="1178363" y="241060"/>
                    </a:cubicBezTo>
                    <a:cubicBezTo>
                      <a:pt x="1179315" y="255347"/>
                      <a:pt x="1174553" y="269635"/>
                      <a:pt x="1184078" y="282970"/>
                    </a:cubicBezTo>
                    <a:cubicBezTo>
                      <a:pt x="1207890" y="317260"/>
                      <a:pt x="1194555" y="344882"/>
                      <a:pt x="1165980" y="368695"/>
                    </a:cubicBezTo>
                    <a:cubicBezTo>
                      <a:pt x="1150740" y="476327"/>
                      <a:pt x="1081208" y="542050"/>
                      <a:pt x="995483" y="596342"/>
                    </a:cubicBezTo>
                    <a:cubicBezTo>
                      <a:pt x="922140" y="643967"/>
                      <a:pt x="840225" y="665875"/>
                      <a:pt x="754500" y="680162"/>
                    </a:cubicBezTo>
                    <a:cubicBezTo>
                      <a:pt x="726878" y="691592"/>
                      <a:pt x="696398" y="678257"/>
                      <a:pt x="667823" y="688735"/>
                    </a:cubicBezTo>
                    <a:lnTo>
                      <a:pt x="667823" y="688735"/>
                    </a:lnTo>
                    <a:cubicBezTo>
                      <a:pt x="654488" y="703975"/>
                      <a:pt x="636390" y="704927"/>
                      <a:pt x="619245" y="701117"/>
                    </a:cubicBezTo>
                    <a:cubicBezTo>
                      <a:pt x="583050" y="691592"/>
                      <a:pt x="546855" y="696355"/>
                      <a:pt x="510660" y="694450"/>
                    </a:cubicBezTo>
                    <a:cubicBezTo>
                      <a:pt x="480180" y="691592"/>
                      <a:pt x="448748" y="694450"/>
                      <a:pt x="423983" y="669685"/>
                    </a:cubicBezTo>
                    <a:cubicBezTo>
                      <a:pt x="356355" y="648730"/>
                      <a:pt x="288728" y="628727"/>
                      <a:pt x="224910" y="595390"/>
                    </a:cubicBezTo>
                    <a:cubicBezTo>
                      <a:pt x="118230" y="538240"/>
                      <a:pt x="51555" y="451562"/>
                      <a:pt x="28695" y="332500"/>
                    </a:cubicBezTo>
                    <a:cubicBezTo>
                      <a:pt x="-9405" y="311545"/>
                      <a:pt x="-9405" y="300115"/>
                      <a:pt x="27743" y="259157"/>
                    </a:cubicBezTo>
                    <a:close/>
                  </a:path>
                </a:pathLst>
              </a:custGeom>
              <a:solidFill>
                <a:srgbClr val="FEE2C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4" name="Freeform: Shape 423">
                <a:extLst>
                  <a:ext uri="{FF2B5EF4-FFF2-40B4-BE49-F238E27FC236}">
                    <a16:creationId xmlns:a16="http://schemas.microsoft.com/office/drawing/2014/main" id="{29C43C78-FAAD-4690-A28B-6BF8071E1374}"/>
                  </a:ext>
                </a:extLst>
              </p:cNvPr>
              <p:cNvSpPr/>
              <p:nvPr/>
            </p:nvSpPr>
            <p:spPr>
              <a:xfrm>
                <a:off x="10329235" y="-3324783"/>
                <a:ext cx="491539" cy="601625"/>
              </a:xfrm>
              <a:custGeom>
                <a:avLst/>
                <a:gdLst>
                  <a:gd name="connsiteX0" fmla="*/ 164224 w 491539"/>
                  <a:gd name="connsiteY0" fmla="*/ 31433 h 601625"/>
                  <a:gd name="connsiteX1" fmla="*/ 364249 w 491539"/>
                  <a:gd name="connsiteY1" fmla="*/ 31433 h 601625"/>
                  <a:gd name="connsiteX2" fmla="*/ 389967 w 491539"/>
                  <a:gd name="connsiteY2" fmla="*/ 51435 h 601625"/>
                  <a:gd name="connsiteX3" fmla="*/ 483312 w 491539"/>
                  <a:gd name="connsiteY3" fmla="*/ 291465 h 601625"/>
                  <a:gd name="connsiteX4" fmla="*/ 469977 w 491539"/>
                  <a:gd name="connsiteY4" fmla="*/ 478155 h 601625"/>
                  <a:gd name="connsiteX5" fmla="*/ 342342 w 491539"/>
                  <a:gd name="connsiteY5" fmla="*/ 587693 h 601625"/>
                  <a:gd name="connsiteX6" fmla="*/ 121362 w 491539"/>
                  <a:gd name="connsiteY6" fmla="*/ 587693 h 601625"/>
                  <a:gd name="connsiteX7" fmla="*/ 1347 w 491539"/>
                  <a:gd name="connsiteY7" fmla="*/ 421958 h 601625"/>
                  <a:gd name="connsiteX8" fmla="*/ 395 w 491539"/>
                  <a:gd name="connsiteY8" fmla="*/ 312420 h 601625"/>
                  <a:gd name="connsiteX9" fmla="*/ 164224 w 491539"/>
                  <a:gd name="connsiteY9" fmla="*/ 31433 h 601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1539" h="601625">
                    <a:moveTo>
                      <a:pt x="164224" y="31433"/>
                    </a:moveTo>
                    <a:cubicBezTo>
                      <a:pt x="207087" y="-10478"/>
                      <a:pt x="329960" y="-10478"/>
                      <a:pt x="364249" y="31433"/>
                    </a:cubicBezTo>
                    <a:cubicBezTo>
                      <a:pt x="374727" y="35243"/>
                      <a:pt x="383299" y="41910"/>
                      <a:pt x="389967" y="51435"/>
                    </a:cubicBezTo>
                    <a:cubicBezTo>
                      <a:pt x="436639" y="125730"/>
                      <a:pt x="469977" y="204788"/>
                      <a:pt x="483312" y="291465"/>
                    </a:cubicBezTo>
                    <a:cubicBezTo>
                      <a:pt x="502362" y="355283"/>
                      <a:pt x="484264" y="417195"/>
                      <a:pt x="469977" y="478155"/>
                    </a:cubicBezTo>
                    <a:cubicBezTo>
                      <a:pt x="454737" y="541973"/>
                      <a:pt x="400445" y="572453"/>
                      <a:pt x="342342" y="587693"/>
                    </a:cubicBezTo>
                    <a:cubicBezTo>
                      <a:pt x="269952" y="606743"/>
                      <a:pt x="193752" y="605790"/>
                      <a:pt x="121362" y="587693"/>
                    </a:cubicBezTo>
                    <a:cubicBezTo>
                      <a:pt x="36589" y="566738"/>
                      <a:pt x="2299" y="516255"/>
                      <a:pt x="1347" y="421958"/>
                    </a:cubicBezTo>
                    <a:cubicBezTo>
                      <a:pt x="395" y="385763"/>
                      <a:pt x="-558" y="349568"/>
                      <a:pt x="395" y="312420"/>
                    </a:cubicBezTo>
                    <a:cubicBezTo>
                      <a:pt x="28970" y="204788"/>
                      <a:pt x="78499" y="107633"/>
                      <a:pt x="164224" y="31433"/>
                    </a:cubicBezTo>
                    <a:close/>
                  </a:path>
                </a:pathLst>
              </a:custGeom>
              <a:solidFill>
                <a:srgbClr val="EBCC9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:a16="http://schemas.microsoft.com/office/drawing/2014/main" id="{162A924F-2B52-4BFE-93F0-5AF2AFEF198C}"/>
                  </a:ext>
                </a:extLst>
              </p:cNvPr>
              <p:cNvSpPr/>
              <p:nvPr/>
            </p:nvSpPr>
            <p:spPr>
              <a:xfrm>
                <a:off x="10291192" y="-1871269"/>
                <a:ext cx="632910" cy="354014"/>
              </a:xfrm>
              <a:custGeom>
                <a:avLst/>
                <a:gdLst>
                  <a:gd name="connsiteX0" fmla="*/ 619463 w 632910"/>
                  <a:gd name="connsiteY0" fmla="*/ 261938 h 354014"/>
                  <a:gd name="connsiteX1" fmla="*/ 227033 w 632910"/>
                  <a:gd name="connsiteY1" fmla="*/ 352425 h 354014"/>
                  <a:gd name="connsiteX2" fmla="*/ 15578 w 632910"/>
                  <a:gd name="connsiteY2" fmla="*/ 290513 h 354014"/>
                  <a:gd name="connsiteX3" fmla="*/ 29866 w 632910"/>
                  <a:gd name="connsiteY3" fmla="*/ 166688 h 354014"/>
                  <a:gd name="connsiteX4" fmla="*/ 87016 w 632910"/>
                  <a:gd name="connsiteY4" fmla="*/ 91440 h 354014"/>
                  <a:gd name="connsiteX5" fmla="*/ 153691 w 632910"/>
                  <a:gd name="connsiteY5" fmla="*/ 1905 h 354014"/>
                  <a:gd name="connsiteX6" fmla="*/ 179408 w 632910"/>
                  <a:gd name="connsiteY6" fmla="*/ 7620 h 354014"/>
                  <a:gd name="connsiteX7" fmla="*/ 210841 w 632910"/>
                  <a:gd name="connsiteY7" fmla="*/ 66675 h 354014"/>
                  <a:gd name="connsiteX8" fmla="*/ 240368 w 632910"/>
                  <a:gd name="connsiteY8" fmla="*/ 105728 h 354014"/>
                  <a:gd name="connsiteX9" fmla="*/ 287993 w 632910"/>
                  <a:gd name="connsiteY9" fmla="*/ 140017 h 354014"/>
                  <a:gd name="connsiteX10" fmla="*/ 343238 w 632910"/>
                  <a:gd name="connsiteY10" fmla="*/ 135255 h 354014"/>
                  <a:gd name="connsiteX11" fmla="*/ 371813 w 632910"/>
                  <a:gd name="connsiteY11" fmla="*/ 108585 h 354014"/>
                  <a:gd name="connsiteX12" fmla="*/ 388958 w 632910"/>
                  <a:gd name="connsiteY12" fmla="*/ 28575 h 354014"/>
                  <a:gd name="connsiteX13" fmla="*/ 393720 w 632910"/>
                  <a:gd name="connsiteY13" fmla="*/ 23812 h 354014"/>
                  <a:gd name="connsiteX14" fmla="*/ 429916 w 632910"/>
                  <a:gd name="connsiteY14" fmla="*/ 17145 h 354014"/>
                  <a:gd name="connsiteX15" fmla="*/ 458491 w 632910"/>
                  <a:gd name="connsiteY15" fmla="*/ 20955 h 354014"/>
                  <a:gd name="connsiteX16" fmla="*/ 610891 w 632910"/>
                  <a:gd name="connsiteY16" fmla="*/ 197167 h 354014"/>
                  <a:gd name="connsiteX17" fmla="*/ 619463 w 632910"/>
                  <a:gd name="connsiteY17" fmla="*/ 261938 h 354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32910" h="354014">
                    <a:moveTo>
                      <a:pt x="619463" y="261938"/>
                    </a:moveTo>
                    <a:cubicBezTo>
                      <a:pt x="501353" y="347663"/>
                      <a:pt x="366098" y="359092"/>
                      <a:pt x="227033" y="352425"/>
                    </a:cubicBezTo>
                    <a:cubicBezTo>
                      <a:pt x="151785" y="348615"/>
                      <a:pt x="81300" y="327660"/>
                      <a:pt x="15578" y="290513"/>
                    </a:cubicBezTo>
                    <a:cubicBezTo>
                      <a:pt x="-9187" y="252413"/>
                      <a:pt x="-4425" y="206692"/>
                      <a:pt x="29866" y="166688"/>
                    </a:cubicBezTo>
                    <a:cubicBezTo>
                      <a:pt x="50820" y="142875"/>
                      <a:pt x="69870" y="118110"/>
                      <a:pt x="87016" y="91440"/>
                    </a:cubicBezTo>
                    <a:cubicBezTo>
                      <a:pt x="111780" y="63817"/>
                      <a:pt x="126068" y="27623"/>
                      <a:pt x="153691" y="1905"/>
                    </a:cubicBezTo>
                    <a:cubicBezTo>
                      <a:pt x="163216" y="-1905"/>
                      <a:pt x="171788" y="0"/>
                      <a:pt x="179408" y="7620"/>
                    </a:cubicBezTo>
                    <a:cubicBezTo>
                      <a:pt x="197505" y="22860"/>
                      <a:pt x="182266" y="56198"/>
                      <a:pt x="210841" y="66675"/>
                    </a:cubicBezTo>
                    <a:cubicBezTo>
                      <a:pt x="226080" y="76200"/>
                      <a:pt x="240368" y="86678"/>
                      <a:pt x="240368" y="105728"/>
                    </a:cubicBezTo>
                    <a:cubicBezTo>
                      <a:pt x="240368" y="140970"/>
                      <a:pt x="258466" y="147638"/>
                      <a:pt x="287993" y="140017"/>
                    </a:cubicBezTo>
                    <a:cubicBezTo>
                      <a:pt x="306091" y="136208"/>
                      <a:pt x="325141" y="135255"/>
                      <a:pt x="343238" y="135255"/>
                    </a:cubicBezTo>
                    <a:cubicBezTo>
                      <a:pt x="362288" y="136208"/>
                      <a:pt x="369908" y="126683"/>
                      <a:pt x="371813" y="108585"/>
                    </a:cubicBezTo>
                    <a:cubicBezTo>
                      <a:pt x="375623" y="81915"/>
                      <a:pt x="386100" y="56198"/>
                      <a:pt x="388958" y="28575"/>
                    </a:cubicBezTo>
                    <a:cubicBezTo>
                      <a:pt x="390863" y="26670"/>
                      <a:pt x="391816" y="25717"/>
                      <a:pt x="393720" y="23812"/>
                    </a:cubicBezTo>
                    <a:cubicBezTo>
                      <a:pt x="407055" y="28575"/>
                      <a:pt x="418485" y="23812"/>
                      <a:pt x="429916" y="17145"/>
                    </a:cubicBezTo>
                    <a:cubicBezTo>
                      <a:pt x="440393" y="11430"/>
                      <a:pt x="452775" y="7620"/>
                      <a:pt x="458491" y="20955"/>
                    </a:cubicBezTo>
                    <a:cubicBezTo>
                      <a:pt x="491828" y="95250"/>
                      <a:pt x="555645" y="142875"/>
                      <a:pt x="610891" y="197167"/>
                    </a:cubicBezTo>
                    <a:cubicBezTo>
                      <a:pt x="633750" y="216217"/>
                      <a:pt x="642323" y="237173"/>
                      <a:pt x="619463" y="261938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:a16="http://schemas.microsoft.com/office/drawing/2014/main" id="{B316D26C-A7E6-4BE9-BF20-5DEAFA8E1070}"/>
                  </a:ext>
                </a:extLst>
              </p:cNvPr>
              <p:cNvSpPr/>
              <p:nvPr/>
            </p:nvSpPr>
            <p:spPr>
              <a:xfrm>
                <a:off x="10031497" y="-3314306"/>
                <a:ext cx="450532" cy="543401"/>
              </a:xfrm>
              <a:custGeom>
                <a:avLst/>
                <a:gdLst>
                  <a:gd name="connsiteX0" fmla="*/ 347663 w 450532"/>
                  <a:gd name="connsiteY0" fmla="*/ 29528 h 543401"/>
                  <a:gd name="connsiteX1" fmla="*/ 433388 w 450532"/>
                  <a:gd name="connsiteY1" fmla="*/ 0 h 543401"/>
                  <a:gd name="connsiteX2" fmla="*/ 450533 w 450532"/>
                  <a:gd name="connsiteY2" fmla="*/ 8573 h 543401"/>
                  <a:gd name="connsiteX3" fmla="*/ 404813 w 450532"/>
                  <a:gd name="connsiteY3" fmla="*/ 79058 h 543401"/>
                  <a:gd name="connsiteX4" fmla="*/ 280035 w 450532"/>
                  <a:gd name="connsiteY4" fmla="*/ 336233 h 543401"/>
                  <a:gd name="connsiteX5" fmla="*/ 245745 w 450532"/>
                  <a:gd name="connsiteY5" fmla="*/ 413385 h 543401"/>
                  <a:gd name="connsiteX6" fmla="*/ 178118 w 450532"/>
                  <a:gd name="connsiteY6" fmla="*/ 498158 h 543401"/>
                  <a:gd name="connsiteX7" fmla="*/ 60008 w 450532"/>
                  <a:gd name="connsiteY7" fmla="*/ 540068 h 543401"/>
                  <a:gd name="connsiteX8" fmla="*/ 0 w 450532"/>
                  <a:gd name="connsiteY8" fmla="*/ 458153 h 543401"/>
                  <a:gd name="connsiteX9" fmla="*/ 274320 w 450532"/>
                  <a:gd name="connsiteY9" fmla="*/ 64770 h 543401"/>
                  <a:gd name="connsiteX10" fmla="*/ 347663 w 450532"/>
                  <a:gd name="connsiteY10" fmla="*/ 29528 h 543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50532" h="543401">
                    <a:moveTo>
                      <a:pt x="347663" y="29528"/>
                    </a:moveTo>
                    <a:cubicBezTo>
                      <a:pt x="376238" y="20003"/>
                      <a:pt x="404813" y="10478"/>
                      <a:pt x="433388" y="0"/>
                    </a:cubicBezTo>
                    <a:cubicBezTo>
                      <a:pt x="439103" y="2858"/>
                      <a:pt x="444818" y="5715"/>
                      <a:pt x="450533" y="8573"/>
                    </a:cubicBezTo>
                    <a:cubicBezTo>
                      <a:pt x="444818" y="38100"/>
                      <a:pt x="421005" y="56198"/>
                      <a:pt x="404813" y="79058"/>
                    </a:cubicBezTo>
                    <a:cubicBezTo>
                      <a:pt x="351473" y="159068"/>
                      <a:pt x="306705" y="242888"/>
                      <a:pt x="280035" y="336233"/>
                    </a:cubicBezTo>
                    <a:cubicBezTo>
                      <a:pt x="272415" y="362903"/>
                      <a:pt x="262890" y="390525"/>
                      <a:pt x="245745" y="413385"/>
                    </a:cubicBezTo>
                    <a:cubicBezTo>
                      <a:pt x="215265" y="435293"/>
                      <a:pt x="200978" y="469583"/>
                      <a:pt x="178118" y="498158"/>
                    </a:cubicBezTo>
                    <a:cubicBezTo>
                      <a:pt x="147638" y="536258"/>
                      <a:pt x="104775" y="550545"/>
                      <a:pt x="60008" y="540068"/>
                    </a:cubicBezTo>
                    <a:cubicBezTo>
                      <a:pt x="22860" y="531495"/>
                      <a:pt x="1905" y="499110"/>
                      <a:pt x="0" y="458153"/>
                    </a:cubicBezTo>
                    <a:cubicBezTo>
                      <a:pt x="29528" y="283845"/>
                      <a:pt x="121920" y="153353"/>
                      <a:pt x="274320" y="64770"/>
                    </a:cubicBezTo>
                    <a:cubicBezTo>
                      <a:pt x="297180" y="48578"/>
                      <a:pt x="323850" y="40958"/>
                      <a:pt x="347663" y="29528"/>
                    </a:cubicBezTo>
                    <a:close/>
                  </a:path>
                </a:pathLst>
              </a:custGeom>
              <a:solidFill>
                <a:srgbClr val="EACC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:a16="http://schemas.microsoft.com/office/drawing/2014/main" id="{13E0FF0B-C404-47EF-8ACC-CCAA795F7E92}"/>
                  </a:ext>
                </a:extLst>
              </p:cNvPr>
              <p:cNvSpPr/>
              <p:nvPr/>
            </p:nvSpPr>
            <p:spPr>
              <a:xfrm>
                <a:off x="10707099" y="-3314585"/>
                <a:ext cx="416915" cy="528620"/>
              </a:xfrm>
              <a:custGeom>
                <a:avLst/>
                <a:gdLst>
                  <a:gd name="connsiteX0" fmla="*/ 23533 w 416915"/>
                  <a:gd name="connsiteY0" fmla="*/ 1232 h 528620"/>
                  <a:gd name="connsiteX1" fmla="*/ 100686 w 416915"/>
                  <a:gd name="connsiteY1" fmla="*/ 30759 h 528620"/>
                  <a:gd name="connsiteX2" fmla="*/ 143548 w 416915"/>
                  <a:gd name="connsiteY2" fmla="*/ 47904 h 528620"/>
                  <a:gd name="connsiteX3" fmla="*/ 416916 w 416915"/>
                  <a:gd name="connsiteY3" fmla="*/ 442239 h 528620"/>
                  <a:gd name="connsiteX4" fmla="*/ 294043 w 416915"/>
                  <a:gd name="connsiteY4" fmla="*/ 514629 h 528620"/>
                  <a:gd name="connsiteX5" fmla="*/ 130213 w 416915"/>
                  <a:gd name="connsiteY5" fmla="*/ 346037 h 528620"/>
                  <a:gd name="connsiteX6" fmla="*/ 35916 w 416915"/>
                  <a:gd name="connsiteY6" fmla="*/ 88862 h 528620"/>
                  <a:gd name="connsiteX7" fmla="*/ 3531 w 416915"/>
                  <a:gd name="connsiteY7" fmla="*/ 30759 h 528620"/>
                  <a:gd name="connsiteX8" fmla="*/ 23533 w 416915"/>
                  <a:gd name="connsiteY8" fmla="*/ 1232 h 52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6915" h="528620">
                    <a:moveTo>
                      <a:pt x="23533" y="1232"/>
                    </a:moveTo>
                    <a:cubicBezTo>
                      <a:pt x="49251" y="10757"/>
                      <a:pt x="74968" y="21234"/>
                      <a:pt x="100686" y="30759"/>
                    </a:cubicBezTo>
                    <a:cubicBezTo>
                      <a:pt x="114021" y="38379"/>
                      <a:pt x="131166" y="37427"/>
                      <a:pt x="143548" y="47904"/>
                    </a:cubicBezTo>
                    <a:cubicBezTo>
                      <a:pt x="271183" y="154584"/>
                      <a:pt x="370243" y="280314"/>
                      <a:pt x="416916" y="442239"/>
                    </a:cubicBezTo>
                    <a:cubicBezTo>
                      <a:pt x="413105" y="518439"/>
                      <a:pt x="361671" y="548919"/>
                      <a:pt x="294043" y="514629"/>
                    </a:cubicBezTo>
                    <a:cubicBezTo>
                      <a:pt x="220701" y="476529"/>
                      <a:pt x="174028" y="413664"/>
                      <a:pt x="130213" y="346037"/>
                    </a:cubicBezTo>
                    <a:cubicBezTo>
                      <a:pt x="98781" y="260312"/>
                      <a:pt x="81636" y="169824"/>
                      <a:pt x="35916" y="88862"/>
                    </a:cubicBezTo>
                    <a:cubicBezTo>
                      <a:pt x="25438" y="69812"/>
                      <a:pt x="10198" y="52667"/>
                      <a:pt x="3531" y="30759"/>
                    </a:cubicBezTo>
                    <a:cubicBezTo>
                      <a:pt x="673" y="16472"/>
                      <a:pt x="-8852" y="-5436"/>
                      <a:pt x="23533" y="1232"/>
                    </a:cubicBezTo>
                    <a:close/>
                  </a:path>
                </a:pathLst>
              </a:custGeom>
              <a:solidFill>
                <a:srgbClr val="E9CC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:a16="http://schemas.microsoft.com/office/drawing/2014/main" id="{1519F06A-B49E-4BCC-B0C1-5CE1E3D1AC7A}"/>
                  </a:ext>
                </a:extLst>
              </p:cNvPr>
              <p:cNvSpPr/>
              <p:nvPr/>
            </p:nvSpPr>
            <p:spPr>
              <a:xfrm>
                <a:off x="10877895" y="-2151607"/>
                <a:ext cx="313982" cy="440019"/>
              </a:xfrm>
              <a:custGeom>
                <a:avLst/>
                <a:gdLst>
                  <a:gd name="connsiteX0" fmla="*/ 197543 w 313982"/>
                  <a:gd name="connsiteY0" fmla="*/ 380351 h 440019"/>
                  <a:gd name="connsiteX1" fmla="*/ 176587 w 313982"/>
                  <a:gd name="connsiteY1" fmla="*/ 406069 h 440019"/>
                  <a:gd name="connsiteX2" fmla="*/ 148965 w 313982"/>
                  <a:gd name="connsiteY2" fmla="*/ 439406 h 440019"/>
                  <a:gd name="connsiteX3" fmla="*/ 12757 w 313982"/>
                  <a:gd name="connsiteY3" fmla="*/ 240334 h 440019"/>
                  <a:gd name="connsiteX4" fmla="*/ 19425 w 313982"/>
                  <a:gd name="connsiteY4" fmla="*/ 200329 h 440019"/>
                  <a:gd name="connsiteX5" fmla="*/ 268980 w 313982"/>
                  <a:gd name="connsiteY5" fmla="*/ 15544 h 440019"/>
                  <a:gd name="connsiteX6" fmla="*/ 309937 w 313982"/>
                  <a:gd name="connsiteY6" fmla="*/ 1256 h 440019"/>
                  <a:gd name="connsiteX7" fmla="*/ 293745 w 313982"/>
                  <a:gd name="connsiteY7" fmla="*/ 21259 h 440019"/>
                  <a:gd name="connsiteX8" fmla="*/ 295650 w 313982"/>
                  <a:gd name="connsiteY8" fmla="*/ 231762 h 440019"/>
                  <a:gd name="connsiteX9" fmla="*/ 263265 w 313982"/>
                  <a:gd name="connsiteY9" fmla="*/ 387971 h 440019"/>
                  <a:gd name="connsiteX10" fmla="*/ 280410 w 313982"/>
                  <a:gd name="connsiteY10" fmla="*/ 409879 h 440019"/>
                  <a:gd name="connsiteX11" fmla="*/ 308985 w 313982"/>
                  <a:gd name="connsiteY11" fmla="*/ 421309 h 440019"/>
                  <a:gd name="connsiteX12" fmla="*/ 257550 w 313982"/>
                  <a:gd name="connsiteY12" fmla="*/ 421309 h 440019"/>
                  <a:gd name="connsiteX13" fmla="*/ 197543 w 313982"/>
                  <a:gd name="connsiteY13" fmla="*/ 380351 h 440019"/>
                  <a:gd name="connsiteX14" fmla="*/ 197543 w 313982"/>
                  <a:gd name="connsiteY14" fmla="*/ 380351 h 440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3982" h="440019">
                    <a:moveTo>
                      <a:pt x="197543" y="380351"/>
                    </a:moveTo>
                    <a:cubicBezTo>
                      <a:pt x="165157" y="367969"/>
                      <a:pt x="174682" y="390829"/>
                      <a:pt x="176587" y="406069"/>
                    </a:cubicBezTo>
                    <a:cubicBezTo>
                      <a:pt x="180397" y="428929"/>
                      <a:pt x="175635" y="443217"/>
                      <a:pt x="148965" y="439406"/>
                    </a:cubicBezTo>
                    <a:cubicBezTo>
                      <a:pt x="108960" y="369874"/>
                      <a:pt x="62287" y="304151"/>
                      <a:pt x="12757" y="240334"/>
                    </a:cubicBezTo>
                    <a:cubicBezTo>
                      <a:pt x="-578" y="222237"/>
                      <a:pt x="-10103" y="211759"/>
                      <a:pt x="19425" y="200329"/>
                    </a:cubicBezTo>
                    <a:cubicBezTo>
                      <a:pt x="120390" y="163181"/>
                      <a:pt x="208020" y="106984"/>
                      <a:pt x="268980" y="15544"/>
                    </a:cubicBezTo>
                    <a:cubicBezTo>
                      <a:pt x="279457" y="-649"/>
                      <a:pt x="293745" y="-1601"/>
                      <a:pt x="309937" y="1256"/>
                    </a:cubicBezTo>
                    <a:cubicBezTo>
                      <a:pt x="309937" y="12687"/>
                      <a:pt x="283268" y="5067"/>
                      <a:pt x="293745" y="21259"/>
                    </a:cubicBezTo>
                    <a:cubicBezTo>
                      <a:pt x="336607" y="90792"/>
                      <a:pt x="298507" y="162229"/>
                      <a:pt x="295650" y="231762"/>
                    </a:cubicBezTo>
                    <a:cubicBezTo>
                      <a:pt x="293745" y="284149"/>
                      <a:pt x="283268" y="338442"/>
                      <a:pt x="263265" y="387971"/>
                    </a:cubicBezTo>
                    <a:cubicBezTo>
                      <a:pt x="255645" y="407021"/>
                      <a:pt x="265170" y="409879"/>
                      <a:pt x="280410" y="409879"/>
                    </a:cubicBezTo>
                    <a:cubicBezTo>
                      <a:pt x="290887" y="409879"/>
                      <a:pt x="303270" y="407974"/>
                      <a:pt x="308985" y="421309"/>
                    </a:cubicBezTo>
                    <a:cubicBezTo>
                      <a:pt x="291840" y="421309"/>
                      <a:pt x="272790" y="415594"/>
                      <a:pt x="257550" y="421309"/>
                    </a:cubicBezTo>
                    <a:cubicBezTo>
                      <a:pt x="217545" y="435596"/>
                      <a:pt x="204210" y="413689"/>
                      <a:pt x="197543" y="380351"/>
                    </a:cubicBezTo>
                    <a:lnTo>
                      <a:pt x="197543" y="380351"/>
                    </a:lnTo>
                    <a:close/>
                  </a:path>
                </a:pathLst>
              </a:custGeom>
              <a:solidFill>
                <a:srgbClr val="E2B5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:a16="http://schemas.microsoft.com/office/drawing/2014/main" id="{A32A9EC2-29F1-4952-BB34-8359ECF907FA}"/>
                  </a:ext>
                </a:extLst>
              </p:cNvPr>
              <p:cNvSpPr/>
              <p:nvPr/>
            </p:nvSpPr>
            <p:spPr>
              <a:xfrm>
                <a:off x="10837401" y="-2970454"/>
                <a:ext cx="339160" cy="411480"/>
              </a:xfrm>
              <a:custGeom>
                <a:avLst/>
                <a:gdLst>
                  <a:gd name="connsiteX0" fmla="*/ 10388 w 339160"/>
                  <a:gd name="connsiteY0" fmla="*/ 0 h 411480"/>
                  <a:gd name="connsiteX1" fmla="*/ 110401 w 339160"/>
                  <a:gd name="connsiteY1" fmla="*/ 117157 h 411480"/>
                  <a:gd name="connsiteX2" fmla="*/ 184695 w 339160"/>
                  <a:gd name="connsiteY2" fmla="*/ 166688 h 411480"/>
                  <a:gd name="connsiteX3" fmla="*/ 277088 w 339160"/>
                  <a:gd name="connsiteY3" fmla="*/ 95250 h 411480"/>
                  <a:gd name="connsiteX4" fmla="*/ 297090 w 339160"/>
                  <a:gd name="connsiteY4" fmla="*/ 111443 h 411480"/>
                  <a:gd name="connsiteX5" fmla="*/ 337095 w 339160"/>
                  <a:gd name="connsiteY5" fmla="*/ 375285 h 411480"/>
                  <a:gd name="connsiteX6" fmla="*/ 314236 w 339160"/>
                  <a:gd name="connsiteY6" fmla="*/ 411480 h 411480"/>
                  <a:gd name="connsiteX7" fmla="*/ 123736 w 339160"/>
                  <a:gd name="connsiteY7" fmla="*/ 354330 h 411480"/>
                  <a:gd name="connsiteX8" fmla="*/ 95161 w 339160"/>
                  <a:gd name="connsiteY8" fmla="*/ 356235 h 411480"/>
                  <a:gd name="connsiteX9" fmla="*/ 38010 w 339160"/>
                  <a:gd name="connsiteY9" fmla="*/ 276225 h 411480"/>
                  <a:gd name="connsiteX10" fmla="*/ 33248 w 339160"/>
                  <a:gd name="connsiteY10" fmla="*/ 254318 h 411480"/>
                  <a:gd name="connsiteX11" fmla="*/ 5626 w 339160"/>
                  <a:gd name="connsiteY11" fmla="*/ 68580 h 411480"/>
                  <a:gd name="connsiteX12" fmla="*/ 10388 w 339160"/>
                  <a:gd name="connsiteY12" fmla="*/ 0 h 41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9160" h="411480">
                    <a:moveTo>
                      <a:pt x="10388" y="0"/>
                    </a:moveTo>
                    <a:cubicBezTo>
                      <a:pt x="47535" y="35243"/>
                      <a:pt x="70395" y="82868"/>
                      <a:pt x="110401" y="117157"/>
                    </a:cubicBezTo>
                    <a:cubicBezTo>
                      <a:pt x="133261" y="137160"/>
                      <a:pt x="158026" y="153353"/>
                      <a:pt x="184695" y="166688"/>
                    </a:cubicBezTo>
                    <a:cubicBezTo>
                      <a:pt x="236131" y="192405"/>
                      <a:pt x="274231" y="160020"/>
                      <a:pt x="277088" y="95250"/>
                    </a:cubicBezTo>
                    <a:cubicBezTo>
                      <a:pt x="288518" y="95250"/>
                      <a:pt x="294233" y="102870"/>
                      <a:pt x="297090" y="111443"/>
                    </a:cubicBezTo>
                    <a:cubicBezTo>
                      <a:pt x="326618" y="197168"/>
                      <a:pt x="345668" y="283845"/>
                      <a:pt x="337095" y="375285"/>
                    </a:cubicBezTo>
                    <a:cubicBezTo>
                      <a:pt x="336143" y="390525"/>
                      <a:pt x="336143" y="407670"/>
                      <a:pt x="314236" y="411480"/>
                    </a:cubicBezTo>
                    <a:cubicBezTo>
                      <a:pt x="252323" y="385763"/>
                      <a:pt x="190411" y="363855"/>
                      <a:pt x="123736" y="354330"/>
                    </a:cubicBezTo>
                    <a:cubicBezTo>
                      <a:pt x="114211" y="360045"/>
                      <a:pt x="104686" y="357188"/>
                      <a:pt x="95161" y="356235"/>
                    </a:cubicBezTo>
                    <a:cubicBezTo>
                      <a:pt x="51345" y="347663"/>
                      <a:pt x="51345" y="306705"/>
                      <a:pt x="38010" y="276225"/>
                    </a:cubicBezTo>
                    <a:cubicBezTo>
                      <a:pt x="35153" y="268605"/>
                      <a:pt x="34201" y="261938"/>
                      <a:pt x="33248" y="254318"/>
                    </a:cubicBezTo>
                    <a:cubicBezTo>
                      <a:pt x="19913" y="193358"/>
                      <a:pt x="11341" y="130493"/>
                      <a:pt x="5626" y="68580"/>
                    </a:cubicBezTo>
                    <a:cubicBezTo>
                      <a:pt x="8483" y="45720"/>
                      <a:pt x="-11519" y="20955"/>
                      <a:pt x="10388" y="0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:a16="http://schemas.microsoft.com/office/drawing/2014/main" id="{4EC0CBB4-FF5C-491B-8532-2DCF97AC84DE}"/>
                  </a:ext>
                </a:extLst>
              </p:cNvPr>
              <p:cNvSpPr/>
              <p:nvPr/>
            </p:nvSpPr>
            <p:spPr>
              <a:xfrm>
                <a:off x="10855197" y="-3283826"/>
                <a:ext cx="445418" cy="515897"/>
              </a:xfrm>
              <a:custGeom>
                <a:avLst/>
                <a:gdLst>
                  <a:gd name="connsiteX0" fmla="*/ 212 w 445418"/>
                  <a:gd name="connsiteY0" fmla="*/ 0 h 515897"/>
                  <a:gd name="connsiteX1" fmla="*/ 438362 w 445418"/>
                  <a:gd name="connsiteY1" fmla="*/ 467678 h 515897"/>
                  <a:gd name="connsiteX2" fmla="*/ 434552 w 445418"/>
                  <a:gd name="connsiteY2" fmla="*/ 513398 h 515897"/>
                  <a:gd name="connsiteX3" fmla="*/ 389785 w 445418"/>
                  <a:gd name="connsiteY3" fmla="*/ 494348 h 515897"/>
                  <a:gd name="connsiteX4" fmla="*/ 291677 w 445418"/>
                  <a:gd name="connsiteY4" fmla="*/ 406718 h 515897"/>
                  <a:gd name="connsiteX5" fmla="*/ 282152 w 445418"/>
                  <a:gd name="connsiteY5" fmla="*/ 398145 h 515897"/>
                  <a:gd name="connsiteX6" fmla="*/ 258340 w 445418"/>
                  <a:gd name="connsiteY6" fmla="*/ 360998 h 515897"/>
                  <a:gd name="connsiteX7" fmla="*/ 42122 w 445418"/>
                  <a:gd name="connsiteY7" fmla="*/ 58103 h 515897"/>
                  <a:gd name="connsiteX8" fmla="*/ 212 w 445418"/>
                  <a:gd name="connsiteY8" fmla="*/ 0 h 515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5418" h="515897">
                    <a:moveTo>
                      <a:pt x="212" y="0"/>
                    </a:moveTo>
                    <a:cubicBezTo>
                      <a:pt x="234527" y="73343"/>
                      <a:pt x="364067" y="244792"/>
                      <a:pt x="438362" y="467678"/>
                    </a:cubicBezTo>
                    <a:cubicBezTo>
                      <a:pt x="445030" y="483870"/>
                      <a:pt x="451697" y="504825"/>
                      <a:pt x="434552" y="513398"/>
                    </a:cubicBezTo>
                    <a:cubicBezTo>
                      <a:pt x="418360" y="521970"/>
                      <a:pt x="402167" y="506730"/>
                      <a:pt x="389785" y="494348"/>
                    </a:cubicBezTo>
                    <a:cubicBezTo>
                      <a:pt x="358352" y="463868"/>
                      <a:pt x="324062" y="436245"/>
                      <a:pt x="291677" y="406718"/>
                    </a:cubicBezTo>
                    <a:cubicBezTo>
                      <a:pt x="287867" y="404813"/>
                      <a:pt x="285010" y="401955"/>
                      <a:pt x="282152" y="398145"/>
                    </a:cubicBezTo>
                    <a:cubicBezTo>
                      <a:pt x="275485" y="384810"/>
                      <a:pt x="267865" y="372428"/>
                      <a:pt x="258340" y="360998"/>
                    </a:cubicBezTo>
                    <a:cubicBezTo>
                      <a:pt x="202142" y="248603"/>
                      <a:pt x="139277" y="140970"/>
                      <a:pt x="42122" y="58103"/>
                    </a:cubicBezTo>
                    <a:cubicBezTo>
                      <a:pt x="24024" y="42863"/>
                      <a:pt x="-2645" y="30480"/>
                      <a:pt x="212" y="0"/>
                    </a:cubicBezTo>
                    <a:close/>
                  </a:path>
                </a:pathLst>
              </a:custGeom>
              <a:solidFill>
                <a:srgbClr val="E7CB9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:a16="http://schemas.microsoft.com/office/drawing/2014/main" id="{16340314-7076-4665-8A1B-C6BEBB172357}"/>
                  </a:ext>
                </a:extLst>
              </p:cNvPr>
              <p:cNvSpPr/>
              <p:nvPr/>
            </p:nvSpPr>
            <p:spPr>
              <a:xfrm>
                <a:off x="10002323" y="-2722097"/>
                <a:ext cx="1190200" cy="344098"/>
              </a:xfrm>
              <a:custGeom>
                <a:avLst/>
                <a:gdLst>
                  <a:gd name="connsiteX0" fmla="*/ 1167412 w 1190200"/>
                  <a:gd name="connsiteY0" fmla="*/ 342193 h 344098"/>
                  <a:gd name="connsiteX1" fmla="*/ 1167412 w 1190200"/>
                  <a:gd name="connsiteY1" fmla="*/ 323143 h 344098"/>
                  <a:gd name="connsiteX2" fmla="*/ 1071210 w 1190200"/>
                  <a:gd name="connsiteY2" fmla="*/ 196461 h 344098"/>
                  <a:gd name="connsiteX3" fmla="*/ 627345 w 1190200"/>
                  <a:gd name="connsiteY3" fmla="*/ 115498 h 344098"/>
                  <a:gd name="connsiteX4" fmla="*/ 433987 w 1190200"/>
                  <a:gd name="connsiteY4" fmla="*/ 123118 h 344098"/>
                  <a:gd name="connsiteX5" fmla="*/ 115852 w 1190200"/>
                  <a:gd name="connsiteY5" fmla="*/ 200271 h 344098"/>
                  <a:gd name="connsiteX6" fmla="*/ 13935 w 1190200"/>
                  <a:gd name="connsiteY6" fmla="*/ 246943 h 344098"/>
                  <a:gd name="connsiteX7" fmla="*/ 5362 w 1190200"/>
                  <a:gd name="connsiteY7" fmla="*/ 227893 h 344098"/>
                  <a:gd name="connsiteX8" fmla="*/ 29174 w 1190200"/>
                  <a:gd name="connsiteY8" fmla="*/ 172648 h 344098"/>
                  <a:gd name="connsiteX9" fmla="*/ 118710 w 1190200"/>
                  <a:gd name="connsiteY9" fmla="*/ 141216 h 344098"/>
                  <a:gd name="connsiteX10" fmla="*/ 193004 w 1190200"/>
                  <a:gd name="connsiteY10" fmla="*/ 76446 h 344098"/>
                  <a:gd name="connsiteX11" fmla="*/ 220627 w 1190200"/>
                  <a:gd name="connsiteY11" fmla="*/ 16438 h 344098"/>
                  <a:gd name="connsiteX12" fmla="*/ 241582 w 1190200"/>
                  <a:gd name="connsiteY12" fmla="*/ 246 h 344098"/>
                  <a:gd name="connsiteX13" fmla="*/ 263489 w 1190200"/>
                  <a:gd name="connsiteY13" fmla="*/ 23106 h 344098"/>
                  <a:gd name="connsiteX14" fmla="*/ 273967 w 1190200"/>
                  <a:gd name="connsiteY14" fmla="*/ 92638 h 344098"/>
                  <a:gd name="connsiteX15" fmla="*/ 342547 w 1190200"/>
                  <a:gd name="connsiteY15" fmla="*/ 91686 h 344098"/>
                  <a:gd name="connsiteX16" fmla="*/ 731167 w 1190200"/>
                  <a:gd name="connsiteY16" fmla="*/ 83113 h 344098"/>
                  <a:gd name="connsiteX17" fmla="*/ 838799 w 1190200"/>
                  <a:gd name="connsiteY17" fmla="*/ 91686 h 344098"/>
                  <a:gd name="connsiteX18" fmla="*/ 881662 w 1190200"/>
                  <a:gd name="connsiteY18" fmla="*/ 96448 h 344098"/>
                  <a:gd name="connsiteX19" fmla="*/ 896902 w 1190200"/>
                  <a:gd name="connsiteY19" fmla="*/ 109783 h 344098"/>
                  <a:gd name="connsiteX20" fmla="*/ 899760 w 1190200"/>
                  <a:gd name="connsiteY20" fmla="*/ 116451 h 344098"/>
                  <a:gd name="connsiteX21" fmla="*/ 1135027 w 1190200"/>
                  <a:gd name="connsiteY21" fmla="*/ 183126 h 344098"/>
                  <a:gd name="connsiteX22" fmla="*/ 1187415 w 1190200"/>
                  <a:gd name="connsiteY22" fmla="*/ 269803 h 344098"/>
                  <a:gd name="connsiteX23" fmla="*/ 1173127 w 1190200"/>
                  <a:gd name="connsiteY23" fmla="*/ 344098 h 344098"/>
                  <a:gd name="connsiteX24" fmla="*/ 1167412 w 1190200"/>
                  <a:gd name="connsiteY24" fmla="*/ 342193 h 34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190200" h="344098">
                    <a:moveTo>
                      <a:pt x="1167412" y="342193"/>
                    </a:moveTo>
                    <a:cubicBezTo>
                      <a:pt x="1167412" y="335526"/>
                      <a:pt x="1167412" y="329811"/>
                      <a:pt x="1167412" y="323143"/>
                    </a:cubicBezTo>
                    <a:cubicBezTo>
                      <a:pt x="1171222" y="243133"/>
                      <a:pt x="1146457" y="225988"/>
                      <a:pt x="1071210" y="196461"/>
                    </a:cubicBezTo>
                    <a:cubicBezTo>
                      <a:pt x="927382" y="140263"/>
                      <a:pt x="774982" y="143121"/>
                      <a:pt x="627345" y="115498"/>
                    </a:cubicBezTo>
                    <a:cubicBezTo>
                      <a:pt x="564479" y="103116"/>
                      <a:pt x="498757" y="118356"/>
                      <a:pt x="433987" y="123118"/>
                    </a:cubicBezTo>
                    <a:cubicBezTo>
                      <a:pt x="323497" y="131691"/>
                      <a:pt x="218722" y="162171"/>
                      <a:pt x="115852" y="200271"/>
                    </a:cubicBezTo>
                    <a:cubicBezTo>
                      <a:pt x="80610" y="212653"/>
                      <a:pt x="48224" y="230751"/>
                      <a:pt x="13935" y="246943"/>
                    </a:cubicBezTo>
                    <a:cubicBezTo>
                      <a:pt x="11077" y="240276"/>
                      <a:pt x="8219" y="234561"/>
                      <a:pt x="5362" y="227893"/>
                    </a:cubicBezTo>
                    <a:cubicBezTo>
                      <a:pt x="-7021" y="200271"/>
                      <a:pt x="2504" y="184078"/>
                      <a:pt x="29174" y="172648"/>
                    </a:cubicBezTo>
                    <a:cubicBezTo>
                      <a:pt x="58702" y="160266"/>
                      <a:pt x="88229" y="147883"/>
                      <a:pt x="118710" y="141216"/>
                    </a:cubicBezTo>
                    <a:cubicBezTo>
                      <a:pt x="156810" y="132643"/>
                      <a:pt x="180622" y="111688"/>
                      <a:pt x="193004" y="76446"/>
                    </a:cubicBezTo>
                    <a:cubicBezTo>
                      <a:pt x="200624" y="55491"/>
                      <a:pt x="210149" y="35488"/>
                      <a:pt x="220627" y="16438"/>
                    </a:cubicBezTo>
                    <a:cubicBezTo>
                      <a:pt x="225389" y="7866"/>
                      <a:pt x="230152" y="-1659"/>
                      <a:pt x="241582" y="246"/>
                    </a:cubicBezTo>
                    <a:cubicBezTo>
                      <a:pt x="253964" y="2151"/>
                      <a:pt x="259679" y="11676"/>
                      <a:pt x="263489" y="23106"/>
                    </a:cubicBezTo>
                    <a:cubicBezTo>
                      <a:pt x="271110" y="45966"/>
                      <a:pt x="260632" y="70731"/>
                      <a:pt x="273967" y="92638"/>
                    </a:cubicBezTo>
                    <a:cubicBezTo>
                      <a:pt x="296827" y="111688"/>
                      <a:pt x="319687" y="88828"/>
                      <a:pt x="342547" y="91686"/>
                    </a:cubicBezTo>
                    <a:cubicBezTo>
                      <a:pt x="472087" y="76446"/>
                      <a:pt x="601627" y="82161"/>
                      <a:pt x="731167" y="83113"/>
                    </a:cubicBezTo>
                    <a:cubicBezTo>
                      <a:pt x="766410" y="93591"/>
                      <a:pt x="802604" y="91686"/>
                      <a:pt x="838799" y="91686"/>
                    </a:cubicBezTo>
                    <a:cubicBezTo>
                      <a:pt x="853087" y="91686"/>
                      <a:pt x="867374" y="88828"/>
                      <a:pt x="881662" y="96448"/>
                    </a:cubicBezTo>
                    <a:cubicBezTo>
                      <a:pt x="888329" y="99306"/>
                      <a:pt x="893092" y="104068"/>
                      <a:pt x="896902" y="109783"/>
                    </a:cubicBezTo>
                    <a:cubicBezTo>
                      <a:pt x="897854" y="111688"/>
                      <a:pt x="898807" y="113593"/>
                      <a:pt x="899760" y="116451"/>
                    </a:cubicBezTo>
                    <a:cubicBezTo>
                      <a:pt x="977865" y="141216"/>
                      <a:pt x="1057874" y="156456"/>
                      <a:pt x="1135027" y="183126"/>
                    </a:cubicBezTo>
                    <a:cubicBezTo>
                      <a:pt x="1182652" y="199318"/>
                      <a:pt x="1196940" y="225036"/>
                      <a:pt x="1187415" y="269803"/>
                    </a:cubicBezTo>
                    <a:cubicBezTo>
                      <a:pt x="1182652" y="294568"/>
                      <a:pt x="1177890" y="319333"/>
                      <a:pt x="1173127" y="344098"/>
                    </a:cubicBezTo>
                    <a:cubicBezTo>
                      <a:pt x="1171222" y="342193"/>
                      <a:pt x="1169317" y="342193"/>
                      <a:pt x="1167412" y="342193"/>
                    </a:cubicBezTo>
                    <a:close/>
                  </a:path>
                </a:pathLst>
              </a:custGeom>
              <a:solidFill>
                <a:srgbClr val="E9C0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:a16="http://schemas.microsoft.com/office/drawing/2014/main" id="{3F7C130E-06B8-4229-ADB5-F23FB424F232}"/>
                  </a:ext>
                </a:extLst>
              </p:cNvPr>
              <p:cNvSpPr/>
              <p:nvPr/>
            </p:nvSpPr>
            <p:spPr>
              <a:xfrm>
                <a:off x="11133041" y="-2889015"/>
                <a:ext cx="202006" cy="415766"/>
              </a:xfrm>
              <a:custGeom>
                <a:avLst/>
                <a:gdLst>
                  <a:gd name="connsiteX0" fmla="*/ 7166 w 202006"/>
                  <a:gd name="connsiteY0" fmla="*/ 5239 h 415766"/>
                  <a:gd name="connsiteX1" fmla="*/ 35741 w 202006"/>
                  <a:gd name="connsiteY1" fmla="*/ 9049 h 415766"/>
                  <a:gd name="connsiteX2" fmla="*/ 118608 w 202006"/>
                  <a:gd name="connsiteY2" fmla="*/ 90011 h 415766"/>
                  <a:gd name="connsiteX3" fmla="*/ 152898 w 202006"/>
                  <a:gd name="connsiteY3" fmla="*/ 110014 h 415766"/>
                  <a:gd name="connsiteX4" fmla="*/ 160518 w 202006"/>
                  <a:gd name="connsiteY4" fmla="*/ 72866 h 415766"/>
                  <a:gd name="connsiteX5" fmla="*/ 199571 w 202006"/>
                  <a:gd name="connsiteY5" fmla="*/ 380524 h 415766"/>
                  <a:gd name="connsiteX6" fmla="*/ 164328 w 202006"/>
                  <a:gd name="connsiteY6" fmla="*/ 406241 h 415766"/>
                  <a:gd name="connsiteX7" fmla="*/ 76698 w 202006"/>
                  <a:gd name="connsiteY7" fmla="*/ 415766 h 415766"/>
                  <a:gd name="connsiteX8" fmla="*/ 54791 w 202006"/>
                  <a:gd name="connsiteY8" fmla="*/ 337661 h 415766"/>
                  <a:gd name="connsiteX9" fmla="*/ 41455 w 202006"/>
                  <a:gd name="connsiteY9" fmla="*/ 297656 h 415766"/>
                  <a:gd name="connsiteX10" fmla="*/ 4308 w 202006"/>
                  <a:gd name="connsiteY10" fmla="*/ 45244 h 415766"/>
                  <a:gd name="connsiteX11" fmla="*/ 7166 w 202006"/>
                  <a:gd name="connsiteY11" fmla="*/ 5239 h 41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02006" h="415766">
                    <a:moveTo>
                      <a:pt x="7166" y="5239"/>
                    </a:moveTo>
                    <a:cubicBezTo>
                      <a:pt x="17643" y="-476"/>
                      <a:pt x="30025" y="-4286"/>
                      <a:pt x="35741" y="9049"/>
                    </a:cubicBezTo>
                    <a:cubicBezTo>
                      <a:pt x="52886" y="47149"/>
                      <a:pt x="97653" y="55721"/>
                      <a:pt x="118608" y="90011"/>
                    </a:cubicBezTo>
                    <a:cubicBezTo>
                      <a:pt x="126228" y="101441"/>
                      <a:pt x="139563" y="115729"/>
                      <a:pt x="152898" y="110014"/>
                    </a:cubicBezTo>
                    <a:cubicBezTo>
                      <a:pt x="168138" y="104299"/>
                      <a:pt x="157661" y="85249"/>
                      <a:pt x="160518" y="72866"/>
                    </a:cubicBezTo>
                    <a:cubicBezTo>
                      <a:pt x="197666" y="172879"/>
                      <a:pt x="207191" y="275749"/>
                      <a:pt x="199571" y="380524"/>
                    </a:cubicBezTo>
                    <a:cubicBezTo>
                      <a:pt x="197666" y="404336"/>
                      <a:pt x="190998" y="414814"/>
                      <a:pt x="164328" y="406241"/>
                    </a:cubicBezTo>
                    <a:cubicBezTo>
                      <a:pt x="140516" y="398621"/>
                      <a:pt x="114798" y="403384"/>
                      <a:pt x="76698" y="415766"/>
                    </a:cubicBezTo>
                    <a:cubicBezTo>
                      <a:pt x="140516" y="352901"/>
                      <a:pt x="67173" y="360521"/>
                      <a:pt x="54791" y="337661"/>
                    </a:cubicBezTo>
                    <a:cubicBezTo>
                      <a:pt x="45266" y="326231"/>
                      <a:pt x="41455" y="312896"/>
                      <a:pt x="41455" y="297656"/>
                    </a:cubicBezTo>
                    <a:cubicBezTo>
                      <a:pt x="46218" y="210979"/>
                      <a:pt x="28121" y="128111"/>
                      <a:pt x="4308" y="45244"/>
                    </a:cubicBezTo>
                    <a:cubicBezTo>
                      <a:pt x="498" y="31909"/>
                      <a:pt x="-4264" y="18574"/>
                      <a:pt x="7166" y="5239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:a16="http://schemas.microsoft.com/office/drawing/2014/main" id="{C5C0E564-93E3-445D-8B8A-7BF1D77132FE}"/>
                  </a:ext>
                </a:extLst>
              </p:cNvPr>
              <p:cNvSpPr/>
              <p:nvPr/>
            </p:nvSpPr>
            <p:spPr>
              <a:xfrm>
                <a:off x="10799690" y="-1931466"/>
                <a:ext cx="244349" cy="360001"/>
              </a:xfrm>
              <a:custGeom>
                <a:avLst/>
                <a:gdLst>
                  <a:gd name="connsiteX0" fmla="*/ 114775 w 244349"/>
                  <a:gd name="connsiteY0" fmla="*/ 232600 h 360001"/>
                  <a:gd name="connsiteX1" fmla="*/ 45242 w 244349"/>
                  <a:gd name="connsiteY1" fmla="*/ 69723 h 360001"/>
                  <a:gd name="connsiteX2" fmla="*/ 21430 w 244349"/>
                  <a:gd name="connsiteY2" fmla="*/ 35433 h 360001"/>
                  <a:gd name="connsiteX3" fmla="*/ 3332 w 244349"/>
                  <a:gd name="connsiteY3" fmla="*/ 11620 h 360001"/>
                  <a:gd name="connsiteX4" fmla="*/ 49052 w 244349"/>
                  <a:gd name="connsiteY4" fmla="*/ 10668 h 360001"/>
                  <a:gd name="connsiteX5" fmla="*/ 105250 w 244349"/>
                  <a:gd name="connsiteY5" fmla="*/ 80200 h 360001"/>
                  <a:gd name="connsiteX6" fmla="*/ 232885 w 244349"/>
                  <a:gd name="connsiteY6" fmla="*/ 279273 h 360001"/>
                  <a:gd name="connsiteX7" fmla="*/ 227170 w 244349"/>
                  <a:gd name="connsiteY7" fmla="*/ 330708 h 360001"/>
                  <a:gd name="connsiteX8" fmla="*/ 133825 w 244349"/>
                  <a:gd name="connsiteY8" fmla="*/ 348805 h 360001"/>
                  <a:gd name="connsiteX9" fmla="*/ 134777 w 244349"/>
                  <a:gd name="connsiteY9" fmla="*/ 349758 h 360001"/>
                  <a:gd name="connsiteX10" fmla="*/ 114775 w 244349"/>
                  <a:gd name="connsiteY10" fmla="*/ 232600 h 360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49" h="360001">
                    <a:moveTo>
                      <a:pt x="114775" y="232600"/>
                    </a:moveTo>
                    <a:cubicBezTo>
                      <a:pt x="90962" y="178308"/>
                      <a:pt x="76675" y="120205"/>
                      <a:pt x="45242" y="69723"/>
                    </a:cubicBezTo>
                    <a:cubicBezTo>
                      <a:pt x="37622" y="58293"/>
                      <a:pt x="31907" y="44005"/>
                      <a:pt x="21430" y="35433"/>
                    </a:cubicBezTo>
                    <a:cubicBezTo>
                      <a:pt x="12857" y="27813"/>
                      <a:pt x="-8098" y="25908"/>
                      <a:pt x="3332" y="11620"/>
                    </a:cubicBezTo>
                    <a:cubicBezTo>
                      <a:pt x="13810" y="-1715"/>
                      <a:pt x="34765" y="-5525"/>
                      <a:pt x="49052" y="10668"/>
                    </a:cubicBezTo>
                    <a:cubicBezTo>
                      <a:pt x="69055" y="32575"/>
                      <a:pt x="89057" y="55435"/>
                      <a:pt x="105250" y="80200"/>
                    </a:cubicBezTo>
                    <a:cubicBezTo>
                      <a:pt x="149065" y="145923"/>
                      <a:pt x="190975" y="212598"/>
                      <a:pt x="232885" y="279273"/>
                    </a:cubicBezTo>
                    <a:cubicBezTo>
                      <a:pt x="244315" y="297370"/>
                      <a:pt x="253840" y="316420"/>
                      <a:pt x="227170" y="330708"/>
                    </a:cubicBezTo>
                    <a:cubicBezTo>
                      <a:pt x="199548" y="352615"/>
                      <a:pt x="170973" y="373570"/>
                      <a:pt x="133825" y="348805"/>
                    </a:cubicBezTo>
                    <a:lnTo>
                      <a:pt x="134777" y="349758"/>
                    </a:lnTo>
                    <a:cubicBezTo>
                      <a:pt x="125252" y="311658"/>
                      <a:pt x="126205" y="271653"/>
                      <a:pt x="114775" y="232600"/>
                    </a:cubicBezTo>
                    <a:close/>
                  </a:path>
                </a:pathLst>
              </a:custGeom>
              <a:solidFill>
                <a:srgbClr val="F5EFF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:a16="http://schemas.microsoft.com/office/drawing/2014/main" id="{4C24C81A-25A0-4E40-BAC1-7394B2C54B10}"/>
                  </a:ext>
                </a:extLst>
              </p:cNvPr>
              <p:cNvSpPr/>
              <p:nvPr/>
            </p:nvSpPr>
            <p:spPr>
              <a:xfrm>
                <a:off x="11176773" y="-2457448"/>
                <a:ext cx="180537" cy="277132"/>
              </a:xfrm>
              <a:custGeom>
                <a:avLst/>
                <a:gdLst>
                  <a:gd name="connsiteX0" fmla="*/ 40586 w 180537"/>
                  <a:gd name="connsiteY0" fmla="*/ 22299 h 277132"/>
                  <a:gd name="connsiteX1" fmla="*/ 170127 w 180537"/>
                  <a:gd name="connsiteY1" fmla="*/ 53732 h 277132"/>
                  <a:gd name="connsiteX2" fmla="*/ 18679 w 180537"/>
                  <a:gd name="connsiteY2" fmla="*/ 276617 h 277132"/>
                  <a:gd name="connsiteX3" fmla="*/ 4391 w 180537"/>
                  <a:gd name="connsiteY3" fmla="*/ 248994 h 277132"/>
                  <a:gd name="connsiteX4" fmla="*/ 49159 w 180537"/>
                  <a:gd name="connsiteY4" fmla="*/ 204227 h 277132"/>
                  <a:gd name="connsiteX5" fmla="*/ 64399 w 180537"/>
                  <a:gd name="connsiteY5" fmla="*/ 66114 h 277132"/>
                  <a:gd name="connsiteX6" fmla="*/ 40586 w 180537"/>
                  <a:gd name="connsiteY6" fmla="*/ 22299 h 27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0537" h="277132">
                    <a:moveTo>
                      <a:pt x="40586" y="22299"/>
                    </a:moveTo>
                    <a:cubicBezTo>
                      <a:pt x="92021" y="-16753"/>
                      <a:pt x="148219" y="-3418"/>
                      <a:pt x="170127" y="53732"/>
                    </a:cubicBezTo>
                    <a:cubicBezTo>
                      <a:pt x="212989" y="166127"/>
                      <a:pt x="115834" y="263282"/>
                      <a:pt x="18679" y="276617"/>
                    </a:cubicBezTo>
                    <a:cubicBezTo>
                      <a:pt x="-7991" y="280427"/>
                      <a:pt x="581" y="262329"/>
                      <a:pt x="4391" y="248994"/>
                    </a:cubicBezTo>
                    <a:cubicBezTo>
                      <a:pt x="13916" y="228039"/>
                      <a:pt x="26299" y="213752"/>
                      <a:pt x="49159" y="204227"/>
                    </a:cubicBezTo>
                    <a:cubicBezTo>
                      <a:pt x="113929" y="175652"/>
                      <a:pt x="119644" y="108977"/>
                      <a:pt x="64399" y="66114"/>
                    </a:cubicBezTo>
                    <a:cubicBezTo>
                      <a:pt x="50111" y="54684"/>
                      <a:pt x="30109" y="46112"/>
                      <a:pt x="40586" y="22299"/>
                    </a:cubicBezTo>
                    <a:close/>
                  </a:path>
                </a:pathLst>
              </a:custGeom>
              <a:solidFill>
                <a:srgbClr val="F6DEC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5" name="Freeform: Shape 434">
                <a:extLst>
                  <a:ext uri="{FF2B5EF4-FFF2-40B4-BE49-F238E27FC236}">
                    <a16:creationId xmlns:a16="http://schemas.microsoft.com/office/drawing/2014/main" id="{BA99A85C-CC54-41F7-BD14-020925CD6EEA}"/>
                  </a:ext>
                </a:extLst>
              </p:cNvPr>
              <p:cNvSpPr/>
              <p:nvPr/>
            </p:nvSpPr>
            <p:spPr>
              <a:xfrm>
                <a:off x="10808737" y="-3292730"/>
                <a:ext cx="381255" cy="741376"/>
              </a:xfrm>
              <a:custGeom>
                <a:avLst/>
                <a:gdLst>
                  <a:gd name="connsiteX0" fmla="*/ 331470 w 381255"/>
                  <a:gd name="connsiteY0" fmla="*/ 408954 h 741376"/>
                  <a:gd name="connsiteX1" fmla="*/ 379095 w 381255"/>
                  <a:gd name="connsiteY1" fmla="*/ 741377 h 741376"/>
                  <a:gd name="connsiteX2" fmla="*/ 341947 w 381255"/>
                  <a:gd name="connsiteY2" fmla="*/ 733757 h 741376"/>
                  <a:gd name="connsiteX3" fmla="*/ 348615 w 381255"/>
                  <a:gd name="connsiteY3" fmla="*/ 590882 h 741376"/>
                  <a:gd name="connsiteX4" fmla="*/ 304800 w 381255"/>
                  <a:gd name="connsiteY4" fmla="*/ 417527 h 741376"/>
                  <a:gd name="connsiteX5" fmla="*/ 32385 w 381255"/>
                  <a:gd name="connsiteY5" fmla="*/ 35574 h 741376"/>
                  <a:gd name="connsiteX6" fmla="*/ 0 w 381255"/>
                  <a:gd name="connsiteY6" fmla="*/ 8904 h 741376"/>
                  <a:gd name="connsiteX7" fmla="*/ 46672 w 381255"/>
                  <a:gd name="connsiteY7" fmla="*/ 8904 h 741376"/>
                  <a:gd name="connsiteX8" fmla="*/ 160020 w 381255"/>
                  <a:gd name="connsiteY8" fmla="*/ 122252 h 741376"/>
                  <a:gd name="connsiteX9" fmla="*/ 315278 w 381255"/>
                  <a:gd name="connsiteY9" fmla="*/ 369902 h 741376"/>
                  <a:gd name="connsiteX10" fmla="*/ 331470 w 381255"/>
                  <a:gd name="connsiteY10" fmla="*/ 408954 h 741376"/>
                  <a:gd name="connsiteX11" fmla="*/ 331470 w 381255"/>
                  <a:gd name="connsiteY11" fmla="*/ 408954 h 741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81255" h="741376">
                    <a:moveTo>
                      <a:pt x="331470" y="408954"/>
                    </a:moveTo>
                    <a:cubicBezTo>
                      <a:pt x="360045" y="517539"/>
                      <a:pt x="389572" y="627077"/>
                      <a:pt x="379095" y="741377"/>
                    </a:cubicBezTo>
                    <a:cubicBezTo>
                      <a:pt x="366713" y="739472"/>
                      <a:pt x="352425" y="745187"/>
                      <a:pt x="341947" y="733757"/>
                    </a:cubicBezTo>
                    <a:cubicBezTo>
                      <a:pt x="367665" y="687084"/>
                      <a:pt x="353378" y="637554"/>
                      <a:pt x="348615" y="590882"/>
                    </a:cubicBezTo>
                    <a:cubicBezTo>
                      <a:pt x="341947" y="531827"/>
                      <a:pt x="328613" y="472772"/>
                      <a:pt x="304800" y="417527"/>
                    </a:cubicBezTo>
                    <a:cubicBezTo>
                      <a:pt x="252413" y="262269"/>
                      <a:pt x="161925" y="135587"/>
                      <a:pt x="32385" y="35574"/>
                    </a:cubicBezTo>
                    <a:cubicBezTo>
                      <a:pt x="20955" y="27002"/>
                      <a:pt x="10478" y="17477"/>
                      <a:pt x="0" y="8904"/>
                    </a:cubicBezTo>
                    <a:cubicBezTo>
                      <a:pt x="15240" y="10809"/>
                      <a:pt x="31433" y="-12051"/>
                      <a:pt x="46672" y="8904"/>
                    </a:cubicBezTo>
                    <a:cubicBezTo>
                      <a:pt x="84772" y="47004"/>
                      <a:pt x="123825" y="83199"/>
                      <a:pt x="160020" y="122252"/>
                    </a:cubicBezTo>
                    <a:cubicBezTo>
                      <a:pt x="227647" y="194642"/>
                      <a:pt x="272415" y="281319"/>
                      <a:pt x="315278" y="369902"/>
                    </a:cubicBezTo>
                    <a:cubicBezTo>
                      <a:pt x="322897" y="382284"/>
                      <a:pt x="326708" y="395619"/>
                      <a:pt x="331470" y="408954"/>
                    </a:cubicBezTo>
                    <a:lnTo>
                      <a:pt x="331470" y="408954"/>
                    </a:lnTo>
                    <a:close/>
                  </a:path>
                </a:pathLst>
              </a:custGeom>
              <a:solidFill>
                <a:srgbClr val="7254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6" name="Freeform: Shape 435">
                <a:extLst>
                  <a:ext uri="{FF2B5EF4-FFF2-40B4-BE49-F238E27FC236}">
                    <a16:creationId xmlns:a16="http://schemas.microsoft.com/office/drawing/2014/main" id="{93548F62-F0E5-4693-B101-EDCCC464F9A0}"/>
                  </a:ext>
                </a:extLst>
              </p:cNvPr>
              <p:cNvSpPr/>
              <p:nvPr/>
            </p:nvSpPr>
            <p:spPr>
              <a:xfrm>
                <a:off x="11161162" y="-2435148"/>
                <a:ext cx="130995" cy="226695"/>
              </a:xfrm>
              <a:custGeom>
                <a:avLst/>
                <a:gdLst>
                  <a:gd name="connsiteX0" fmla="*/ 56197 w 130995"/>
                  <a:gd name="connsiteY0" fmla="*/ 0 h 226695"/>
                  <a:gd name="connsiteX1" fmla="*/ 85725 w 130995"/>
                  <a:gd name="connsiteY1" fmla="*/ 33338 h 226695"/>
                  <a:gd name="connsiteX2" fmla="*/ 130492 w 130995"/>
                  <a:gd name="connsiteY2" fmla="*/ 103823 h 226695"/>
                  <a:gd name="connsiteX3" fmla="*/ 73342 w 130995"/>
                  <a:gd name="connsiteY3" fmla="*/ 193358 h 226695"/>
                  <a:gd name="connsiteX4" fmla="*/ 19050 w 130995"/>
                  <a:gd name="connsiteY4" fmla="*/ 226695 h 226695"/>
                  <a:gd name="connsiteX5" fmla="*/ 0 w 130995"/>
                  <a:gd name="connsiteY5" fmla="*/ 182880 h 226695"/>
                  <a:gd name="connsiteX6" fmla="*/ 7620 w 130995"/>
                  <a:gd name="connsiteY6" fmla="*/ 56198 h 226695"/>
                  <a:gd name="connsiteX7" fmla="*/ 13335 w 130995"/>
                  <a:gd name="connsiteY7" fmla="*/ 56198 h 226695"/>
                  <a:gd name="connsiteX8" fmla="*/ 19050 w 130995"/>
                  <a:gd name="connsiteY8" fmla="*/ 96202 h 226695"/>
                  <a:gd name="connsiteX9" fmla="*/ 56197 w 130995"/>
                  <a:gd name="connsiteY9" fmla="*/ 0 h 22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995" h="226695">
                    <a:moveTo>
                      <a:pt x="56197" y="0"/>
                    </a:moveTo>
                    <a:cubicBezTo>
                      <a:pt x="57150" y="19050"/>
                      <a:pt x="71438" y="25717"/>
                      <a:pt x="85725" y="33338"/>
                    </a:cubicBezTo>
                    <a:cubicBezTo>
                      <a:pt x="116205" y="47625"/>
                      <a:pt x="134302" y="70485"/>
                      <a:pt x="130492" y="103823"/>
                    </a:cubicBezTo>
                    <a:cubicBezTo>
                      <a:pt x="126682" y="141923"/>
                      <a:pt x="116205" y="180975"/>
                      <a:pt x="73342" y="193358"/>
                    </a:cubicBezTo>
                    <a:cubicBezTo>
                      <a:pt x="50482" y="200025"/>
                      <a:pt x="34290" y="211455"/>
                      <a:pt x="19050" y="226695"/>
                    </a:cubicBezTo>
                    <a:cubicBezTo>
                      <a:pt x="12382" y="212408"/>
                      <a:pt x="53340" y="176213"/>
                      <a:pt x="0" y="182880"/>
                    </a:cubicBezTo>
                    <a:cubicBezTo>
                      <a:pt x="33338" y="142875"/>
                      <a:pt x="3810" y="98108"/>
                      <a:pt x="7620" y="56198"/>
                    </a:cubicBezTo>
                    <a:cubicBezTo>
                      <a:pt x="9525" y="56198"/>
                      <a:pt x="11430" y="56198"/>
                      <a:pt x="13335" y="56198"/>
                    </a:cubicBezTo>
                    <a:cubicBezTo>
                      <a:pt x="15240" y="67627"/>
                      <a:pt x="16192" y="80010"/>
                      <a:pt x="19050" y="96202"/>
                    </a:cubicBezTo>
                    <a:cubicBezTo>
                      <a:pt x="57150" y="69533"/>
                      <a:pt x="33338" y="25717"/>
                      <a:pt x="56197" y="0"/>
                    </a:cubicBezTo>
                    <a:close/>
                  </a:path>
                </a:pathLst>
              </a:custGeom>
              <a:solidFill>
                <a:srgbClr val="F4B8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7" name="Freeform: Shape 436">
                <a:extLst>
                  <a:ext uri="{FF2B5EF4-FFF2-40B4-BE49-F238E27FC236}">
                    <a16:creationId xmlns:a16="http://schemas.microsoft.com/office/drawing/2014/main" id="{DC872651-EF42-4885-B988-FBC88BB3526B}"/>
                  </a:ext>
                </a:extLst>
              </p:cNvPr>
              <p:cNvSpPr/>
              <p:nvPr/>
            </p:nvSpPr>
            <p:spPr>
              <a:xfrm>
                <a:off x="10240365" y="-3303828"/>
                <a:ext cx="253094" cy="544388"/>
              </a:xfrm>
              <a:custGeom>
                <a:avLst/>
                <a:gdLst>
                  <a:gd name="connsiteX0" fmla="*/ 32115 w 253094"/>
                  <a:gd name="connsiteY0" fmla="*/ 400050 h 544388"/>
                  <a:gd name="connsiteX1" fmla="*/ 207375 w 253094"/>
                  <a:gd name="connsiteY1" fmla="*/ 38100 h 544388"/>
                  <a:gd name="connsiteX2" fmla="*/ 241665 w 253094"/>
                  <a:gd name="connsiteY2" fmla="*/ 0 h 544388"/>
                  <a:gd name="connsiteX3" fmla="*/ 253094 w 253094"/>
                  <a:gd name="connsiteY3" fmla="*/ 10477 h 544388"/>
                  <a:gd name="connsiteX4" fmla="*/ 99742 w 253094"/>
                  <a:gd name="connsiteY4" fmla="*/ 283845 h 544388"/>
                  <a:gd name="connsiteX5" fmla="*/ 37830 w 253094"/>
                  <a:gd name="connsiteY5" fmla="*/ 541020 h 544388"/>
                  <a:gd name="connsiteX6" fmla="*/ 682 w 253094"/>
                  <a:gd name="connsiteY6" fmla="*/ 522923 h 544388"/>
                  <a:gd name="connsiteX7" fmla="*/ 32115 w 253094"/>
                  <a:gd name="connsiteY7" fmla="*/ 400050 h 54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3094" h="544388">
                    <a:moveTo>
                      <a:pt x="32115" y="400050"/>
                    </a:moveTo>
                    <a:cubicBezTo>
                      <a:pt x="73072" y="270510"/>
                      <a:pt x="123555" y="145733"/>
                      <a:pt x="207375" y="38100"/>
                    </a:cubicBezTo>
                    <a:cubicBezTo>
                      <a:pt x="217852" y="24765"/>
                      <a:pt x="230235" y="12383"/>
                      <a:pt x="241665" y="0"/>
                    </a:cubicBezTo>
                    <a:cubicBezTo>
                      <a:pt x="245475" y="3810"/>
                      <a:pt x="249285" y="7620"/>
                      <a:pt x="253094" y="10477"/>
                    </a:cubicBezTo>
                    <a:cubicBezTo>
                      <a:pt x="192135" y="96202"/>
                      <a:pt x="132127" y="182880"/>
                      <a:pt x="99742" y="283845"/>
                    </a:cubicBezTo>
                    <a:cubicBezTo>
                      <a:pt x="85455" y="370523"/>
                      <a:pt x="58784" y="455295"/>
                      <a:pt x="37830" y="541020"/>
                    </a:cubicBezTo>
                    <a:cubicBezTo>
                      <a:pt x="17827" y="551498"/>
                      <a:pt x="10207" y="535305"/>
                      <a:pt x="682" y="522923"/>
                    </a:cubicBezTo>
                    <a:cubicBezTo>
                      <a:pt x="-3128" y="479107"/>
                      <a:pt x="9255" y="438150"/>
                      <a:pt x="32115" y="400050"/>
                    </a:cubicBezTo>
                    <a:close/>
                  </a:path>
                </a:pathLst>
              </a:custGeom>
              <a:solidFill>
                <a:srgbClr val="705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8" name="Freeform: Shape 437">
                <a:extLst>
                  <a:ext uri="{FF2B5EF4-FFF2-40B4-BE49-F238E27FC236}">
                    <a16:creationId xmlns:a16="http://schemas.microsoft.com/office/drawing/2014/main" id="{D178D463-2A5B-4620-8F3F-1653436E86F5}"/>
                  </a:ext>
                </a:extLst>
              </p:cNvPr>
              <p:cNvSpPr/>
              <p:nvPr/>
            </p:nvSpPr>
            <p:spPr>
              <a:xfrm>
                <a:off x="10693484" y="-3322726"/>
                <a:ext cx="161925" cy="468477"/>
              </a:xfrm>
              <a:custGeom>
                <a:avLst/>
                <a:gdLst>
                  <a:gd name="connsiteX0" fmla="*/ 154305 w 161925"/>
                  <a:gd name="connsiteY0" fmla="*/ 352272 h 468477"/>
                  <a:gd name="connsiteX1" fmla="*/ 161925 w 161925"/>
                  <a:gd name="connsiteY1" fmla="*/ 418947 h 468477"/>
                  <a:gd name="connsiteX2" fmla="*/ 149543 w 161925"/>
                  <a:gd name="connsiteY2" fmla="*/ 468477 h 468477"/>
                  <a:gd name="connsiteX3" fmla="*/ 122873 w 161925"/>
                  <a:gd name="connsiteY3" fmla="*/ 397992 h 468477"/>
                  <a:gd name="connsiteX4" fmla="*/ 106680 w 161925"/>
                  <a:gd name="connsiteY4" fmla="*/ 282740 h 468477"/>
                  <a:gd name="connsiteX5" fmla="*/ 0 w 161925"/>
                  <a:gd name="connsiteY5" fmla="*/ 28422 h 468477"/>
                  <a:gd name="connsiteX6" fmla="*/ 38100 w 161925"/>
                  <a:gd name="connsiteY6" fmla="*/ 8420 h 468477"/>
                  <a:gd name="connsiteX7" fmla="*/ 33338 w 161925"/>
                  <a:gd name="connsiteY7" fmla="*/ 41757 h 468477"/>
                  <a:gd name="connsiteX8" fmla="*/ 154305 w 161925"/>
                  <a:gd name="connsiteY8" fmla="*/ 352272 h 468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925" h="468477">
                    <a:moveTo>
                      <a:pt x="154305" y="352272"/>
                    </a:moveTo>
                    <a:cubicBezTo>
                      <a:pt x="157163" y="374180"/>
                      <a:pt x="159068" y="397040"/>
                      <a:pt x="161925" y="418947"/>
                    </a:cubicBezTo>
                    <a:cubicBezTo>
                      <a:pt x="149543" y="433235"/>
                      <a:pt x="166688" y="455142"/>
                      <a:pt x="149543" y="468477"/>
                    </a:cubicBezTo>
                    <a:cubicBezTo>
                      <a:pt x="120968" y="453237"/>
                      <a:pt x="122873" y="423710"/>
                      <a:pt x="122873" y="397992"/>
                    </a:cubicBezTo>
                    <a:cubicBezTo>
                      <a:pt x="122873" y="358940"/>
                      <a:pt x="117158" y="320840"/>
                      <a:pt x="106680" y="282740"/>
                    </a:cubicBezTo>
                    <a:cubicBezTo>
                      <a:pt x="90488" y="190347"/>
                      <a:pt x="45720" y="108432"/>
                      <a:pt x="0" y="28422"/>
                    </a:cubicBezTo>
                    <a:cubicBezTo>
                      <a:pt x="13335" y="23660"/>
                      <a:pt x="8573" y="-17298"/>
                      <a:pt x="38100" y="8420"/>
                    </a:cubicBezTo>
                    <a:cubicBezTo>
                      <a:pt x="6668" y="15087"/>
                      <a:pt x="26670" y="31280"/>
                      <a:pt x="33338" y="41757"/>
                    </a:cubicBezTo>
                    <a:cubicBezTo>
                      <a:pt x="92393" y="137960"/>
                      <a:pt x="126683" y="243687"/>
                      <a:pt x="154305" y="352272"/>
                    </a:cubicBezTo>
                    <a:close/>
                  </a:path>
                </a:pathLst>
              </a:custGeom>
              <a:solidFill>
                <a:srgbClr val="7759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39" name="Freeform: Shape 438">
                <a:extLst>
                  <a:ext uri="{FF2B5EF4-FFF2-40B4-BE49-F238E27FC236}">
                    <a16:creationId xmlns:a16="http://schemas.microsoft.com/office/drawing/2014/main" id="{0DDAE14F-697A-470D-AB78-A268595F4639}"/>
                  </a:ext>
                </a:extLst>
              </p:cNvPr>
              <p:cNvSpPr/>
              <p:nvPr/>
            </p:nvSpPr>
            <p:spPr>
              <a:xfrm>
                <a:off x="10530382" y="-1921316"/>
                <a:ext cx="165191" cy="105292"/>
              </a:xfrm>
              <a:custGeom>
                <a:avLst/>
                <a:gdLst>
                  <a:gd name="connsiteX0" fmla="*/ 125955 w 165191"/>
                  <a:gd name="connsiteY0" fmla="*/ 50047 h 105292"/>
                  <a:gd name="connsiteX1" fmla="*/ 152625 w 165191"/>
                  <a:gd name="connsiteY1" fmla="*/ 55762 h 105292"/>
                  <a:gd name="connsiteX2" fmla="*/ 154530 w 165191"/>
                  <a:gd name="connsiteY2" fmla="*/ 73860 h 105292"/>
                  <a:gd name="connsiteX3" fmla="*/ 154530 w 165191"/>
                  <a:gd name="connsiteY3" fmla="*/ 74812 h 105292"/>
                  <a:gd name="connsiteX4" fmla="*/ 137385 w 165191"/>
                  <a:gd name="connsiteY4" fmla="*/ 105292 h 105292"/>
                  <a:gd name="connsiteX5" fmla="*/ 83092 w 165191"/>
                  <a:gd name="connsiteY5" fmla="*/ 80527 h 105292"/>
                  <a:gd name="connsiteX6" fmla="*/ 70710 w 165191"/>
                  <a:gd name="connsiteY6" fmla="*/ 82432 h 105292"/>
                  <a:gd name="connsiteX7" fmla="*/ 51660 w 165191"/>
                  <a:gd name="connsiteY7" fmla="*/ 81480 h 105292"/>
                  <a:gd name="connsiteX8" fmla="*/ 39277 w 165191"/>
                  <a:gd name="connsiteY8" fmla="*/ 78622 h 105292"/>
                  <a:gd name="connsiteX9" fmla="*/ 8797 w 165191"/>
                  <a:gd name="connsiteY9" fmla="*/ 38617 h 105292"/>
                  <a:gd name="connsiteX10" fmla="*/ 36420 w 165191"/>
                  <a:gd name="connsiteY10" fmla="*/ 4327 h 105292"/>
                  <a:gd name="connsiteX11" fmla="*/ 80235 w 165191"/>
                  <a:gd name="connsiteY11" fmla="*/ 1470 h 105292"/>
                  <a:gd name="connsiteX12" fmla="*/ 91665 w 165191"/>
                  <a:gd name="connsiteY12" fmla="*/ 7185 h 105292"/>
                  <a:gd name="connsiteX13" fmla="*/ 125955 w 165191"/>
                  <a:gd name="connsiteY13" fmla="*/ 50047 h 105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5191" h="105292">
                    <a:moveTo>
                      <a:pt x="125955" y="50047"/>
                    </a:moveTo>
                    <a:cubicBezTo>
                      <a:pt x="134527" y="51952"/>
                      <a:pt x="143100" y="54810"/>
                      <a:pt x="152625" y="55762"/>
                    </a:cubicBezTo>
                    <a:cubicBezTo>
                      <a:pt x="180247" y="58620"/>
                      <a:pt x="153577" y="68145"/>
                      <a:pt x="154530" y="73860"/>
                    </a:cubicBezTo>
                    <a:cubicBezTo>
                      <a:pt x="154530" y="73860"/>
                      <a:pt x="154530" y="74812"/>
                      <a:pt x="154530" y="74812"/>
                    </a:cubicBezTo>
                    <a:cubicBezTo>
                      <a:pt x="142147" y="81480"/>
                      <a:pt x="156435" y="102435"/>
                      <a:pt x="137385" y="105292"/>
                    </a:cubicBezTo>
                    <a:cubicBezTo>
                      <a:pt x="117382" y="102435"/>
                      <a:pt x="109762" y="70050"/>
                      <a:pt x="83092" y="80527"/>
                    </a:cubicBezTo>
                    <a:cubicBezTo>
                      <a:pt x="79282" y="81480"/>
                      <a:pt x="74520" y="82432"/>
                      <a:pt x="70710" y="82432"/>
                    </a:cubicBezTo>
                    <a:cubicBezTo>
                      <a:pt x="64042" y="83385"/>
                      <a:pt x="58327" y="82432"/>
                      <a:pt x="51660" y="81480"/>
                    </a:cubicBezTo>
                    <a:cubicBezTo>
                      <a:pt x="47850" y="80527"/>
                      <a:pt x="43087" y="79575"/>
                      <a:pt x="39277" y="78622"/>
                    </a:cubicBezTo>
                    <a:cubicBezTo>
                      <a:pt x="23085" y="70050"/>
                      <a:pt x="-17873" y="80527"/>
                      <a:pt x="8797" y="38617"/>
                    </a:cubicBezTo>
                    <a:cubicBezTo>
                      <a:pt x="18322" y="27187"/>
                      <a:pt x="24990" y="13852"/>
                      <a:pt x="36420" y="4327"/>
                    </a:cubicBezTo>
                    <a:cubicBezTo>
                      <a:pt x="50707" y="-3293"/>
                      <a:pt x="65947" y="1470"/>
                      <a:pt x="80235" y="1470"/>
                    </a:cubicBezTo>
                    <a:cubicBezTo>
                      <a:pt x="84045" y="2422"/>
                      <a:pt x="87855" y="4327"/>
                      <a:pt x="91665" y="7185"/>
                    </a:cubicBezTo>
                    <a:cubicBezTo>
                      <a:pt x="102142" y="23377"/>
                      <a:pt x="124050" y="28140"/>
                      <a:pt x="125955" y="50047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:a16="http://schemas.microsoft.com/office/drawing/2014/main" id="{B7001FE0-0D8F-4EAB-BEB8-116D893BBA89}"/>
                  </a:ext>
                </a:extLst>
              </p:cNvPr>
              <p:cNvSpPr/>
              <p:nvPr/>
            </p:nvSpPr>
            <p:spPr>
              <a:xfrm>
                <a:off x="10764922" y="-1904606"/>
                <a:ext cx="96202" cy="149542"/>
              </a:xfrm>
              <a:custGeom>
                <a:avLst/>
                <a:gdLst>
                  <a:gd name="connsiteX0" fmla="*/ 0 w 96202"/>
                  <a:gd name="connsiteY0" fmla="*/ 0 h 149542"/>
                  <a:gd name="connsiteX1" fmla="*/ 96203 w 96202"/>
                  <a:gd name="connsiteY1" fmla="*/ 149542 h 149542"/>
                  <a:gd name="connsiteX2" fmla="*/ 0 w 96202"/>
                  <a:gd name="connsiteY2" fmla="*/ 0 h 149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6202" h="149542">
                    <a:moveTo>
                      <a:pt x="0" y="0"/>
                    </a:moveTo>
                    <a:cubicBezTo>
                      <a:pt x="31433" y="50483"/>
                      <a:pt x="68580" y="97155"/>
                      <a:pt x="96203" y="149542"/>
                    </a:cubicBezTo>
                    <a:cubicBezTo>
                      <a:pt x="42863" y="113348"/>
                      <a:pt x="12383" y="62865"/>
                      <a:pt x="0" y="0"/>
                    </a:cubicBezTo>
                    <a:close/>
                  </a:path>
                </a:pathLst>
              </a:custGeom>
              <a:solidFill>
                <a:srgbClr val="B7B2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:a16="http://schemas.microsoft.com/office/drawing/2014/main" id="{7BD4770E-782C-46F2-82ED-18C9368D5E93}"/>
                  </a:ext>
                </a:extLst>
              </p:cNvPr>
              <p:cNvSpPr/>
              <p:nvPr/>
            </p:nvSpPr>
            <p:spPr>
              <a:xfrm>
                <a:off x="10619190" y="-1922350"/>
                <a:ext cx="114300" cy="51081"/>
              </a:xfrm>
              <a:custGeom>
                <a:avLst/>
                <a:gdLst>
                  <a:gd name="connsiteX0" fmla="*/ 37147 w 114300"/>
                  <a:gd name="connsiteY0" fmla="*/ 51081 h 51081"/>
                  <a:gd name="connsiteX1" fmla="*/ 0 w 114300"/>
                  <a:gd name="connsiteY1" fmla="*/ 11076 h 51081"/>
                  <a:gd name="connsiteX2" fmla="*/ 45720 w 114300"/>
                  <a:gd name="connsiteY2" fmla="*/ 8219 h 51081"/>
                  <a:gd name="connsiteX3" fmla="*/ 114300 w 114300"/>
                  <a:gd name="connsiteY3" fmla="*/ 8219 h 51081"/>
                  <a:gd name="connsiteX4" fmla="*/ 37147 w 114300"/>
                  <a:gd name="connsiteY4" fmla="*/ 51081 h 5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51081">
                    <a:moveTo>
                      <a:pt x="37147" y="51081"/>
                    </a:moveTo>
                    <a:cubicBezTo>
                      <a:pt x="23813" y="38699"/>
                      <a:pt x="1905" y="33936"/>
                      <a:pt x="0" y="11076"/>
                    </a:cubicBezTo>
                    <a:cubicBezTo>
                      <a:pt x="14288" y="-5116"/>
                      <a:pt x="29528" y="-1306"/>
                      <a:pt x="45720" y="8219"/>
                    </a:cubicBezTo>
                    <a:cubicBezTo>
                      <a:pt x="67628" y="8219"/>
                      <a:pt x="89535" y="8219"/>
                      <a:pt x="114300" y="8219"/>
                    </a:cubicBezTo>
                    <a:cubicBezTo>
                      <a:pt x="100965" y="53939"/>
                      <a:pt x="67628" y="50129"/>
                      <a:pt x="37147" y="51081"/>
                    </a:cubicBezTo>
                    <a:close/>
                  </a:path>
                </a:pathLst>
              </a:custGeom>
              <a:solidFill>
                <a:srgbClr val="DBD4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:a16="http://schemas.microsoft.com/office/drawing/2014/main" id="{2EBC45E3-9B95-4ACE-B61E-D18173C25030}"/>
                  </a:ext>
                </a:extLst>
              </p:cNvPr>
              <p:cNvSpPr/>
              <p:nvPr/>
            </p:nvSpPr>
            <p:spPr>
              <a:xfrm>
                <a:off x="10933515" y="-1599806"/>
                <a:ext cx="123886" cy="58102"/>
              </a:xfrm>
              <a:custGeom>
                <a:avLst/>
                <a:gdLst>
                  <a:gd name="connsiteX0" fmla="*/ 0 w 123886"/>
                  <a:gd name="connsiteY0" fmla="*/ 18098 h 58102"/>
                  <a:gd name="connsiteX1" fmla="*/ 93345 w 123886"/>
                  <a:gd name="connsiteY1" fmla="*/ 0 h 58102"/>
                  <a:gd name="connsiteX2" fmla="*/ 121920 w 123886"/>
                  <a:gd name="connsiteY2" fmla="*/ 58103 h 58102"/>
                  <a:gd name="connsiteX3" fmla="*/ 110490 w 123886"/>
                  <a:gd name="connsiteY3" fmla="*/ 57150 h 58102"/>
                  <a:gd name="connsiteX4" fmla="*/ 65723 w 123886"/>
                  <a:gd name="connsiteY4" fmla="*/ 45720 h 58102"/>
                  <a:gd name="connsiteX5" fmla="*/ 8573 w 123886"/>
                  <a:gd name="connsiteY5" fmla="*/ 48578 h 58102"/>
                  <a:gd name="connsiteX6" fmla="*/ 0 w 123886"/>
                  <a:gd name="connsiteY6" fmla="*/ 18098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3886" h="58102">
                    <a:moveTo>
                      <a:pt x="0" y="18098"/>
                    </a:moveTo>
                    <a:cubicBezTo>
                      <a:pt x="33338" y="25717"/>
                      <a:pt x="60960" y="953"/>
                      <a:pt x="93345" y="0"/>
                    </a:cubicBezTo>
                    <a:cubicBezTo>
                      <a:pt x="118110" y="11430"/>
                      <a:pt x="128588" y="31433"/>
                      <a:pt x="121920" y="58103"/>
                    </a:cubicBezTo>
                    <a:cubicBezTo>
                      <a:pt x="118110" y="58103"/>
                      <a:pt x="114300" y="57150"/>
                      <a:pt x="110490" y="57150"/>
                    </a:cubicBezTo>
                    <a:cubicBezTo>
                      <a:pt x="98107" y="41910"/>
                      <a:pt x="84773" y="38100"/>
                      <a:pt x="65723" y="45720"/>
                    </a:cubicBezTo>
                    <a:cubicBezTo>
                      <a:pt x="47625" y="53340"/>
                      <a:pt x="28575" y="64770"/>
                      <a:pt x="8573" y="48578"/>
                    </a:cubicBezTo>
                    <a:cubicBezTo>
                      <a:pt x="5715" y="39053"/>
                      <a:pt x="2857" y="28575"/>
                      <a:pt x="0" y="18098"/>
                    </a:cubicBezTo>
                    <a:close/>
                  </a:path>
                </a:pathLst>
              </a:custGeom>
              <a:solidFill>
                <a:srgbClr val="513F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3" name="Freeform: Shape 442">
                <a:extLst>
                  <a:ext uri="{FF2B5EF4-FFF2-40B4-BE49-F238E27FC236}">
                    <a16:creationId xmlns:a16="http://schemas.microsoft.com/office/drawing/2014/main" id="{BF8A6048-28A4-4476-8C12-4714692A5F2C}"/>
                  </a:ext>
                </a:extLst>
              </p:cNvPr>
              <p:cNvSpPr/>
              <p:nvPr/>
            </p:nvSpPr>
            <p:spPr>
              <a:xfrm>
                <a:off x="10902082" y="-1698866"/>
                <a:ext cx="39899" cy="117157"/>
              </a:xfrm>
              <a:custGeom>
                <a:avLst/>
                <a:gdLst>
                  <a:gd name="connsiteX0" fmla="*/ 12382 w 39899"/>
                  <a:gd name="connsiteY0" fmla="*/ 0 h 117157"/>
                  <a:gd name="connsiteX1" fmla="*/ 32385 w 39899"/>
                  <a:gd name="connsiteY1" fmla="*/ 117158 h 117157"/>
                  <a:gd name="connsiteX2" fmla="*/ 8572 w 39899"/>
                  <a:gd name="connsiteY2" fmla="*/ 88583 h 117157"/>
                  <a:gd name="connsiteX3" fmla="*/ 0 w 39899"/>
                  <a:gd name="connsiteY3" fmla="*/ 23813 h 117157"/>
                  <a:gd name="connsiteX4" fmla="*/ 12382 w 39899"/>
                  <a:gd name="connsiteY4" fmla="*/ 0 h 11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99" h="117157">
                    <a:moveTo>
                      <a:pt x="12382" y="0"/>
                    </a:moveTo>
                    <a:cubicBezTo>
                      <a:pt x="39052" y="36195"/>
                      <a:pt x="47625" y="74295"/>
                      <a:pt x="32385" y="117158"/>
                    </a:cubicBezTo>
                    <a:cubicBezTo>
                      <a:pt x="17145" y="114300"/>
                      <a:pt x="21907" y="93345"/>
                      <a:pt x="8572" y="88583"/>
                    </a:cubicBezTo>
                    <a:cubicBezTo>
                      <a:pt x="18097" y="64770"/>
                      <a:pt x="952" y="45720"/>
                      <a:pt x="0" y="23813"/>
                    </a:cubicBezTo>
                    <a:cubicBezTo>
                      <a:pt x="9525" y="20002"/>
                      <a:pt x="10477" y="9525"/>
                      <a:pt x="12382" y="0"/>
                    </a:cubicBezTo>
                    <a:close/>
                  </a:path>
                </a:pathLst>
              </a:custGeom>
              <a:solidFill>
                <a:srgbClr val="4A424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:a16="http://schemas.microsoft.com/office/drawing/2014/main" id="{8FD7E10C-5762-4153-A1E2-C93892909904}"/>
                  </a:ext>
                </a:extLst>
              </p:cNvPr>
              <p:cNvSpPr/>
              <p:nvPr/>
            </p:nvSpPr>
            <p:spPr>
              <a:xfrm>
                <a:off x="10502984" y="-1939848"/>
                <a:ext cx="161925" cy="23785"/>
              </a:xfrm>
              <a:custGeom>
                <a:avLst/>
                <a:gdLst>
                  <a:gd name="connsiteX0" fmla="*/ 0 w 161925"/>
                  <a:gd name="connsiteY0" fmla="*/ 0 h 23785"/>
                  <a:gd name="connsiteX1" fmla="*/ 160973 w 161925"/>
                  <a:gd name="connsiteY1" fmla="*/ 6667 h 23785"/>
                  <a:gd name="connsiteX2" fmla="*/ 161925 w 161925"/>
                  <a:gd name="connsiteY2" fmla="*/ 17145 h 23785"/>
                  <a:gd name="connsiteX3" fmla="*/ 113348 w 161925"/>
                  <a:gd name="connsiteY3" fmla="*/ 21908 h 23785"/>
                  <a:gd name="connsiteX4" fmla="*/ 35243 w 161925"/>
                  <a:gd name="connsiteY4" fmla="*/ 20955 h 23785"/>
                  <a:gd name="connsiteX5" fmla="*/ 0 w 161925"/>
                  <a:gd name="connsiteY5" fmla="*/ 0 h 2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1925" h="23785">
                    <a:moveTo>
                      <a:pt x="0" y="0"/>
                    </a:moveTo>
                    <a:cubicBezTo>
                      <a:pt x="53340" y="1905"/>
                      <a:pt x="107633" y="4763"/>
                      <a:pt x="160973" y="6667"/>
                    </a:cubicBezTo>
                    <a:cubicBezTo>
                      <a:pt x="160973" y="10478"/>
                      <a:pt x="161925" y="14288"/>
                      <a:pt x="161925" y="17145"/>
                    </a:cubicBezTo>
                    <a:cubicBezTo>
                      <a:pt x="146685" y="26670"/>
                      <a:pt x="129540" y="20003"/>
                      <a:pt x="113348" y="21908"/>
                    </a:cubicBezTo>
                    <a:cubicBezTo>
                      <a:pt x="87630" y="25717"/>
                      <a:pt x="60960" y="22860"/>
                      <a:pt x="35243" y="20955"/>
                    </a:cubicBezTo>
                    <a:cubicBezTo>
                      <a:pt x="20955" y="20003"/>
                      <a:pt x="2858" y="20955"/>
                      <a:pt x="0" y="0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:a16="http://schemas.microsoft.com/office/drawing/2014/main" id="{027D11CE-F56B-41B1-9372-1FD5DD169BFE}"/>
                  </a:ext>
                </a:extLst>
              </p:cNvPr>
              <p:cNvSpPr/>
              <p:nvPr/>
            </p:nvSpPr>
            <p:spPr>
              <a:xfrm>
                <a:off x="10663957" y="-1941753"/>
                <a:ext cx="86677" cy="11791"/>
              </a:xfrm>
              <a:custGeom>
                <a:avLst/>
                <a:gdLst>
                  <a:gd name="connsiteX0" fmla="*/ 0 w 86677"/>
                  <a:gd name="connsiteY0" fmla="*/ 8572 h 11791"/>
                  <a:gd name="connsiteX1" fmla="*/ 86677 w 86677"/>
                  <a:gd name="connsiteY1" fmla="*/ 0 h 11791"/>
                  <a:gd name="connsiteX2" fmla="*/ 0 w 86677"/>
                  <a:gd name="connsiteY2" fmla="*/ 8572 h 11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6677" h="11791">
                    <a:moveTo>
                      <a:pt x="0" y="8572"/>
                    </a:moveTo>
                    <a:cubicBezTo>
                      <a:pt x="28575" y="-2858"/>
                      <a:pt x="58102" y="952"/>
                      <a:pt x="86677" y="0"/>
                    </a:cubicBezTo>
                    <a:cubicBezTo>
                      <a:pt x="59055" y="18097"/>
                      <a:pt x="29527" y="10477"/>
                      <a:pt x="0" y="85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:a16="http://schemas.microsoft.com/office/drawing/2014/main" id="{52F1AD0F-2720-4784-B6AA-B841F9BC10FB}"/>
                  </a:ext>
                </a:extLst>
              </p:cNvPr>
              <p:cNvSpPr/>
              <p:nvPr/>
            </p:nvSpPr>
            <p:spPr>
              <a:xfrm>
                <a:off x="10901130" y="-2623177"/>
                <a:ext cx="61694" cy="21517"/>
              </a:xfrm>
              <a:custGeom>
                <a:avLst/>
                <a:gdLst>
                  <a:gd name="connsiteX0" fmla="*/ 33337 w 61694"/>
                  <a:gd name="connsiteY0" fmla="*/ 4196 h 21517"/>
                  <a:gd name="connsiteX1" fmla="*/ 59055 w 61694"/>
                  <a:gd name="connsiteY1" fmla="*/ 7053 h 21517"/>
                  <a:gd name="connsiteX2" fmla="*/ 51435 w 61694"/>
                  <a:gd name="connsiteY2" fmla="*/ 20388 h 21517"/>
                  <a:gd name="connsiteX3" fmla="*/ 0 w 61694"/>
                  <a:gd name="connsiteY3" fmla="*/ 16578 h 21517"/>
                  <a:gd name="connsiteX4" fmla="*/ 0 w 61694"/>
                  <a:gd name="connsiteY4" fmla="*/ 16578 h 21517"/>
                  <a:gd name="connsiteX5" fmla="*/ 33337 w 61694"/>
                  <a:gd name="connsiteY5" fmla="*/ 4196 h 21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4" h="21517">
                    <a:moveTo>
                      <a:pt x="33337" y="4196"/>
                    </a:moveTo>
                    <a:cubicBezTo>
                      <a:pt x="41910" y="5148"/>
                      <a:pt x="50483" y="6101"/>
                      <a:pt x="59055" y="7053"/>
                    </a:cubicBezTo>
                    <a:cubicBezTo>
                      <a:pt x="60960" y="13721"/>
                      <a:pt x="66675" y="25151"/>
                      <a:pt x="51435" y="20388"/>
                    </a:cubicBezTo>
                    <a:cubicBezTo>
                      <a:pt x="34290" y="14673"/>
                      <a:pt x="17145" y="14673"/>
                      <a:pt x="0" y="16578"/>
                    </a:cubicBezTo>
                    <a:cubicBezTo>
                      <a:pt x="0" y="16578"/>
                      <a:pt x="0" y="16578"/>
                      <a:pt x="0" y="16578"/>
                    </a:cubicBezTo>
                    <a:cubicBezTo>
                      <a:pt x="3810" y="-8187"/>
                      <a:pt x="20003" y="1338"/>
                      <a:pt x="33337" y="4196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:a16="http://schemas.microsoft.com/office/drawing/2014/main" id="{6AE7D2A2-71FA-48E8-99C9-DC233D8FC1F0}"/>
                  </a:ext>
                </a:extLst>
              </p:cNvPr>
              <p:cNvSpPr/>
              <p:nvPr/>
            </p:nvSpPr>
            <p:spPr>
              <a:xfrm>
                <a:off x="10614070" y="-1922703"/>
                <a:ext cx="50839" cy="11429"/>
              </a:xfrm>
              <a:custGeom>
                <a:avLst/>
                <a:gdLst>
                  <a:gd name="connsiteX0" fmla="*/ 3215 w 50839"/>
                  <a:gd name="connsiteY0" fmla="*/ 0 h 11429"/>
                  <a:gd name="connsiteX1" fmla="*/ 50840 w 50839"/>
                  <a:gd name="connsiteY1" fmla="*/ 0 h 11429"/>
                  <a:gd name="connsiteX2" fmla="*/ 50840 w 50839"/>
                  <a:gd name="connsiteY2" fmla="*/ 8572 h 11429"/>
                  <a:gd name="connsiteX3" fmla="*/ 5120 w 50839"/>
                  <a:gd name="connsiteY3" fmla="*/ 11430 h 11429"/>
                  <a:gd name="connsiteX4" fmla="*/ 3215 w 50839"/>
                  <a:gd name="connsiteY4" fmla="*/ 9525 h 11429"/>
                  <a:gd name="connsiteX5" fmla="*/ 357 w 50839"/>
                  <a:gd name="connsiteY5" fmla="*/ 2858 h 11429"/>
                  <a:gd name="connsiteX6" fmla="*/ 3215 w 50839"/>
                  <a:gd name="connsiteY6" fmla="*/ 0 h 11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39" h="11429">
                    <a:moveTo>
                      <a:pt x="3215" y="0"/>
                    </a:moveTo>
                    <a:cubicBezTo>
                      <a:pt x="19407" y="0"/>
                      <a:pt x="34647" y="0"/>
                      <a:pt x="50840" y="0"/>
                    </a:cubicBezTo>
                    <a:cubicBezTo>
                      <a:pt x="50840" y="2858"/>
                      <a:pt x="50840" y="5715"/>
                      <a:pt x="50840" y="8572"/>
                    </a:cubicBezTo>
                    <a:cubicBezTo>
                      <a:pt x="35600" y="9525"/>
                      <a:pt x="20360" y="10477"/>
                      <a:pt x="5120" y="11430"/>
                    </a:cubicBezTo>
                    <a:cubicBezTo>
                      <a:pt x="5120" y="11430"/>
                      <a:pt x="3215" y="9525"/>
                      <a:pt x="3215" y="9525"/>
                    </a:cubicBezTo>
                    <a:cubicBezTo>
                      <a:pt x="357" y="7620"/>
                      <a:pt x="-595" y="4763"/>
                      <a:pt x="357" y="2858"/>
                    </a:cubicBezTo>
                    <a:cubicBezTo>
                      <a:pt x="1310" y="952"/>
                      <a:pt x="2262" y="0"/>
                      <a:pt x="3215" y="0"/>
                    </a:cubicBezTo>
                    <a:close/>
                  </a:path>
                </a:pathLst>
              </a:custGeom>
              <a:solidFill>
                <a:srgbClr val="292C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:a16="http://schemas.microsoft.com/office/drawing/2014/main" id="{85925B48-0A41-40A5-B70B-722CD03AA523}"/>
                  </a:ext>
                </a:extLst>
              </p:cNvPr>
              <p:cNvSpPr/>
              <p:nvPr/>
            </p:nvSpPr>
            <p:spPr>
              <a:xfrm>
                <a:off x="9989506" y="-2158923"/>
                <a:ext cx="340207" cy="467797"/>
              </a:xfrm>
              <a:custGeom>
                <a:avLst/>
                <a:gdLst>
                  <a:gd name="connsiteX0" fmla="*/ 46753 w 340207"/>
                  <a:gd name="connsiteY0" fmla="*/ 0 h 467797"/>
                  <a:gd name="connsiteX1" fmla="*/ 128668 w 340207"/>
                  <a:gd name="connsiteY1" fmla="*/ 90488 h 467797"/>
                  <a:gd name="connsiteX2" fmla="*/ 312501 w 340207"/>
                  <a:gd name="connsiteY2" fmla="*/ 197167 h 467797"/>
                  <a:gd name="connsiteX3" fmla="*/ 327741 w 340207"/>
                  <a:gd name="connsiteY3" fmla="*/ 246697 h 467797"/>
                  <a:gd name="connsiteX4" fmla="*/ 202964 w 340207"/>
                  <a:gd name="connsiteY4" fmla="*/ 432435 h 467797"/>
                  <a:gd name="connsiteX5" fmla="*/ 81043 w 340207"/>
                  <a:gd name="connsiteY5" fmla="*/ 432435 h 467797"/>
                  <a:gd name="connsiteX6" fmla="*/ 68661 w 340207"/>
                  <a:gd name="connsiteY6" fmla="*/ 421005 h 467797"/>
                  <a:gd name="connsiteX7" fmla="*/ 54374 w 340207"/>
                  <a:gd name="connsiteY7" fmla="*/ 436245 h 467797"/>
                  <a:gd name="connsiteX8" fmla="*/ 36276 w 340207"/>
                  <a:gd name="connsiteY8" fmla="*/ 458153 h 467797"/>
                  <a:gd name="connsiteX9" fmla="*/ 35324 w 340207"/>
                  <a:gd name="connsiteY9" fmla="*/ 435292 h 467797"/>
                  <a:gd name="connsiteX10" fmla="*/ 31514 w 340207"/>
                  <a:gd name="connsiteY10" fmla="*/ 295275 h 467797"/>
                  <a:gd name="connsiteX11" fmla="*/ 2939 w 340207"/>
                  <a:gd name="connsiteY11" fmla="*/ 66675 h 467797"/>
                  <a:gd name="connsiteX12" fmla="*/ 46753 w 340207"/>
                  <a:gd name="connsiteY12" fmla="*/ 0 h 46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0207" h="467797">
                    <a:moveTo>
                      <a:pt x="46753" y="0"/>
                    </a:moveTo>
                    <a:cubicBezTo>
                      <a:pt x="73424" y="30480"/>
                      <a:pt x="99141" y="62865"/>
                      <a:pt x="128668" y="90488"/>
                    </a:cubicBezTo>
                    <a:cubicBezTo>
                      <a:pt x="181056" y="140017"/>
                      <a:pt x="243921" y="173355"/>
                      <a:pt x="312501" y="197167"/>
                    </a:cubicBezTo>
                    <a:cubicBezTo>
                      <a:pt x="342981" y="207645"/>
                      <a:pt x="348696" y="217170"/>
                      <a:pt x="327741" y="246697"/>
                    </a:cubicBezTo>
                    <a:cubicBezTo>
                      <a:pt x="283926" y="306705"/>
                      <a:pt x="243921" y="369570"/>
                      <a:pt x="202964" y="432435"/>
                    </a:cubicBezTo>
                    <a:cubicBezTo>
                      <a:pt x="172484" y="479108"/>
                      <a:pt x="110571" y="480060"/>
                      <a:pt x="81043" y="432435"/>
                    </a:cubicBezTo>
                    <a:cubicBezTo>
                      <a:pt x="78186" y="427672"/>
                      <a:pt x="73424" y="421005"/>
                      <a:pt x="68661" y="421005"/>
                    </a:cubicBezTo>
                    <a:cubicBezTo>
                      <a:pt x="60089" y="420053"/>
                      <a:pt x="57231" y="428625"/>
                      <a:pt x="54374" y="436245"/>
                    </a:cubicBezTo>
                    <a:cubicBezTo>
                      <a:pt x="48659" y="454342"/>
                      <a:pt x="48659" y="454342"/>
                      <a:pt x="36276" y="458153"/>
                    </a:cubicBezTo>
                    <a:cubicBezTo>
                      <a:pt x="35324" y="450533"/>
                      <a:pt x="31514" y="441008"/>
                      <a:pt x="35324" y="435292"/>
                    </a:cubicBezTo>
                    <a:cubicBezTo>
                      <a:pt x="68661" y="387667"/>
                      <a:pt x="45801" y="340995"/>
                      <a:pt x="31514" y="295275"/>
                    </a:cubicBezTo>
                    <a:cubicBezTo>
                      <a:pt x="9606" y="220028"/>
                      <a:pt x="20084" y="141922"/>
                      <a:pt x="2939" y="66675"/>
                    </a:cubicBezTo>
                    <a:cubicBezTo>
                      <a:pt x="-4682" y="35242"/>
                      <a:pt x="81" y="952"/>
                      <a:pt x="46753" y="0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:a16="http://schemas.microsoft.com/office/drawing/2014/main" id="{F7E16163-D2A6-4A1C-B346-6C0FD7D72E8C}"/>
                  </a:ext>
                </a:extLst>
              </p:cNvPr>
              <p:cNvSpPr/>
              <p:nvPr/>
            </p:nvSpPr>
            <p:spPr>
              <a:xfrm>
                <a:off x="9885723" y="-2197876"/>
                <a:ext cx="171691" cy="497105"/>
              </a:xfrm>
              <a:custGeom>
                <a:avLst/>
                <a:gdLst>
                  <a:gd name="connsiteX0" fmla="*/ 150537 w 171691"/>
                  <a:gd name="connsiteY0" fmla="*/ 38953 h 497105"/>
                  <a:gd name="connsiteX1" fmla="*/ 120057 w 171691"/>
                  <a:gd name="connsiteY1" fmla="*/ 125630 h 497105"/>
                  <a:gd name="connsiteX2" fmla="*/ 150537 w 171691"/>
                  <a:gd name="connsiteY2" fmla="*/ 332323 h 497105"/>
                  <a:gd name="connsiteX3" fmla="*/ 154347 w 171691"/>
                  <a:gd name="connsiteY3" fmla="*/ 355183 h 497105"/>
                  <a:gd name="connsiteX4" fmla="*/ 140059 w 171691"/>
                  <a:gd name="connsiteY4" fmla="*/ 497105 h 497105"/>
                  <a:gd name="connsiteX5" fmla="*/ 2899 w 171691"/>
                  <a:gd name="connsiteY5" fmla="*/ 292318 h 497105"/>
                  <a:gd name="connsiteX6" fmla="*/ 19092 w 171691"/>
                  <a:gd name="connsiteY6" fmla="*/ 17998 h 497105"/>
                  <a:gd name="connsiteX7" fmla="*/ 43857 w 171691"/>
                  <a:gd name="connsiteY7" fmla="*/ 3710 h 497105"/>
                  <a:gd name="connsiteX8" fmla="*/ 95292 w 171691"/>
                  <a:gd name="connsiteY8" fmla="*/ 27523 h 497105"/>
                  <a:gd name="connsiteX9" fmla="*/ 150537 w 171691"/>
                  <a:gd name="connsiteY9" fmla="*/ 38000 h 497105"/>
                  <a:gd name="connsiteX10" fmla="*/ 150537 w 171691"/>
                  <a:gd name="connsiteY10" fmla="*/ 38953 h 497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1691" h="497105">
                    <a:moveTo>
                      <a:pt x="150537" y="38953"/>
                    </a:moveTo>
                    <a:cubicBezTo>
                      <a:pt x="105769" y="55145"/>
                      <a:pt x="109579" y="98008"/>
                      <a:pt x="120057" y="125630"/>
                    </a:cubicBezTo>
                    <a:cubicBezTo>
                      <a:pt x="145774" y="193258"/>
                      <a:pt x="118152" y="266600"/>
                      <a:pt x="150537" y="332323"/>
                    </a:cubicBezTo>
                    <a:cubicBezTo>
                      <a:pt x="153394" y="338990"/>
                      <a:pt x="150537" y="349468"/>
                      <a:pt x="154347" y="355183"/>
                    </a:cubicBezTo>
                    <a:cubicBezTo>
                      <a:pt x="185779" y="406618"/>
                      <a:pt x="170539" y="452338"/>
                      <a:pt x="140059" y="497105"/>
                    </a:cubicBezTo>
                    <a:cubicBezTo>
                      <a:pt x="48619" y="459005"/>
                      <a:pt x="12424" y="383758"/>
                      <a:pt x="2899" y="292318"/>
                    </a:cubicBezTo>
                    <a:cubicBezTo>
                      <a:pt x="-6626" y="199925"/>
                      <a:pt x="9567" y="109438"/>
                      <a:pt x="19092" y="17998"/>
                    </a:cubicBezTo>
                    <a:cubicBezTo>
                      <a:pt x="20997" y="-100"/>
                      <a:pt x="28617" y="-3910"/>
                      <a:pt x="43857" y="3710"/>
                    </a:cubicBezTo>
                    <a:cubicBezTo>
                      <a:pt x="61002" y="11330"/>
                      <a:pt x="78147" y="19903"/>
                      <a:pt x="95292" y="27523"/>
                    </a:cubicBezTo>
                    <a:cubicBezTo>
                      <a:pt x="111484" y="40858"/>
                      <a:pt x="134344" y="24665"/>
                      <a:pt x="150537" y="38000"/>
                    </a:cubicBezTo>
                    <a:lnTo>
                      <a:pt x="150537" y="38953"/>
                    </a:lnTo>
                    <a:close/>
                  </a:path>
                </a:pathLst>
              </a:custGeom>
              <a:solidFill>
                <a:srgbClr val="EACB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:a16="http://schemas.microsoft.com/office/drawing/2014/main" id="{0D223FAB-5514-48FA-88B0-27A18AC555B1}"/>
                  </a:ext>
                </a:extLst>
              </p:cNvPr>
              <p:cNvSpPr/>
              <p:nvPr/>
            </p:nvSpPr>
            <p:spPr>
              <a:xfrm>
                <a:off x="10162789" y="-1886305"/>
                <a:ext cx="186646" cy="333171"/>
              </a:xfrm>
              <a:custGeom>
                <a:avLst/>
                <a:gdLst>
                  <a:gd name="connsiteX0" fmla="*/ 111595 w 186646"/>
                  <a:gd name="connsiteY0" fmla="*/ 325551 h 333171"/>
                  <a:gd name="connsiteX1" fmla="*/ 99213 w 186646"/>
                  <a:gd name="connsiteY1" fmla="*/ 333171 h 333171"/>
                  <a:gd name="connsiteX2" fmla="*/ 41110 w 186646"/>
                  <a:gd name="connsiteY2" fmla="*/ 193154 h 333171"/>
                  <a:gd name="connsiteX3" fmla="*/ 167793 w 186646"/>
                  <a:gd name="connsiteY3" fmla="*/ 749 h 333171"/>
                  <a:gd name="connsiteX4" fmla="*/ 184938 w 186646"/>
                  <a:gd name="connsiteY4" fmla="*/ 11226 h 333171"/>
                  <a:gd name="connsiteX5" fmla="*/ 166840 w 186646"/>
                  <a:gd name="connsiteY5" fmla="*/ 100761 h 333171"/>
                  <a:gd name="connsiteX6" fmla="*/ 111595 w 186646"/>
                  <a:gd name="connsiteY6" fmla="*/ 325551 h 3331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646" h="333171">
                    <a:moveTo>
                      <a:pt x="111595" y="325551"/>
                    </a:moveTo>
                    <a:cubicBezTo>
                      <a:pt x="107785" y="328409"/>
                      <a:pt x="103975" y="330314"/>
                      <a:pt x="99213" y="333171"/>
                    </a:cubicBezTo>
                    <a:cubicBezTo>
                      <a:pt x="-36043" y="287451"/>
                      <a:pt x="-9372" y="291261"/>
                      <a:pt x="41110" y="193154"/>
                    </a:cubicBezTo>
                    <a:cubicBezTo>
                      <a:pt x="76353" y="124574"/>
                      <a:pt x="118263" y="60756"/>
                      <a:pt x="167793" y="749"/>
                    </a:cubicBezTo>
                    <a:cubicBezTo>
                      <a:pt x="177318" y="-2109"/>
                      <a:pt x="182080" y="3606"/>
                      <a:pt x="184938" y="11226"/>
                    </a:cubicBezTo>
                    <a:cubicBezTo>
                      <a:pt x="192557" y="43611"/>
                      <a:pt x="172555" y="70281"/>
                      <a:pt x="166840" y="100761"/>
                    </a:cubicBezTo>
                    <a:cubicBezTo>
                      <a:pt x="139218" y="174104"/>
                      <a:pt x="132550" y="251256"/>
                      <a:pt x="111595" y="325551"/>
                    </a:cubicBezTo>
                    <a:close/>
                  </a:path>
                </a:pathLst>
              </a:custGeom>
              <a:solidFill>
                <a:srgbClr val="F0E8E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:a16="http://schemas.microsoft.com/office/drawing/2014/main" id="{45810F4B-9F8D-44F5-9F63-0EFBC35C61D0}"/>
                  </a:ext>
                </a:extLst>
              </p:cNvPr>
              <p:cNvSpPr/>
              <p:nvPr/>
            </p:nvSpPr>
            <p:spPr>
              <a:xfrm>
                <a:off x="9899664" y="-3023766"/>
                <a:ext cx="171837" cy="505300"/>
              </a:xfrm>
              <a:custGeom>
                <a:avLst/>
                <a:gdLst>
                  <a:gd name="connsiteX0" fmla="*/ 2293 w 171837"/>
                  <a:gd name="connsiteY0" fmla="*/ 500988 h 505300"/>
                  <a:gd name="connsiteX1" fmla="*/ 51823 w 171837"/>
                  <a:gd name="connsiteY1" fmla="*/ 119988 h 505300"/>
                  <a:gd name="connsiteX2" fmla="*/ 111830 w 171837"/>
                  <a:gd name="connsiteY2" fmla="*/ 28548 h 505300"/>
                  <a:gd name="connsiteX3" fmla="*/ 171838 w 171837"/>
                  <a:gd name="connsiteY3" fmla="*/ 19975 h 505300"/>
                  <a:gd name="connsiteX4" fmla="*/ 117545 w 171837"/>
                  <a:gd name="connsiteY4" fmla="*/ 201903 h 505300"/>
                  <a:gd name="connsiteX5" fmla="*/ 79445 w 171837"/>
                  <a:gd name="connsiteY5" fmla="*/ 265720 h 505300"/>
                  <a:gd name="connsiteX6" fmla="*/ 37535 w 171837"/>
                  <a:gd name="connsiteY6" fmla="*/ 423835 h 505300"/>
                  <a:gd name="connsiteX7" fmla="*/ 33725 w 171837"/>
                  <a:gd name="connsiteY7" fmla="*/ 484795 h 505300"/>
                  <a:gd name="connsiteX8" fmla="*/ 2293 w 171837"/>
                  <a:gd name="connsiteY8" fmla="*/ 500988 h 50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837" h="505300">
                    <a:moveTo>
                      <a:pt x="2293" y="500988"/>
                    </a:moveTo>
                    <a:cubicBezTo>
                      <a:pt x="-6280" y="370495"/>
                      <a:pt x="8960" y="243813"/>
                      <a:pt x="51823" y="119988"/>
                    </a:cubicBezTo>
                    <a:cubicBezTo>
                      <a:pt x="89923" y="100938"/>
                      <a:pt x="88018" y="56170"/>
                      <a:pt x="111830" y="28548"/>
                    </a:cubicBezTo>
                    <a:cubicBezTo>
                      <a:pt x="129928" y="7593"/>
                      <a:pt x="145168" y="-19077"/>
                      <a:pt x="171838" y="19975"/>
                    </a:cubicBezTo>
                    <a:cubicBezTo>
                      <a:pt x="154693" y="80935"/>
                      <a:pt x="135643" y="140943"/>
                      <a:pt x="117545" y="201903"/>
                    </a:cubicBezTo>
                    <a:cubicBezTo>
                      <a:pt x="108973" y="225715"/>
                      <a:pt x="95638" y="248575"/>
                      <a:pt x="79445" y="265720"/>
                    </a:cubicBezTo>
                    <a:cubicBezTo>
                      <a:pt x="34678" y="312393"/>
                      <a:pt x="36583" y="367638"/>
                      <a:pt x="37535" y="423835"/>
                    </a:cubicBezTo>
                    <a:cubicBezTo>
                      <a:pt x="37535" y="443838"/>
                      <a:pt x="39440" y="464793"/>
                      <a:pt x="33725" y="484795"/>
                    </a:cubicBezTo>
                    <a:cubicBezTo>
                      <a:pt x="28010" y="499083"/>
                      <a:pt x="20390" y="512418"/>
                      <a:pt x="2293" y="500988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:a16="http://schemas.microsoft.com/office/drawing/2014/main" id="{E682109C-3190-498D-A5B4-1D165F288F2B}"/>
                  </a:ext>
                </a:extLst>
              </p:cNvPr>
              <p:cNvSpPr/>
              <p:nvPr/>
            </p:nvSpPr>
            <p:spPr>
              <a:xfrm>
                <a:off x="9900281" y="-2828531"/>
                <a:ext cx="129216" cy="324915"/>
              </a:xfrm>
              <a:custGeom>
                <a:avLst/>
                <a:gdLst>
                  <a:gd name="connsiteX0" fmla="*/ 1676 w 129216"/>
                  <a:gd name="connsiteY0" fmla="*/ 305753 h 324915"/>
                  <a:gd name="connsiteX1" fmla="*/ 21679 w 129216"/>
                  <a:gd name="connsiteY1" fmla="*/ 274320 h 324915"/>
                  <a:gd name="connsiteX2" fmla="*/ 20726 w 129216"/>
                  <a:gd name="connsiteY2" fmla="*/ 212408 h 324915"/>
                  <a:gd name="connsiteX3" fmla="*/ 81686 w 129216"/>
                  <a:gd name="connsiteY3" fmla="*/ 38100 h 324915"/>
                  <a:gd name="connsiteX4" fmla="*/ 107404 w 129216"/>
                  <a:gd name="connsiteY4" fmla="*/ 0 h 324915"/>
                  <a:gd name="connsiteX5" fmla="*/ 118834 w 129216"/>
                  <a:gd name="connsiteY5" fmla="*/ 39052 h 324915"/>
                  <a:gd name="connsiteX6" fmla="*/ 127406 w 129216"/>
                  <a:gd name="connsiteY6" fmla="*/ 224790 h 324915"/>
                  <a:gd name="connsiteX7" fmla="*/ 118834 w 129216"/>
                  <a:gd name="connsiteY7" fmla="*/ 274320 h 324915"/>
                  <a:gd name="connsiteX8" fmla="*/ 70256 w 129216"/>
                  <a:gd name="connsiteY8" fmla="*/ 315278 h 324915"/>
                  <a:gd name="connsiteX9" fmla="*/ 20726 w 129216"/>
                  <a:gd name="connsiteY9" fmla="*/ 323850 h 324915"/>
                  <a:gd name="connsiteX10" fmla="*/ 1676 w 129216"/>
                  <a:gd name="connsiteY10" fmla="*/ 305753 h 32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9216" h="324915">
                    <a:moveTo>
                      <a:pt x="1676" y="305753"/>
                    </a:moveTo>
                    <a:cubicBezTo>
                      <a:pt x="21679" y="303847"/>
                      <a:pt x="22631" y="289560"/>
                      <a:pt x="21679" y="274320"/>
                    </a:cubicBezTo>
                    <a:cubicBezTo>
                      <a:pt x="21679" y="253365"/>
                      <a:pt x="24536" y="232410"/>
                      <a:pt x="20726" y="212408"/>
                    </a:cubicBezTo>
                    <a:cubicBezTo>
                      <a:pt x="8344" y="142875"/>
                      <a:pt x="42634" y="88582"/>
                      <a:pt x="81686" y="38100"/>
                    </a:cubicBezTo>
                    <a:cubicBezTo>
                      <a:pt x="91211" y="25718"/>
                      <a:pt x="94069" y="9525"/>
                      <a:pt x="107404" y="0"/>
                    </a:cubicBezTo>
                    <a:cubicBezTo>
                      <a:pt x="119786" y="10477"/>
                      <a:pt x="122644" y="24765"/>
                      <a:pt x="118834" y="39052"/>
                    </a:cubicBezTo>
                    <a:cubicBezTo>
                      <a:pt x="104546" y="101918"/>
                      <a:pt x="115024" y="162878"/>
                      <a:pt x="127406" y="224790"/>
                    </a:cubicBezTo>
                    <a:cubicBezTo>
                      <a:pt x="131216" y="241935"/>
                      <a:pt x="129311" y="259080"/>
                      <a:pt x="118834" y="274320"/>
                    </a:cubicBezTo>
                    <a:cubicBezTo>
                      <a:pt x="106451" y="292418"/>
                      <a:pt x="72161" y="284797"/>
                      <a:pt x="70256" y="315278"/>
                    </a:cubicBezTo>
                    <a:cubicBezTo>
                      <a:pt x="54064" y="318135"/>
                      <a:pt x="36919" y="320993"/>
                      <a:pt x="20726" y="323850"/>
                    </a:cubicBezTo>
                    <a:cubicBezTo>
                      <a:pt x="5486" y="326708"/>
                      <a:pt x="-4039" y="324803"/>
                      <a:pt x="1676" y="305753"/>
                    </a:cubicBezTo>
                    <a:close/>
                  </a:path>
                </a:pathLst>
              </a:custGeom>
              <a:solidFill>
                <a:srgbClr val="E1B78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:a16="http://schemas.microsoft.com/office/drawing/2014/main" id="{5702186C-932D-4AEC-84A0-8544296C2428}"/>
                  </a:ext>
                </a:extLst>
              </p:cNvPr>
              <p:cNvSpPr/>
              <p:nvPr/>
            </p:nvSpPr>
            <p:spPr>
              <a:xfrm>
                <a:off x="9856103" y="-2479321"/>
                <a:ext cx="166174" cy="286222"/>
              </a:xfrm>
              <a:custGeom>
                <a:avLst/>
                <a:gdLst>
                  <a:gd name="connsiteX0" fmla="*/ 150629 w 166174"/>
                  <a:gd name="connsiteY0" fmla="*/ 232767 h 286222"/>
                  <a:gd name="connsiteX1" fmla="*/ 162059 w 166174"/>
                  <a:gd name="connsiteY1" fmla="*/ 279440 h 286222"/>
                  <a:gd name="connsiteX2" fmla="*/ 109671 w 166174"/>
                  <a:gd name="connsiteY2" fmla="*/ 272772 h 286222"/>
                  <a:gd name="connsiteX3" fmla="*/ 3944 w 166174"/>
                  <a:gd name="connsiteY3" fmla="*/ 77510 h 286222"/>
                  <a:gd name="connsiteX4" fmla="*/ 72524 w 166174"/>
                  <a:gd name="connsiteY4" fmla="*/ 3215 h 286222"/>
                  <a:gd name="connsiteX5" fmla="*/ 95384 w 166174"/>
                  <a:gd name="connsiteY5" fmla="*/ 357 h 286222"/>
                  <a:gd name="connsiteX6" fmla="*/ 125864 w 166174"/>
                  <a:gd name="connsiteY6" fmla="*/ 13692 h 286222"/>
                  <a:gd name="connsiteX7" fmla="*/ 109671 w 166174"/>
                  <a:gd name="connsiteY7" fmla="*/ 53697 h 286222"/>
                  <a:gd name="connsiteX8" fmla="*/ 118244 w 166174"/>
                  <a:gd name="connsiteY8" fmla="*/ 207050 h 286222"/>
                  <a:gd name="connsiteX9" fmla="*/ 150629 w 166174"/>
                  <a:gd name="connsiteY9" fmla="*/ 232767 h 286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6174" h="286222">
                    <a:moveTo>
                      <a:pt x="150629" y="232767"/>
                    </a:moveTo>
                    <a:cubicBezTo>
                      <a:pt x="155391" y="248960"/>
                      <a:pt x="174441" y="266105"/>
                      <a:pt x="162059" y="279440"/>
                    </a:cubicBezTo>
                    <a:cubicBezTo>
                      <a:pt x="146819" y="295632"/>
                      <a:pt x="125864" y="278487"/>
                      <a:pt x="109671" y="272772"/>
                    </a:cubicBezTo>
                    <a:cubicBezTo>
                      <a:pt x="31566" y="242292"/>
                      <a:pt x="-14154" y="157520"/>
                      <a:pt x="3944" y="77510"/>
                    </a:cubicBezTo>
                    <a:cubicBezTo>
                      <a:pt x="12516" y="39410"/>
                      <a:pt x="30614" y="9882"/>
                      <a:pt x="72524" y="3215"/>
                    </a:cubicBezTo>
                    <a:cubicBezTo>
                      <a:pt x="80144" y="357"/>
                      <a:pt x="87764" y="-595"/>
                      <a:pt x="95384" y="357"/>
                    </a:cubicBezTo>
                    <a:cubicBezTo>
                      <a:pt x="106814" y="1310"/>
                      <a:pt x="122054" y="-4405"/>
                      <a:pt x="125864" y="13692"/>
                    </a:cubicBezTo>
                    <a:cubicBezTo>
                      <a:pt x="128721" y="29885"/>
                      <a:pt x="124911" y="42267"/>
                      <a:pt x="109671" y="53697"/>
                    </a:cubicBezTo>
                    <a:cubicBezTo>
                      <a:pt x="49664" y="102275"/>
                      <a:pt x="53474" y="164187"/>
                      <a:pt x="118244" y="207050"/>
                    </a:cubicBezTo>
                    <a:cubicBezTo>
                      <a:pt x="131579" y="213717"/>
                      <a:pt x="143961" y="219432"/>
                      <a:pt x="150629" y="232767"/>
                    </a:cubicBezTo>
                    <a:close/>
                  </a:path>
                </a:pathLst>
              </a:custGeom>
              <a:solidFill>
                <a:srgbClr val="F1D9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4" name="Freeform: Shape 453">
                <a:extLst>
                  <a:ext uri="{FF2B5EF4-FFF2-40B4-BE49-F238E27FC236}">
                    <a16:creationId xmlns:a16="http://schemas.microsoft.com/office/drawing/2014/main" id="{23D9F43E-A126-40DF-A6B2-32A3F9628B4D}"/>
                  </a:ext>
                </a:extLst>
              </p:cNvPr>
              <p:cNvSpPr/>
              <p:nvPr/>
            </p:nvSpPr>
            <p:spPr>
              <a:xfrm>
                <a:off x="10000779" y="-3254298"/>
                <a:ext cx="311705" cy="705525"/>
              </a:xfrm>
              <a:custGeom>
                <a:avLst/>
                <a:gdLst>
                  <a:gd name="connsiteX0" fmla="*/ 5953 w 311705"/>
                  <a:gd name="connsiteY0" fmla="*/ 701993 h 705525"/>
                  <a:gd name="connsiteX1" fmla="*/ 11668 w 311705"/>
                  <a:gd name="connsiteY1" fmla="*/ 648653 h 705525"/>
                  <a:gd name="connsiteX2" fmla="*/ 6906 w 311705"/>
                  <a:gd name="connsiteY2" fmla="*/ 426720 h 705525"/>
                  <a:gd name="connsiteX3" fmla="*/ 64056 w 311705"/>
                  <a:gd name="connsiteY3" fmla="*/ 245745 h 705525"/>
                  <a:gd name="connsiteX4" fmla="*/ 64056 w 311705"/>
                  <a:gd name="connsiteY4" fmla="*/ 222885 h 705525"/>
                  <a:gd name="connsiteX5" fmla="*/ 85011 w 311705"/>
                  <a:gd name="connsiteY5" fmla="*/ 192405 h 705525"/>
                  <a:gd name="connsiteX6" fmla="*/ 180261 w 311705"/>
                  <a:gd name="connsiteY6" fmla="*/ 78105 h 705525"/>
                  <a:gd name="connsiteX7" fmla="*/ 235506 w 311705"/>
                  <a:gd name="connsiteY7" fmla="*/ 25717 h 705525"/>
                  <a:gd name="connsiteX8" fmla="*/ 264081 w 311705"/>
                  <a:gd name="connsiteY8" fmla="*/ 0 h 705525"/>
                  <a:gd name="connsiteX9" fmla="*/ 301228 w 311705"/>
                  <a:gd name="connsiteY9" fmla="*/ 6667 h 705525"/>
                  <a:gd name="connsiteX10" fmla="*/ 311706 w 311705"/>
                  <a:gd name="connsiteY10" fmla="*/ 8572 h 705525"/>
                  <a:gd name="connsiteX11" fmla="*/ 67866 w 311705"/>
                  <a:gd name="connsiteY11" fmla="*/ 301943 h 705525"/>
                  <a:gd name="connsiteX12" fmla="*/ 43101 w 311705"/>
                  <a:gd name="connsiteY12" fmla="*/ 397193 h 705525"/>
                  <a:gd name="connsiteX13" fmla="*/ 43101 w 311705"/>
                  <a:gd name="connsiteY13" fmla="*/ 616268 h 705525"/>
                  <a:gd name="connsiteX14" fmla="*/ 44053 w 311705"/>
                  <a:gd name="connsiteY14" fmla="*/ 672465 h 705525"/>
                  <a:gd name="connsiteX15" fmla="*/ 5953 w 311705"/>
                  <a:gd name="connsiteY15" fmla="*/ 701993 h 705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11705" h="705525">
                    <a:moveTo>
                      <a:pt x="5953" y="701993"/>
                    </a:moveTo>
                    <a:cubicBezTo>
                      <a:pt x="23098" y="685800"/>
                      <a:pt x="16431" y="666750"/>
                      <a:pt x="11668" y="648653"/>
                    </a:cubicBezTo>
                    <a:cubicBezTo>
                      <a:pt x="-5477" y="575310"/>
                      <a:pt x="-714" y="501015"/>
                      <a:pt x="6906" y="426720"/>
                    </a:cubicBezTo>
                    <a:cubicBezTo>
                      <a:pt x="21193" y="364808"/>
                      <a:pt x="41196" y="304800"/>
                      <a:pt x="64056" y="245745"/>
                    </a:cubicBezTo>
                    <a:cubicBezTo>
                      <a:pt x="56436" y="238125"/>
                      <a:pt x="59293" y="230505"/>
                      <a:pt x="64056" y="222885"/>
                    </a:cubicBezTo>
                    <a:cubicBezTo>
                      <a:pt x="73581" y="214313"/>
                      <a:pt x="80248" y="203835"/>
                      <a:pt x="85011" y="192405"/>
                    </a:cubicBezTo>
                    <a:cubicBezTo>
                      <a:pt x="110728" y="149543"/>
                      <a:pt x="145971" y="113348"/>
                      <a:pt x="180261" y="78105"/>
                    </a:cubicBezTo>
                    <a:cubicBezTo>
                      <a:pt x="199311" y="61913"/>
                      <a:pt x="223123" y="50482"/>
                      <a:pt x="235506" y="25717"/>
                    </a:cubicBezTo>
                    <a:cubicBezTo>
                      <a:pt x="245031" y="17145"/>
                      <a:pt x="254556" y="8572"/>
                      <a:pt x="264081" y="0"/>
                    </a:cubicBezTo>
                    <a:cubicBezTo>
                      <a:pt x="276463" y="1905"/>
                      <a:pt x="288846" y="4763"/>
                      <a:pt x="301228" y="6667"/>
                    </a:cubicBezTo>
                    <a:cubicBezTo>
                      <a:pt x="305038" y="4763"/>
                      <a:pt x="308848" y="4763"/>
                      <a:pt x="311706" y="8572"/>
                    </a:cubicBezTo>
                    <a:cubicBezTo>
                      <a:pt x="204073" y="83820"/>
                      <a:pt x="117396" y="177165"/>
                      <a:pt x="67866" y="301943"/>
                    </a:cubicBezTo>
                    <a:cubicBezTo>
                      <a:pt x="55483" y="333375"/>
                      <a:pt x="45958" y="363855"/>
                      <a:pt x="43101" y="397193"/>
                    </a:cubicBezTo>
                    <a:cubicBezTo>
                      <a:pt x="37386" y="470535"/>
                      <a:pt x="38338" y="542925"/>
                      <a:pt x="43101" y="616268"/>
                    </a:cubicBezTo>
                    <a:cubicBezTo>
                      <a:pt x="44053" y="635318"/>
                      <a:pt x="48816" y="653415"/>
                      <a:pt x="44053" y="672465"/>
                    </a:cubicBezTo>
                    <a:cubicBezTo>
                      <a:pt x="36433" y="687705"/>
                      <a:pt x="36433" y="715328"/>
                      <a:pt x="5953" y="701993"/>
                    </a:cubicBezTo>
                    <a:close/>
                  </a:path>
                </a:pathLst>
              </a:custGeom>
              <a:solidFill>
                <a:srgbClr val="7058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5" name="Freeform: Shape 454">
                <a:extLst>
                  <a:ext uri="{FF2B5EF4-FFF2-40B4-BE49-F238E27FC236}">
                    <a16:creationId xmlns:a16="http://schemas.microsoft.com/office/drawing/2014/main" id="{CE16C7E0-DAED-4FD8-A085-E08F31F241F4}"/>
                  </a:ext>
                </a:extLst>
              </p:cNvPr>
              <p:cNvSpPr/>
              <p:nvPr/>
            </p:nvSpPr>
            <p:spPr>
              <a:xfrm>
                <a:off x="9909000" y="-2486477"/>
                <a:ext cx="115829" cy="239923"/>
              </a:xfrm>
              <a:custGeom>
                <a:avLst/>
                <a:gdLst>
                  <a:gd name="connsiteX0" fmla="*/ 97732 w 115829"/>
                  <a:gd name="connsiteY0" fmla="*/ 239924 h 239923"/>
                  <a:gd name="connsiteX1" fmla="*/ 2482 w 115829"/>
                  <a:gd name="connsiteY1" fmla="*/ 107526 h 239923"/>
                  <a:gd name="connsiteX2" fmla="*/ 42487 w 115829"/>
                  <a:gd name="connsiteY2" fmla="*/ 51329 h 239923"/>
                  <a:gd name="connsiteX3" fmla="*/ 68204 w 115829"/>
                  <a:gd name="connsiteY3" fmla="*/ 25611 h 239923"/>
                  <a:gd name="connsiteX4" fmla="*/ 29152 w 115829"/>
                  <a:gd name="connsiteY4" fmla="*/ 10371 h 239923"/>
                  <a:gd name="connsiteX5" fmla="*/ 19627 w 115829"/>
                  <a:gd name="connsiteY5" fmla="*/ 9419 h 239923"/>
                  <a:gd name="connsiteX6" fmla="*/ 79634 w 115829"/>
                  <a:gd name="connsiteY6" fmla="*/ 47519 h 239923"/>
                  <a:gd name="connsiteX7" fmla="*/ 88207 w 115829"/>
                  <a:gd name="connsiteY7" fmla="*/ 108479 h 239923"/>
                  <a:gd name="connsiteX8" fmla="*/ 115829 w 115829"/>
                  <a:gd name="connsiteY8" fmla="*/ 123719 h 239923"/>
                  <a:gd name="connsiteX9" fmla="*/ 114877 w 115829"/>
                  <a:gd name="connsiteY9" fmla="*/ 195156 h 239923"/>
                  <a:gd name="connsiteX10" fmla="*/ 97732 w 115829"/>
                  <a:gd name="connsiteY10" fmla="*/ 239924 h 239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15829" h="239923">
                    <a:moveTo>
                      <a:pt x="97732" y="239924"/>
                    </a:moveTo>
                    <a:cubicBezTo>
                      <a:pt x="24389" y="210396"/>
                      <a:pt x="-9901" y="160866"/>
                      <a:pt x="2482" y="107526"/>
                    </a:cubicBezTo>
                    <a:cubicBezTo>
                      <a:pt x="8197" y="82761"/>
                      <a:pt x="23437" y="66569"/>
                      <a:pt x="42487" y="51329"/>
                    </a:cubicBezTo>
                    <a:cubicBezTo>
                      <a:pt x="52012" y="43709"/>
                      <a:pt x="74872" y="48471"/>
                      <a:pt x="68204" y="25611"/>
                    </a:cubicBezTo>
                    <a:cubicBezTo>
                      <a:pt x="62489" y="2751"/>
                      <a:pt x="42487" y="14181"/>
                      <a:pt x="29152" y="10371"/>
                    </a:cubicBezTo>
                    <a:cubicBezTo>
                      <a:pt x="26295" y="9419"/>
                      <a:pt x="22484" y="9419"/>
                      <a:pt x="19627" y="9419"/>
                    </a:cubicBezTo>
                    <a:cubicBezTo>
                      <a:pt x="73920" y="-6774"/>
                      <a:pt x="73920" y="-6774"/>
                      <a:pt x="79634" y="47519"/>
                    </a:cubicBezTo>
                    <a:cubicBezTo>
                      <a:pt x="81539" y="67521"/>
                      <a:pt x="86302" y="88476"/>
                      <a:pt x="88207" y="108479"/>
                    </a:cubicBezTo>
                    <a:cubicBezTo>
                      <a:pt x="90112" y="126576"/>
                      <a:pt x="102495" y="126576"/>
                      <a:pt x="115829" y="123719"/>
                    </a:cubicBezTo>
                    <a:cubicBezTo>
                      <a:pt x="112020" y="147531"/>
                      <a:pt x="86302" y="171344"/>
                      <a:pt x="114877" y="195156"/>
                    </a:cubicBezTo>
                    <a:cubicBezTo>
                      <a:pt x="77729" y="197061"/>
                      <a:pt x="102495" y="224684"/>
                      <a:pt x="97732" y="239924"/>
                    </a:cubicBezTo>
                    <a:close/>
                  </a:path>
                </a:pathLst>
              </a:custGeom>
              <a:solidFill>
                <a:srgbClr val="F2B9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6" name="Freeform: Shape 455">
                <a:extLst>
                  <a:ext uri="{FF2B5EF4-FFF2-40B4-BE49-F238E27FC236}">
                    <a16:creationId xmlns:a16="http://schemas.microsoft.com/office/drawing/2014/main" id="{4BDFFCF5-E75C-4A9C-97EF-A58E355156E6}"/>
                  </a:ext>
                </a:extLst>
              </p:cNvPr>
              <p:cNvSpPr/>
              <p:nvPr/>
            </p:nvSpPr>
            <p:spPr>
              <a:xfrm>
                <a:off x="10297736" y="-1953183"/>
                <a:ext cx="317643" cy="259083"/>
              </a:xfrm>
              <a:custGeom>
                <a:avLst/>
                <a:gdLst>
                  <a:gd name="connsiteX0" fmla="*/ 22368 w 317643"/>
                  <a:gd name="connsiteY0" fmla="*/ 160972 h 259083"/>
                  <a:gd name="connsiteX1" fmla="*/ 44276 w 317643"/>
                  <a:gd name="connsiteY1" fmla="*/ 80010 h 259083"/>
                  <a:gd name="connsiteX2" fmla="*/ 89043 w 317643"/>
                  <a:gd name="connsiteY2" fmla="*/ 13335 h 259083"/>
                  <a:gd name="connsiteX3" fmla="*/ 121428 w 317643"/>
                  <a:gd name="connsiteY3" fmla="*/ 0 h 259083"/>
                  <a:gd name="connsiteX4" fmla="*/ 203343 w 317643"/>
                  <a:gd name="connsiteY4" fmla="*/ 12382 h 259083"/>
                  <a:gd name="connsiteX5" fmla="*/ 317643 w 317643"/>
                  <a:gd name="connsiteY5" fmla="*/ 30480 h 259083"/>
                  <a:gd name="connsiteX6" fmla="*/ 316691 w 317643"/>
                  <a:gd name="connsiteY6" fmla="*/ 39052 h 259083"/>
                  <a:gd name="connsiteX7" fmla="*/ 267161 w 317643"/>
                  <a:gd name="connsiteY7" fmla="*/ 40957 h 259083"/>
                  <a:gd name="connsiteX8" fmla="*/ 233823 w 317643"/>
                  <a:gd name="connsiteY8" fmla="*/ 48577 h 259083"/>
                  <a:gd name="connsiteX9" fmla="*/ 190008 w 317643"/>
                  <a:gd name="connsiteY9" fmla="*/ 42863 h 259083"/>
                  <a:gd name="connsiteX10" fmla="*/ 169053 w 317643"/>
                  <a:gd name="connsiteY10" fmla="*/ 55245 h 259083"/>
                  <a:gd name="connsiteX11" fmla="*/ 147146 w 317643"/>
                  <a:gd name="connsiteY11" fmla="*/ 85725 h 259083"/>
                  <a:gd name="connsiteX12" fmla="*/ 89043 w 317643"/>
                  <a:gd name="connsiteY12" fmla="*/ 173355 h 259083"/>
                  <a:gd name="connsiteX13" fmla="*/ 63326 w 317643"/>
                  <a:gd name="connsiteY13" fmla="*/ 173355 h 259083"/>
                  <a:gd name="connsiteX14" fmla="*/ 91901 w 317643"/>
                  <a:gd name="connsiteY14" fmla="*/ 110490 h 259083"/>
                  <a:gd name="connsiteX15" fmla="*/ 120476 w 317643"/>
                  <a:gd name="connsiteY15" fmla="*/ 45720 h 259083"/>
                  <a:gd name="connsiteX16" fmla="*/ 68088 w 317643"/>
                  <a:gd name="connsiteY16" fmla="*/ 142875 h 259083"/>
                  <a:gd name="connsiteX17" fmla="*/ 49991 w 317643"/>
                  <a:gd name="connsiteY17" fmla="*/ 199072 h 259083"/>
                  <a:gd name="connsiteX18" fmla="*/ 36656 w 317643"/>
                  <a:gd name="connsiteY18" fmla="*/ 240030 h 259083"/>
                  <a:gd name="connsiteX19" fmla="*/ 7128 w 317643"/>
                  <a:gd name="connsiteY19" fmla="*/ 257175 h 259083"/>
                  <a:gd name="connsiteX20" fmla="*/ 9033 w 317643"/>
                  <a:gd name="connsiteY20" fmla="*/ 224790 h 259083"/>
                  <a:gd name="connsiteX21" fmla="*/ 22368 w 317643"/>
                  <a:gd name="connsiteY21" fmla="*/ 160972 h 259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17643" h="259083">
                    <a:moveTo>
                      <a:pt x="22368" y="160972"/>
                    </a:moveTo>
                    <a:cubicBezTo>
                      <a:pt x="29988" y="134302"/>
                      <a:pt x="36656" y="106680"/>
                      <a:pt x="44276" y="80010"/>
                    </a:cubicBezTo>
                    <a:cubicBezTo>
                      <a:pt x="47133" y="49530"/>
                      <a:pt x="74756" y="35242"/>
                      <a:pt x="89043" y="13335"/>
                    </a:cubicBezTo>
                    <a:cubicBezTo>
                      <a:pt x="96663" y="0"/>
                      <a:pt x="109998" y="2857"/>
                      <a:pt x="121428" y="0"/>
                    </a:cubicBezTo>
                    <a:cubicBezTo>
                      <a:pt x="149051" y="3810"/>
                      <a:pt x="176673" y="8572"/>
                      <a:pt x="203343" y="12382"/>
                    </a:cubicBezTo>
                    <a:cubicBezTo>
                      <a:pt x="239538" y="28575"/>
                      <a:pt x="279543" y="27622"/>
                      <a:pt x="317643" y="30480"/>
                    </a:cubicBezTo>
                    <a:cubicBezTo>
                      <a:pt x="317643" y="33338"/>
                      <a:pt x="317643" y="36195"/>
                      <a:pt x="316691" y="39052"/>
                    </a:cubicBezTo>
                    <a:cubicBezTo>
                      <a:pt x="300498" y="54292"/>
                      <a:pt x="283353" y="39052"/>
                      <a:pt x="267161" y="40957"/>
                    </a:cubicBezTo>
                    <a:cubicBezTo>
                      <a:pt x="257636" y="49530"/>
                      <a:pt x="246206" y="50482"/>
                      <a:pt x="233823" y="48577"/>
                    </a:cubicBezTo>
                    <a:cubicBezTo>
                      <a:pt x="219536" y="44767"/>
                      <a:pt x="205248" y="41910"/>
                      <a:pt x="190008" y="42863"/>
                    </a:cubicBezTo>
                    <a:cubicBezTo>
                      <a:pt x="181436" y="43815"/>
                      <a:pt x="171911" y="44767"/>
                      <a:pt x="169053" y="55245"/>
                    </a:cubicBezTo>
                    <a:cubicBezTo>
                      <a:pt x="169053" y="71438"/>
                      <a:pt x="164291" y="82867"/>
                      <a:pt x="147146" y="85725"/>
                    </a:cubicBezTo>
                    <a:cubicBezTo>
                      <a:pt x="130001" y="116205"/>
                      <a:pt x="115713" y="148590"/>
                      <a:pt x="89043" y="173355"/>
                    </a:cubicBezTo>
                    <a:cubicBezTo>
                      <a:pt x="80471" y="183832"/>
                      <a:pt x="71898" y="190500"/>
                      <a:pt x="63326" y="173355"/>
                    </a:cubicBezTo>
                    <a:cubicBezTo>
                      <a:pt x="58563" y="146685"/>
                      <a:pt x="81423" y="131445"/>
                      <a:pt x="91901" y="110490"/>
                    </a:cubicBezTo>
                    <a:cubicBezTo>
                      <a:pt x="102378" y="89535"/>
                      <a:pt x="112856" y="68580"/>
                      <a:pt x="120476" y="45720"/>
                    </a:cubicBezTo>
                    <a:cubicBezTo>
                      <a:pt x="108093" y="80963"/>
                      <a:pt x="88091" y="112395"/>
                      <a:pt x="68088" y="142875"/>
                    </a:cubicBezTo>
                    <a:cubicBezTo>
                      <a:pt x="56658" y="160020"/>
                      <a:pt x="43323" y="176213"/>
                      <a:pt x="49991" y="199072"/>
                    </a:cubicBezTo>
                    <a:cubicBezTo>
                      <a:pt x="57611" y="217170"/>
                      <a:pt x="49038" y="229552"/>
                      <a:pt x="36656" y="240030"/>
                    </a:cubicBezTo>
                    <a:cubicBezTo>
                      <a:pt x="27131" y="247650"/>
                      <a:pt x="19511" y="264795"/>
                      <a:pt x="7128" y="257175"/>
                    </a:cubicBezTo>
                    <a:cubicBezTo>
                      <a:pt x="-9064" y="248602"/>
                      <a:pt x="7128" y="235267"/>
                      <a:pt x="9033" y="224790"/>
                    </a:cubicBezTo>
                    <a:cubicBezTo>
                      <a:pt x="13796" y="203835"/>
                      <a:pt x="19511" y="182880"/>
                      <a:pt x="22368" y="16097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7" name="Freeform: Shape 456">
                <a:extLst>
                  <a:ext uri="{FF2B5EF4-FFF2-40B4-BE49-F238E27FC236}">
                    <a16:creationId xmlns:a16="http://schemas.microsoft.com/office/drawing/2014/main" id="{80974150-06D2-4CF5-8EA6-1D811357F46B}"/>
                  </a:ext>
                </a:extLst>
              </p:cNvPr>
              <p:cNvSpPr/>
              <p:nvPr/>
            </p:nvSpPr>
            <p:spPr>
              <a:xfrm>
                <a:off x="9969583" y="-2761939"/>
                <a:ext cx="310382" cy="266783"/>
              </a:xfrm>
              <a:custGeom>
                <a:avLst/>
                <a:gdLst>
                  <a:gd name="connsiteX0" fmla="*/ 37149 w 310382"/>
                  <a:gd name="connsiteY0" fmla="*/ 209633 h 266783"/>
                  <a:gd name="connsiteX1" fmla="*/ 66677 w 310382"/>
                  <a:gd name="connsiteY1" fmla="*/ 182011 h 266783"/>
                  <a:gd name="connsiteX2" fmla="*/ 98109 w 310382"/>
                  <a:gd name="connsiteY2" fmla="*/ 170581 h 266783"/>
                  <a:gd name="connsiteX3" fmla="*/ 225744 w 310382"/>
                  <a:gd name="connsiteY3" fmla="*/ 51518 h 266783"/>
                  <a:gd name="connsiteX4" fmla="*/ 276227 w 310382"/>
                  <a:gd name="connsiteY4" fmla="*/ 1036 h 266783"/>
                  <a:gd name="connsiteX5" fmla="*/ 295277 w 310382"/>
                  <a:gd name="connsiteY5" fmla="*/ 142958 h 266783"/>
                  <a:gd name="connsiteX6" fmla="*/ 266702 w 310382"/>
                  <a:gd name="connsiteY6" fmla="*/ 28658 h 266783"/>
                  <a:gd name="connsiteX7" fmla="*/ 73344 w 310382"/>
                  <a:gd name="connsiteY7" fmla="*/ 221063 h 266783"/>
                  <a:gd name="connsiteX8" fmla="*/ 38102 w 310382"/>
                  <a:gd name="connsiteY8" fmla="*/ 266783 h 266783"/>
                  <a:gd name="connsiteX9" fmla="*/ 954 w 310382"/>
                  <a:gd name="connsiteY9" fmla="*/ 247733 h 266783"/>
                  <a:gd name="connsiteX10" fmla="*/ 37149 w 310382"/>
                  <a:gd name="connsiteY10" fmla="*/ 209633 h 26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0382" h="266783">
                    <a:moveTo>
                      <a:pt x="37149" y="209633"/>
                    </a:moveTo>
                    <a:cubicBezTo>
                      <a:pt x="59057" y="213443"/>
                      <a:pt x="55247" y="188678"/>
                      <a:pt x="66677" y="182011"/>
                    </a:cubicBezTo>
                    <a:cubicBezTo>
                      <a:pt x="77154" y="179153"/>
                      <a:pt x="86679" y="172486"/>
                      <a:pt x="98109" y="170581"/>
                    </a:cubicBezTo>
                    <a:cubicBezTo>
                      <a:pt x="167642" y="159151"/>
                      <a:pt x="203837" y="114383"/>
                      <a:pt x="225744" y="51518"/>
                    </a:cubicBezTo>
                    <a:cubicBezTo>
                      <a:pt x="233364" y="29611"/>
                      <a:pt x="235269" y="-6584"/>
                      <a:pt x="276227" y="1036"/>
                    </a:cubicBezTo>
                    <a:cubicBezTo>
                      <a:pt x="313374" y="32468"/>
                      <a:pt x="320994" y="89618"/>
                      <a:pt x="295277" y="142958"/>
                    </a:cubicBezTo>
                    <a:cubicBezTo>
                      <a:pt x="271464" y="114383"/>
                      <a:pt x="293372" y="74378"/>
                      <a:pt x="266702" y="28658"/>
                    </a:cubicBezTo>
                    <a:cubicBezTo>
                      <a:pt x="255272" y="159151"/>
                      <a:pt x="173357" y="200108"/>
                      <a:pt x="73344" y="221063"/>
                    </a:cubicBezTo>
                    <a:cubicBezTo>
                      <a:pt x="48579" y="226778"/>
                      <a:pt x="33339" y="238208"/>
                      <a:pt x="38102" y="266783"/>
                    </a:cubicBezTo>
                    <a:cubicBezTo>
                      <a:pt x="21909" y="266783"/>
                      <a:pt x="37149" y="206776"/>
                      <a:pt x="954" y="247733"/>
                    </a:cubicBezTo>
                    <a:cubicBezTo>
                      <a:pt x="-4761" y="219158"/>
                      <a:pt x="16194" y="215348"/>
                      <a:pt x="37149" y="209633"/>
                    </a:cubicBezTo>
                    <a:close/>
                  </a:path>
                </a:pathLst>
              </a:custGeom>
              <a:solidFill>
                <a:srgbClr val="5932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8" name="Freeform: Shape 457">
                <a:extLst>
                  <a:ext uri="{FF2B5EF4-FFF2-40B4-BE49-F238E27FC236}">
                    <a16:creationId xmlns:a16="http://schemas.microsoft.com/office/drawing/2014/main" id="{737C4773-F084-4BEF-A574-B9655B6B4822}"/>
                  </a:ext>
                </a:extLst>
              </p:cNvPr>
              <p:cNvSpPr/>
              <p:nvPr/>
            </p:nvSpPr>
            <p:spPr>
              <a:xfrm>
                <a:off x="9950534" y="-3184130"/>
                <a:ext cx="237172" cy="290815"/>
              </a:xfrm>
              <a:custGeom>
                <a:avLst/>
                <a:gdLst>
                  <a:gd name="connsiteX0" fmla="*/ 237173 w 237172"/>
                  <a:gd name="connsiteY0" fmla="*/ 12699 h 290815"/>
                  <a:gd name="connsiteX1" fmla="*/ 142875 w 237172"/>
                  <a:gd name="connsiteY1" fmla="*/ 127951 h 290815"/>
                  <a:gd name="connsiteX2" fmla="*/ 136208 w 237172"/>
                  <a:gd name="connsiteY2" fmla="*/ 134619 h 290815"/>
                  <a:gd name="connsiteX3" fmla="*/ 122873 w 237172"/>
                  <a:gd name="connsiteY3" fmla="*/ 156526 h 290815"/>
                  <a:gd name="connsiteX4" fmla="*/ 113348 w 237172"/>
                  <a:gd name="connsiteY4" fmla="*/ 175576 h 290815"/>
                  <a:gd name="connsiteX5" fmla="*/ 72390 w 237172"/>
                  <a:gd name="connsiteY5" fmla="*/ 190816 h 290815"/>
                  <a:gd name="connsiteX6" fmla="*/ 30480 w 237172"/>
                  <a:gd name="connsiteY6" fmla="*/ 269874 h 290815"/>
                  <a:gd name="connsiteX7" fmla="*/ 0 w 237172"/>
                  <a:gd name="connsiteY7" fmla="*/ 280351 h 290815"/>
                  <a:gd name="connsiteX8" fmla="*/ 14288 w 237172"/>
                  <a:gd name="connsiteY8" fmla="*/ 250824 h 290815"/>
                  <a:gd name="connsiteX9" fmla="*/ 36195 w 237172"/>
                  <a:gd name="connsiteY9" fmla="*/ 210819 h 290815"/>
                  <a:gd name="connsiteX10" fmla="*/ 218123 w 237172"/>
                  <a:gd name="connsiteY10" fmla="*/ 4126 h 290815"/>
                  <a:gd name="connsiteX11" fmla="*/ 237173 w 237172"/>
                  <a:gd name="connsiteY11" fmla="*/ 12699 h 290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7172" h="290815">
                    <a:moveTo>
                      <a:pt x="237173" y="12699"/>
                    </a:moveTo>
                    <a:cubicBezTo>
                      <a:pt x="205740" y="50799"/>
                      <a:pt x="174308" y="89851"/>
                      <a:pt x="142875" y="127951"/>
                    </a:cubicBezTo>
                    <a:cubicBezTo>
                      <a:pt x="140970" y="129856"/>
                      <a:pt x="137160" y="131761"/>
                      <a:pt x="136208" y="134619"/>
                    </a:cubicBezTo>
                    <a:cubicBezTo>
                      <a:pt x="136208" y="144144"/>
                      <a:pt x="103823" y="135571"/>
                      <a:pt x="122873" y="156526"/>
                    </a:cubicBezTo>
                    <a:cubicBezTo>
                      <a:pt x="120015" y="163194"/>
                      <a:pt x="116205" y="169861"/>
                      <a:pt x="113348" y="175576"/>
                    </a:cubicBezTo>
                    <a:cubicBezTo>
                      <a:pt x="93345" y="163194"/>
                      <a:pt x="81915" y="170814"/>
                      <a:pt x="72390" y="190816"/>
                    </a:cubicBezTo>
                    <a:cubicBezTo>
                      <a:pt x="60008" y="217486"/>
                      <a:pt x="40958" y="241299"/>
                      <a:pt x="30480" y="269874"/>
                    </a:cubicBezTo>
                    <a:cubicBezTo>
                      <a:pt x="27623" y="279399"/>
                      <a:pt x="20003" y="305116"/>
                      <a:pt x="0" y="280351"/>
                    </a:cubicBezTo>
                    <a:cubicBezTo>
                      <a:pt x="4763" y="270826"/>
                      <a:pt x="9525" y="260349"/>
                      <a:pt x="14288" y="250824"/>
                    </a:cubicBezTo>
                    <a:cubicBezTo>
                      <a:pt x="27623" y="241299"/>
                      <a:pt x="28575" y="224154"/>
                      <a:pt x="36195" y="210819"/>
                    </a:cubicBezTo>
                    <a:cubicBezTo>
                      <a:pt x="76200" y="124141"/>
                      <a:pt x="144780" y="62229"/>
                      <a:pt x="218123" y="4126"/>
                    </a:cubicBezTo>
                    <a:cubicBezTo>
                      <a:pt x="228600" y="-1589"/>
                      <a:pt x="237173" y="-3494"/>
                      <a:pt x="237173" y="12699"/>
                    </a:cubicBezTo>
                    <a:close/>
                  </a:path>
                </a:pathLst>
              </a:custGeom>
              <a:solidFill>
                <a:srgbClr val="DED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59" name="Freeform: Shape 458">
                <a:extLst>
                  <a:ext uri="{FF2B5EF4-FFF2-40B4-BE49-F238E27FC236}">
                    <a16:creationId xmlns:a16="http://schemas.microsoft.com/office/drawing/2014/main" id="{54F88C87-DC0A-432B-956B-2A04AECD2799}"/>
                  </a:ext>
                </a:extLst>
              </p:cNvPr>
              <p:cNvSpPr/>
              <p:nvPr/>
            </p:nvSpPr>
            <p:spPr>
              <a:xfrm>
                <a:off x="10181010" y="-1550167"/>
                <a:ext cx="85754" cy="52640"/>
              </a:xfrm>
              <a:custGeom>
                <a:avLst/>
                <a:gdLst>
                  <a:gd name="connsiteX0" fmla="*/ 85755 w 85754"/>
                  <a:gd name="connsiteY0" fmla="*/ 27513 h 52640"/>
                  <a:gd name="connsiteX1" fmla="*/ 82897 w 85754"/>
                  <a:gd name="connsiteY1" fmla="*/ 45611 h 52640"/>
                  <a:gd name="connsiteX2" fmla="*/ 35272 w 85754"/>
                  <a:gd name="connsiteY2" fmla="*/ 47516 h 52640"/>
                  <a:gd name="connsiteX3" fmla="*/ 30 w 85754"/>
                  <a:gd name="connsiteY3" fmla="*/ 26561 h 52640"/>
                  <a:gd name="connsiteX4" fmla="*/ 24795 w 85754"/>
                  <a:gd name="connsiteY4" fmla="*/ 3701 h 52640"/>
                  <a:gd name="connsiteX5" fmla="*/ 85755 w 85754"/>
                  <a:gd name="connsiteY5" fmla="*/ 27513 h 52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54" h="52640">
                    <a:moveTo>
                      <a:pt x="85755" y="27513"/>
                    </a:moveTo>
                    <a:cubicBezTo>
                      <a:pt x="84802" y="33228"/>
                      <a:pt x="83850" y="38943"/>
                      <a:pt x="82897" y="45611"/>
                    </a:cubicBezTo>
                    <a:cubicBezTo>
                      <a:pt x="67657" y="56088"/>
                      <a:pt x="51465" y="53231"/>
                      <a:pt x="35272" y="47516"/>
                    </a:cubicBezTo>
                    <a:cubicBezTo>
                      <a:pt x="19080" y="48468"/>
                      <a:pt x="12412" y="32276"/>
                      <a:pt x="30" y="26561"/>
                    </a:cubicBezTo>
                    <a:cubicBezTo>
                      <a:pt x="30" y="9416"/>
                      <a:pt x="-1875" y="-7729"/>
                      <a:pt x="24795" y="3701"/>
                    </a:cubicBezTo>
                    <a:cubicBezTo>
                      <a:pt x="44797" y="12273"/>
                      <a:pt x="65752" y="19893"/>
                      <a:pt x="85755" y="27513"/>
                    </a:cubicBezTo>
                    <a:close/>
                  </a:path>
                </a:pathLst>
              </a:custGeom>
              <a:solidFill>
                <a:srgbClr val="C5B8A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0" name="Freeform: Shape 459">
                <a:extLst>
                  <a:ext uri="{FF2B5EF4-FFF2-40B4-BE49-F238E27FC236}">
                    <a16:creationId xmlns:a16="http://schemas.microsoft.com/office/drawing/2014/main" id="{3E761371-A879-4D39-9277-4F14A3B6CF03}"/>
                  </a:ext>
                </a:extLst>
              </p:cNvPr>
              <p:cNvSpPr/>
              <p:nvPr/>
            </p:nvSpPr>
            <p:spPr>
              <a:xfrm>
                <a:off x="10331534" y="-1943704"/>
                <a:ext cx="57747" cy="71482"/>
              </a:xfrm>
              <a:custGeom>
                <a:avLst/>
                <a:gdLst>
                  <a:gd name="connsiteX0" fmla="*/ 56198 w 57747"/>
                  <a:gd name="connsiteY0" fmla="*/ 4808 h 71482"/>
                  <a:gd name="connsiteX1" fmla="*/ 11430 w 57747"/>
                  <a:gd name="connsiteY1" fmla="*/ 71483 h 71482"/>
                  <a:gd name="connsiteX2" fmla="*/ 0 w 57747"/>
                  <a:gd name="connsiteY2" fmla="*/ 59100 h 71482"/>
                  <a:gd name="connsiteX3" fmla="*/ 32385 w 57747"/>
                  <a:gd name="connsiteY3" fmla="*/ 3855 h 71482"/>
                  <a:gd name="connsiteX4" fmla="*/ 39053 w 57747"/>
                  <a:gd name="connsiteY4" fmla="*/ 1950 h 71482"/>
                  <a:gd name="connsiteX5" fmla="*/ 56198 w 57747"/>
                  <a:gd name="connsiteY5" fmla="*/ 4808 h 71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7747" h="71482">
                    <a:moveTo>
                      <a:pt x="56198" y="4808"/>
                    </a:moveTo>
                    <a:cubicBezTo>
                      <a:pt x="66675" y="43860"/>
                      <a:pt x="20955" y="45765"/>
                      <a:pt x="11430" y="71483"/>
                    </a:cubicBezTo>
                    <a:cubicBezTo>
                      <a:pt x="7620" y="67673"/>
                      <a:pt x="3810" y="63863"/>
                      <a:pt x="0" y="59100"/>
                    </a:cubicBezTo>
                    <a:cubicBezTo>
                      <a:pt x="10478" y="41003"/>
                      <a:pt x="21908" y="21953"/>
                      <a:pt x="32385" y="3855"/>
                    </a:cubicBezTo>
                    <a:cubicBezTo>
                      <a:pt x="33338" y="-907"/>
                      <a:pt x="36195" y="-907"/>
                      <a:pt x="39053" y="1950"/>
                    </a:cubicBezTo>
                    <a:cubicBezTo>
                      <a:pt x="43815" y="2903"/>
                      <a:pt x="50483" y="3855"/>
                      <a:pt x="56198" y="4808"/>
                    </a:cubicBezTo>
                    <a:close/>
                  </a:path>
                </a:pathLst>
              </a:custGeom>
              <a:solidFill>
                <a:srgbClr val="DAD5D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1" name="Freeform: Shape 460">
                <a:extLst>
                  <a:ext uri="{FF2B5EF4-FFF2-40B4-BE49-F238E27FC236}">
                    <a16:creationId xmlns:a16="http://schemas.microsoft.com/office/drawing/2014/main" id="{28A0E917-360A-4728-983F-EF22DF8DCDE4}"/>
                  </a:ext>
                </a:extLst>
              </p:cNvPr>
              <p:cNvSpPr/>
              <p:nvPr/>
            </p:nvSpPr>
            <p:spPr>
              <a:xfrm>
                <a:off x="10168657" y="-3229533"/>
                <a:ext cx="67906" cy="58102"/>
              </a:xfrm>
              <a:custGeom>
                <a:avLst/>
                <a:gdLst>
                  <a:gd name="connsiteX0" fmla="*/ 19050 w 67906"/>
                  <a:gd name="connsiteY0" fmla="*/ 58103 h 58102"/>
                  <a:gd name="connsiteX1" fmla="*/ 0 w 67906"/>
                  <a:gd name="connsiteY1" fmla="*/ 49530 h 58102"/>
                  <a:gd name="connsiteX2" fmla="*/ 67627 w 67906"/>
                  <a:gd name="connsiteY2" fmla="*/ 0 h 58102"/>
                  <a:gd name="connsiteX3" fmla="*/ 19050 w 67906"/>
                  <a:gd name="connsiteY3" fmla="*/ 58103 h 58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06" h="58102">
                    <a:moveTo>
                      <a:pt x="19050" y="58103"/>
                    </a:moveTo>
                    <a:cubicBezTo>
                      <a:pt x="15240" y="50482"/>
                      <a:pt x="7620" y="49530"/>
                      <a:pt x="0" y="49530"/>
                    </a:cubicBezTo>
                    <a:cubicBezTo>
                      <a:pt x="22860" y="33338"/>
                      <a:pt x="44767" y="16192"/>
                      <a:pt x="67627" y="0"/>
                    </a:cubicBezTo>
                    <a:cubicBezTo>
                      <a:pt x="71438" y="36195"/>
                      <a:pt x="35242" y="39053"/>
                      <a:pt x="19050" y="58103"/>
                    </a:cubicBezTo>
                    <a:close/>
                  </a:path>
                </a:pathLst>
              </a:custGeom>
              <a:solidFill>
                <a:srgbClr val="B5A8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2" name="Freeform: Shape 461">
                <a:extLst>
                  <a:ext uri="{FF2B5EF4-FFF2-40B4-BE49-F238E27FC236}">
                    <a16:creationId xmlns:a16="http://schemas.microsoft.com/office/drawing/2014/main" id="{C97A3560-C1CA-4982-8FB5-3213BC3F3432}"/>
                  </a:ext>
                </a:extLst>
              </p:cNvPr>
              <p:cNvSpPr/>
              <p:nvPr/>
            </p:nvSpPr>
            <p:spPr>
              <a:xfrm>
                <a:off x="10342474" y="-1959165"/>
                <a:ext cx="27160" cy="20930"/>
              </a:xfrm>
              <a:custGeom>
                <a:avLst/>
                <a:gdLst>
                  <a:gd name="connsiteX0" fmla="*/ 27160 w 27160"/>
                  <a:gd name="connsiteY0" fmla="*/ 17412 h 20930"/>
                  <a:gd name="connsiteX1" fmla="*/ 24303 w 27160"/>
                  <a:gd name="connsiteY1" fmla="*/ 19317 h 20930"/>
                  <a:gd name="connsiteX2" fmla="*/ 20493 w 27160"/>
                  <a:gd name="connsiteY2" fmla="*/ 19317 h 20930"/>
                  <a:gd name="connsiteX3" fmla="*/ 490 w 27160"/>
                  <a:gd name="connsiteY3" fmla="*/ 14554 h 20930"/>
                  <a:gd name="connsiteX4" fmla="*/ 9063 w 27160"/>
                  <a:gd name="connsiteY4" fmla="*/ 267 h 20930"/>
                  <a:gd name="connsiteX5" fmla="*/ 27160 w 27160"/>
                  <a:gd name="connsiteY5" fmla="*/ 17412 h 20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160" h="20930">
                    <a:moveTo>
                      <a:pt x="27160" y="17412"/>
                    </a:moveTo>
                    <a:lnTo>
                      <a:pt x="24303" y="19317"/>
                    </a:lnTo>
                    <a:cubicBezTo>
                      <a:pt x="24303" y="19317"/>
                      <a:pt x="20493" y="19317"/>
                      <a:pt x="20493" y="19317"/>
                    </a:cubicBezTo>
                    <a:cubicBezTo>
                      <a:pt x="13825" y="18364"/>
                      <a:pt x="4300" y="25984"/>
                      <a:pt x="490" y="14554"/>
                    </a:cubicBezTo>
                    <a:cubicBezTo>
                      <a:pt x="-1415" y="7887"/>
                      <a:pt x="2396" y="2172"/>
                      <a:pt x="9063" y="267"/>
                    </a:cubicBezTo>
                    <a:cubicBezTo>
                      <a:pt x="22398" y="-1638"/>
                      <a:pt x="25255" y="6934"/>
                      <a:pt x="27160" y="17412"/>
                    </a:cubicBezTo>
                    <a:close/>
                  </a:path>
                </a:pathLst>
              </a:custGeom>
              <a:solidFill>
                <a:srgbClr val="3D30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3" name="Freeform: Shape 462">
                <a:extLst>
                  <a:ext uri="{FF2B5EF4-FFF2-40B4-BE49-F238E27FC236}">
                    <a16:creationId xmlns:a16="http://schemas.microsoft.com/office/drawing/2014/main" id="{FC0FF92B-C9D7-403B-A899-1D434F102D74}"/>
                  </a:ext>
                </a:extLst>
              </p:cNvPr>
              <p:cNvSpPr/>
              <p:nvPr/>
            </p:nvSpPr>
            <p:spPr>
              <a:xfrm>
                <a:off x="9980062" y="-2170353"/>
                <a:ext cx="55245" cy="11316"/>
              </a:xfrm>
              <a:custGeom>
                <a:avLst/>
                <a:gdLst>
                  <a:gd name="connsiteX0" fmla="*/ 55245 w 55245"/>
                  <a:gd name="connsiteY0" fmla="*/ 10477 h 11316"/>
                  <a:gd name="connsiteX1" fmla="*/ 0 w 55245"/>
                  <a:gd name="connsiteY1" fmla="*/ 0 h 11316"/>
                  <a:gd name="connsiteX2" fmla="*/ 55245 w 55245"/>
                  <a:gd name="connsiteY2" fmla="*/ 10477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45" h="11316">
                    <a:moveTo>
                      <a:pt x="55245" y="10477"/>
                    </a:moveTo>
                    <a:cubicBezTo>
                      <a:pt x="36195" y="8572"/>
                      <a:pt x="15240" y="18097"/>
                      <a:pt x="0" y="0"/>
                    </a:cubicBezTo>
                    <a:cubicBezTo>
                      <a:pt x="18097" y="1905"/>
                      <a:pt x="38100" y="-2858"/>
                      <a:pt x="55245" y="10477"/>
                    </a:cubicBezTo>
                    <a:close/>
                  </a:path>
                </a:pathLst>
              </a:custGeom>
              <a:solidFill>
                <a:srgbClr val="E2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4" name="Freeform: Shape 463">
                <a:extLst>
                  <a:ext uri="{FF2B5EF4-FFF2-40B4-BE49-F238E27FC236}">
                    <a16:creationId xmlns:a16="http://schemas.microsoft.com/office/drawing/2014/main" id="{6ED4AE99-E4A6-405B-968C-BC8DF7EDD7AF}"/>
                  </a:ext>
                </a:extLst>
              </p:cNvPr>
              <p:cNvSpPr/>
              <p:nvPr/>
            </p:nvSpPr>
            <p:spPr>
              <a:xfrm>
                <a:off x="9965774" y="-2973311"/>
                <a:ext cx="21907" cy="40005"/>
              </a:xfrm>
              <a:custGeom>
                <a:avLst/>
                <a:gdLst>
                  <a:gd name="connsiteX0" fmla="*/ 21908 w 21907"/>
                  <a:gd name="connsiteY0" fmla="*/ 0 h 40005"/>
                  <a:gd name="connsiteX1" fmla="*/ 0 w 21907"/>
                  <a:gd name="connsiteY1" fmla="*/ 40005 h 40005"/>
                  <a:gd name="connsiteX2" fmla="*/ 21908 w 21907"/>
                  <a:gd name="connsiteY2" fmla="*/ 0 h 40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907" h="40005">
                    <a:moveTo>
                      <a:pt x="21908" y="0"/>
                    </a:moveTo>
                    <a:cubicBezTo>
                      <a:pt x="21908" y="17145"/>
                      <a:pt x="19050" y="32385"/>
                      <a:pt x="0" y="40005"/>
                    </a:cubicBezTo>
                    <a:cubicBezTo>
                      <a:pt x="5715" y="25718"/>
                      <a:pt x="9525" y="10477"/>
                      <a:pt x="21908" y="0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5" name="Freeform: Shape 464">
                <a:extLst>
                  <a:ext uri="{FF2B5EF4-FFF2-40B4-BE49-F238E27FC236}">
                    <a16:creationId xmlns:a16="http://schemas.microsoft.com/office/drawing/2014/main" id="{88DD73C6-8BDA-4F2E-8F4E-4B92C26CA433}"/>
                  </a:ext>
                </a:extLst>
              </p:cNvPr>
              <p:cNvSpPr/>
              <p:nvPr/>
            </p:nvSpPr>
            <p:spPr>
              <a:xfrm>
                <a:off x="10313437" y="-1567421"/>
                <a:ext cx="721995" cy="196325"/>
              </a:xfrm>
              <a:custGeom>
                <a:avLst/>
                <a:gdLst>
                  <a:gd name="connsiteX0" fmla="*/ 637222 w 721995"/>
                  <a:gd name="connsiteY0" fmla="*/ 62865 h 196325"/>
                  <a:gd name="connsiteX1" fmla="*/ 646747 w 721995"/>
                  <a:gd name="connsiteY1" fmla="*/ 64770 h 196325"/>
                  <a:gd name="connsiteX2" fmla="*/ 721995 w 721995"/>
                  <a:gd name="connsiteY2" fmla="*/ 75247 h 196325"/>
                  <a:gd name="connsiteX3" fmla="*/ 587693 w 721995"/>
                  <a:gd name="connsiteY3" fmla="*/ 140017 h 196325"/>
                  <a:gd name="connsiteX4" fmla="*/ 563880 w 721995"/>
                  <a:gd name="connsiteY4" fmla="*/ 138113 h 196325"/>
                  <a:gd name="connsiteX5" fmla="*/ 530543 w 721995"/>
                  <a:gd name="connsiteY5" fmla="*/ 148590 h 196325"/>
                  <a:gd name="connsiteX6" fmla="*/ 458153 w 721995"/>
                  <a:gd name="connsiteY6" fmla="*/ 168592 h 196325"/>
                  <a:gd name="connsiteX7" fmla="*/ 386715 w 721995"/>
                  <a:gd name="connsiteY7" fmla="*/ 127635 h 196325"/>
                  <a:gd name="connsiteX8" fmla="*/ 370522 w 721995"/>
                  <a:gd name="connsiteY8" fmla="*/ 114300 h 196325"/>
                  <a:gd name="connsiteX9" fmla="*/ 362903 w 721995"/>
                  <a:gd name="connsiteY9" fmla="*/ 133350 h 196325"/>
                  <a:gd name="connsiteX10" fmla="*/ 307658 w 721995"/>
                  <a:gd name="connsiteY10" fmla="*/ 191452 h 196325"/>
                  <a:gd name="connsiteX11" fmla="*/ 237172 w 721995"/>
                  <a:gd name="connsiteY11" fmla="*/ 196215 h 196325"/>
                  <a:gd name="connsiteX12" fmla="*/ 199072 w 721995"/>
                  <a:gd name="connsiteY12" fmla="*/ 165735 h 196325"/>
                  <a:gd name="connsiteX13" fmla="*/ 188595 w 721995"/>
                  <a:gd name="connsiteY13" fmla="*/ 146685 h 196325"/>
                  <a:gd name="connsiteX14" fmla="*/ 169545 w 721995"/>
                  <a:gd name="connsiteY14" fmla="*/ 162877 h 196325"/>
                  <a:gd name="connsiteX15" fmla="*/ 46672 w 721995"/>
                  <a:gd name="connsiteY15" fmla="*/ 183832 h 196325"/>
                  <a:gd name="connsiteX16" fmla="*/ 46672 w 721995"/>
                  <a:gd name="connsiteY16" fmla="*/ 122872 h 196325"/>
                  <a:gd name="connsiteX17" fmla="*/ 52388 w 721995"/>
                  <a:gd name="connsiteY17" fmla="*/ 119063 h 196325"/>
                  <a:gd name="connsiteX18" fmla="*/ 86678 w 721995"/>
                  <a:gd name="connsiteY18" fmla="*/ 141922 h 196325"/>
                  <a:gd name="connsiteX19" fmla="*/ 134303 w 721995"/>
                  <a:gd name="connsiteY19" fmla="*/ 152400 h 196325"/>
                  <a:gd name="connsiteX20" fmla="*/ 150495 w 721995"/>
                  <a:gd name="connsiteY20" fmla="*/ 131445 h 196325"/>
                  <a:gd name="connsiteX21" fmla="*/ 116205 w 721995"/>
                  <a:gd name="connsiteY21" fmla="*/ 95250 h 196325"/>
                  <a:gd name="connsiteX22" fmla="*/ 34290 w 721995"/>
                  <a:gd name="connsiteY22" fmla="*/ 71438 h 196325"/>
                  <a:gd name="connsiteX23" fmla="*/ 0 w 721995"/>
                  <a:gd name="connsiteY23" fmla="*/ 45720 h 196325"/>
                  <a:gd name="connsiteX24" fmla="*/ 41910 w 721995"/>
                  <a:gd name="connsiteY24" fmla="*/ 42863 h 196325"/>
                  <a:gd name="connsiteX25" fmla="*/ 488633 w 721995"/>
                  <a:gd name="connsiteY25" fmla="*/ 43815 h 196325"/>
                  <a:gd name="connsiteX26" fmla="*/ 595313 w 721995"/>
                  <a:gd name="connsiteY26" fmla="*/ 0 h 196325"/>
                  <a:gd name="connsiteX27" fmla="*/ 637222 w 721995"/>
                  <a:gd name="connsiteY27" fmla="*/ 62865 h 19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21995" h="196325">
                    <a:moveTo>
                      <a:pt x="637222" y="62865"/>
                    </a:moveTo>
                    <a:cubicBezTo>
                      <a:pt x="640080" y="63817"/>
                      <a:pt x="643890" y="63817"/>
                      <a:pt x="646747" y="64770"/>
                    </a:cubicBezTo>
                    <a:cubicBezTo>
                      <a:pt x="669608" y="80963"/>
                      <a:pt x="699135" y="55245"/>
                      <a:pt x="721995" y="75247"/>
                    </a:cubicBezTo>
                    <a:cubicBezTo>
                      <a:pt x="687705" y="119063"/>
                      <a:pt x="632460" y="118110"/>
                      <a:pt x="587693" y="140017"/>
                    </a:cubicBezTo>
                    <a:cubicBezTo>
                      <a:pt x="580072" y="139065"/>
                      <a:pt x="571500" y="139065"/>
                      <a:pt x="563880" y="138113"/>
                    </a:cubicBezTo>
                    <a:cubicBezTo>
                      <a:pt x="541020" y="100965"/>
                      <a:pt x="540068" y="140017"/>
                      <a:pt x="530543" y="148590"/>
                    </a:cubicBezTo>
                    <a:cubicBezTo>
                      <a:pt x="506730" y="158115"/>
                      <a:pt x="483870" y="167640"/>
                      <a:pt x="458153" y="168592"/>
                    </a:cubicBezTo>
                    <a:cubicBezTo>
                      <a:pt x="425768" y="170497"/>
                      <a:pt x="388620" y="180975"/>
                      <a:pt x="386715" y="127635"/>
                    </a:cubicBezTo>
                    <a:cubicBezTo>
                      <a:pt x="386715" y="120967"/>
                      <a:pt x="380047" y="112395"/>
                      <a:pt x="370522" y="114300"/>
                    </a:cubicBezTo>
                    <a:cubicBezTo>
                      <a:pt x="360045" y="116205"/>
                      <a:pt x="360997" y="126682"/>
                      <a:pt x="362903" y="133350"/>
                    </a:cubicBezTo>
                    <a:cubicBezTo>
                      <a:pt x="380047" y="187642"/>
                      <a:pt x="344805" y="189547"/>
                      <a:pt x="307658" y="191452"/>
                    </a:cubicBezTo>
                    <a:cubicBezTo>
                      <a:pt x="283845" y="192405"/>
                      <a:pt x="260985" y="195263"/>
                      <a:pt x="237172" y="196215"/>
                    </a:cubicBezTo>
                    <a:cubicBezTo>
                      <a:pt x="216218" y="197167"/>
                      <a:pt x="199072" y="192405"/>
                      <a:pt x="199072" y="165735"/>
                    </a:cubicBezTo>
                    <a:cubicBezTo>
                      <a:pt x="199072" y="158115"/>
                      <a:pt x="198120" y="148590"/>
                      <a:pt x="188595" y="146685"/>
                    </a:cubicBezTo>
                    <a:cubicBezTo>
                      <a:pt x="176213" y="143827"/>
                      <a:pt x="174308" y="155257"/>
                      <a:pt x="169545" y="162877"/>
                    </a:cubicBezTo>
                    <a:cubicBezTo>
                      <a:pt x="153353" y="186690"/>
                      <a:pt x="68580" y="201930"/>
                      <a:pt x="46672" y="183832"/>
                    </a:cubicBezTo>
                    <a:cubicBezTo>
                      <a:pt x="23813" y="164782"/>
                      <a:pt x="56197" y="142875"/>
                      <a:pt x="46672" y="122872"/>
                    </a:cubicBezTo>
                    <a:cubicBezTo>
                      <a:pt x="48578" y="121920"/>
                      <a:pt x="50483" y="120015"/>
                      <a:pt x="52388" y="119063"/>
                    </a:cubicBezTo>
                    <a:cubicBezTo>
                      <a:pt x="68580" y="119063"/>
                      <a:pt x="77153" y="131445"/>
                      <a:pt x="86678" y="141922"/>
                    </a:cubicBezTo>
                    <a:cubicBezTo>
                      <a:pt x="100013" y="157163"/>
                      <a:pt x="116205" y="158115"/>
                      <a:pt x="134303" y="152400"/>
                    </a:cubicBezTo>
                    <a:cubicBezTo>
                      <a:pt x="143828" y="149542"/>
                      <a:pt x="151447" y="141922"/>
                      <a:pt x="150495" y="131445"/>
                    </a:cubicBezTo>
                    <a:cubicBezTo>
                      <a:pt x="148590" y="111442"/>
                      <a:pt x="132397" y="102870"/>
                      <a:pt x="116205" y="95250"/>
                    </a:cubicBezTo>
                    <a:cubicBezTo>
                      <a:pt x="90488" y="83820"/>
                      <a:pt x="60008" y="84772"/>
                      <a:pt x="34290" y="71438"/>
                    </a:cubicBezTo>
                    <a:cubicBezTo>
                      <a:pt x="21908" y="64770"/>
                      <a:pt x="953" y="68580"/>
                      <a:pt x="0" y="45720"/>
                    </a:cubicBezTo>
                    <a:cubicBezTo>
                      <a:pt x="13335" y="30480"/>
                      <a:pt x="27622" y="38100"/>
                      <a:pt x="41910" y="42863"/>
                    </a:cubicBezTo>
                    <a:cubicBezTo>
                      <a:pt x="190500" y="84772"/>
                      <a:pt x="340043" y="90488"/>
                      <a:pt x="488633" y="43815"/>
                    </a:cubicBezTo>
                    <a:cubicBezTo>
                      <a:pt x="523875" y="32385"/>
                      <a:pt x="558165" y="15240"/>
                      <a:pt x="595313" y="0"/>
                    </a:cubicBezTo>
                    <a:cubicBezTo>
                      <a:pt x="607695" y="20002"/>
                      <a:pt x="591503" y="64770"/>
                      <a:pt x="637222" y="62865"/>
                    </a:cubicBezTo>
                    <a:close/>
                  </a:path>
                </a:pathLst>
              </a:custGeom>
              <a:solidFill>
                <a:srgbClr val="61BCE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6" name="Freeform: Shape 465">
                <a:extLst>
                  <a:ext uri="{FF2B5EF4-FFF2-40B4-BE49-F238E27FC236}">
                    <a16:creationId xmlns:a16="http://schemas.microsoft.com/office/drawing/2014/main" id="{B91C4DE2-F0C6-4EC2-A822-C255FF8B8944}"/>
                  </a:ext>
                </a:extLst>
              </p:cNvPr>
              <p:cNvSpPr/>
              <p:nvPr/>
            </p:nvSpPr>
            <p:spPr>
              <a:xfrm>
                <a:off x="10191517" y="-1548519"/>
                <a:ext cx="169544" cy="152564"/>
              </a:xfrm>
              <a:custGeom>
                <a:avLst/>
                <a:gdLst>
                  <a:gd name="connsiteX0" fmla="*/ 161925 w 169544"/>
                  <a:gd name="connsiteY0" fmla="*/ 24913 h 152564"/>
                  <a:gd name="connsiteX1" fmla="*/ 120967 w 169544"/>
                  <a:gd name="connsiteY1" fmla="*/ 36343 h 152564"/>
                  <a:gd name="connsiteX2" fmla="*/ 72390 w 169544"/>
                  <a:gd name="connsiteY2" fmla="*/ 105876 h 152564"/>
                  <a:gd name="connsiteX3" fmla="*/ 125730 w 169544"/>
                  <a:gd name="connsiteY3" fmla="*/ 95398 h 152564"/>
                  <a:gd name="connsiteX4" fmla="*/ 169545 w 169544"/>
                  <a:gd name="connsiteY4" fmla="*/ 103018 h 152564"/>
                  <a:gd name="connsiteX5" fmla="*/ 166688 w 169544"/>
                  <a:gd name="connsiteY5" fmla="*/ 103971 h 152564"/>
                  <a:gd name="connsiteX6" fmla="*/ 145732 w 169544"/>
                  <a:gd name="connsiteY6" fmla="*/ 112543 h 152564"/>
                  <a:gd name="connsiteX7" fmla="*/ 36195 w 169544"/>
                  <a:gd name="connsiteY7" fmla="*/ 129688 h 152564"/>
                  <a:gd name="connsiteX8" fmla="*/ 5715 w 169544"/>
                  <a:gd name="connsiteY8" fmla="*/ 113496 h 152564"/>
                  <a:gd name="connsiteX9" fmla="*/ 0 w 169544"/>
                  <a:gd name="connsiteY9" fmla="*/ 104923 h 152564"/>
                  <a:gd name="connsiteX10" fmla="*/ 45720 w 169544"/>
                  <a:gd name="connsiteY10" fmla="*/ 75396 h 152564"/>
                  <a:gd name="connsiteX11" fmla="*/ 101917 w 169544"/>
                  <a:gd name="connsiteY11" fmla="*/ 37296 h 152564"/>
                  <a:gd name="connsiteX12" fmla="*/ 151447 w 169544"/>
                  <a:gd name="connsiteY12" fmla="*/ 16341 h 152564"/>
                  <a:gd name="connsiteX13" fmla="*/ 161925 w 169544"/>
                  <a:gd name="connsiteY13" fmla="*/ 24913 h 152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544" h="152564">
                    <a:moveTo>
                      <a:pt x="161925" y="24913"/>
                    </a:moveTo>
                    <a:cubicBezTo>
                      <a:pt x="148590" y="28723"/>
                      <a:pt x="131445" y="21103"/>
                      <a:pt x="120967" y="36343"/>
                    </a:cubicBezTo>
                    <a:cubicBezTo>
                      <a:pt x="140970" y="82063"/>
                      <a:pt x="89535" y="80158"/>
                      <a:pt x="72390" y="105876"/>
                    </a:cubicBezTo>
                    <a:cubicBezTo>
                      <a:pt x="95250" y="116353"/>
                      <a:pt x="109538" y="102066"/>
                      <a:pt x="125730" y="95398"/>
                    </a:cubicBezTo>
                    <a:cubicBezTo>
                      <a:pt x="140970" y="88731"/>
                      <a:pt x="160020" y="71586"/>
                      <a:pt x="169545" y="103018"/>
                    </a:cubicBezTo>
                    <a:cubicBezTo>
                      <a:pt x="169545" y="103018"/>
                      <a:pt x="166688" y="103971"/>
                      <a:pt x="166688" y="103971"/>
                    </a:cubicBezTo>
                    <a:cubicBezTo>
                      <a:pt x="160020" y="106828"/>
                      <a:pt x="150495" y="107781"/>
                      <a:pt x="145732" y="112543"/>
                    </a:cubicBezTo>
                    <a:cubicBezTo>
                      <a:pt x="100013" y="162073"/>
                      <a:pt x="93345" y="163026"/>
                      <a:pt x="36195" y="129688"/>
                    </a:cubicBezTo>
                    <a:cubicBezTo>
                      <a:pt x="29528" y="117306"/>
                      <a:pt x="19050" y="112543"/>
                      <a:pt x="5715" y="113496"/>
                    </a:cubicBezTo>
                    <a:cubicBezTo>
                      <a:pt x="3810" y="110638"/>
                      <a:pt x="1905" y="107781"/>
                      <a:pt x="0" y="104923"/>
                    </a:cubicBezTo>
                    <a:cubicBezTo>
                      <a:pt x="10478" y="86826"/>
                      <a:pt x="34290" y="90636"/>
                      <a:pt x="45720" y="75396"/>
                    </a:cubicBezTo>
                    <a:cubicBezTo>
                      <a:pt x="71438" y="72538"/>
                      <a:pt x="102870" y="70633"/>
                      <a:pt x="101917" y="37296"/>
                    </a:cubicBezTo>
                    <a:cubicBezTo>
                      <a:pt x="100013" y="-21759"/>
                      <a:pt x="127635" y="3958"/>
                      <a:pt x="151447" y="16341"/>
                    </a:cubicBezTo>
                    <a:cubicBezTo>
                      <a:pt x="155257" y="17293"/>
                      <a:pt x="158115" y="22056"/>
                      <a:pt x="161925" y="24913"/>
                    </a:cubicBezTo>
                    <a:close/>
                  </a:path>
                </a:pathLst>
              </a:custGeom>
              <a:solidFill>
                <a:srgbClr val="65B0D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C2EB16D8-00E5-477C-AA46-7E32D871429D}"/>
                  </a:ext>
                </a:extLst>
              </p:cNvPr>
              <p:cNvSpPr/>
              <p:nvPr/>
            </p:nvSpPr>
            <p:spPr>
              <a:xfrm>
                <a:off x="10272870" y="-1793164"/>
                <a:ext cx="116766" cy="231457"/>
              </a:xfrm>
              <a:custGeom>
                <a:avLst/>
                <a:gdLst>
                  <a:gd name="connsiteX0" fmla="*/ 95812 w 116766"/>
                  <a:gd name="connsiteY0" fmla="*/ 12383 h 231457"/>
                  <a:gd name="connsiteX1" fmla="*/ 116767 w 116766"/>
                  <a:gd name="connsiteY1" fmla="*/ 13335 h 231457"/>
                  <a:gd name="connsiteX2" fmla="*/ 65332 w 116766"/>
                  <a:gd name="connsiteY2" fmla="*/ 84773 h 231457"/>
                  <a:gd name="connsiteX3" fmla="*/ 33900 w 116766"/>
                  <a:gd name="connsiteY3" fmla="*/ 211455 h 231457"/>
                  <a:gd name="connsiteX4" fmla="*/ 1514 w 116766"/>
                  <a:gd name="connsiteY4" fmla="*/ 231458 h 231457"/>
                  <a:gd name="connsiteX5" fmla="*/ 47234 w 116766"/>
                  <a:gd name="connsiteY5" fmla="*/ 0 h 231457"/>
                  <a:gd name="connsiteX6" fmla="*/ 31042 w 116766"/>
                  <a:gd name="connsiteY6" fmla="*/ 101918 h 231457"/>
                  <a:gd name="connsiteX7" fmla="*/ 58664 w 116766"/>
                  <a:gd name="connsiteY7" fmla="*/ 39053 h 231457"/>
                  <a:gd name="connsiteX8" fmla="*/ 95812 w 116766"/>
                  <a:gd name="connsiteY8" fmla="*/ 12383 h 231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766" h="231457">
                    <a:moveTo>
                      <a:pt x="95812" y="12383"/>
                    </a:moveTo>
                    <a:cubicBezTo>
                      <a:pt x="102479" y="22860"/>
                      <a:pt x="110100" y="14288"/>
                      <a:pt x="116767" y="13335"/>
                    </a:cubicBezTo>
                    <a:cubicBezTo>
                      <a:pt x="110100" y="44768"/>
                      <a:pt x="84382" y="61913"/>
                      <a:pt x="65332" y="84773"/>
                    </a:cubicBezTo>
                    <a:cubicBezTo>
                      <a:pt x="33900" y="121920"/>
                      <a:pt x="22469" y="163830"/>
                      <a:pt x="33900" y="211455"/>
                    </a:cubicBezTo>
                    <a:cubicBezTo>
                      <a:pt x="18659" y="210503"/>
                      <a:pt x="11992" y="223838"/>
                      <a:pt x="1514" y="231458"/>
                    </a:cubicBezTo>
                    <a:cubicBezTo>
                      <a:pt x="-7058" y="149543"/>
                      <a:pt x="22469" y="75248"/>
                      <a:pt x="47234" y="0"/>
                    </a:cubicBezTo>
                    <a:cubicBezTo>
                      <a:pt x="55807" y="32385"/>
                      <a:pt x="37709" y="60008"/>
                      <a:pt x="31042" y="101918"/>
                    </a:cubicBezTo>
                    <a:cubicBezTo>
                      <a:pt x="48187" y="76200"/>
                      <a:pt x="85334" y="72390"/>
                      <a:pt x="58664" y="39053"/>
                    </a:cubicBezTo>
                    <a:cubicBezTo>
                      <a:pt x="69142" y="27623"/>
                      <a:pt x="72952" y="8573"/>
                      <a:pt x="95812" y="12383"/>
                    </a:cubicBezTo>
                    <a:close/>
                  </a:path>
                </a:pathLst>
              </a:custGeom>
              <a:solidFill>
                <a:srgbClr val="4E41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8" name="Freeform: Shape 467">
                <a:extLst>
                  <a:ext uri="{FF2B5EF4-FFF2-40B4-BE49-F238E27FC236}">
                    <a16:creationId xmlns:a16="http://schemas.microsoft.com/office/drawing/2014/main" id="{A53FEF83-D62F-45B4-9FCE-D77DA19C3D38}"/>
                  </a:ext>
                </a:extLst>
              </p:cNvPr>
              <p:cNvSpPr/>
              <p:nvPr/>
            </p:nvSpPr>
            <p:spPr>
              <a:xfrm>
                <a:off x="10941134" y="-1578899"/>
                <a:ext cx="106824" cy="53033"/>
              </a:xfrm>
              <a:custGeom>
                <a:avLst/>
                <a:gdLst>
                  <a:gd name="connsiteX0" fmla="*/ 953 w 106824"/>
                  <a:gd name="connsiteY0" fmla="*/ 28623 h 53033"/>
                  <a:gd name="connsiteX1" fmla="*/ 71438 w 106824"/>
                  <a:gd name="connsiteY1" fmla="*/ 7668 h 53033"/>
                  <a:gd name="connsiteX2" fmla="*/ 102870 w 106824"/>
                  <a:gd name="connsiteY2" fmla="*/ 36243 h 53033"/>
                  <a:gd name="connsiteX3" fmla="*/ 94298 w 106824"/>
                  <a:gd name="connsiteY3" fmla="*/ 42911 h 53033"/>
                  <a:gd name="connsiteX4" fmla="*/ 0 w 106824"/>
                  <a:gd name="connsiteY4" fmla="*/ 38148 h 53033"/>
                  <a:gd name="connsiteX5" fmla="*/ 953 w 106824"/>
                  <a:gd name="connsiteY5" fmla="*/ 28623 h 53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824" h="53033">
                    <a:moveTo>
                      <a:pt x="953" y="28623"/>
                    </a:moveTo>
                    <a:cubicBezTo>
                      <a:pt x="24765" y="21956"/>
                      <a:pt x="49530" y="18146"/>
                      <a:pt x="71438" y="7668"/>
                    </a:cubicBezTo>
                    <a:cubicBezTo>
                      <a:pt x="110490" y="-11382"/>
                      <a:pt x="110490" y="7668"/>
                      <a:pt x="102870" y="36243"/>
                    </a:cubicBezTo>
                    <a:cubicBezTo>
                      <a:pt x="100013" y="38148"/>
                      <a:pt x="97155" y="41006"/>
                      <a:pt x="94298" y="42911"/>
                    </a:cubicBezTo>
                    <a:cubicBezTo>
                      <a:pt x="61913" y="54341"/>
                      <a:pt x="30480" y="60056"/>
                      <a:pt x="0" y="38148"/>
                    </a:cubicBezTo>
                    <a:cubicBezTo>
                      <a:pt x="0" y="35291"/>
                      <a:pt x="953" y="31481"/>
                      <a:pt x="953" y="28623"/>
                    </a:cubicBezTo>
                    <a:close/>
                  </a:path>
                </a:pathLst>
              </a:custGeom>
              <a:solidFill>
                <a:srgbClr val="D4C1B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69" name="Freeform: Shape 468">
                <a:extLst>
                  <a:ext uri="{FF2B5EF4-FFF2-40B4-BE49-F238E27FC236}">
                    <a16:creationId xmlns:a16="http://schemas.microsoft.com/office/drawing/2014/main" id="{3EDBFA0D-8B4C-4A10-B7F7-39383E9C2CC6}"/>
                  </a:ext>
                </a:extLst>
              </p:cNvPr>
              <p:cNvSpPr/>
              <p:nvPr/>
            </p:nvSpPr>
            <p:spPr>
              <a:xfrm>
                <a:off x="10191517" y="-1476695"/>
                <a:ext cx="45719" cy="32146"/>
              </a:xfrm>
              <a:custGeom>
                <a:avLst/>
                <a:gdLst>
                  <a:gd name="connsiteX0" fmla="*/ 45720 w 45719"/>
                  <a:gd name="connsiteY0" fmla="*/ 2619 h 32146"/>
                  <a:gd name="connsiteX1" fmla="*/ 0 w 45719"/>
                  <a:gd name="connsiteY1" fmla="*/ 32147 h 32146"/>
                  <a:gd name="connsiteX2" fmla="*/ 45720 w 45719"/>
                  <a:gd name="connsiteY2" fmla="*/ 2619 h 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" h="32146">
                    <a:moveTo>
                      <a:pt x="45720" y="2619"/>
                    </a:moveTo>
                    <a:cubicBezTo>
                      <a:pt x="42863" y="31194"/>
                      <a:pt x="20955" y="32147"/>
                      <a:pt x="0" y="32147"/>
                    </a:cubicBezTo>
                    <a:cubicBezTo>
                      <a:pt x="953" y="714"/>
                      <a:pt x="19050" y="-4048"/>
                      <a:pt x="45720" y="2619"/>
                    </a:cubicBezTo>
                    <a:close/>
                  </a:path>
                </a:pathLst>
              </a:custGeom>
              <a:solidFill>
                <a:srgbClr val="ABD4E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0" name="Freeform: Shape 469">
                <a:extLst>
                  <a:ext uri="{FF2B5EF4-FFF2-40B4-BE49-F238E27FC236}">
                    <a16:creationId xmlns:a16="http://schemas.microsoft.com/office/drawing/2014/main" id="{AB710B15-A0B2-4991-B224-88E454BF51DF}"/>
                  </a:ext>
                </a:extLst>
              </p:cNvPr>
              <p:cNvSpPr/>
              <p:nvPr/>
            </p:nvSpPr>
            <p:spPr>
              <a:xfrm>
                <a:off x="10941134" y="-1540751"/>
                <a:ext cx="94297" cy="19348"/>
              </a:xfrm>
              <a:custGeom>
                <a:avLst/>
                <a:gdLst>
                  <a:gd name="connsiteX0" fmla="*/ 0 w 94297"/>
                  <a:gd name="connsiteY0" fmla="*/ 0 h 19348"/>
                  <a:gd name="connsiteX1" fmla="*/ 94298 w 94297"/>
                  <a:gd name="connsiteY1" fmla="*/ 4763 h 19348"/>
                  <a:gd name="connsiteX2" fmla="*/ 9525 w 94297"/>
                  <a:gd name="connsiteY2" fmla="*/ 18098 h 19348"/>
                  <a:gd name="connsiteX3" fmla="*/ 0 w 94297"/>
                  <a:gd name="connsiteY3" fmla="*/ 0 h 19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297" h="19348">
                    <a:moveTo>
                      <a:pt x="0" y="0"/>
                    </a:moveTo>
                    <a:cubicBezTo>
                      <a:pt x="30480" y="16193"/>
                      <a:pt x="61913" y="12383"/>
                      <a:pt x="94298" y="4763"/>
                    </a:cubicBezTo>
                    <a:cubicBezTo>
                      <a:pt x="69532" y="30480"/>
                      <a:pt x="38100" y="13335"/>
                      <a:pt x="9525" y="18098"/>
                    </a:cubicBezTo>
                    <a:cubicBezTo>
                      <a:pt x="2857" y="14288"/>
                      <a:pt x="0" y="7620"/>
                      <a:pt x="0" y="0"/>
                    </a:cubicBezTo>
                    <a:close/>
                  </a:path>
                </a:pathLst>
              </a:custGeom>
              <a:solidFill>
                <a:srgbClr val="3445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1" name="Freeform: Shape 470">
                <a:extLst>
                  <a:ext uri="{FF2B5EF4-FFF2-40B4-BE49-F238E27FC236}">
                    <a16:creationId xmlns:a16="http://schemas.microsoft.com/office/drawing/2014/main" id="{5A49DFE9-665B-413E-A97A-9C6039F3661F}"/>
                  </a:ext>
                </a:extLst>
              </p:cNvPr>
              <p:cNvSpPr/>
              <p:nvPr/>
            </p:nvSpPr>
            <p:spPr>
              <a:xfrm>
                <a:off x="10217234" y="-1504556"/>
                <a:ext cx="47625" cy="12028"/>
              </a:xfrm>
              <a:custGeom>
                <a:avLst/>
                <a:gdLst>
                  <a:gd name="connsiteX0" fmla="*/ 0 w 47625"/>
                  <a:gd name="connsiteY0" fmla="*/ 1905 h 12028"/>
                  <a:gd name="connsiteX1" fmla="*/ 47625 w 47625"/>
                  <a:gd name="connsiteY1" fmla="*/ 0 h 12028"/>
                  <a:gd name="connsiteX2" fmla="*/ 0 w 47625"/>
                  <a:gd name="connsiteY2" fmla="*/ 1905 h 12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2028">
                    <a:moveTo>
                      <a:pt x="0" y="1905"/>
                    </a:moveTo>
                    <a:cubicBezTo>
                      <a:pt x="16193" y="953"/>
                      <a:pt x="31433" y="953"/>
                      <a:pt x="47625" y="0"/>
                    </a:cubicBezTo>
                    <a:cubicBezTo>
                      <a:pt x="32385" y="17145"/>
                      <a:pt x="16193" y="14288"/>
                      <a:pt x="0" y="1905"/>
                    </a:cubicBezTo>
                    <a:close/>
                  </a:path>
                </a:pathLst>
              </a:custGeom>
              <a:solidFill>
                <a:srgbClr val="49535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36BC2C37-01D6-4DB9-92E4-BFE6A58D1CF6}"/>
                  </a:ext>
                </a:extLst>
              </p:cNvPr>
              <p:cNvSpPr/>
              <p:nvPr/>
            </p:nvSpPr>
            <p:spPr>
              <a:xfrm>
                <a:off x="10676101" y="-1399190"/>
                <a:ext cx="217663" cy="71210"/>
              </a:xfrm>
              <a:custGeom>
                <a:avLst/>
                <a:gdLst>
                  <a:gd name="connsiteX0" fmla="*/ 170736 w 217663"/>
                  <a:gd name="connsiteY0" fmla="*/ 67036 h 71210"/>
                  <a:gd name="connsiteX1" fmla="*/ 7858 w 217663"/>
                  <a:gd name="connsiteY1" fmla="*/ 66084 h 71210"/>
                  <a:gd name="connsiteX2" fmla="*/ 7858 w 217663"/>
                  <a:gd name="connsiteY2" fmla="*/ 39414 h 71210"/>
                  <a:gd name="connsiteX3" fmla="*/ 124063 w 217663"/>
                  <a:gd name="connsiteY3" fmla="*/ 20364 h 71210"/>
                  <a:gd name="connsiteX4" fmla="*/ 180261 w 217663"/>
                  <a:gd name="connsiteY4" fmla="*/ 361 h 71210"/>
                  <a:gd name="connsiteX5" fmla="*/ 217408 w 217663"/>
                  <a:gd name="connsiteY5" fmla="*/ 14649 h 71210"/>
                  <a:gd name="connsiteX6" fmla="*/ 185976 w 217663"/>
                  <a:gd name="connsiteY6" fmla="*/ 66084 h 71210"/>
                  <a:gd name="connsiteX7" fmla="*/ 170736 w 217663"/>
                  <a:gd name="connsiteY7" fmla="*/ 67036 h 71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663" h="71210">
                    <a:moveTo>
                      <a:pt x="170736" y="67036"/>
                    </a:moveTo>
                    <a:cubicBezTo>
                      <a:pt x="116443" y="67036"/>
                      <a:pt x="62151" y="66084"/>
                      <a:pt x="7858" y="66084"/>
                    </a:cubicBezTo>
                    <a:cubicBezTo>
                      <a:pt x="-2619" y="57511"/>
                      <a:pt x="-2619" y="47986"/>
                      <a:pt x="7858" y="39414"/>
                    </a:cubicBezTo>
                    <a:cubicBezTo>
                      <a:pt x="42148" y="8934"/>
                      <a:pt x="85963" y="34651"/>
                      <a:pt x="124063" y="20364"/>
                    </a:cubicBezTo>
                    <a:cubicBezTo>
                      <a:pt x="145018" y="18459"/>
                      <a:pt x="164068" y="14649"/>
                      <a:pt x="180261" y="361"/>
                    </a:cubicBezTo>
                    <a:cubicBezTo>
                      <a:pt x="192643" y="5124"/>
                      <a:pt x="215503" y="-10116"/>
                      <a:pt x="217408" y="14649"/>
                    </a:cubicBezTo>
                    <a:cubicBezTo>
                      <a:pt x="219313" y="37509"/>
                      <a:pt x="210741" y="57511"/>
                      <a:pt x="185976" y="66084"/>
                    </a:cubicBezTo>
                    <a:cubicBezTo>
                      <a:pt x="181213" y="73704"/>
                      <a:pt x="176451" y="71799"/>
                      <a:pt x="170736" y="67036"/>
                    </a:cubicBezTo>
                    <a:close/>
                  </a:path>
                </a:pathLst>
              </a:custGeom>
              <a:solidFill>
                <a:srgbClr val="EADAC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3" name="Freeform: Shape 472">
                <a:extLst>
                  <a:ext uri="{FF2B5EF4-FFF2-40B4-BE49-F238E27FC236}">
                    <a16:creationId xmlns:a16="http://schemas.microsoft.com/office/drawing/2014/main" id="{86AB7A76-D289-4AC7-85F9-D65D1FDE2F56}"/>
                  </a:ext>
                </a:extLst>
              </p:cNvPr>
              <p:cNvSpPr/>
              <p:nvPr/>
            </p:nvSpPr>
            <p:spPr>
              <a:xfrm>
                <a:off x="10842386" y="-1479869"/>
                <a:ext cx="34931" cy="60085"/>
              </a:xfrm>
              <a:custGeom>
                <a:avLst/>
                <a:gdLst>
                  <a:gd name="connsiteX0" fmla="*/ 1594 w 34931"/>
                  <a:gd name="connsiteY0" fmla="*/ 60086 h 60085"/>
                  <a:gd name="connsiteX1" fmla="*/ 1594 w 34931"/>
                  <a:gd name="connsiteY1" fmla="*/ 50561 h 60085"/>
                  <a:gd name="connsiteX2" fmla="*/ 13976 w 34931"/>
                  <a:gd name="connsiteY2" fmla="*/ 78 h 60085"/>
                  <a:gd name="connsiteX3" fmla="*/ 34931 w 34931"/>
                  <a:gd name="connsiteY3" fmla="*/ 49608 h 60085"/>
                  <a:gd name="connsiteX4" fmla="*/ 1594 w 34931"/>
                  <a:gd name="connsiteY4" fmla="*/ 60086 h 6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931" h="60085">
                    <a:moveTo>
                      <a:pt x="1594" y="60086"/>
                    </a:moveTo>
                    <a:cubicBezTo>
                      <a:pt x="1594" y="57228"/>
                      <a:pt x="641" y="53418"/>
                      <a:pt x="1594" y="50561"/>
                    </a:cubicBezTo>
                    <a:cubicBezTo>
                      <a:pt x="8261" y="33416"/>
                      <a:pt x="-12694" y="1983"/>
                      <a:pt x="13976" y="78"/>
                    </a:cubicBezTo>
                    <a:cubicBezTo>
                      <a:pt x="37789" y="-1827"/>
                      <a:pt x="29216" y="31511"/>
                      <a:pt x="34931" y="49608"/>
                    </a:cubicBezTo>
                    <a:cubicBezTo>
                      <a:pt x="20644" y="43893"/>
                      <a:pt x="12071" y="55323"/>
                      <a:pt x="1594" y="60086"/>
                    </a:cubicBezTo>
                    <a:close/>
                  </a:path>
                </a:pathLst>
              </a:custGeom>
              <a:solidFill>
                <a:srgbClr val="1453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4" name="Freeform: Shape 473">
                <a:extLst>
                  <a:ext uri="{FF2B5EF4-FFF2-40B4-BE49-F238E27FC236}">
                    <a16:creationId xmlns:a16="http://schemas.microsoft.com/office/drawing/2014/main" id="{49FA2867-954D-4888-85B4-1BCE150B4FBB}"/>
                  </a:ext>
                </a:extLst>
              </p:cNvPr>
              <p:cNvSpPr/>
              <p:nvPr/>
            </p:nvSpPr>
            <p:spPr>
              <a:xfrm>
                <a:off x="10683007" y="-1381533"/>
                <a:ext cx="116204" cy="21757"/>
              </a:xfrm>
              <a:custGeom>
                <a:avLst/>
                <a:gdLst>
                  <a:gd name="connsiteX0" fmla="*/ 116205 w 116204"/>
                  <a:gd name="connsiteY0" fmla="*/ 2707 h 21757"/>
                  <a:gd name="connsiteX1" fmla="*/ 0 w 116204"/>
                  <a:gd name="connsiteY1" fmla="*/ 21757 h 21757"/>
                  <a:gd name="connsiteX2" fmla="*/ 116205 w 116204"/>
                  <a:gd name="connsiteY2" fmla="*/ 2707 h 2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204" h="21757">
                    <a:moveTo>
                      <a:pt x="116205" y="2707"/>
                    </a:moveTo>
                    <a:cubicBezTo>
                      <a:pt x="79057" y="19852"/>
                      <a:pt x="37147" y="6517"/>
                      <a:pt x="0" y="21757"/>
                    </a:cubicBezTo>
                    <a:cubicBezTo>
                      <a:pt x="34290" y="-16343"/>
                      <a:pt x="78105" y="8422"/>
                      <a:pt x="116205" y="2707"/>
                    </a:cubicBezTo>
                    <a:close/>
                  </a:path>
                </a:pathLst>
              </a:custGeom>
              <a:solidFill>
                <a:srgbClr val="584A4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5" name="Freeform: Shape 474">
                <a:extLst>
                  <a:ext uri="{FF2B5EF4-FFF2-40B4-BE49-F238E27FC236}">
                    <a16:creationId xmlns:a16="http://schemas.microsoft.com/office/drawing/2014/main" id="{953408C5-D445-454A-92FF-59DC1C2D1781}"/>
                  </a:ext>
                </a:extLst>
              </p:cNvPr>
              <p:cNvSpPr/>
              <p:nvPr/>
            </p:nvSpPr>
            <p:spPr>
              <a:xfrm>
                <a:off x="10378207" y="-1289982"/>
                <a:ext cx="159904" cy="134558"/>
              </a:xfrm>
              <a:custGeom>
                <a:avLst/>
                <a:gdLst>
                  <a:gd name="connsiteX0" fmla="*/ 47625 w 159904"/>
                  <a:gd name="connsiteY0" fmla="*/ 130231 h 134558"/>
                  <a:gd name="connsiteX1" fmla="*/ 0 w 159904"/>
                  <a:gd name="connsiteY1" fmla="*/ 4501 h 134558"/>
                  <a:gd name="connsiteX2" fmla="*/ 113347 w 159904"/>
                  <a:gd name="connsiteY2" fmla="*/ 691 h 134558"/>
                  <a:gd name="connsiteX3" fmla="*/ 144780 w 159904"/>
                  <a:gd name="connsiteY3" fmla="*/ 23551 h 134558"/>
                  <a:gd name="connsiteX4" fmla="*/ 159067 w 159904"/>
                  <a:gd name="connsiteY4" fmla="*/ 101656 h 134558"/>
                  <a:gd name="connsiteX5" fmla="*/ 126682 w 159904"/>
                  <a:gd name="connsiteY5" fmla="*/ 133088 h 134558"/>
                  <a:gd name="connsiteX6" fmla="*/ 47625 w 159904"/>
                  <a:gd name="connsiteY6" fmla="*/ 130231 h 134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9904" h="134558">
                    <a:moveTo>
                      <a:pt x="47625" y="130231"/>
                    </a:moveTo>
                    <a:cubicBezTo>
                      <a:pt x="19050" y="93083"/>
                      <a:pt x="3810" y="51173"/>
                      <a:pt x="0" y="4501"/>
                    </a:cubicBezTo>
                    <a:cubicBezTo>
                      <a:pt x="37147" y="-4072"/>
                      <a:pt x="75247" y="2596"/>
                      <a:pt x="113347" y="691"/>
                    </a:cubicBezTo>
                    <a:cubicBezTo>
                      <a:pt x="130492" y="-262"/>
                      <a:pt x="141922" y="7358"/>
                      <a:pt x="144780" y="23551"/>
                    </a:cubicBezTo>
                    <a:cubicBezTo>
                      <a:pt x="148590" y="50221"/>
                      <a:pt x="154305" y="75938"/>
                      <a:pt x="159067" y="101656"/>
                    </a:cubicBezTo>
                    <a:cubicBezTo>
                      <a:pt x="163830" y="121658"/>
                      <a:pt x="147638" y="134041"/>
                      <a:pt x="126682" y="133088"/>
                    </a:cubicBezTo>
                    <a:cubicBezTo>
                      <a:pt x="100965" y="133088"/>
                      <a:pt x="74295" y="137851"/>
                      <a:pt x="47625" y="130231"/>
                    </a:cubicBezTo>
                    <a:close/>
                  </a:path>
                </a:pathLst>
              </a:custGeom>
              <a:solidFill>
                <a:srgbClr val="F7F3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6" name="Freeform: Shape 475">
                <a:extLst>
                  <a:ext uri="{FF2B5EF4-FFF2-40B4-BE49-F238E27FC236}">
                    <a16:creationId xmlns:a16="http://schemas.microsoft.com/office/drawing/2014/main" id="{8C17F17A-5AFE-4CED-8409-3EDFB4254CE2}"/>
                  </a:ext>
                </a:extLst>
              </p:cNvPr>
              <p:cNvSpPr/>
              <p:nvPr/>
            </p:nvSpPr>
            <p:spPr>
              <a:xfrm>
                <a:off x="10379159" y="-1296967"/>
                <a:ext cx="172589" cy="147947"/>
              </a:xfrm>
              <a:custGeom>
                <a:avLst/>
                <a:gdLst>
                  <a:gd name="connsiteX0" fmla="*/ 46673 w 172589"/>
                  <a:gd name="connsiteY0" fmla="*/ 137216 h 147947"/>
                  <a:gd name="connsiteX1" fmla="*/ 122873 w 172589"/>
                  <a:gd name="connsiteY1" fmla="*/ 135311 h 147947"/>
                  <a:gd name="connsiteX2" fmla="*/ 143828 w 172589"/>
                  <a:gd name="connsiteY2" fmla="*/ 98163 h 147947"/>
                  <a:gd name="connsiteX3" fmla="*/ 135255 w 172589"/>
                  <a:gd name="connsiteY3" fmla="*/ 81971 h 147947"/>
                  <a:gd name="connsiteX4" fmla="*/ 118110 w 172589"/>
                  <a:gd name="connsiteY4" fmla="*/ 15296 h 147947"/>
                  <a:gd name="connsiteX5" fmla="*/ 42863 w 172589"/>
                  <a:gd name="connsiteY5" fmla="*/ 12438 h 147947"/>
                  <a:gd name="connsiteX6" fmla="*/ 0 w 172589"/>
                  <a:gd name="connsiteY6" fmla="*/ 11486 h 147947"/>
                  <a:gd name="connsiteX7" fmla="*/ 143828 w 172589"/>
                  <a:gd name="connsiteY7" fmla="*/ 6723 h 147947"/>
                  <a:gd name="connsiteX8" fmla="*/ 169545 w 172589"/>
                  <a:gd name="connsiteY8" fmla="*/ 104831 h 147947"/>
                  <a:gd name="connsiteX9" fmla="*/ 148590 w 172589"/>
                  <a:gd name="connsiteY9" fmla="*/ 142931 h 147947"/>
                  <a:gd name="connsiteX10" fmla="*/ 46673 w 172589"/>
                  <a:gd name="connsiteY10" fmla="*/ 137216 h 147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2589" h="147947">
                    <a:moveTo>
                      <a:pt x="46673" y="137216"/>
                    </a:moveTo>
                    <a:cubicBezTo>
                      <a:pt x="72390" y="137216"/>
                      <a:pt x="97155" y="137216"/>
                      <a:pt x="122873" y="135311"/>
                    </a:cubicBezTo>
                    <a:cubicBezTo>
                      <a:pt x="145733" y="133406"/>
                      <a:pt x="160020" y="123881"/>
                      <a:pt x="143828" y="98163"/>
                    </a:cubicBezTo>
                    <a:cubicBezTo>
                      <a:pt x="140970" y="92448"/>
                      <a:pt x="137160" y="87686"/>
                      <a:pt x="135255" y="81971"/>
                    </a:cubicBezTo>
                    <a:cubicBezTo>
                      <a:pt x="126683" y="60063"/>
                      <a:pt x="149543" y="26726"/>
                      <a:pt x="118110" y="15296"/>
                    </a:cubicBezTo>
                    <a:cubicBezTo>
                      <a:pt x="95250" y="7676"/>
                      <a:pt x="67628" y="13391"/>
                      <a:pt x="42863" y="12438"/>
                    </a:cubicBezTo>
                    <a:cubicBezTo>
                      <a:pt x="28575" y="12438"/>
                      <a:pt x="14288" y="11486"/>
                      <a:pt x="0" y="11486"/>
                    </a:cubicBezTo>
                    <a:cubicBezTo>
                      <a:pt x="47625" y="-1849"/>
                      <a:pt x="99060" y="-3754"/>
                      <a:pt x="143828" y="6723"/>
                    </a:cubicBezTo>
                    <a:cubicBezTo>
                      <a:pt x="189548" y="17201"/>
                      <a:pt x="156210" y="72446"/>
                      <a:pt x="169545" y="104831"/>
                    </a:cubicBezTo>
                    <a:cubicBezTo>
                      <a:pt x="175260" y="120071"/>
                      <a:pt x="175260" y="141026"/>
                      <a:pt x="148590" y="142931"/>
                    </a:cubicBezTo>
                    <a:cubicBezTo>
                      <a:pt x="114300" y="146741"/>
                      <a:pt x="79058" y="154361"/>
                      <a:pt x="46673" y="137216"/>
                    </a:cubicBezTo>
                    <a:close/>
                  </a:path>
                </a:pathLst>
              </a:custGeom>
              <a:solidFill>
                <a:srgbClr val="EAD6E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7" name="Freeform: Shape 476">
                <a:extLst>
                  <a:ext uri="{FF2B5EF4-FFF2-40B4-BE49-F238E27FC236}">
                    <a16:creationId xmlns:a16="http://schemas.microsoft.com/office/drawing/2014/main" id="{77873B68-092C-41AD-BBCA-A826243C678F}"/>
                  </a:ext>
                </a:extLst>
              </p:cNvPr>
              <p:cNvSpPr/>
              <p:nvPr/>
            </p:nvSpPr>
            <p:spPr>
              <a:xfrm>
                <a:off x="10354395" y="-1353922"/>
                <a:ext cx="184784" cy="37293"/>
              </a:xfrm>
              <a:custGeom>
                <a:avLst/>
                <a:gdLst>
                  <a:gd name="connsiteX0" fmla="*/ 184785 w 184784"/>
                  <a:gd name="connsiteY0" fmla="*/ 21768 h 37293"/>
                  <a:gd name="connsiteX1" fmla="*/ 22860 w 184784"/>
                  <a:gd name="connsiteY1" fmla="*/ 34151 h 37293"/>
                  <a:gd name="connsiteX2" fmla="*/ 0 w 184784"/>
                  <a:gd name="connsiteY2" fmla="*/ 13195 h 37293"/>
                  <a:gd name="connsiteX3" fmla="*/ 24765 w 184784"/>
                  <a:gd name="connsiteY3" fmla="*/ 813 h 37293"/>
                  <a:gd name="connsiteX4" fmla="*/ 184785 w 184784"/>
                  <a:gd name="connsiteY4" fmla="*/ 21768 h 3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784" h="37293">
                    <a:moveTo>
                      <a:pt x="184785" y="21768"/>
                    </a:moveTo>
                    <a:cubicBezTo>
                      <a:pt x="131445" y="38913"/>
                      <a:pt x="77152" y="39866"/>
                      <a:pt x="22860" y="34151"/>
                    </a:cubicBezTo>
                    <a:cubicBezTo>
                      <a:pt x="10477" y="33198"/>
                      <a:pt x="0" y="26531"/>
                      <a:pt x="0" y="13195"/>
                    </a:cubicBezTo>
                    <a:cubicBezTo>
                      <a:pt x="0" y="-2997"/>
                      <a:pt x="14288" y="-139"/>
                      <a:pt x="24765" y="813"/>
                    </a:cubicBezTo>
                    <a:cubicBezTo>
                      <a:pt x="78105" y="7481"/>
                      <a:pt x="133350" y="-3949"/>
                      <a:pt x="184785" y="21768"/>
                    </a:cubicBezTo>
                    <a:close/>
                  </a:path>
                </a:pathLst>
              </a:custGeom>
              <a:solidFill>
                <a:srgbClr val="DECDC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8" name="Freeform: Shape 477">
                <a:extLst>
                  <a:ext uri="{FF2B5EF4-FFF2-40B4-BE49-F238E27FC236}">
                    <a16:creationId xmlns:a16="http://schemas.microsoft.com/office/drawing/2014/main" id="{31C4B7F7-F2A9-4687-B5D2-289DD1832A9F}"/>
                  </a:ext>
                </a:extLst>
              </p:cNvPr>
              <p:cNvSpPr/>
              <p:nvPr/>
            </p:nvSpPr>
            <p:spPr>
              <a:xfrm>
                <a:off x="11064708" y="-1771256"/>
                <a:ext cx="10729" cy="44767"/>
              </a:xfrm>
              <a:custGeom>
                <a:avLst/>
                <a:gdLst>
                  <a:gd name="connsiteX0" fmla="*/ 10730 w 10729"/>
                  <a:gd name="connsiteY0" fmla="*/ 0 h 44767"/>
                  <a:gd name="connsiteX1" fmla="*/ 7872 w 10729"/>
                  <a:gd name="connsiteY1" fmla="*/ 44767 h 44767"/>
                  <a:gd name="connsiteX2" fmla="*/ 10730 w 10729"/>
                  <a:gd name="connsiteY2" fmla="*/ 0 h 44767"/>
                  <a:gd name="connsiteX3" fmla="*/ 10730 w 10729"/>
                  <a:gd name="connsiteY3" fmla="*/ 0 h 44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9" h="44767">
                    <a:moveTo>
                      <a:pt x="10730" y="0"/>
                    </a:moveTo>
                    <a:cubicBezTo>
                      <a:pt x="9777" y="13335"/>
                      <a:pt x="8824" y="26670"/>
                      <a:pt x="7872" y="44767"/>
                    </a:cubicBezTo>
                    <a:cubicBezTo>
                      <a:pt x="-2606" y="25717"/>
                      <a:pt x="-3558" y="12383"/>
                      <a:pt x="10730" y="0"/>
                    </a:cubicBezTo>
                    <a:cubicBezTo>
                      <a:pt x="10730" y="0"/>
                      <a:pt x="10730" y="0"/>
                      <a:pt x="10730" y="0"/>
                    </a:cubicBezTo>
                    <a:close/>
                  </a:path>
                </a:pathLst>
              </a:custGeom>
              <a:solidFill>
                <a:srgbClr val="4E2F1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79" name="Freeform: Shape 478">
                <a:extLst>
                  <a:ext uri="{FF2B5EF4-FFF2-40B4-BE49-F238E27FC236}">
                    <a16:creationId xmlns:a16="http://schemas.microsoft.com/office/drawing/2014/main" id="{A990F67A-DFAE-4FB4-997A-360404317185}"/>
                  </a:ext>
                </a:extLst>
              </p:cNvPr>
              <p:cNvSpPr/>
              <p:nvPr/>
            </p:nvSpPr>
            <p:spPr>
              <a:xfrm>
                <a:off x="10302959" y="-3283826"/>
                <a:ext cx="77152" cy="38100"/>
              </a:xfrm>
              <a:custGeom>
                <a:avLst/>
                <a:gdLst>
                  <a:gd name="connsiteX0" fmla="*/ 10478 w 77152"/>
                  <a:gd name="connsiteY0" fmla="*/ 38100 h 38100"/>
                  <a:gd name="connsiteX1" fmla="*/ 0 w 77152"/>
                  <a:gd name="connsiteY1" fmla="*/ 36195 h 38100"/>
                  <a:gd name="connsiteX2" fmla="*/ 77153 w 77152"/>
                  <a:gd name="connsiteY2" fmla="*/ 0 h 38100"/>
                  <a:gd name="connsiteX3" fmla="*/ 10478 w 77152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" h="38100">
                    <a:moveTo>
                      <a:pt x="10478" y="38100"/>
                    </a:moveTo>
                    <a:cubicBezTo>
                      <a:pt x="6668" y="37148"/>
                      <a:pt x="3810" y="36195"/>
                      <a:pt x="0" y="36195"/>
                    </a:cubicBezTo>
                    <a:cubicBezTo>
                      <a:pt x="19050" y="10478"/>
                      <a:pt x="46673" y="2858"/>
                      <a:pt x="77153" y="0"/>
                    </a:cubicBezTo>
                    <a:cubicBezTo>
                      <a:pt x="54293" y="12383"/>
                      <a:pt x="32385" y="24765"/>
                      <a:pt x="10478" y="38100"/>
                    </a:cubicBezTo>
                    <a:close/>
                  </a:path>
                </a:pathLst>
              </a:custGeom>
              <a:solidFill>
                <a:srgbClr val="4838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0" name="Freeform: Shape 479">
                <a:extLst>
                  <a:ext uri="{FF2B5EF4-FFF2-40B4-BE49-F238E27FC236}">
                    <a16:creationId xmlns:a16="http://schemas.microsoft.com/office/drawing/2014/main" id="{30289AFE-DBDD-4C94-8BBE-94327F4BF617}"/>
                  </a:ext>
                </a:extLst>
              </p:cNvPr>
              <p:cNvSpPr/>
              <p:nvPr/>
            </p:nvSpPr>
            <p:spPr>
              <a:xfrm>
                <a:off x="10960184" y="-1508478"/>
                <a:ext cx="75670" cy="15352"/>
              </a:xfrm>
              <a:custGeom>
                <a:avLst/>
                <a:gdLst>
                  <a:gd name="connsiteX0" fmla="*/ 75248 w 75670"/>
                  <a:gd name="connsiteY0" fmla="*/ 15352 h 15352"/>
                  <a:gd name="connsiteX1" fmla="*/ 0 w 75670"/>
                  <a:gd name="connsiteY1" fmla="*/ 4875 h 15352"/>
                  <a:gd name="connsiteX2" fmla="*/ 75248 w 75670"/>
                  <a:gd name="connsiteY2" fmla="*/ 4875 h 15352"/>
                  <a:gd name="connsiteX3" fmla="*/ 75248 w 75670"/>
                  <a:gd name="connsiteY3" fmla="*/ 15352 h 15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670" h="15352">
                    <a:moveTo>
                      <a:pt x="75248" y="15352"/>
                    </a:moveTo>
                    <a:cubicBezTo>
                      <a:pt x="50482" y="10590"/>
                      <a:pt x="22860" y="22972"/>
                      <a:pt x="0" y="4875"/>
                    </a:cubicBezTo>
                    <a:cubicBezTo>
                      <a:pt x="24765" y="5827"/>
                      <a:pt x="50482" y="-6555"/>
                      <a:pt x="75248" y="4875"/>
                    </a:cubicBezTo>
                    <a:cubicBezTo>
                      <a:pt x="76200" y="8685"/>
                      <a:pt x="75248" y="12495"/>
                      <a:pt x="75248" y="15352"/>
                    </a:cubicBezTo>
                    <a:close/>
                  </a:path>
                </a:pathLst>
              </a:custGeom>
              <a:solidFill>
                <a:srgbClr val="5D8E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1" name="Freeform: Shape 480">
                <a:extLst>
                  <a:ext uri="{FF2B5EF4-FFF2-40B4-BE49-F238E27FC236}">
                    <a16:creationId xmlns:a16="http://schemas.microsoft.com/office/drawing/2014/main" id="{8D5B64AF-4693-4E98-A750-EC2E955B3331}"/>
                  </a:ext>
                </a:extLst>
              </p:cNvPr>
              <p:cNvSpPr/>
              <p:nvPr/>
            </p:nvSpPr>
            <p:spPr>
              <a:xfrm>
                <a:off x="10846837" y="-1334058"/>
                <a:ext cx="47274" cy="36194"/>
              </a:xfrm>
              <a:custGeom>
                <a:avLst/>
                <a:gdLst>
                  <a:gd name="connsiteX0" fmla="*/ 0 w 47274"/>
                  <a:gd name="connsiteY0" fmla="*/ 1905 h 36194"/>
                  <a:gd name="connsiteX1" fmla="*/ 15240 w 47274"/>
                  <a:gd name="connsiteY1" fmla="*/ 0 h 36194"/>
                  <a:gd name="connsiteX2" fmla="*/ 44768 w 47274"/>
                  <a:gd name="connsiteY2" fmla="*/ 36195 h 36194"/>
                  <a:gd name="connsiteX3" fmla="*/ 0 w 47274"/>
                  <a:gd name="connsiteY3" fmla="*/ 1905 h 3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74" h="36194">
                    <a:moveTo>
                      <a:pt x="0" y="1905"/>
                    </a:moveTo>
                    <a:cubicBezTo>
                      <a:pt x="4763" y="952"/>
                      <a:pt x="10478" y="952"/>
                      <a:pt x="15240" y="0"/>
                    </a:cubicBezTo>
                    <a:cubicBezTo>
                      <a:pt x="39053" y="952"/>
                      <a:pt x="53340" y="9525"/>
                      <a:pt x="44768" y="36195"/>
                    </a:cubicBezTo>
                    <a:cubicBezTo>
                      <a:pt x="35243" y="18097"/>
                      <a:pt x="14288" y="14288"/>
                      <a:pt x="0" y="1905"/>
                    </a:cubicBezTo>
                    <a:close/>
                  </a:path>
                </a:pathLst>
              </a:custGeom>
              <a:solidFill>
                <a:srgbClr val="22354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2" name="Freeform: Shape 481">
                <a:extLst>
                  <a:ext uri="{FF2B5EF4-FFF2-40B4-BE49-F238E27FC236}">
                    <a16:creationId xmlns:a16="http://schemas.microsoft.com/office/drawing/2014/main" id="{9999A42A-34A1-4340-B331-58BB93B279B2}"/>
                  </a:ext>
                </a:extLst>
              </p:cNvPr>
              <p:cNvSpPr/>
              <p:nvPr/>
            </p:nvSpPr>
            <p:spPr>
              <a:xfrm>
                <a:off x="10689757" y="-1305368"/>
                <a:ext cx="179939" cy="129778"/>
              </a:xfrm>
              <a:custGeom>
                <a:avLst/>
                <a:gdLst>
                  <a:gd name="connsiteX0" fmla="*/ 179940 w 179939"/>
                  <a:gd name="connsiteY0" fmla="*/ 1790 h 129778"/>
                  <a:gd name="connsiteX1" fmla="*/ 133267 w 179939"/>
                  <a:gd name="connsiteY1" fmla="*/ 104660 h 129778"/>
                  <a:gd name="connsiteX2" fmla="*/ 11348 w 179939"/>
                  <a:gd name="connsiteY2" fmla="*/ 120852 h 129778"/>
                  <a:gd name="connsiteX3" fmla="*/ 3727 w 179939"/>
                  <a:gd name="connsiteY3" fmla="*/ 15125 h 129778"/>
                  <a:gd name="connsiteX4" fmla="*/ 46590 w 179939"/>
                  <a:gd name="connsiteY4" fmla="*/ 2742 h 129778"/>
                  <a:gd name="connsiteX5" fmla="*/ 179940 w 179939"/>
                  <a:gd name="connsiteY5" fmla="*/ 1790 h 12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39" h="129778">
                    <a:moveTo>
                      <a:pt x="179940" y="1790"/>
                    </a:moveTo>
                    <a:cubicBezTo>
                      <a:pt x="172320" y="40842"/>
                      <a:pt x="154223" y="73227"/>
                      <a:pt x="133267" y="104660"/>
                    </a:cubicBezTo>
                    <a:cubicBezTo>
                      <a:pt x="119933" y="125615"/>
                      <a:pt x="22777" y="139902"/>
                      <a:pt x="11348" y="120852"/>
                    </a:cubicBezTo>
                    <a:cubicBezTo>
                      <a:pt x="-7702" y="88467"/>
                      <a:pt x="2775" y="50367"/>
                      <a:pt x="3727" y="15125"/>
                    </a:cubicBezTo>
                    <a:cubicBezTo>
                      <a:pt x="4680" y="-8688"/>
                      <a:pt x="31350" y="2742"/>
                      <a:pt x="46590" y="2742"/>
                    </a:cubicBezTo>
                    <a:cubicBezTo>
                      <a:pt x="90405" y="837"/>
                      <a:pt x="134220" y="1790"/>
                      <a:pt x="179940" y="1790"/>
                    </a:cubicBezTo>
                    <a:close/>
                  </a:path>
                </a:pathLst>
              </a:custGeom>
              <a:solidFill>
                <a:srgbClr val="F7F1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3" name="Freeform: Shape 482">
                <a:extLst>
                  <a:ext uri="{FF2B5EF4-FFF2-40B4-BE49-F238E27FC236}">
                    <a16:creationId xmlns:a16="http://schemas.microsoft.com/office/drawing/2014/main" id="{477780B3-B560-4508-8E11-7F4588B874A4}"/>
                  </a:ext>
                </a:extLst>
              </p:cNvPr>
              <p:cNvSpPr/>
              <p:nvPr/>
            </p:nvSpPr>
            <p:spPr>
              <a:xfrm>
                <a:off x="10826834" y="-2521826"/>
                <a:ext cx="219145" cy="271666"/>
              </a:xfrm>
              <a:custGeom>
                <a:avLst/>
                <a:gdLst>
                  <a:gd name="connsiteX0" fmla="*/ 58103 w 219145"/>
                  <a:gd name="connsiteY0" fmla="*/ 0 h 271666"/>
                  <a:gd name="connsiteX1" fmla="*/ 100013 w 219145"/>
                  <a:gd name="connsiteY1" fmla="*/ 74295 h 271666"/>
                  <a:gd name="connsiteX2" fmla="*/ 135255 w 219145"/>
                  <a:gd name="connsiteY2" fmla="*/ 108585 h 271666"/>
                  <a:gd name="connsiteX3" fmla="*/ 219075 w 219145"/>
                  <a:gd name="connsiteY3" fmla="*/ 189548 h 271666"/>
                  <a:gd name="connsiteX4" fmla="*/ 156210 w 219145"/>
                  <a:gd name="connsiteY4" fmla="*/ 263842 h 271666"/>
                  <a:gd name="connsiteX5" fmla="*/ 8573 w 219145"/>
                  <a:gd name="connsiteY5" fmla="*/ 164782 h 271666"/>
                  <a:gd name="connsiteX6" fmla="*/ 0 w 219145"/>
                  <a:gd name="connsiteY6" fmla="*/ 142875 h 271666"/>
                  <a:gd name="connsiteX7" fmla="*/ 37148 w 219145"/>
                  <a:gd name="connsiteY7" fmla="*/ 125730 h 271666"/>
                  <a:gd name="connsiteX8" fmla="*/ 59055 w 219145"/>
                  <a:gd name="connsiteY8" fmla="*/ 60960 h 271666"/>
                  <a:gd name="connsiteX9" fmla="*/ 58103 w 219145"/>
                  <a:gd name="connsiteY9" fmla="*/ 0 h 271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145" h="271666">
                    <a:moveTo>
                      <a:pt x="58103" y="0"/>
                    </a:moveTo>
                    <a:cubicBezTo>
                      <a:pt x="99060" y="9525"/>
                      <a:pt x="105728" y="48577"/>
                      <a:pt x="100013" y="74295"/>
                    </a:cubicBezTo>
                    <a:cubicBezTo>
                      <a:pt x="91440" y="115252"/>
                      <a:pt x="111443" y="108585"/>
                      <a:pt x="135255" y="108585"/>
                    </a:cubicBezTo>
                    <a:cubicBezTo>
                      <a:pt x="183832" y="109538"/>
                      <a:pt x="220980" y="145732"/>
                      <a:pt x="219075" y="189548"/>
                    </a:cubicBezTo>
                    <a:cubicBezTo>
                      <a:pt x="217170" y="230505"/>
                      <a:pt x="189548" y="254317"/>
                      <a:pt x="156210" y="263842"/>
                    </a:cubicBezTo>
                    <a:cubicBezTo>
                      <a:pt x="69533" y="288607"/>
                      <a:pt x="21908" y="254317"/>
                      <a:pt x="8573" y="164782"/>
                    </a:cubicBezTo>
                    <a:cubicBezTo>
                      <a:pt x="7620" y="157163"/>
                      <a:pt x="2858" y="150495"/>
                      <a:pt x="0" y="142875"/>
                    </a:cubicBezTo>
                    <a:cubicBezTo>
                      <a:pt x="8573" y="129540"/>
                      <a:pt x="24765" y="130492"/>
                      <a:pt x="37148" y="125730"/>
                    </a:cubicBezTo>
                    <a:cubicBezTo>
                      <a:pt x="70485" y="111442"/>
                      <a:pt x="80010" y="90488"/>
                      <a:pt x="59055" y="60960"/>
                    </a:cubicBezTo>
                    <a:cubicBezTo>
                      <a:pt x="42863" y="38100"/>
                      <a:pt x="63818" y="20002"/>
                      <a:pt x="58103" y="0"/>
                    </a:cubicBezTo>
                    <a:close/>
                  </a:path>
                </a:pathLst>
              </a:custGeom>
              <a:solidFill>
                <a:srgbClr val="F8AFA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4" name="Freeform: Shape 483">
                <a:extLst>
                  <a:ext uri="{FF2B5EF4-FFF2-40B4-BE49-F238E27FC236}">
                    <a16:creationId xmlns:a16="http://schemas.microsoft.com/office/drawing/2014/main" id="{786E1B4C-E825-4929-8022-6B96A7705EAA}"/>
                  </a:ext>
                </a:extLst>
              </p:cNvPr>
              <p:cNvSpPr/>
              <p:nvPr/>
            </p:nvSpPr>
            <p:spPr>
              <a:xfrm>
                <a:off x="10144263" y="-2438006"/>
                <a:ext cx="252993" cy="172398"/>
              </a:xfrm>
              <a:custGeom>
                <a:avLst/>
                <a:gdLst>
                  <a:gd name="connsiteX0" fmla="*/ 252994 w 252993"/>
                  <a:gd name="connsiteY0" fmla="*/ 59055 h 172398"/>
                  <a:gd name="connsiteX1" fmla="*/ 202511 w 252993"/>
                  <a:gd name="connsiteY1" fmla="*/ 115253 h 172398"/>
                  <a:gd name="connsiteX2" fmla="*/ 87259 w 252993"/>
                  <a:gd name="connsiteY2" fmla="*/ 171450 h 172398"/>
                  <a:gd name="connsiteX3" fmla="*/ 581 w 252993"/>
                  <a:gd name="connsiteY3" fmla="*/ 94298 h 172398"/>
                  <a:gd name="connsiteX4" fmla="*/ 131074 w 252993"/>
                  <a:gd name="connsiteY4" fmla="*/ 14288 h 172398"/>
                  <a:gd name="connsiteX5" fmla="*/ 159649 w 252993"/>
                  <a:gd name="connsiteY5" fmla="*/ 0 h 172398"/>
                  <a:gd name="connsiteX6" fmla="*/ 252994 w 252993"/>
                  <a:gd name="connsiteY6" fmla="*/ 59055 h 172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993" h="172398">
                    <a:moveTo>
                      <a:pt x="252994" y="59055"/>
                    </a:moveTo>
                    <a:cubicBezTo>
                      <a:pt x="228229" y="70485"/>
                      <a:pt x="204416" y="77153"/>
                      <a:pt x="202511" y="115253"/>
                    </a:cubicBezTo>
                    <a:cubicBezTo>
                      <a:pt x="200606" y="148590"/>
                      <a:pt x="130121" y="178118"/>
                      <a:pt x="87259" y="171450"/>
                    </a:cubicBezTo>
                    <a:cubicBezTo>
                      <a:pt x="46301" y="165735"/>
                      <a:pt x="5344" y="129540"/>
                      <a:pt x="581" y="94298"/>
                    </a:cubicBezTo>
                    <a:cubicBezTo>
                      <a:pt x="-7039" y="38100"/>
                      <a:pt x="61541" y="-5715"/>
                      <a:pt x="131074" y="14288"/>
                    </a:cubicBezTo>
                    <a:cubicBezTo>
                      <a:pt x="150124" y="20003"/>
                      <a:pt x="158696" y="22860"/>
                      <a:pt x="159649" y="0"/>
                    </a:cubicBezTo>
                    <a:cubicBezTo>
                      <a:pt x="188224" y="23813"/>
                      <a:pt x="217751" y="46673"/>
                      <a:pt x="252994" y="59055"/>
                    </a:cubicBezTo>
                    <a:close/>
                  </a:path>
                </a:pathLst>
              </a:custGeom>
              <a:solidFill>
                <a:srgbClr val="F9B0A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5" name="Freeform: Shape 484">
                <a:extLst>
                  <a:ext uri="{FF2B5EF4-FFF2-40B4-BE49-F238E27FC236}">
                    <a16:creationId xmlns:a16="http://schemas.microsoft.com/office/drawing/2014/main" id="{F64EDF6B-11C6-4863-893A-20455314113C}"/>
                  </a:ext>
                </a:extLst>
              </p:cNvPr>
              <p:cNvSpPr/>
              <p:nvPr/>
            </p:nvSpPr>
            <p:spPr>
              <a:xfrm>
                <a:off x="10483906" y="-2385026"/>
                <a:ext cx="267551" cy="197038"/>
              </a:xfrm>
              <a:custGeom>
                <a:avLst/>
                <a:gdLst>
                  <a:gd name="connsiteX0" fmla="*/ 256251 w 267551"/>
                  <a:gd name="connsiteY0" fmla="*/ 6075 h 197038"/>
                  <a:gd name="connsiteX1" fmla="*/ 228628 w 267551"/>
                  <a:gd name="connsiteY1" fmla="*/ 159427 h 197038"/>
                  <a:gd name="connsiteX2" fmla="*/ 79086 w 267551"/>
                  <a:gd name="connsiteY2" fmla="*/ 184192 h 197038"/>
                  <a:gd name="connsiteX3" fmla="*/ 28 w 267551"/>
                  <a:gd name="connsiteY3" fmla="*/ 56557 h 197038"/>
                  <a:gd name="connsiteX4" fmla="*/ 981 w 267551"/>
                  <a:gd name="connsiteY4" fmla="*/ 13695 h 197038"/>
                  <a:gd name="connsiteX5" fmla="*/ 20031 w 267551"/>
                  <a:gd name="connsiteY5" fmla="*/ 1312 h 197038"/>
                  <a:gd name="connsiteX6" fmla="*/ 256251 w 267551"/>
                  <a:gd name="connsiteY6" fmla="*/ 6075 h 197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7551" h="197038">
                    <a:moveTo>
                      <a:pt x="256251" y="6075"/>
                    </a:moveTo>
                    <a:cubicBezTo>
                      <a:pt x="277206" y="63225"/>
                      <a:pt x="269586" y="117517"/>
                      <a:pt x="228628" y="159427"/>
                    </a:cubicBezTo>
                    <a:cubicBezTo>
                      <a:pt x="187671" y="201337"/>
                      <a:pt x="133378" y="206100"/>
                      <a:pt x="79086" y="184192"/>
                    </a:cubicBezTo>
                    <a:cubicBezTo>
                      <a:pt x="21936" y="161332"/>
                      <a:pt x="-924" y="116565"/>
                      <a:pt x="28" y="56557"/>
                    </a:cubicBezTo>
                    <a:cubicBezTo>
                      <a:pt x="28" y="42270"/>
                      <a:pt x="981" y="27982"/>
                      <a:pt x="981" y="13695"/>
                    </a:cubicBezTo>
                    <a:cubicBezTo>
                      <a:pt x="5744" y="7027"/>
                      <a:pt x="11459" y="1312"/>
                      <a:pt x="20031" y="1312"/>
                    </a:cubicBezTo>
                    <a:cubicBezTo>
                      <a:pt x="97184" y="3217"/>
                      <a:pt x="177194" y="-5355"/>
                      <a:pt x="256251" y="6075"/>
                    </a:cubicBezTo>
                    <a:close/>
                  </a:path>
                </a:pathLst>
              </a:custGeom>
              <a:solidFill>
                <a:srgbClr val="8250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6" name="Freeform: Shape 485">
                <a:extLst>
                  <a:ext uri="{FF2B5EF4-FFF2-40B4-BE49-F238E27FC236}">
                    <a16:creationId xmlns:a16="http://schemas.microsoft.com/office/drawing/2014/main" id="{1AC6B214-23B7-41B1-AB3C-B558E0BA973E}"/>
                  </a:ext>
                </a:extLst>
              </p:cNvPr>
              <p:cNvSpPr/>
              <p:nvPr/>
            </p:nvSpPr>
            <p:spPr>
              <a:xfrm>
                <a:off x="10303912" y="-2527575"/>
                <a:ext cx="143221" cy="150071"/>
              </a:xfrm>
              <a:custGeom>
                <a:avLst/>
                <a:gdLst>
                  <a:gd name="connsiteX0" fmla="*/ 93345 w 143221"/>
                  <a:gd name="connsiteY0" fmla="*/ 148624 h 150071"/>
                  <a:gd name="connsiteX1" fmla="*/ 0 w 143221"/>
                  <a:gd name="connsiteY1" fmla="*/ 89569 h 150071"/>
                  <a:gd name="connsiteX2" fmla="*/ 0 w 143221"/>
                  <a:gd name="connsiteY2" fmla="*/ 54326 h 150071"/>
                  <a:gd name="connsiteX3" fmla="*/ 36195 w 143221"/>
                  <a:gd name="connsiteY3" fmla="*/ 4796 h 150071"/>
                  <a:gd name="connsiteX4" fmla="*/ 136208 w 143221"/>
                  <a:gd name="connsiteY4" fmla="*/ 40991 h 150071"/>
                  <a:gd name="connsiteX5" fmla="*/ 93345 w 143221"/>
                  <a:gd name="connsiteY5" fmla="*/ 148624 h 150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221" h="150071">
                    <a:moveTo>
                      <a:pt x="93345" y="148624"/>
                    </a:moveTo>
                    <a:cubicBezTo>
                      <a:pt x="44768" y="156244"/>
                      <a:pt x="16193" y="133384"/>
                      <a:pt x="0" y="89569"/>
                    </a:cubicBezTo>
                    <a:cubicBezTo>
                      <a:pt x="0" y="78139"/>
                      <a:pt x="0" y="66709"/>
                      <a:pt x="0" y="54326"/>
                    </a:cubicBezTo>
                    <a:cubicBezTo>
                      <a:pt x="21908" y="44801"/>
                      <a:pt x="11430" y="11464"/>
                      <a:pt x="36195" y="4796"/>
                    </a:cubicBezTo>
                    <a:cubicBezTo>
                      <a:pt x="87630" y="-7586"/>
                      <a:pt x="120015" y="3844"/>
                      <a:pt x="136208" y="40991"/>
                    </a:cubicBezTo>
                    <a:cubicBezTo>
                      <a:pt x="153353" y="80044"/>
                      <a:pt x="139065" y="115286"/>
                      <a:pt x="93345" y="148624"/>
                    </a:cubicBezTo>
                    <a:close/>
                  </a:path>
                </a:pathLst>
              </a:custGeom>
              <a:solidFill>
                <a:srgbClr val="30282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7" name="Freeform: Shape 486">
                <a:extLst>
                  <a:ext uri="{FF2B5EF4-FFF2-40B4-BE49-F238E27FC236}">
                    <a16:creationId xmlns:a16="http://schemas.microsoft.com/office/drawing/2014/main" id="{3DA0F1F8-0429-40B7-A32E-EEDB0671DB05}"/>
                  </a:ext>
                </a:extLst>
              </p:cNvPr>
              <p:cNvSpPr/>
              <p:nvPr/>
            </p:nvSpPr>
            <p:spPr>
              <a:xfrm>
                <a:off x="10777071" y="-2528036"/>
                <a:ext cx="139400" cy="149084"/>
              </a:xfrm>
              <a:custGeom>
                <a:avLst/>
                <a:gdLst>
                  <a:gd name="connsiteX0" fmla="*/ 107866 w 139400"/>
                  <a:gd name="connsiteY0" fmla="*/ 6210 h 149084"/>
                  <a:gd name="connsiteX1" fmla="*/ 111676 w 139400"/>
                  <a:gd name="connsiteY1" fmla="*/ 40500 h 149084"/>
                  <a:gd name="connsiteX2" fmla="*/ 112629 w 139400"/>
                  <a:gd name="connsiteY2" fmla="*/ 59550 h 149084"/>
                  <a:gd name="connsiteX3" fmla="*/ 136441 w 139400"/>
                  <a:gd name="connsiteY3" fmla="*/ 94792 h 149084"/>
                  <a:gd name="connsiteX4" fmla="*/ 91674 w 139400"/>
                  <a:gd name="connsiteY4" fmla="*/ 145275 h 149084"/>
                  <a:gd name="connsiteX5" fmla="*/ 49764 w 139400"/>
                  <a:gd name="connsiteY5" fmla="*/ 149085 h 149084"/>
                  <a:gd name="connsiteX6" fmla="*/ 4996 w 139400"/>
                  <a:gd name="connsiteY6" fmla="*/ 48120 h 149084"/>
                  <a:gd name="connsiteX7" fmla="*/ 107866 w 139400"/>
                  <a:gd name="connsiteY7" fmla="*/ 6210 h 14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9400" h="149084">
                    <a:moveTo>
                      <a:pt x="107866" y="6210"/>
                    </a:moveTo>
                    <a:cubicBezTo>
                      <a:pt x="110724" y="17640"/>
                      <a:pt x="133584" y="26212"/>
                      <a:pt x="111676" y="40500"/>
                    </a:cubicBezTo>
                    <a:cubicBezTo>
                      <a:pt x="105009" y="45262"/>
                      <a:pt x="104056" y="59550"/>
                      <a:pt x="112629" y="59550"/>
                    </a:cubicBezTo>
                    <a:cubicBezTo>
                      <a:pt x="142156" y="58597"/>
                      <a:pt x="142156" y="74790"/>
                      <a:pt x="136441" y="94792"/>
                    </a:cubicBezTo>
                    <a:cubicBezTo>
                      <a:pt x="130726" y="119557"/>
                      <a:pt x="117391" y="138607"/>
                      <a:pt x="91674" y="145275"/>
                    </a:cubicBezTo>
                    <a:cubicBezTo>
                      <a:pt x="78339" y="149085"/>
                      <a:pt x="64051" y="148132"/>
                      <a:pt x="49764" y="149085"/>
                    </a:cubicBezTo>
                    <a:cubicBezTo>
                      <a:pt x="10712" y="126225"/>
                      <a:pt x="-10244" y="93840"/>
                      <a:pt x="4996" y="48120"/>
                    </a:cubicBezTo>
                    <a:cubicBezTo>
                      <a:pt x="20237" y="3352"/>
                      <a:pt x="52621" y="-9030"/>
                      <a:pt x="107866" y="6210"/>
                    </a:cubicBezTo>
                    <a:close/>
                  </a:path>
                </a:pathLst>
              </a:custGeom>
              <a:solidFill>
                <a:srgbClr val="2724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8" name="Freeform: Shape 487">
                <a:extLst>
                  <a:ext uri="{FF2B5EF4-FFF2-40B4-BE49-F238E27FC236}">
                    <a16:creationId xmlns:a16="http://schemas.microsoft.com/office/drawing/2014/main" id="{71B67D74-89A9-412C-A275-0AD356867255}"/>
                  </a:ext>
                </a:extLst>
              </p:cNvPr>
              <p:cNvSpPr/>
              <p:nvPr/>
            </p:nvSpPr>
            <p:spPr>
              <a:xfrm>
                <a:off x="10572517" y="-2446889"/>
                <a:ext cx="86774" cy="49840"/>
              </a:xfrm>
              <a:custGeom>
                <a:avLst/>
                <a:gdLst>
                  <a:gd name="connsiteX0" fmla="*/ 44767 w 86774"/>
                  <a:gd name="connsiteY0" fmla="*/ 49840 h 49840"/>
                  <a:gd name="connsiteX1" fmla="*/ 0 w 86774"/>
                  <a:gd name="connsiteY1" fmla="*/ 26028 h 49840"/>
                  <a:gd name="connsiteX2" fmla="*/ 42863 w 86774"/>
                  <a:gd name="connsiteY2" fmla="*/ 310 h 49840"/>
                  <a:gd name="connsiteX3" fmla="*/ 86678 w 86774"/>
                  <a:gd name="connsiteY3" fmla="*/ 26028 h 49840"/>
                  <a:gd name="connsiteX4" fmla="*/ 44767 w 86774"/>
                  <a:gd name="connsiteY4" fmla="*/ 49840 h 49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774" h="49840">
                    <a:moveTo>
                      <a:pt x="44767" y="49840"/>
                    </a:moveTo>
                    <a:cubicBezTo>
                      <a:pt x="25717" y="48888"/>
                      <a:pt x="0" y="52698"/>
                      <a:pt x="0" y="26028"/>
                    </a:cubicBezTo>
                    <a:cubicBezTo>
                      <a:pt x="0" y="1263"/>
                      <a:pt x="24765" y="2215"/>
                      <a:pt x="42863" y="310"/>
                    </a:cubicBezTo>
                    <a:cubicBezTo>
                      <a:pt x="63817" y="-1595"/>
                      <a:pt x="85725" y="5073"/>
                      <a:pt x="86678" y="26028"/>
                    </a:cubicBezTo>
                    <a:cubicBezTo>
                      <a:pt x="88582" y="54603"/>
                      <a:pt x="61913" y="46983"/>
                      <a:pt x="44767" y="49840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89" name="Freeform: Shape 488">
                <a:extLst>
                  <a:ext uri="{FF2B5EF4-FFF2-40B4-BE49-F238E27FC236}">
                    <a16:creationId xmlns:a16="http://schemas.microsoft.com/office/drawing/2014/main" id="{8FB58458-4E96-45A6-9BB3-6B91C6E1F6D3}"/>
                  </a:ext>
                </a:extLst>
              </p:cNvPr>
              <p:cNvSpPr/>
              <p:nvPr/>
            </p:nvSpPr>
            <p:spPr>
              <a:xfrm>
                <a:off x="10483934" y="-2388476"/>
                <a:ext cx="256222" cy="18097"/>
              </a:xfrm>
              <a:custGeom>
                <a:avLst/>
                <a:gdLst>
                  <a:gd name="connsiteX0" fmla="*/ 256223 w 256222"/>
                  <a:gd name="connsiteY0" fmla="*/ 9525 h 18097"/>
                  <a:gd name="connsiteX1" fmla="*/ 0 w 256222"/>
                  <a:gd name="connsiteY1" fmla="*/ 18098 h 18097"/>
                  <a:gd name="connsiteX2" fmla="*/ 22860 w 256222"/>
                  <a:gd name="connsiteY2" fmla="*/ 0 h 18097"/>
                  <a:gd name="connsiteX3" fmla="*/ 240030 w 256222"/>
                  <a:gd name="connsiteY3" fmla="*/ 952 h 18097"/>
                  <a:gd name="connsiteX4" fmla="*/ 256223 w 256222"/>
                  <a:gd name="connsiteY4" fmla="*/ 9525 h 1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222" h="18097">
                    <a:moveTo>
                      <a:pt x="256223" y="9525"/>
                    </a:moveTo>
                    <a:cubicBezTo>
                      <a:pt x="170498" y="15240"/>
                      <a:pt x="84773" y="1905"/>
                      <a:pt x="0" y="18098"/>
                    </a:cubicBezTo>
                    <a:cubicBezTo>
                      <a:pt x="1905" y="3810"/>
                      <a:pt x="10478" y="0"/>
                      <a:pt x="22860" y="0"/>
                    </a:cubicBezTo>
                    <a:cubicBezTo>
                      <a:pt x="95250" y="0"/>
                      <a:pt x="167640" y="0"/>
                      <a:pt x="240030" y="952"/>
                    </a:cubicBezTo>
                    <a:cubicBezTo>
                      <a:pt x="245745" y="952"/>
                      <a:pt x="250508" y="6667"/>
                      <a:pt x="256223" y="9525"/>
                    </a:cubicBezTo>
                    <a:close/>
                  </a:path>
                </a:pathLst>
              </a:custGeom>
              <a:solidFill>
                <a:srgbClr val="E0A9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0" name="Freeform: Shape 489">
                <a:extLst>
                  <a:ext uri="{FF2B5EF4-FFF2-40B4-BE49-F238E27FC236}">
                    <a16:creationId xmlns:a16="http://schemas.microsoft.com/office/drawing/2014/main" id="{141ACE12-FAC3-4D51-B731-904CF0CAAAB8}"/>
                  </a:ext>
                </a:extLst>
              </p:cNvPr>
              <p:cNvSpPr/>
              <p:nvPr/>
            </p:nvSpPr>
            <p:spPr>
              <a:xfrm>
                <a:off x="10303912" y="-2522778"/>
                <a:ext cx="43054" cy="57195"/>
              </a:xfrm>
              <a:custGeom>
                <a:avLst/>
                <a:gdLst>
                  <a:gd name="connsiteX0" fmla="*/ 37147 w 43054"/>
                  <a:gd name="connsiteY0" fmla="*/ 0 h 57195"/>
                  <a:gd name="connsiteX1" fmla="*/ 38100 w 43054"/>
                  <a:gd name="connsiteY1" fmla="*/ 37147 h 57195"/>
                  <a:gd name="connsiteX2" fmla="*/ 40005 w 43054"/>
                  <a:gd name="connsiteY2" fmla="*/ 53340 h 57195"/>
                  <a:gd name="connsiteX3" fmla="*/ 0 w 43054"/>
                  <a:gd name="connsiteY3" fmla="*/ 49530 h 57195"/>
                  <a:gd name="connsiteX4" fmla="*/ 37147 w 43054"/>
                  <a:gd name="connsiteY4" fmla="*/ 0 h 57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054" h="57195">
                    <a:moveTo>
                      <a:pt x="37147" y="0"/>
                    </a:moveTo>
                    <a:cubicBezTo>
                      <a:pt x="34290" y="12382"/>
                      <a:pt x="-2857" y="25717"/>
                      <a:pt x="38100" y="37147"/>
                    </a:cubicBezTo>
                    <a:cubicBezTo>
                      <a:pt x="43815" y="39052"/>
                      <a:pt x="44768" y="48577"/>
                      <a:pt x="40005" y="53340"/>
                    </a:cubicBezTo>
                    <a:cubicBezTo>
                      <a:pt x="25718" y="65722"/>
                      <a:pt x="14288" y="43815"/>
                      <a:pt x="0" y="49530"/>
                    </a:cubicBezTo>
                    <a:cubicBezTo>
                      <a:pt x="1905" y="25717"/>
                      <a:pt x="7620" y="3810"/>
                      <a:pt x="37147" y="0"/>
                    </a:cubicBezTo>
                    <a:close/>
                  </a:path>
                </a:pathLst>
              </a:custGeom>
              <a:solidFill>
                <a:srgbClr val="CEC7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1" name="Freeform: Shape 490">
                <a:extLst>
                  <a:ext uri="{FF2B5EF4-FFF2-40B4-BE49-F238E27FC236}">
                    <a16:creationId xmlns:a16="http://schemas.microsoft.com/office/drawing/2014/main" id="{11BEAE88-54EC-4779-86C1-11D5BB5F4192}"/>
                  </a:ext>
                </a:extLst>
              </p:cNvPr>
              <p:cNvSpPr/>
              <p:nvPr/>
            </p:nvSpPr>
            <p:spPr>
              <a:xfrm>
                <a:off x="10270240" y="-3039034"/>
                <a:ext cx="590850" cy="418731"/>
              </a:xfrm>
              <a:custGeom>
                <a:avLst/>
                <a:gdLst>
                  <a:gd name="connsiteX0" fmla="*/ 529924 w 590850"/>
                  <a:gd name="connsiteY0" fmla="*/ 0 h 418731"/>
                  <a:gd name="connsiteX1" fmla="*/ 562309 w 590850"/>
                  <a:gd name="connsiteY1" fmla="*/ 136208 h 418731"/>
                  <a:gd name="connsiteX2" fmla="*/ 574692 w 590850"/>
                  <a:gd name="connsiteY2" fmla="*/ 185738 h 418731"/>
                  <a:gd name="connsiteX3" fmla="*/ 589932 w 590850"/>
                  <a:gd name="connsiteY3" fmla="*/ 338138 h 418731"/>
                  <a:gd name="connsiteX4" fmla="*/ 587074 w 590850"/>
                  <a:gd name="connsiteY4" fmla="*/ 363855 h 418731"/>
                  <a:gd name="connsiteX5" fmla="*/ 502302 w 590850"/>
                  <a:gd name="connsiteY5" fmla="*/ 407670 h 418731"/>
                  <a:gd name="connsiteX6" fmla="*/ 123207 w 590850"/>
                  <a:gd name="connsiteY6" fmla="*/ 407670 h 418731"/>
                  <a:gd name="connsiteX7" fmla="*/ 48912 w 590850"/>
                  <a:gd name="connsiteY7" fmla="*/ 415290 h 418731"/>
                  <a:gd name="connsiteX8" fmla="*/ 4144 w 590850"/>
                  <a:gd name="connsiteY8" fmla="*/ 386715 h 418731"/>
                  <a:gd name="connsiteX9" fmla="*/ 6049 w 590850"/>
                  <a:gd name="connsiteY9" fmla="*/ 280035 h 418731"/>
                  <a:gd name="connsiteX10" fmla="*/ 71772 w 590850"/>
                  <a:gd name="connsiteY10" fmla="*/ 20955 h 418731"/>
                  <a:gd name="connsiteX11" fmla="*/ 80344 w 590850"/>
                  <a:gd name="connsiteY11" fmla="*/ 180023 h 418731"/>
                  <a:gd name="connsiteX12" fmla="*/ 193692 w 590850"/>
                  <a:gd name="connsiteY12" fmla="*/ 294323 h 418731"/>
                  <a:gd name="connsiteX13" fmla="*/ 422292 w 590850"/>
                  <a:gd name="connsiteY13" fmla="*/ 282893 h 418731"/>
                  <a:gd name="connsiteX14" fmla="*/ 525162 w 590850"/>
                  <a:gd name="connsiteY14" fmla="*/ 155258 h 418731"/>
                  <a:gd name="connsiteX15" fmla="*/ 529924 w 590850"/>
                  <a:gd name="connsiteY15" fmla="*/ 0 h 41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0850" h="418731">
                    <a:moveTo>
                      <a:pt x="529924" y="0"/>
                    </a:moveTo>
                    <a:cubicBezTo>
                      <a:pt x="552784" y="42863"/>
                      <a:pt x="551832" y="90488"/>
                      <a:pt x="562309" y="136208"/>
                    </a:cubicBezTo>
                    <a:cubicBezTo>
                      <a:pt x="566119" y="152400"/>
                      <a:pt x="569929" y="169545"/>
                      <a:pt x="574692" y="185738"/>
                    </a:cubicBezTo>
                    <a:cubicBezTo>
                      <a:pt x="594694" y="235268"/>
                      <a:pt x="590884" y="286703"/>
                      <a:pt x="589932" y="338138"/>
                    </a:cubicBezTo>
                    <a:cubicBezTo>
                      <a:pt x="589932" y="346710"/>
                      <a:pt x="588979" y="355283"/>
                      <a:pt x="587074" y="363855"/>
                    </a:cubicBezTo>
                    <a:cubicBezTo>
                      <a:pt x="576597" y="413385"/>
                      <a:pt x="539449" y="410528"/>
                      <a:pt x="502302" y="407670"/>
                    </a:cubicBezTo>
                    <a:cubicBezTo>
                      <a:pt x="375619" y="394335"/>
                      <a:pt x="249889" y="392430"/>
                      <a:pt x="123207" y="407670"/>
                    </a:cubicBezTo>
                    <a:cubicBezTo>
                      <a:pt x="98442" y="407670"/>
                      <a:pt x="72724" y="406718"/>
                      <a:pt x="48912" y="415290"/>
                    </a:cubicBezTo>
                    <a:cubicBezTo>
                      <a:pt x="20337" y="424815"/>
                      <a:pt x="6049" y="414338"/>
                      <a:pt x="4144" y="386715"/>
                    </a:cubicBezTo>
                    <a:cubicBezTo>
                      <a:pt x="1287" y="351473"/>
                      <a:pt x="-4428" y="315278"/>
                      <a:pt x="6049" y="280035"/>
                    </a:cubicBezTo>
                    <a:cubicBezTo>
                      <a:pt x="7954" y="188595"/>
                      <a:pt x="39387" y="104775"/>
                      <a:pt x="71772" y="20955"/>
                    </a:cubicBezTo>
                    <a:cubicBezTo>
                      <a:pt x="79392" y="73343"/>
                      <a:pt x="73677" y="126683"/>
                      <a:pt x="80344" y="180023"/>
                    </a:cubicBezTo>
                    <a:cubicBezTo>
                      <a:pt x="88917" y="252413"/>
                      <a:pt x="135589" y="285750"/>
                      <a:pt x="193692" y="294323"/>
                    </a:cubicBezTo>
                    <a:cubicBezTo>
                      <a:pt x="268939" y="304800"/>
                      <a:pt x="347044" y="315278"/>
                      <a:pt x="422292" y="282893"/>
                    </a:cubicBezTo>
                    <a:cubicBezTo>
                      <a:pt x="478489" y="258128"/>
                      <a:pt x="515637" y="225743"/>
                      <a:pt x="525162" y="155258"/>
                    </a:cubicBezTo>
                    <a:cubicBezTo>
                      <a:pt x="528972" y="100965"/>
                      <a:pt x="536592" y="51435"/>
                      <a:pt x="529924" y="0"/>
                    </a:cubicBezTo>
                    <a:close/>
                  </a:path>
                </a:pathLst>
              </a:custGeom>
              <a:solidFill>
                <a:srgbClr val="E1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2" name="Freeform: Shape 491">
                <a:extLst>
                  <a:ext uri="{FF2B5EF4-FFF2-40B4-BE49-F238E27FC236}">
                    <a16:creationId xmlns:a16="http://schemas.microsoft.com/office/drawing/2014/main" id="{D0C95D94-1A57-4AC7-9EC5-67EA2F3E8B06}"/>
                  </a:ext>
                </a:extLst>
              </p:cNvPr>
              <p:cNvSpPr/>
              <p:nvPr/>
            </p:nvSpPr>
            <p:spPr>
              <a:xfrm>
                <a:off x="10446787" y="-1901748"/>
                <a:ext cx="191965" cy="188216"/>
              </a:xfrm>
              <a:custGeom>
                <a:avLst/>
                <a:gdLst>
                  <a:gd name="connsiteX0" fmla="*/ 0 w 191965"/>
                  <a:gd name="connsiteY0" fmla="*/ 35242 h 188216"/>
                  <a:gd name="connsiteX1" fmla="*/ 8572 w 191965"/>
                  <a:gd name="connsiteY1" fmla="*/ 0 h 188216"/>
                  <a:gd name="connsiteX2" fmla="*/ 101918 w 191965"/>
                  <a:gd name="connsiteY2" fmla="*/ 24765 h 188216"/>
                  <a:gd name="connsiteX3" fmla="*/ 108585 w 191965"/>
                  <a:gd name="connsiteY3" fmla="*/ 46672 h 188216"/>
                  <a:gd name="connsiteX4" fmla="*/ 131445 w 191965"/>
                  <a:gd name="connsiteY4" fmla="*/ 58103 h 188216"/>
                  <a:gd name="connsiteX5" fmla="*/ 110490 w 191965"/>
                  <a:gd name="connsiteY5" fmla="*/ 133350 h 188216"/>
                  <a:gd name="connsiteX6" fmla="*/ 130493 w 191965"/>
                  <a:gd name="connsiteY6" fmla="*/ 58103 h 188216"/>
                  <a:gd name="connsiteX7" fmla="*/ 151447 w 191965"/>
                  <a:gd name="connsiteY7" fmla="*/ 57150 h 188216"/>
                  <a:gd name="connsiteX8" fmla="*/ 167640 w 191965"/>
                  <a:gd name="connsiteY8" fmla="*/ 108585 h 188216"/>
                  <a:gd name="connsiteX9" fmla="*/ 185738 w 191965"/>
                  <a:gd name="connsiteY9" fmla="*/ 156210 h 188216"/>
                  <a:gd name="connsiteX10" fmla="*/ 189547 w 191965"/>
                  <a:gd name="connsiteY10" fmla="*/ 180975 h 188216"/>
                  <a:gd name="connsiteX11" fmla="*/ 120015 w 191965"/>
                  <a:gd name="connsiteY11" fmla="*/ 186690 h 188216"/>
                  <a:gd name="connsiteX12" fmla="*/ 71438 w 191965"/>
                  <a:gd name="connsiteY12" fmla="*/ 145733 h 188216"/>
                  <a:gd name="connsiteX13" fmla="*/ 43815 w 191965"/>
                  <a:gd name="connsiteY13" fmla="*/ 105728 h 188216"/>
                  <a:gd name="connsiteX14" fmla="*/ 17145 w 191965"/>
                  <a:gd name="connsiteY14" fmla="*/ 46672 h 188216"/>
                  <a:gd name="connsiteX15" fmla="*/ 0 w 191965"/>
                  <a:gd name="connsiteY15" fmla="*/ 35242 h 18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1965" h="188216">
                    <a:moveTo>
                      <a:pt x="0" y="35242"/>
                    </a:moveTo>
                    <a:cubicBezTo>
                      <a:pt x="15240" y="26670"/>
                      <a:pt x="10478" y="13335"/>
                      <a:pt x="8572" y="0"/>
                    </a:cubicBezTo>
                    <a:cubicBezTo>
                      <a:pt x="40958" y="2858"/>
                      <a:pt x="71438" y="15240"/>
                      <a:pt x="101918" y="24765"/>
                    </a:cubicBezTo>
                    <a:cubicBezTo>
                      <a:pt x="104775" y="32385"/>
                      <a:pt x="78105" y="46672"/>
                      <a:pt x="108585" y="46672"/>
                    </a:cubicBezTo>
                    <a:cubicBezTo>
                      <a:pt x="118110" y="46672"/>
                      <a:pt x="127635" y="47625"/>
                      <a:pt x="131445" y="58103"/>
                    </a:cubicBezTo>
                    <a:cubicBezTo>
                      <a:pt x="121920" y="82867"/>
                      <a:pt x="114300" y="106680"/>
                      <a:pt x="110490" y="133350"/>
                    </a:cubicBezTo>
                    <a:cubicBezTo>
                      <a:pt x="122872" y="109538"/>
                      <a:pt x="119063" y="81915"/>
                      <a:pt x="130493" y="58103"/>
                    </a:cubicBezTo>
                    <a:cubicBezTo>
                      <a:pt x="137160" y="58103"/>
                      <a:pt x="144780" y="58103"/>
                      <a:pt x="151447" y="57150"/>
                    </a:cubicBezTo>
                    <a:cubicBezTo>
                      <a:pt x="165735" y="71438"/>
                      <a:pt x="162878" y="91440"/>
                      <a:pt x="167640" y="108585"/>
                    </a:cubicBezTo>
                    <a:cubicBezTo>
                      <a:pt x="171450" y="124778"/>
                      <a:pt x="173355" y="142875"/>
                      <a:pt x="185738" y="156210"/>
                    </a:cubicBezTo>
                    <a:cubicBezTo>
                      <a:pt x="189547" y="163830"/>
                      <a:pt x="195263" y="171450"/>
                      <a:pt x="189547" y="180975"/>
                    </a:cubicBezTo>
                    <a:cubicBezTo>
                      <a:pt x="166688" y="184785"/>
                      <a:pt x="143828" y="181928"/>
                      <a:pt x="120015" y="186690"/>
                    </a:cubicBezTo>
                    <a:cubicBezTo>
                      <a:pt x="96203" y="190500"/>
                      <a:pt x="60960" y="190500"/>
                      <a:pt x="71438" y="145733"/>
                    </a:cubicBezTo>
                    <a:cubicBezTo>
                      <a:pt x="76200" y="122872"/>
                      <a:pt x="56197" y="117158"/>
                      <a:pt x="43815" y="105728"/>
                    </a:cubicBezTo>
                    <a:cubicBezTo>
                      <a:pt x="19050" y="93345"/>
                      <a:pt x="45720" y="58103"/>
                      <a:pt x="17145" y="46672"/>
                    </a:cubicBezTo>
                    <a:cubicBezTo>
                      <a:pt x="12383" y="41910"/>
                      <a:pt x="6668" y="38100"/>
                      <a:pt x="0" y="35242"/>
                    </a:cubicBezTo>
                    <a:close/>
                  </a:path>
                </a:pathLst>
              </a:custGeom>
              <a:solidFill>
                <a:srgbClr val="2F45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3" name="Freeform: Shape 492">
                <a:extLst>
                  <a:ext uri="{FF2B5EF4-FFF2-40B4-BE49-F238E27FC236}">
                    <a16:creationId xmlns:a16="http://schemas.microsoft.com/office/drawing/2014/main" id="{7D784444-6D2D-4F3E-8C77-D89B729E134C}"/>
                  </a:ext>
                </a:extLst>
              </p:cNvPr>
              <p:cNvSpPr/>
              <p:nvPr/>
            </p:nvSpPr>
            <p:spPr>
              <a:xfrm>
                <a:off x="10625857" y="-1845551"/>
                <a:ext cx="63238" cy="125717"/>
              </a:xfrm>
              <a:custGeom>
                <a:avLst/>
                <a:gdLst>
                  <a:gd name="connsiteX0" fmla="*/ 10477 w 63238"/>
                  <a:gd name="connsiteY0" fmla="*/ 123825 h 125717"/>
                  <a:gd name="connsiteX1" fmla="*/ 0 w 63238"/>
                  <a:gd name="connsiteY1" fmla="*/ 104775 h 125717"/>
                  <a:gd name="connsiteX2" fmla="*/ 14288 w 63238"/>
                  <a:gd name="connsiteY2" fmla="*/ 80010 h 125717"/>
                  <a:gd name="connsiteX3" fmla="*/ 22860 w 63238"/>
                  <a:gd name="connsiteY3" fmla="*/ 52388 h 125717"/>
                  <a:gd name="connsiteX4" fmla="*/ 39052 w 63238"/>
                  <a:gd name="connsiteY4" fmla="*/ 27623 h 125717"/>
                  <a:gd name="connsiteX5" fmla="*/ 58102 w 63238"/>
                  <a:gd name="connsiteY5" fmla="*/ 0 h 125717"/>
                  <a:gd name="connsiteX6" fmla="*/ 45720 w 63238"/>
                  <a:gd name="connsiteY6" fmla="*/ 107633 h 125717"/>
                  <a:gd name="connsiteX7" fmla="*/ 10477 w 63238"/>
                  <a:gd name="connsiteY7" fmla="*/ 123825 h 12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238" h="125717">
                    <a:moveTo>
                      <a:pt x="10477" y="123825"/>
                    </a:moveTo>
                    <a:cubicBezTo>
                      <a:pt x="6667" y="117158"/>
                      <a:pt x="3810" y="111443"/>
                      <a:pt x="0" y="104775"/>
                    </a:cubicBezTo>
                    <a:cubicBezTo>
                      <a:pt x="2857" y="95250"/>
                      <a:pt x="9525" y="88583"/>
                      <a:pt x="14288" y="80010"/>
                    </a:cubicBezTo>
                    <a:cubicBezTo>
                      <a:pt x="20002" y="71438"/>
                      <a:pt x="21907" y="61913"/>
                      <a:pt x="22860" y="52388"/>
                    </a:cubicBezTo>
                    <a:cubicBezTo>
                      <a:pt x="24765" y="41910"/>
                      <a:pt x="28575" y="31433"/>
                      <a:pt x="39052" y="27623"/>
                    </a:cubicBezTo>
                    <a:cubicBezTo>
                      <a:pt x="50482" y="21908"/>
                      <a:pt x="39052" y="953"/>
                      <a:pt x="58102" y="0"/>
                    </a:cubicBezTo>
                    <a:cubicBezTo>
                      <a:pt x="75247" y="38100"/>
                      <a:pt x="43815" y="70485"/>
                      <a:pt x="45720" y="107633"/>
                    </a:cubicBezTo>
                    <a:cubicBezTo>
                      <a:pt x="47625" y="124778"/>
                      <a:pt x="27622" y="128588"/>
                      <a:pt x="10477" y="123825"/>
                    </a:cubicBezTo>
                    <a:close/>
                  </a:path>
                </a:pathLst>
              </a:custGeom>
              <a:solidFill>
                <a:srgbClr val="4E566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4" name="Freeform: Shape 493">
                <a:extLst>
                  <a:ext uri="{FF2B5EF4-FFF2-40B4-BE49-F238E27FC236}">
                    <a16:creationId xmlns:a16="http://schemas.microsoft.com/office/drawing/2014/main" id="{FB36651E-AFE4-4DA4-8E89-086C1041661F}"/>
                  </a:ext>
                </a:extLst>
              </p:cNvPr>
              <p:cNvSpPr/>
              <p:nvPr/>
            </p:nvSpPr>
            <p:spPr>
              <a:xfrm>
                <a:off x="10464884" y="-1856028"/>
                <a:ext cx="26670" cy="59054"/>
              </a:xfrm>
              <a:custGeom>
                <a:avLst/>
                <a:gdLst>
                  <a:gd name="connsiteX0" fmla="*/ 0 w 26670"/>
                  <a:gd name="connsiteY0" fmla="*/ 0 h 59054"/>
                  <a:gd name="connsiteX1" fmla="*/ 21908 w 26670"/>
                  <a:gd name="connsiteY1" fmla="*/ 25717 h 59054"/>
                  <a:gd name="connsiteX2" fmla="*/ 26670 w 26670"/>
                  <a:gd name="connsiteY2" fmla="*/ 59055 h 59054"/>
                  <a:gd name="connsiteX3" fmla="*/ 0 w 26670"/>
                  <a:gd name="connsiteY3" fmla="*/ 0 h 5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" h="59054">
                    <a:moveTo>
                      <a:pt x="0" y="0"/>
                    </a:moveTo>
                    <a:cubicBezTo>
                      <a:pt x="15240" y="2858"/>
                      <a:pt x="35243" y="2858"/>
                      <a:pt x="21908" y="25717"/>
                    </a:cubicBezTo>
                    <a:cubicBezTo>
                      <a:pt x="13335" y="40005"/>
                      <a:pt x="23813" y="47625"/>
                      <a:pt x="26670" y="59055"/>
                    </a:cubicBezTo>
                    <a:cubicBezTo>
                      <a:pt x="-15240" y="53340"/>
                      <a:pt x="17145" y="15240"/>
                      <a:pt x="0" y="0"/>
                    </a:cubicBezTo>
                    <a:close/>
                  </a:path>
                </a:pathLst>
              </a:custGeom>
              <a:solidFill>
                <a:srgbClr val="B8BFB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5" name="Freeform: Shape 494">
                <a:extLst>
                  <a:ext uri="{FF2B5EF4-FFF2-40B4-BE49-F238E27FC236}">
                    <a16:creationId xmlns:a16="http://schemas.microsoft.com/office/drawing/2014/main" id="{90C1808C-ADB8-4C5D-96ED-3618E87D2786}"/>
                  </a:ext>
                </a:extLst>
              </p:cNvPr>
              <p:cNvSpPr/>
              <p:nvPr/>
            </p:nvSpPr>
            <p:spPr>
              <a:xfrm>
                <a:off x="10026017" y="-2904731"/>
                <a:ext cx="247415" cy="326094"/>
              </a:xfrm>
              <a:custGeom>
                <a:avLst/>
                <a:gdLst>
                  <a:gd name="connsiteX0" fmla="*/ 209315 w 247415"/>
                  <a:gd name="connsiteY0" fmla="*/ 142875 h 326094"/>
                  <a:gd name="connsiteX1" fmla="*/ 155975 w 247415"/>
                  <a:gd name="connsiteY1" fmla="*/ 253365 h 326094"/>
                  <a:gd name="connsiteX2" fmla="*/ 10243 w 247415"/>
                  <a:gd name="connsiteY2" fmla="*/ 324803 h 326094"/>
                  <a:gd name="connsiteX3" fmla="*/ 1670 w 247415"/>
                  <a:gd name="connsiteY3" fmla="*/ 128588 h 326094"/>
                  <a:gd name="connsiteX4" fmla="*/ 18815 w 247415"/>
                  <a:gd name="connsiteY4" fmla="*/ 46672 h 326094"/>
                  <a:gd name="connsiteX5" fmla="*/ 71203 w 247415"/>
                  <a:gd name="connsiteY5" fmla="*/ 120968 h 326094"/>
                  <a:gd name="connsiteX6" fmla="*/ 175025 w 247415"/>
                  <a:gd name="connsiteY6" fmla="*/ 82868 h 326094"/>
                  <a:gd name="connsiteX7" fmla="*/ 247415 w 247415"/>
                  <a:gd name="connsiteY7" fmla="*/ 0 h 326094"/>
                  <a:gd name="connsiteX8" fmla="*/ 219793 w 247415"/>
                  <a:gd name="connsiteY8" fmla="*/ 123825 h 326094"/>
                  <a:gd name="connsiteX9" fmla="*/ 209315 w 247415"/>
                  <a:gd name="connsiteY9" fmla="*/ 142875 h 32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7415" h="326094">
                    <a:moveTo>
                      <a:pt x="209315" y="142875"/>
                    </a:moveTo>
                    <a:cubicBezTo>
                      <a:pt x="181693" y="175260"/>
                      <a:pt x="174073" y="216218"/>
                      <a:pt x="155975" y="253365"/>
                    </a:cubicBezTo>
                    <a:cubicBezTo>
                      <a:pt x="134068" y="298133"/>
                      <a:pt x="63583" y="333375"/>
                      <a:pt x="10243" y="324803"/>
                    </a:cubicBezTo>
                    <a:cubicBezTo>
                      <a:pt x="6433" y="260033"/>
                      <a:pt x="-4045" y="194310"/>
                      <a:pt x="1670" y="128588"/>
                    </a:cubicBezTo>
                    <a:cubicBezTo>
                      <a:pt x="4528" y="100013"/>
                      <a:pt x="6433" y="72390"/>
                      <a:pt x="18815" y="46672"/>
                    </a:cubicBezTo>
                    <a:cubicBezTo>
                      <a:pt x="19768" y="83820"/>
                      <a:pt x="37865" y="116205"/>
                      <a:pt x="71203" y="120968"/>
                    </a:cubicBezTo>
                    <a:cubicBezTo>
                      <a:pt x="107398" y="125730"/>
                      <a:pt x="147403" y="119063"/>
                      <a:pt x="175025" y="82868"/>
                    </a:cubicBezTo>
                    <a:cubicBezTo>
                      <a:pt x="196933" y="54293"/>
                      <a:pt x="205505" y="12382"/>
                      <a:pt x="247415" y="0"/>
                    </a:cubicBezTo>
                    <a:cubicBezTo>
                      <a:pt x="237890" y="40957"/>
                      <a:pt x="229318" y="81915"/>
                      <a:pt x="219793" y="123825"/>
                    </a:cubicBezTo>
                    <a:cubicBezTo>
                      <a:pt x="219793" y="132397"/>
                      <a:pt x="216935" y="139065"/>
                      <a:pt x="209315" y="142875"/>
                    </a:cubicBezTo>
                    <a:close/>
                  </a:path>
                </a:pathLst>
              </a:custGeom>
              <a:solidFill>
                <a:srgbClr val="E0B7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6" name="Freeform: Shape 495">
                <a:extLst>
                  <a:ext uri="{FF2B5EF4-FFF2-40B4-BE49-F238E27FC236}">
                    <a16:creationId xmlns:a16="http://schemas.microsoft.com/office/drawing/2014/main" id="{7C5426E9-A464-40F3-83B4-54D0D364F81E}"/>
                  </a:ext>
                </a:extLst>
              </p:cNvPr>
              <p:cNvSpPr/>
              <p:nvPr/>
            </p:nvSpPr>
            <p:spPr>
              <a:xfrm>
                <a:off x="10843980" y="-2902826"/>
                <a:ext cx="39052" cy="209617"/>
              </a:xfrm>
              <a:custGeom>
                <a:avLst/>
                <a:gdLst>
                  <a:gd name="connsiteX0" fmla="*/ 1905 w 39052"/>
                  <a:gd name="connsiteY0" fmla="*/ 208598 h 209617"/>
                  <a:gd name="connsiteX1" fmla="*/ 0 w 39052"/>
                  <a:gd name="connsiteY1" fmla="*/ 49530 h 209617"/>
                  <a:gd name="connsiteX2" fmla="*/ 11430 w 39052"/>
                  <a:gd name="connsiteY2" fmla="*/ 0 h 209617"/>
                  <a:gd name="connsiteX3" fmla="*/ 39053 w 39052"/>
                  <a:gd name="connsiteY3" fmla="*/ 190500 h 209617"/>
                  <a:gd name="connsiteX4" fmla="*/ 1905 w 39052"/>
                  <a:gd name="connsiteY4" fmla="*/ 208598 h 209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" h="209617">
                    <a:moveTo>
                      <a:pt x="1905" y="208598"/>
                    </a:moveTo>
                    <a:cubicBezTo>
                      <a:pt x="953" y="155257"/>
                      <a:pt x="953" y="101917"/>
                      <a:pt x="0" y="49530"/>
                    </a:cubicBezTo>
                    <a:cubicBezTo>
                      <a:pt x="5715" y="33338"/>
                      <a:pt x="-3810" y="14288"/>
                      <a:pt x="11430" y="0"/>
                    </a:cubicBezTo>
                    <a:cubicBezTo>
                      <a:pt x="20955" y="62865"/>
                      <a:pt x="19050" y="128588"/>
                      <a:pt x="39053" y="190500"/>
                    </a:cubicBezTo>
                    <a:cubicBezTo>
                      <a:pt x="25717" y="194310"/>
                      <a:pt x="20003" y="214313"/>
                      <a:pt x="1905" y="208598"/>
                    </a:cubicBezTo>
                    <a:close/>
                  </a:path>
                </a:pathLst>
              </a:custGeom>
              <a:solidFill>
                <a:srgbClr val="5630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7" name="Freeform: Shape 496">
                <a:extLst>
                  <a:ext uri="{FF2B5EF4-FFF2-40B4-BE49-F238E27FC236}">
                    <a16:creationId xmlns:a16="http://schemas.microsoft.com/office/drawing/2014/main" id="{34B27782-8FC7-4377-B56E-37BAE42245E4}"/>
                  </a:ext>
                </a:extLst>
              </p:cNvPr>
              <p:cNvSpPr/>
              <p:nvPr/>
            </p:nvSpPr>
            <p:spPr>
              <a:xfrm>
                <a:off x="10848351" y="-2696134"/>
                <a:ext cx="86115" cy="89626"/>
              </a:xfrm>
              <a:custGeom>
                <a:avLst/>
                <a:gdLst>
                  <a:gd name="connsiteX0" fmla="*/ 86116 w 86115"/>
                  <a:gd name="connsiteY0" fmla="*/ 77152 h 89626"/>
                  <a:gd name="connsiteX1" fmla="*/ 53731 w 86115"/>
                  <a:gd name="connsiteY1" fmla="*/ 89535 h 89626"/>
                  <a:gd name="connsiteX2" fmla="*/ 35634 w 86115"/>
                  <a:gd name="connsiteY2" fmla="*/ 78105 h 89626"/>
                  <a:gd name="connsiteX3" fmla="*/ 1344 w 86115"/>
                  <a:gd name="connsiteY3" fmla="*/ 44768 h 89626"/>
                  <a:gd name="connsiteX4" fmla="*/ 38491 w 86115"/>
                  <a:gd name="connsiteY4" fmla="*/ 0 h 89626"/>
                  <a:gd name="connsiteX5" fmla="*/ 86116 w 86115"/>
                  <a:gd name="connsiteY5" fmla="*/ 77152 h 8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115" h="89626">
                    <a:moveTo>
                      <a:pt x="86116" y="77152"/>
                    </a:moveTo>
                    <a:cubicBezTo>
                      <a:pt x="74686" y="80010"/>
                      <a:pt x="61351" y="77152"/>
                      <a:pt x="53731" y="89535"/>
                    </a:cubicBezTo>
                    <a:cubicBezTo>
                      <a:pt x="45159" y="90488"/>
                      <a:pt x="40396" y="83820"/>
                      <a:pt x="35634" y="78105"/>
                    </a:cubicBezTo>
                    <a:cubicBezTo>
                      <a:pt x="29919" y="61913"/>
                      <a:pt x="9916" y="58102"/>
                      <a:pt x="1344" y="44768"/>
                    </a:cubicBezTo>
                    <a:cubicBezTo>
                      <a:pt x="-5324" y="14288"/>
                      <a:pt x="13726" y="4763"/>
                      <a:pt x="38491" y="0"/>
                    </a:cubicBezTo>
                    <a:cubicBezTo>
                      <a:pt x="55636" y="23813"/>
                      <a:pt x="45159" y="66675"/>
                      <a:pt x="86116" y="77152"/>
                    </a:cubicBezTo>
                    <a:close/>
                  </a:path>
                </a:pathLst>
              </a:custGeom>
              <a:solidFill>
                <a:srgbClr val="4535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8" name="Freeform: Shape 497">
                <a:extLst>
                  <a:ext uri="{FF2B5EF4-FFF2-40B4-BE49-F238E27FC236}">
                    <a16:creationId xmlns:a16="http://schemas.microsoft.com/office/drawing/2014/main" id="{4A854373-FB6D-40B6-9BE1-52BAF1B2C7E4}"/>
                  </a:ext>
                </a:extLst>
              </p:cNvPr>
              <p:cNvSpPr/>
              <p:nvPr/>
            </p:nvSpPr>
            <p:spPr>
              <a:xfrm>
                <a:off x="10835130" y="-2718883"/>
                <a:ext cx="50759" cy="95655"/>
              </a:xfrm>
              <a:custGeom>
                <a:avLst/>
                <a:gdLst>
                  <a:gd name="connsiteX0" fmla="*/ 50760 w 50759"/>
                  <a:gd name="connsiteY0" fmla="*/ 21797 h 95655"/>
                  <a:gd name="connsiteX1" fmla="*/ 21232 w 50759"/>
                  <a:gd name="connsiteY1" fmla="*/ 74184 h 95655"/>
                  <a:gd name="connsiteX2" fmla="*/ 18375 w 50759"/>
                  <a:gd name="connsiteY2" fmla="*/ 95139 h 95655"/>
                  <a:gd name="connsiteX3" fmla="*/ 2182 w 50759"/>
                  <a:gd name="connsiteY3" fmla="*/ 77994 h 95655"/>
                  <a:gd name="connsiteX4" fmla="*/ 8850 w 50759"/>
                  <a:gd name="connsiteY4" fmla="*/ 41799 h 95655"/>
                  <a:gd name="connsiteX5" fmla="*/ 10755 w 50759"/>
                  <a:gd name="connsiteY5" fmla="*/ 25607 h 95655"/>
                  <a:gd name="connsiteX6" fmla="*/ 47902 w 50759"/>
                  <a:gd name="connsiteY6" fmla="*/ 6557 h 95655"/>
                  <a:gd name="connsiteX7" fmla="*/ 50760 w 50759"/>
                  <a:gd name="connsiteY7" fmla="*/ 21797 h 95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759" h="95655">
                    <a:moveTo>
                      <a:pt x="50760" y="21797"/>
                    </a:moveTo>
                    <a:cubicBezTo>
                      <a:pt x="46950" y="42752"/>
                      <a:pt x="4087" y="41799"/>
                      <a:pt x="21232" y="74184"/>
                    </a:cubicBezTo>
                    <a:cubicBezTo>
                      <a:pt x="25995" y="81804"/>
                      <a:pt x="25042" y="88472"/>
                      <a:pt x="18375" y="95139"/>
                    </a:cubicBezTo>
                    <a:cubicBezTo>
                      <a:pt x="5040" y="97044"/>
                      <a:pt x="-4485" y="94187"/>
                      <a:pt x="2182" y="77994"/>
                    </a:cubicBezTo>
                    <a:cubicBezTo>
                      <a:pt x="6945" y="65612"/>
                      <a:pt x="4087" y="53229"/>
                      <a:pt x="8850" y="41799"/>
                    </a:cubicBezTo>
                    <a:cubicBezTo>
                      <a:pt x="9802" y="36084"/>
                      <a:pt x="9802" y="31322"/>
                      <a:pt x="10755" y="25607"/>
                    </a:cubicBezTo>
                    <a:cubicBezTo>
                      <a:pt x="22185" y="17987"/>
                      <a:pt x="22185" y="-13446"/>
                      <a:pt x="47902" y="6557"/>
                    </a:cubicBezTo>
                    <a:cubicBezTo>
                      <a:pt x="48855" y="11319"/>
                      <a:pt x="49807" y="16082"/>
                      <a:pt x="50760" y="21797"/>
                    </a:cubicBezTo>
                    <a:close/>
                  </a:path>
                </a:pathLst>
              </a:custGeom>
              <a:solidFill>
                <a:srgbClr val="3C200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499" name="Freeform: Shape 498">
                <a:extLst>
                  <a:ext uri="{FF2B5EF4-FFF2-40B4-BE49-F238E27FC236}">
                    <a16:creationId xmlns:a16="http://schemas.microsoft.com/office/drawing/2014/main" id="{4A8A45E7-7C23-463D-9926-A446CB8E8716}"/>
                  </a:ext>
                </a:extLst>
              </p:cNvPr>
              <p:cNvSpPr/>
              <p:nvPr/>
            </p:nvSpPr>
            <p:spPr>
              <a:xfrm>
                <a:off x="11124015" y="-2922829"/>
                <a:ext cx="17068" cy="39052"/>
              </a:xfrm>
              <a:custGeom>
                <a:avLst/>
                <a:gdLst>
                  <a:gd name="connsiteX0" fmla="*/ 16193 w 17068"/>
                  <a:gd name="connsiteY0" fmla="*/ 39053 h 39052"/>
                  <a:gd name="connsiteX1" fmla="*/ 0 w 17068"/>
                  <a:gd name="connsiteY1" fmla="*/ 0 h 39052"/>
                  <a:gd name="connsiteX2" fmla="*/ 16193 w 17068"/>
                  <a:gd name="connsiteY2" fmla="*/ 39053 h 39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068" h="39052">
                    <a:moveTo>
                      <a:pt x="16193" y="39053"/>
                    </a:moveTo>
                    <a:cubicBezTo>
                      <a:pt x="6668" y="27623"/>
                      <a:pt x="0" y="15240"/>
                      <a:pt x="0" y="0"/>
                    </a:cubicBezTo>
                    <a:cubicBezTo>
                      <a:pt x="15240" y="8573"/>
                      <a:pt x="19050" y="22860"/>
                      <a:pt x="16193" y="39053"/>
                    </a:cubicBezTo>
                    <a:close/>
                  </a:path>
                </a:pathLst>
              </a:custGeom>
              <a:solidFill>
                <a:srgbClr val="E2B68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0" name="Freeform: Shape 499">
                <a:extLst>
                  <a:ext uri="{FF2B5EF4-FFF2-40B4-BE49-F238E27FC236}">
                    <a16:creationId xmlns:a16="http://schemas.microsoft.com/office/drawing/2014/main" id="{EFB52054-5E9C-4A12-9397-24499A187A4E}"/>
                  </a:ext>
                </a:extLst>
              </p:cNvPr>
              <p:cNvSpPr/>
              <p:nvPr/>
            </p:nvSpPr>
            <p:spPr>
              <a:xfrm>
                <a:off x="10235332" y="-2780906"/>
                <a:ext cx="165080" cy="172944"/>
              </a:xfrm>
              <a:custGeom>
                <a:avLst/>
                <a:gdLst>
                  <a:gd name="connsiteX0" fmla="*/ 0 w 165080"/>
                  <a:gd name="connsiteY0" fmla="*/ 19050 h 172944"/>
                  <a:gd name="connsiteX1" fmla="*/ 9525 w 165080"/>
                  <a:gd name="connsiteY1" fmla="*/ 0 h 172944"/>
                  <a:gd name="connsiteX2" fmla="*/ 39052 w 165080"/>
                  <a:gd name="connsiteY2" fmla="*/ 20002 h 172944"/>
                  <a:gd name="connsiteX3" fmla="*/ 43815 w 165080"/>
                  <a:gd name="connsiteY3" fmla="*/ 118110 h 172944"/>
                  <a:gd name="connsiteX4" fmla="*/ 80010 w 165080"/>
                  <a:gd name="connsiteY4" fmla="*/ 142875 h 172944"/>
                  <a:gd name="connsiteX5" fmla="*/ 153352 w 165080"/>
                  <a:gd name="connsiteY5" fmla="*/ 134303 h 172944"/>
                  <a:gd name="connsiteX6" fmla="*/ 164782 w 165080"/>
                  <a:gd name="connsiteY6" fmla="*/ 150495 h 172944"/>
                  <a:gd name="connsiteX7" fmla="*/ 96202 w 165080"/>
                  <a:gd name="connsiteY7" fmla="*/ 161925 h 172944"/>
                  <a:gd name="connsiteX8" fmla="*/ 29527 w 165080"/>
                  <a:gd name="connsiteY8" fmla="*/ 161925 h 172944"/>
                  <a:gd name="connsiteX9" fmla="*/ 29527 w 165080"/>
                  <a:gd name="connsiteY9" fmla="*/ 114300 h 172944"/>
                  <a:gd name="connsiteX10" fmla="*/ 0 w 165080"/>
                  <a:gd name="connsiteY10" fmla="*/ 19050 h 172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5080" h="172944">
                    <a:moveTo>
                      <a:pt x="0" y="19050"/>
                    </a:moveTo>
                    <a:cubicBezTo>
                      <a:pt x="0" y="11430"/>
                      <a:pt x="0" y="3810"/>
                      <a:pt x="9525" y="0"/>
                    </a:cubicBezTo>
                    <a:cubicBezTo>
                      <a:pt x="23813" y="0"/>
                      <a:pt x="29527" y="13335"/>
                      <a:pt x="39052" y="20002"/>
                    </a:cubicBezTo>
                    <a:cubicBezTo>
                      <a:pt x="40957" y="52387"/>
                      <a:pt x="41910" y="85725"/>
                      <a:pt x="43815" y="118110"/>
                    </a:cubicBezTo>
                    <a:cubicBezTo>
                      <a:pt x="45720" y="140018"/>
                      <a:pt x="48577" y="159068"/>
                      <a:pt x="80010" y="142875"/>
                    </a:cubicBezTo>
                    <a:cubicBezTo>
                      <a:pt x="101917" y="131445"/>
                      <a:pt x="128588" y="130493"/>
                      <a:pt x="153352" y="134303"/>
                    </a:cubicBezTo>
                    <a:cubicBezTo>
                      <a:pt x="159067" y="138112"/>
                      <a:pt x="166688" y="140970"/>
                      <a:pt x="164782" y="150495"/>
                    </a:cubicBezTo>
                    <a:cubicBezTo>
                      <a:pt x="143827" y="167640"/>
                      <a:pt x="117157" y="149543"/>
                      <a:pt x="96202" y="161925"/>
                    </a:cubicBezTo>
                    <a:cubicBezTo>
                      <a:pt x="74295" y="163830"/>
                      <a:pt x="51435" y="185737"/>
                      <a:pt x="29527" y="161925"/>
                    </a:cubicBezTo>
                    <a:cubicBezTo>
                      <a:pt x="29527" y="145733"/>
                      <a:pt x="28575" y="130493"/>
                      <a:pt x="29527" y="114300"/>
                    </a:cubicBezTo>
                    <a:cubicBezTo>
                      <a:pt x="32385" y="79057"/>
                      <a:pt x="30480" y="45720"/>
                      <a:pt x="0" y="19050"/>
                    </a:cubicBezTo>
                    <a:close/>
                  </a:path>
                </a:pathLst>
              </a:custGeom>
              <a:solidFill>
                <a:srgbClr val="4723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1" name="Freeform: Shape 500">
                <a:extLst>
                  <a:ext uri="{FF2B5EF4-FFF2-40B4-BE49-F238E27FC236}">
                    <a16:creationId xmlns:a16="http://schemas.microsoft.com/office/drawing/2014/main" id="{2CCD82D9-6A6E-49C1-992C-F3E1DF87E715}"/>
                  </a:ext>
                </a:extLst>
              </p:cNvPr>
              <p:cNvSpPr/>
              <p:nvPr/>
            </p:nvSpPr>
            <p:spPr>
              <a:xfrm>
                <a:off x="10331534" y="-2647680"/>
                <a:ext cx="411803" cy="29651"/>
              </a:xfrm>
              <a:custGeom>
                <a:avLst/>
                <a:gdLst>
                  <a:gd name="connsiteX0" fmla="*/ 0 w 411803"/>
                  <a:gd name="connsiteY0" fmla="*/ 29651 h 29651"/>
                  <a:gd name="connsiteX1" fmla="*/ 67628 w 411803"/>
                  <a:gd name="connsiteY1" fmla="*/ 11554 h 29651"/>
                  <a:gd name="connsiteX2" fmla="*/ 231458 w 411803"/>
                  <a:gd name="connsiteY2" fmla="*/ 2029 h 29651"/>
                  <a:gd name="connsiteX3" fmla="*/ 405765 w 411803"/>
                  <a:gd name="connsiteY3" fmla="*/ 6791 h 29651"/>
                  <a:gd name="connsiteX4" fmla="*/ 409575 w 411803"/>
                  <a:gd name="connsiteY4" fmla="*/ 22031 h 29651"/>
                  <a:gd name="connsiteX5" fmla="*/ 0 w 411803"/>
                  <a:gd name="connsiteY5" fmla="*/ 29651 h 29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1803" h="29651">
                    <a:moveTo>
                      <a:pt x="0" y="29651"/>
                    </a:moveTo>
                    <a:cubicBezTo>
                      <a:pt x="19050" y="9649"/>
                      <a:pt x="47625" y="29651"/>
                      <a:pt x="67628" y="11554"/>
                    </a:cubicBezTo>
                    <a:cubicBezTo>
                      <a:pt x="120968" y="-6544"/>
                      <a:pt x="177165" y="2029"/>
                      <a:pt x="231458" y="2029"/>
                    </a:cubicBezTo>
                    <a:cubicBezTo>
                      <a:pt x="289560" y="2029"/>
                      <a:pt x="347663" y="-3686"/>
                      <a:pt x="405765" y="6791"/>
                    </a:cubicBezTo>
                    <a:cubicBezTo>
                      <a:pt x="412433" y="10601"/>
                      <a:pt x="413385" y="15364"/>
                      <a:pt x="409575" y="22031"/>
                    </a:cubicBezTo>
                    <a:cubicBezTo>
                      <a:pt x="272415" y="15364"/>
                      <a:pt x="136208" y="17269"/>
                      <a:pt x="0" y="29651"/>
                    </a:cubicBezTo>
                    <a:close/>
                  </a:path>
                </a:pathLst>
              </a:custGeom>
              <a:solidFill>
                <a:srgbClr val="6A413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2" name="Freeform: Shape 501">
                <a:extLst>
                  <a:ext uri="{FF2B5EF4-FFF2-40B4-BE49-F238E27FC236}">
                    <a16:creationId xmlns:a16="http://schemas.microsoft.com/office/drawing/2014/main" id="{1D9E7052-5E58-428E-96F3-96593CE52346}"/>
                  </a:ext>
                </a:extLst>
              </p:cNvPr>
              <p:cNvSpPr/>
              <p:nvPr/>
            </p:nvSpPr>
            <p:spPr>
              <a:xfrm>
                <a:off x="10741109" y="-2678036"/>
                <a:ext cx="118357" cy="62329"/>
              </a:xfrm>
              <a:custGeom>
                <a:avLst/>
                <a:gdLst>
                  <a:gd name="connsiteX0" fmla="*/ 0 w 118357"/>
                  <a:gd name="connsiteY0" fmla="*/ 52388 h 62329"/>
                  <a:gd name="connsiteX1" fmla="*/ 0 w 118357"/>
                  <a:gd name="connsiteY1" fmla="*/ 41910 h 62329"/>
                  <a:gd name="connsiteX2" fmla="*/ 38100 w 118357"/>
                  <a:gd name="connsiteY2" fmla="*/ 32385 h 62329"/>
                  <a:gd name="connsiteX3" fmla="*/ 103823 w 118357"/>
                  <a:gd name="connsiteY3" fmla="*/ 0 h 62329"/>
                  <a:gd name="connsiteX4" fmla="*/ 114300 w 118357"/>
                  <a:gd name="connsiteY4" fmla="*/ 50483 h 62329"/>
                  <a:gd name="connsiteX5" fmla="*/ 118110 w 118357"/>
                  <a:gd name="connsiteY5" fmla="*/ 56198 h 62329"/>
                  <a:gd name="connsiteX6" fmla="*/ 116205 w 118357"/>
                  <a:gd name="connsiteY6" fmla="*/ 60008 h 62329"/>
                  <a:gd name="connsiteX7" fmla="*/ 0 w 118357"/>
                  <a:gd name="connsiteY7" fmla="*/ 52388 h 6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8357" h="62329">
                    <a:moveTo>
                      <a:pt x="0" y="52388"/>
                    </a:moveTo>
                    <a:cubicBezTo>
                      <a:pt x="0" y="48577"/>
                      <a:pt x="0" y="45720"/>
                      <a:pt x="0" y="41910"/>
                    </a:cubicBezTo>
                    <a:cubicBezTo>
                      <a:pt x="10478" y="30480"/>
                      <a:pt x="26670" y="41910"/>
                      <a:pt x="38100" y="32385"/>
                    </a:cubicBezTo>
                    <a:cubicBezTo>
                      <a:pt x="64770" y="31433"/>
                      <a:pt x="98108" y="43815"/>
                      <a:pt x="103823" y="0"/>
                    </a:cubicBezTo>
                    <a:cubicBezTo>
                      <a:pt x="114300" y="15240"/>
                      <a:pt x="90488" y="38100"/>
                      <a:pt x="114300" y="50483"/>
                    </a:cubicBezTo>
                    <a:cubicBezTo>
                      <a:pt x="117158" y="52388"/>
                      <a:pt x="119063" y="54292"/>
                      <a:pt x="118110" y="56198"/>
                    </a:cubicBezTo>
                    <a:cubicBezTo>
                      <a:pt x="117158" y="59055"/>
                      <a:pt x="117158" y="60008"/>
                      <a:pt x="116205" y="60008"/>
                    </a:cubicBezTo>
                    <a:cubicBezTo>
                      <a:pt x="76200" y="65723"/>
                      <a:pt x="38100" y="60008"/>
                      <a:pt x="0" y="52388"/>
                    </a:cubicBezTo>
                    <a:close/>
                  </a:path>
                </a:pathLst>
              </a:custGeom>
              <a:solidFill>
                <a:srgbClr val="5D36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3" name="Freeform: Shape 502">
                <a:extLst>
                  <a:ext uri="{FF2B5EF4-FFF2-40B4-BE49-F238E27FC236}">
                    <a16:creationId xmlns:a16="http://schemas.microsoft.com/office/drawing/2014/main" id="{AAD50FCB-1974-4BB8-AD3A-3FEA405E6254}"/>
                  </a:ext>
                </a:extLst>
              </p:cNvPr>
              <p:cNvSpPr/>
              <p:nvPr/>
            </p:nvSpPr>
            <p:spPr>
              <a:xfrm>
                <a:off x="10854457" y="-2648613"/>
                <a:ext cx="28575" cy="30584"/>
              </a:xfrm>
              <a:custGeom>
                <a:avLst/>
                <a:gdLst>
                  <a:gd name="connsiteX0" fmla="*/ 1905 w 28575"/>
                  <a:gd name="connsiteY0" fmla="*/ 30584 h 30584"/>
                  <a:gd name="connsiteX1" fmla="*/ 0 w 28575"/>
                  <a:gd name="connsiteY1" fmla="*/ 21059 h 30584"/>
                  <a:gd name="connsiteX2" fmla="*/ 1905 w 28575"/>
                  <a:gd name="connsiteY2" fmla="*/ 3914 h 30584"/>
                  <a:gd name="connsiteX3" fmla="*/ 28575 w 28575"/>
                  <a:gd name="connsiteY3" fmla="*/ 29632 h 30584"/>
                  <a:gd name="connsiteX4" fmla="*/ 1905 w 28575"/>
                  <a:gd name="connsiteY4" fmla="*/ 30584 h 30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575" h="30584">
                    <a:moveTo>
                      <a:pt x="1905" y="30584"/>
                    </a:moveTo>
                    <a:cubicBezTo>
                      <a:pt x="1905" y="27727"/>
                      <a:pt x="952" y="23917"/>
                      <a:pt x="0" y="21059"/>
                    </a:cubicBezTo>
                    <a:cubicBezTo>
                      <a:pt x="952" y="15344"/>
                      <a:pt x="952" y="9629"/>
                      <a:pt x="1905" y="3914"/>
                    </a:cubicBezTo>
                    <a:cubicBezTo>
                      <a:pt x="33338" y="-10373"/>
                      <a:pt x="22860" y="18202"/>
                      <a:pt x="28575" y="29632"/>
                    </a:cubicBezTo>
                    <a:cubicBezTo>
                      <a:pt x="20002" y="24869"/>
                      <a:pt x="10477" y="25822"/>
                      <a:pt x="1905" y="30584"/>
                    </a:cubicBezTo>
                    <a:close/>
                  </a:path>
                </a:pathLst>
              </a:custGeom>
              <a:solidFill>
                <a:srgbClr val="E1B68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4" name="Freeform: Shape 503">
                <a:extLst>
                  <a:ext uri="{FF2B5EF4-FFF2-40B4-BE49-F238E27FC236}">
                    <a16:creationId xmlns:a16="http://schemas.microsoft.com/office/drawing/2014/main" id="{39234407-3691-4921-91AD-5C271D97B1A2}"/>
                  </a:ext>
                </a:extLst>
              </p:cNvPr>
              <p:cNvSpPr/>
              <p:nvPr/>
            </p:nvSpPr>
            <p:spPr>
              <a:xfrm>
                <a:off x="10454843" y="-1921751"/>
                <a:ext cx="111871" cy="50351"/>
              </a:xfrm>
              <a:custGeom>
                <a:avLst/>
                <a:gdLst>
                  <a:gd name="connsiteX0" fmla="*/ 93862 w 111871"/>
                  <a:gd name="connsiteY0" fmla="*/ 43815 h 50351"/>
                  <a:gd name="connsiteX1" fmla="*/ 517 w 111871"/>
                  <a:gd name="connsiteY1" fmla="*/ 19050 h 50351"/>
                  <a:gd name="connsiteX2" fmla="*/ 27187 w 111871"/>
                  <a:gd name="connsiteY2" fmla="*/ 0 h 50351"/>
                  <a:gd name="connsiteX3" fmla="*/ 75765 w 111871"/>
                  <a:gd name="connsiteY3" fmla="*/ 6668 h 50351"/>
                  <a:gd name="connsiteX4" fmla="*/ 111007 w 111871"/>
                  <a:gd name="connsiteY4" fmla="*/ 9525 h 50351"/>
                  <a:gd name="connsiteX5" fmla="*/ 93862 w 111871"/>
                  <a:gd name="connsiteY5" fmla="*/ 43815 h 50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871" h="50351">
                    <a:moveTo>
                      <a:pt x="93862" y="43815"/>
                    </a:moveTo>
                    <a:cubicBezTo>
                      <a:pt x="56715" y="58103"/>
                      <a:pt x="26234" y="48578"/>
                      <a:pt x="517" y="19050"/>
                    </a:cubicBezTo>
                    <a:cubicBezTo>
                      <a:pt x="-3293" y="-5715"/>
                      <a:pt x="14804" y="1905"/>
                      <a:pt x="27187" y="0"/>
                    </a:cubicBezTo>
                    <a:cubicBezTo>
                      <a:pt x="42427" y="9525"/>
                      <a:pt x="60524" y="0"/>
                      <a:pt x="75765" y="6668"/>
                    </a:cubicBezTo>
                    <a:cubicBezTo>
                      <a:pt x="87194" y="7620"/>
                      <a:pt x="99577" y="8573"/>
                      <a:pt x="111007" y="9525"/>
                    </a:cubicBezTo>
                    <a:cubicBezTo>
                      <a:pt x="115769" y="26670"/>
                      <a:pt x="99577" y="32385"/>
                      <a:pt x="93862" y="43815"/>
                    </a:cubicBezTo>
                    <a:close/>
                  </a:path>
                </a:pathLst>
              </a:custGeom>
              <a:solidFill>
                <a:srgbClr val="DACED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5" name="Freeform: Shape 504">
                <a:extLst>
                  <a:ext uri="{FF2B5EF4-FFF2-40B4-BE49-F238E27FC236}">
                    <a16:creationId xmlns:a16="http://schemas.microsoft.com/office/drawing/2014/main" id="{4E98E1E1-ED08-4E69-90E1-B42EF42D33C0}"/>
                  </a:ext>
                </a:extLst>
              </p:cNvPr>
              <p:cNvSpPr/>
              <p:nvPr/>
            </p:nvSpPr>
            <p:spPr>
              <a:xfrm>
                <a:off x="10597996" y="-1846769"/>
                <a:ext cx="64520" cy="90846"/>
              </a:xfrm>
              <a:custGeom>
                <a:avLst/>
                <a:gdLst>
                  <a:gd name="connsiteX0" fmla="*/ 55483 w 64520"/>
                  <a:gd name="connsiteY0" fmla="*/ 56463 h 90846"/>
                  <a:gd name="connsiteX1" fmla="*/ 47863 w 64520"/>
                  <a:gd name="connsiteY1" fmla="*/ 86943 h 90846"/>
                  <a:gd name="connsiteX2" fmla="*/ 8811 w 64520"/>
                  <a:gd name="connsiteY2" fmla="*/ 58368 h 90846"/>
                  <a:gd name="connsiteX3" fmla="*/ 1191 w 64520"/>
                  <a:gd name="connsiteY3" fmla="*/ 1218 h 90846"/>
                  <a:gd name="connsiteX4" fmla="*/ 12621 w 64520"/>
                  <a:gd name="connsiteY4" fmla="*/ 266 h 90846"/>
                  <a:gd name="connsiteX5" fmla="*/ 55483 w 64520"/>
                  <a:gd name="connsiteY5" fmla="*/ 56463 h 90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520" h="90846">
                    <a:moveTo>
                      <a:pt x="55483" y="56463"/>
                    </a:moveTo>
                    <a:cubicBezTo>
                      <a:pt x="74533" y="72655"/>
                      <a:pt x="59293" y="79323"/>
                      <a:pt x="47863" y="86943"/>
                    </a:cubicBezTo>
                    <a:cubicBezTo>
                      <a:pt x="16431" y="103136"/>
                      <a:pt x="25003" y="64083"/>
                      <a:pt x="8811" y="58368"/>
                    </a:cubicBezTo>
                    <a:cubicBezTo>
                      <a:pt x="-5477" y="41223"/>
                      <a:pt x="2143" y="20268"/>
                      <a:pt x="1191" y="1218"/>
                    </a:cubicBezTo>
                    <a:cubicBezTo>
                      <a:pt x="5000" y="1218"/>
                      <a:pt x="8811" y="266"/>
                      <a:pt x="12621" y="266"/>
                    </a:cubicBezTo>
                    <a:cubicBezTo>
                      <a:pt x="55483" y="-3545"/>
                      <a:pt x="45006" y="34555"/>
                      <a:pt x="55483" y="56463"/>
                    </a:cubicBezTo>
                    <a:close/>
                  </a:path>
                </a:pathLst>
              </a:custGeom>
              <a:solidFill>
                <a:srgbClr val="3D60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6" name="Freeform: Shape 505">
                <a:extLst>
                  <a:ext uri="{FF2B5EF4-FFF2-40B4-BE49-F238E27FC236}">
                    <a16:creationId xmlns:a16="http://schemas.microsoft.com/office/drawing/2014/main" id="{613482A7-307E-4D21-ACDB-7EEBCF57E8B4}"/>
                  </a:ext>
                </a:extLst>
              </p:cNvPr>
              <p:cNvSpPr/>
              <p:nvPr/>
            </p:nvSpPr>
            <p:spPr>
              <a:xfrm>
                <a:off x="10610617" y="-1855567"/>
                <a:ext cx="56197" cy="65261"/>
              </a:xfrm>
              <a:custGeom>
                <a:avLst/>
                <a:gdLst>
                  <a:gd name="connsiteX0" fmla="*/ 42863 w 56197"/>
                  <a:gd name="connsiteY0" fmla="*/ 65261 h 65261"/>
                  <a:gd name="connsiteX1" fmla="*/ 0 w 56197"/>
                  <a:gd name="connsiteY1" fmla="*/ 9064 h 65261"/>
                  <a:gd name="connsiteX2" fmla="*/ 56197 w 56197"/>
                  <a:gd name="connsiteY2" fmla="*/ 37639 h 65261"/>
                  <a:gd name="connsiteX3" fmla="*/ 42863 w 56197"/>
                  <a:gd name="connsiteY3" fmla="*/ 65261 h 6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197" h="65261">
                    <a:moveTo>
                      <a:pt x="42863" y="65261"/>
                    </a:moveTo>
                    <a:cubicBezTo>
                      <a:pt x="11430" y="59546"/>
                      <a:pt x="34290" y="11921"/>
                      <a:pt x="0" y="9064"/>
                    </a:cubicBezTo>
                    <a:cubicBezTo>
                      <a:pt x="36195" y="-16654"/>
                      <a:pt x="41910" y="18589"/>
                      <a:pt x="56197" y="37639"/>
                    </a:cubicBezTo>
                    <a:cubicBezTo>
                      <a:pt x="55245" y="48116"/>
                      <a:pt x="49530" y="57641"/>
                      <a:pt x="42863" y="65261"/>
                    </a:cubicBezTo>
                    <a:close/>
                  </a:path>
                </a:pathLst>
              </a:custGeom>
              <a:solidFill>
                <a:srgbClr val="719BB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7" name="Freeform: Shape 506">
                <a:extLst>
                  <a:ext uri="{FF2B5EF4-FFF2-40B4-BE49-F238E27FC236}">
                    <a16:creationId xmlns:a16="http://schemas.microsoft.com/office/drawing/2014/main" id="{91A2F219-3F6D-45DD-9CE6-33471C5EA56C}"/>
                  </a:ext>
                </a:extLst>
              </p:cNvPr>
              <p:cNvSpPr/>
              <p:nvPr/>
            </p:nvSpPr>
            <p:spPr>
              <a:xfrm>
                <a:off x="10064325" y="-3055226"/>
                <a:ext cx="29084" cy="27622"/>
              </a:xfrm>
              <a:custGeom>
                <a:avLst/>
                <a:gdLst>
                  <a:gd name="connsiteX0" fmla="*/ 10035 w 29084"/>
                  <a:gd name="connsiteY0" fmla="*/ 27622 h 27622"/>
                  <a:gd name="connsiteX1" fmla="*/ 29085 w 29084"/>
                  <a:gd name="connsiteY1" fmla="*/ 0 h 27622"/>
                  <a:gd name="connsiteX2" fmla="*/ 10035 w 29084"/>
                  <a:gd name="connsiteY2" fmla="*/ 27622 h 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084" h="27622">
                    <a:moveTo>
                      <a:pt x="10035" y="27622"/>
                    </a:moveTo>
                    <a:cubicBezTo>
                      <a:pt x="-17588" y="-4763"/>
                      <a:pt x="19560" y="6667"/>
                      <a:pt x="29085" y="0"/>
                    </a:cubicBezTo>
                    <a:cubicBezTo>
                      <a:pt x="27180" y="12382"/>
                      <a:pt x="21465" y="21907"/>
                      <a:pt x="10035" y="27622"/>
                    </a:cubicBezTo>
                    <a:close/>
                  </a:path>
                </a:pathLst>
              </a:custGeom>
              <a:solidFill>
                <a:srgbClr val="E2CAA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8" name="Freeform: Shape 507">
                <a:extLst>
                  <a:ext uri="{FF2B5EF4-FFF2-40B4-BE49-F238E27FC236}">
                    <a16:creationId xmlns:a16="http://schemas.microsoft.com/office/drawing/2014/main" id="{4C5F28ED-13C8-472A-8A31-A89BE6542780}"/>
                  </a:ext>
                </a:extLst>
              </p:cNvPr>
              <p:cNvSpPr/>
              <p:nvPr/>
            </p:nvSpPr>
            <p:spPr>
              <a:xfrm>
                <a:off x="10332487" y="-1931276"/>
                <a:ext cx="96689" cy="178117"/>
              </a:xfrm>
              <a:custGeom>
                <a:avLst/>
                <a:gdLst>
                  <a:gd name="connsiteX0" fmla="*/ 36195 w 96689"/>
                  <a:gd name="connsiteY0" fmla="*/ 150495 h 178117"/>
                  <a:gd name="connsiteX1" fmla="*/ 0 w 96689"/>
                  <a:gd name="connsiteY1" fmla="*/ 178118 h 178117"/>
                  <a:gd name="connsiteX2" fmla="*/ 84772 w 96689"/>
                  <a:gd name="connsiteY2" fmla="*/ 0 h 178117"/>
                  <a:gd name="connsiteX3" fmla="*/ 85725 w 96689"/>
                  <a:gd name="connsiteY3" fmla="*/ 64770 h 178117"/>
                  <a:gd name="connsiteX4" fmla="*/ 36195 w 96689"/>
                  <a:gd name="connsiteY4" fmla="*/ 150495 h 178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89" h="178117">
                    <a:moveTo>
                      <a:pt x="36195" y="150495"/>
                    </a:moveTo>
                    <a:cubicBezTo>
                      <a:pt x="22860" y="158115"/>
                      <a:pt x="17145" y="175260"/>
                      <a:pt x="0" y="178118"/>
                    </a:cubicBezTo>
                    <a:cubicBezTo>
                      <a:pt x="10478" y="111443"/>
                      <a:pt x="64770" y="67628"/>
                      <a:pt x="84772" y="0"/>
                    </a:cubicBezTo>
                    <a:cubicBezTo>
                      <a:pt x="100013" y="36195"/>
                      <a:pt x="100965" y="37148"/>
                      <a:pt x="85725" y="64770"/>
                    </a:cubicBezTo>
                    <a:cubicBezTo>
                      <a:pt x="69533" y="94298"/>
                      <a:pt x="52388" y="121920"/>
                      <a:pt x="36195" y="150495"/>
                    </a:cubicBezTo>
                    <a:close/>
                  </a:path>
                </a:pathLst>
              </a:custGeom>
              <a:solidFill>
                <a:srgbClr val="C7C26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09" name="Freeform: Shape 508">
                <a:extLst>
                  <a:ext uri="{FF2B5EF4-FFF2-40B4-BE49-F238E27FC236}">
                    <a16:creationId xmlns:a16="http://schemas.microsoft.com/office/drawing/2014/main" id="{24DA9CC5-9A16-46AC-8CE3-EC1849A40691}"/>
                  </a:ext>
                </a:extLst>
              </p:cNvPr>
              <p:cNvSpPr/>
              <p:nvPr/>
            </p:nvSpPr>
            <p:spPr>
              <a:xfrm>
                <a:off x="10482982" y="-1924155"/>
                <a:ext cx="48577" cy="9747"/>
              </a:xfrm>
              <a:custGeom>
                <a:avLst/>
                <a:gdLst>
                  <a:gd name="connsiteX0" fmla="*/ 48577 w 48577"/>
                  <a:gd name="connsiteY0" fmla="*/ 9072 h 9747"/>
                  <a:gd name="connsiteX1" fmla="*/ 0 w 48577"/>
                  <a:gd name="connsiteY1" fmla="*/ 2404 h 9747"/>
                  <a:gd name="connsiteX2" fmla="*/ 48577 w 48577"/>
                  <a:gd name="connsiteY2" fmla="*/ 9072 h 9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577" h="9747">
                    <a:moveTo>
                      <a:pt x="48577" y="9072"/>
                    </a:moveTo>
                    <a:cubicBezTo>
                      <a:pt x="32385" y="9072"/>
                      <a:pt x="15240" y="12882"/>
                      <a:pt x="0" y="2404"/>
                    </a:cubicBezTo>
                    <a:cubicBezTo>
                      <a:pt x="17145" y="499"/>
                      <a:pt x="34290" y="-4263"/>
                      <a:pt x="48577" y="9072"/>
                    </a:cubicBezTo>
                    <a:close/>
                  </a:path>
                </a:pathLst>
              </a:custGeom>
              <a:solidFill>
                <a:srgbClr val="6152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0" name="Freeform: Shape 509">
                <a:extLst>
                  <a:ext uri="{FF2B5EF4-FFF2-40B4-BE49-F238E27FC236}">
                    <a16:creationId xmlns:a16="http://schemas.microsoft.com/office/drawing/2014/main" id="{D483CA30-4F7F-4F20-935A-CF5C5721A0A6}"/>
                  </a:ext>
                </a:extLst>
              </p:cNvPr>
              <p:cNvSpPr/>
              <p:nvPr/>
            </p:nvSpPr>
            <p:spPr>
              <a:xfrm>
                <a:off x="10245748" y="-1513128"/>
                <a:ext cx="233758" cy="116088"/>
              </a:xfrm>
              <a:custGeom>
                <a:avLst/>
                <a:gdLst>
                  <a:gd name="connsiteX0" fmla="*/ 115314 w 233758"/>
                  <a:gd name="connsiteY0" fmla="*/ 66675 h 116088"/>
                  <a:gd name="connsiteX1" fmla="*/ 81976 w 233758"/>
                  <a:gd name="connsiteY1" fmla="*/ 65722 h 116088"/>
                  <a:gd name="connsiteX2" fmla="*/ 50544 w 233758"/>
                  <a:gd name="connsiteY2" fmla="*/ 85725 h 116088"/>
                  <a:gd name="connsiteX3" fmla="*/ 1966 w 233758"/>
                  <a:gd name="connsiteY3" fmla="*/ 81915 h 116088"/>
                  <a:gd name="connsiteX4" fmla="*/ 30541 w 233758"/>
                  <a:gd name="connsiteY4" fmla="*/ 43815 h 116088"/>
                  <a:gd name="connsiteX5" fmla="*/ 65784 w 233758"/>
                  <a:gd name="connsiteY5" fmla="*/ 0 h 116088"/>
                  <a:gd name="connsiteX6" fmla="*/ 208659 w 233758"/>
                  <a:gd name="connsiteY6" fmla="*/ 41910 h 116088"/>
                  <a:gd name="connsiteX7" fmla="*/ 232471 w 233758"/>
                  <a:gd name="connsiteY7" fmla="*/ 83820 h 116088"/>
                  <a:gd name="connsiteX8" fmla="*/ 200086 w 233758"/>
                  <a:gd name="connsiteY8" fmla="*/ 113347 h 116088"/>
                  <a:gd name="connsiteX9" fmla="*/ 141984 w 233758"/>
                  <a:gd name="connsiteY9" fmla="*/ 98108 h 116088"/>
                  <a:gd name="connsiteX10" fmla="*/ 115314 w 233758"/>
                  <a:gd name="connsiteY10" fmla="*/ 66675 h 1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3758" h="116088">
                    <a:moveTo>
                      <a:pt x="115314" y="66675"/>
                    </a:moveTo>
                    <a:cubicBezTo>
                      <a:pt x="104836" y="53340"/>
                      <a:pt x="94359" y="57150"/>
                      <a:pt x="81976" y="65722"/>
                    </a:cubicBezTo>
                    <a:cubicBezTo>
                      <a:pt x="71499" y="73342"/>
                      <a:pt x="61021" y="84772"/>
                      <a:pt x="50544" y="85725"/>
                    </a:cubicBezTo>
                    <a:cubicBezTo>
                      <a:pt x="34351" y="86677"/>
                      <a:pt x="11491" y="105727"/>
                      <a:pt x="1966" y="81915"/>
                    </a:cubicBezTo>
                    <a:cubicBezTo>
                      <a:pt x="-4701" y="65722"/>
                      <a:pt x="5776" y="48577"/>
                      <a:pt x="30541" y="43815"/>
                    </a:cubicBezTo>
                    <a:cubicBezTo>
                      <a:pt x="47686" y="40005"/>
                      <a:pt x="68641" y="26670"/>
                      <a:pt x="65784" y="0"/>
                    </a:cubicBezTo>
                    <a:cubicBezTo>
                      <a:pt x="114361" y="10477"/>
                      <a:pt x="164844" y="13335"/>
                      <a:pt x="208659" y="41910"/>
                    </a:cubicBezTo>
                    <a:cubicBezTo>
                      <a:pt x="223899" y="51435"/>
                      <a:pt x="238186" y="62865"/>
                      <a:pt x="232471" y="83820"/>
                    </a:cubicBezTo>
                    <a:cubicBezTo>
                      <a:pt x="227709" y="99060"/>
                      <a:pt x="219136" y="115252"/>
                      <a:pt x="200086" y="113347"/>
                    </a:cubicBezTo>
                    <a:cubicBezTo>
                      <a:pt x="180084" y="111442"/>
                      <a:pt x="154366" y="127635"/>
                      <a:pt x="141984" y="98108"/>
                    </a:cubicBezTo>
                    <a:cubicBezTo>
                      <a:pt x="137221" y="84772"/>
                      <a:pt x="127696" y="74295"/>
                      <a:pt x="115314" y="66675"/>
                    </a:cubicBezTo>
                    <a:close/>
                  </a:path>
                </a:pathLst>
              </a:custGeom>
              <a:solidFill>
                <a:srgbClr val="58BE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1" name="Freeform: Shape 510">
                <a:extLst>
                  <a:ext uri="{FF2B5EF4-FFF2-40B4-BE49-F238E27FC236}">
                    <a16:creationId xmlns:a16="http://schemas.microsoft.com/office/drawing/2014/main" id="{D0A2D617-355D-4311-8A30-E45A6BC5B196}"/>
                  </a:ext>
                </a:extLst>
              </p:cNvPr>
              <p:cNvSpPr/>
              <p:nvPr/>
            </p:nvSpPr>
            <p:spPr>
              <a:xfrm>
                <a:off x="10509782" y="-2361873"/>
                <a:ext cx="215479" cy="96269"/>
              </a:xfrm>
              <a:custGeom>
                <a:avLst/>
                <a:gdLst>
                  <a:gd name="connsiteX0" fmla="*/ 12252 w 215479"/>
                  <a:gd name="connsiteY0" fmla="*/ 96269 h 96269"/>
                  <a:gd name="connsiteX1" fmla="*/ 72260 w 215479"/>
                  <a:gd name="connsiteY1" fmla="*/ 2924 h 96269"/>
                  <a:gd name="connsiteX2" fmla="*/ 182750 w 215479"/>
                  <a:gd name="connsiteY2" fmla="*/ 11497 h 96269"/>
                  <a:gd name="connsiteX3" fmla="*/ 63687 w 215479"/>
                  <a:gd name="connsiteY3" fmla="*/ 16259 h 96269"/>
                  <a:gd name="connsiteX4" fmla="*/ 182750 w 215479"/>
                  <a:gd name="connsiteY4" fmla="*/ 11497 h 96269"/>
                  <a:gd name="connsiteX5" fmla="*/ 202752 w 215479"/>
                  <a:gd name="connsiteY5" fmla="*/ 86744 h 96269"/>
                  <a:gd name="connsiteX6" fmla="*/ 148460 w 215479"/>
                  <a:gd name="connsiteY6" fmla="*/ 93412 h 96269"/>
                  <a:gd name="connsiteX7" fmla="*/ 12252 w 215479"/>
                  <a:gd name="connsiteY7" fmla="*/ 96269 h 96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5479" h="96269">
                    <a:moveTo>
                      <a:pt x="12252" y="96269"/>
                    </a:moveTo>
                    <a:cubicBezTo>
                      <a:pt x="-13465" y="22927"/>
                      <a:pt x="-1083" y="1972"/>
                      <a:pt x="72260" y="2924"/>
                    </a:cubicBezTo>
                    <a:cubicBezTo>
                      <a:pt x="109407" y="3877"/>
                      <a:pt x="147507" y="-8506"/>
                      <a:pt x="182750" y="11497"/>
                    </a:cubicBezTo>
                    <a:cubicBezTo>
                      <a:pt x="142745" y="20069"/>
                      <a:pt x="102740" y="13402"/>
                      <a:pt x="63687" y="16259"/>
                    </a:cubicBezTo>
                    <a:cubicBezTo>
                      <a:pt x="103692" y="13402"/>
                      <a:pt x="143697" y="21022"/>
                      <a:pt x="182750" y="11497"/>
                    </a:cubicBezTo>
                    <a:cubicBezTo>
                      <a:pt x="238947" y="23879"/>
                      <a:pt x="206562" y="59122"/>
                      <a:pt x="202752" y="86744"/>
                    </a:cubicBezTo>
                    <a:cubicBezTo>
                      <a:pt x="185607" y="96269"/>
                      <a:pt x="167510" y="96269"/>
                      <a:pt x="148460" y="93412"/>
                    </a:cubicBezTo>
                    <a:cubicBezTo>
                      <a:pt x="102740" y="86744"/>
                      <a:pt x="57972" y="94364"/>
                      <a:pt x="12252" y="96269"/>
                    </a:cubicBezTo>
                    <a:close/>
                  </a:path>
                </a:pathLst>
              </a:custGeom>
              <a:solidFill>
                <a:srgbClr val="EA63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2" name="Freeform: Shape 511">
                <a:extLst>
                  <a:ext uri="{FF2B5EF4-FFF2-40B4-BE49-F238E27FC236}">
                    <a16:creationId xmlns:a16="http://schemas.microsoft.com/office/drawing/2014/main" id="{5A9AB08D-F488-471D-AE27-4E8C780B284B}"/>
                  </a:ext>
                </a:extLst>
              </p:cNvPr>
              <p:cNvSpPr/>
              <p:nvPr/>
            </p:nvSpPr>
            <p:spPr>
              <a:xfrm>
                <a:off x="10522034" y="-2286092"/>
                <a:ext cx="190500" cy="73089"/>
              </a:xfrm>
              <a:custGeom>
                <a:avLst/>
                <a:gdLst>
                  <a:gd name="connsiteX0" fmla="*/ 0 w 190500"/>
                  <a:gd name="connsiteY0" fmla="*/ 20489 h 73089"/>
                  <a:gd name="connsiteX1" fmla="*/ 140970 w 190500"/>
                  <a:gd name="connsiteY1" fmla="*/ 5248 h 73089"/>
                  <a:gd name="connsiteX2" fmla="*/ 190500 w 190500"/>
                  <a:gd name="connsiteY2" fmla="*/ 11916 h 73089"/>
                  <a:gd name="connsiteX3" fmla="*/ 0 w 190500"/>
                  <a:gd name="connsiteY3" fmla="*/ 20489 h 7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500" h="73089">
                    <a:moveTo>
                      <a:pt x="0" y="20489"/>
                    </a:moveTo>
                    <a:cubicBezTo>
                      <a:pt x="43815" y="-12849"/>
                      <a:pt x="94298" y="4296"/>
                      <a:pt x="140970" y="5248"/>
                    </a:cubicBezTo>
                    <a:cubicBezTo>
                      <a:pt x="156210" y="5248"/>
                      <a:pt x="174308" y="5248"/>
                      <a:pt x="190500" y="11916"/>
                    </a:cubicBezTo>
                    <a:cubicBezTo>
                      <a:pt x="150495" y="90021"/>
                      <a:pt x="54293" y="93831"/>
                      <a:pt x="0" y="20489"/>
                    </a:cubicBezTo>
                    <a:close/>
                  </a:path>
                </a:pathLst>
              </a:custGeom>
              <a:solidFill>
                <a:srgbClr val="F2939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3" name="Freeform: Shape 512">
                <a:extLst>
                  <a:ext uri="{FF2B5EF4-FFF2-40B4-BE49-F238E27FC236}">
                    <a16:creationId xmlns:a16="http://schemas.microsoft.com/office/drawing/2014/main" id="{F7F9E63C-DF88-4710-9074-F29E5294BE95}"/>
                  </a:ext>
                </a:extLst>
              </p:cNvPr>
              <p:cNvSpPr/>
              <p:nvPr/>
            </p:nvSpPr>
            <p:spPr>
              <a:xfrm>
                <a:off x="10387732" y="-2657888"/>
                <a:ext cx="390525" cy="21762"/>
              </a:xfrm>
              <a:custGeom>
                <a:avLst/>
                <a:gdLst>
                  <a:gd name="connsiteX0" fmla="*/ 390525 w 390525"/>
                  <a:gd name="connsiteY0" fmla="*/ 12238 h 21762"/>
                  <a:gd name="connsiteX1" fmla="*/ 352425 w 390525"/>
                  <a:gd name="connsiteY1" fmla="*/ 21763 h 21762"/>
                  <a:gd name="connsiteX2" fmla="*/ 10477 w 390525"/>
                  <a:gd name="connsiteY2" fmla="*/ 21763 h 21762"/>
                  <a:gd name="connsiteX3" fmla="*/ 0 w 390525"/>
                  <a:gd name="connsiteY3" fmla="*/ 12238 h 21762"/>
                  <a:gd name="connsiteX4" fmla="*/ 390525 w 390525"/>
                  <a:gd name="connsiteY4" fmla="*/ 12238 h 2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0525" h="21762">
                    <a:moveTo>
                      <a:pt x="390525" y="12238"/>
                    </a:moveTo>
                    <a:cubicBezTo>
                      <a:pt x="380047" y="24620"/>
                      <a:pt x="365760" y="18905"/>
                      <a:pt x="352425" y="21763"/>
                    </a:cubicBezTo>
                    <a:cubicBezTo>
                      <a:pt x="238125" y="21763"/>
                      <a:pt x="124777" y="21763"/>
                      <a:pt x="10477" y="21763"/>
                    </a:cubicBezTo>
                    <a:cubicBezTo>
                      <a:pt x="6667" y="18905"/>
                      <a:pt x="3810" y="15095"/>
                      <a:pt x="0" y="12238"/>
                    </a:cubicBezTo>
                    <a:cubicBezTo>
                      <a:pt x="131445" y="-6812"/>
                      <a:pt x="260985" y="-1098"/>
                      <a:pt x="390525" y="12238"/>
                    </a:cubicBezTo>
                    <a:close/>
                  </a:path>
                </a:pathLst>
              </a:custGeom>
              <a:solidFill>
                <a:srgbClr val="351C0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4" name="Freeform: Shape 513">
                <a:extLst>
                  <a:ext uri="{FF2B5EF4-FFF2-40B4-BE49-F238E27FC236}">
                    <a16:creationId xmlns:a16="http://schemas.microsoft.com/office/drawing/2014/main" id="{F0FA3EE7-0C20-4695-B824-1E8C3A06F5B5}"/>
                  </a:ext>
                </a:extLst>
              </p:cNvPr>
              <p:cNvSpPr/>
              <p:nvPr/>
            </p:nvSpPr>
            <p:spPr>
              <a:xfrm>
                <a:off x="10539493" y="-1844598"/>
                <a:ext cx="38739" cy="108351"/>
              </a:xfrm>
              <a:custGeom>
                <a:avLst/>
                <a:gdLst>
                  <a:gd name="connsiteX0" fmla="*/ 38739 w 38739"/>
                  <a:gd name="connsiteY0" fmla="*/ 0 h 108351"/>
                  <a:gd name="connsiteX1" fmla="*/ 35882 w 38739"/>
                  <a:gd name="connsiteY1" fmla="*/ 80010 h 108351"/>
                  <a:gd name="connsiteX2" fmla="*/ 11117 w 38739"/>
                  <a:gd name="connsiteY2" fmla="*/ 107633 h 108351"/>
                  <a:gd name="connsiteX3" fmla="*/ 2544 w 38739"/>
                  <a:gd name="connsiteY3" fmla="*/ 75247 h 108351"/>
                  <a:gd name="connsiteX4" fmla="*/ 38739 w 38739"/>
                  <a:gd name="connsiteY4" fmla="*/ 0 h 108351"/>
                  <a:gd name="connsiteX5" fmla="*/ 38739 w 38739"/>
                  <a:gd name="connsiteY5" fmla="*/ 0 h 10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39" h="108351">
                    <a:moveTo>
                      <a:pt x="38739" y="0"/>
                    </a:moveTo>
                    <a:cubicBezTo>
                      <a:pt x="37787" y="26670"/>
                      <a:pt x="38739" y="53340"/>
                      <a:pt x="35882" y="80010"/>
                    </a:cubicBezTo>
                    <a:cubicBezTo>
                      <a:pt x="33977" y="92392"/>
                      <a:pt x="30167" y="112395"/>
                      <a:pt x="11117" y="107633"/>
                    </a:cubicBezTo>
                    <a:cubicBezTo>
                      <a:pt x="-5076" y="103822"/>
                      <a:pt x="639" y="86678"/>
                      <a:pt x="2544" y="75247"/>
                    </a:cubicBezTo>
                    <a:cubicBezTo>
                      <a:pt x="5402" y="45720"/>
                      <a:pt x="17784" y="20955"/>
                      <a:pt x="38739" y="0"/>
                    </a:cubicBezTo>
                    <a:cubicBezTo>
                      <a:pt x="38739" y="0"/>
                      <a:pt x="38739" y="0"/>
                      <a:pt x="38739" y="0"/>
                    </a:cubicBezTo>
                    <a:close/>
                  </a:path>
                </a:pathLst>
              </a:custGeom>
              <a:solidFill>
                <a:srgbClr val="6F9AB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5" name="Freeform: Shape 514">
                <a:extLst>
                  <a:ext uri="{FF2B5EF4-FFF2-40B4-BE49-F238E27FC236}">
                    <a16:creationId xmlns:a16="http://schemas.microsoft.com/office/drawing/2014/main" id="{207334B9-60AB-445D-9CBC-865D460806BB}"/>
                  </a:ext>
                </a:extLst>
              </p:cNvPr>
              <p:cNvSpPr/>
              <p:nvPr/>
            </p:nvSpPr>
            <p:spPr>
              <a:xfrm>
                <a:off x="10508626" y="-1846503"/>
                <a:ext cx="41983" cy="41909"/>
              </a:xfrm>
              <a:custGeom>
                <a:avLst/>
                <a:gdLst>
                  <a:gd name="connsiteX0" fmla="*/ 41983 w 41983"/>
                  <a:gd name="connsiteY0" fmla="*/ 0 h 41909"/>
                  <a:gd name="connsiteX1" fmla="*/ 11503 w 41983"/>
                  <a:gd name="connsiteY1" fmla="*/ 41910 h 41909"/>
                  <a:gd name="connsiteX2" fmla="*/ 73 w 41983"/>
                  <a:gd name="connsiteY2" fmla="*/ 29527 h 41909"/>
                  <a:gd name="connsiteX3" fmla="*/ 41983 w 41983"/>
                  <a:gd name="connsiteY3" fmla="*/ 0 h 41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83" h="41909">
                    <a:moveTo>
                      <a:pt x="41983" y="0"/>
                    </a:moveTo>
                    <a:cubicBezTo>
                      <a:pt x="33411" y="22860"/>
                      <a:pt x="30553" y="40005"/>
                      <a:pt x="11503" y="41910"/>
                    </a:cubicBezTo>
                    <a:cubicBezTo>
                      <a:pt x="7694" y="41910"/>
                      <a:pt x="-879" y="33338"/>
                      <a:pt x="73" y="29527"/>
                    </a:cubicBezTo>
                    <a:cubicBezTo>
                      <a:pt x="1978" y="7620"/>
                      <a:pt x="17219" y="2858"/>
                      <a:pt x="41983" y="0"/>
                    </a:cubicBezTo>
                    <a:close/>
                  </a:path>
                </a:pathLst>
              </a:custGeom>
              <a:solidFill>
                <a:srgbClr val="7699B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6" name="Freeform: Shape 515">
                <a:extLst>
                  <a:ext uri="{FF2B5EF4-FFF2-40B4-BE49-F238E27FC236}">
                    <a16:creationId xmlns:a16="http://schemas.microsoft.com/office/drawing/2014/main" id="{51523586-FE0F-4D42-80B7-876D22118E7E}"/>
                  </a:ext>
                </a:extLst>
              </p:cNvPr>
              <p:cNvSpPr/>
              <p:nvPr/>
            </p:nvSpPr>
            <p:spPr>
              <a:xfrm>
                <a:off x="10605855" y="-1788683"/>
                <a:ext cx="39296" cy="48859"/>
              </a:xfrm>
              <a:custGeom>
                <a:avLst/>
                <a:gdLst>
                  <a:gd name="connsiteX0" fmla="*/ 0 w 39296"/>
                  <a:gd name="connsiteY0" fmla="*/ 281 h 48859"/>
                  <a:gd name="connsiteX1" fmla="*/ 39053 w 39296"/>
                  <a:gd name="connsiteY1" fmla="*/ 28856 h 48859"/>
                  <a:gd name="connsiteX2" fmla="*/ 20003 w 39296"/>
                  <a:gd name="connsiteY2" fmla="*/ 48859 h 48859"/>
                  <a:gd name="connsiteX3" fmla="*/ 0 w 39296"/>
                  <a:gd name="connsiteY3" fmla="*/ 281 h 48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296" h="48859">
                    <a:moveTo>
                      <a:pt x="0" y="281"/>
                    </a:moveTo>
                    <a:cubicBezTo>
                      <a:pt x="22860" y="-3528"/>
                      <a:pt x="16192" y="32667"/>
                      <a:pt x="39053" y="28856"/>
                    </a:cubicBezTo>
                    <a:cubicBezTo>
                      <a:pt x="40957" y="43144"/>
                      <a:pt x="31432" y="46954"/>
                      <a:pt x="20003" y="48859"/>
                    </a:cubicBezTo>
                    <a:cubicBezTo>
                      <a:pt x="-953" y="38381"/>
                      <a:pt x="2857" y="17426"/>
                      <a:pt x="0" y="281"/>
                    </a:cubicBezTo>
                    <a:close/>
                  </a:path>
                </a:pathLst>
              </a:custGeom>
              <a:solidFill>
                <a:srgbClr val="729AB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  <p:sp>
            <p:nvSpPr>
              <p:cNvPr id="517" name="Freeform: Shape 516">
                <a:extLst>
                  <a:ext uri="{FF2B5EF4-FFF2-40B4-BE49-F238E27FC236}">
                    <a16:creationId xmlns:a16="http://schemas.microsoft.com/office/drawing/2014/main" id="{DA2945F1-38A9-4CA8-A84A-CF5F73447E3C}"/>
                  </a:ext>
                </a:extLst>
              </p:cNvPr>
              <p:cNvSpPr/>
              <p:nvPr/>
            </p:nvSpPr>
            <p:spPr>
              <a:xfrm>
                <a:off x="10560134" y="-2352645"/>
                <a:ext cx="132397" cy="13441"/>
              </a:xfrm>
              <a:custGeom>
                <a:avLst/>
                <a:gdLst>
                  <a:gd name="connsiteX0" fmla="*/ 132398 w 132397"/>
                  <a:gd name="connsiteY0" fmla="*/ 2269 h 13441"/>
                  <a:gd name="connsiteX1" fmla="*/ 0 w 132397"/>
                  <a:gd name="connsiteY1" fmla="*/ 7032 h 13441"/>
                  <a:gd name="connsiteX2" fmla="*/ 132398 w 132397"/>
                  <a:gd name="connsiteY2" fmla="*/ 2269 h 13441"/>
                  <a:gd name="connsiteX3" fmla="*/ 132398 w 132397"/>
                  <a:gd name="connsiteY3" fmla="*/ 2269 h 13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97" h="13441">
                    <a:moveTo>
                      <a:pt x="132398" y="2269"/>
                    </a:moveTo>
                    <a:cubicBezTo>
                      <a:pt x="88583" y="22272"/>
                      <a:pt x="44768" y="9889"/>
                      <a:pt x="0" y="7032"/>
                    </a:cubicBezTo>
                    <a:cubicBezTo>
                      <a:pt x="43815" y="-3446"/>
                      <a:pt x="88583" y="364"/>
                      <a:pt x="132398" y="2269"/>
                    </a:cubicBezTo>
                    <a:cubicBezTo>
                      <a:pt x="132398" y="2269"/>
                      <a:pt x="132398" y="2269"/>
                      <a:pt x="132398" y="2269"/>
                    </a:cubicBezTo>
                    <a:close/>
                  </a:path>
                </a:pathLst>
              </a:custGeom>
              <a:solidFill>
                <a:srgbClr val="FDC0C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7442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3">
            <a:extLst>
              <a:ext uri="{FF2B5EF4-FFF2-40B4-BE49-F238E27FC236}">
                <a16:creationId xmlns:a16="http://schemas.microsoft.com/office/drawing/2014/main" id="{044E0B51-46F0-4A6B-9A55-F82DC8386A16}"/>
              </a:ext>
            </a:extLst>
          </p:cNvPr>
          <p:cNvSpPr/>
          <p:nvPr/>
        </p:nvSpPr>
        <p:spPr>
          <a:xfrm>
            <a:off x="232671" y="497541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64A0A4-2813-42E7-88A9-4D0DC2D63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195" y="1791113"/>
            <a:ext cx="2566638" cy="7193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FE7C0DB-9F67-4313-95D9-E4873F781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5911" y="2659174"/>
            <a:ext cx="8504657" cy="20606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E05965-F45F-4D6B-AA15-E273682AE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3082" y="4598894"/>
            <a:ext cx="3047751" cy="9767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4579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6816" y="-228600"/>
            <a:ext cx="12499941" cy="7178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544" y="3210344"/>
            <a:ext cx="10288862" cy="16828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5290" y="4764156"/>
            <a:ext cx="2444872" cy="23290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294528" y="303828"/>
            <a:ext cx="5491729" cy="11510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Gretoon" panose="02040603050506020204" pitchFamily="18" charset="0"/>
                <a:ea typeface="方正粗圆_GBK" pitchFamily="65" charset="-122"/>
                <a:cs typeface="+mn-cs"/>
              </a:rPr>
              <a:t>YÊU CẦU CẦN ĐẠT</a:t>
            </a:r>
            <a:endParaRPr kumimoji="0" lang="zh-CN" altLang="en-US" sz="4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SVN-Gretoon" panose="02040603050506020204" pitchFamily="18" charset="0"/>
              <a:ea typeface="方正粗圆_GBK" pitchFamily="65" charset="-122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04" y="513155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544" y="1540269"/>
            <a:ext cx="10301156" cy="169755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4449844" y="1760227"/>
            <a:ext cx="7240132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nl-NL" sz="2800" dirty="0">
                <a:solidFill>
                  <a:srgbClr val="002060"/>
                </a:solidFill>
                <a:latin typeface="Calibri  "/>
              </a:rPr>
              <a:t>- Biết </a:t>
            </a:r>
            <a:r>
              <a:rPr lang="vi-VN" sz="2800" dirty="0">
                <a:solidFill>
                  <a:srgbClr val="002060"/>
                </a:solidFill>
                <a:latin typeface="Calibri  "/>
              </a:rPr>
              <a:t>cách đọc số đo nhiệt kế, biết ước lượng khối lượng các vật, </a:t>
            </a:r>
            <a:r>
              <a:rPr lang="nl-NL" sz="2800" dirty="0">
                <a:solidFill>
                  <a:srgbClr val="002060"/>
                </a:solidFill>
                <a:latin typeface="Calibri  "/>
              </a:rPr>
              <a:t>biết </a:t>
            </a:r>
            <a:r>
              <a:rPr lang="vi-VN" sz="2800" dirty="0">
                <a:solidFill>
                  <a:srgbClr val="002060"/>
                </a:solidFill>
                <a:latin typeface="Calibri  "/>
              </a:rPr>
              <a:t>so sánh và tính toán với số đo mi-li-lít</a:t>
            </a:r>
            <a:endParaRPr lang="en-US" sz="2800" dirty="0">
              <a:solidFill>
                <a:srgbClr val="002060"/>
              </a:solidFill>
              <a:latin typeface="Calibri  "/>
            </a:endParaRPr>
          </a:p>
        </p:txBody>
      </p:sp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8580" y="1937128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642" y="3450506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4630264" y="3660619"/>
            <a:ext cx="576001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Áp</a:t>
            </a:r>
            <a:r>
              <a:rPr kumimoji="0" lang="nl-NL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dụng được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đơn vị đo để</a:t>
            </a:r>
            <a:r>
              <a:rPr kumimoji="0" lang="nl-NL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giải quyết các vấn đề thực tế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74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34518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Nhiệt kế nào chỉ nhiệt độ không khí phù hợp với mỗi bức tranh?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384" y="1723537"/>
            <a:ext cx="7237428" cy="34528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1240579" y="494995"/>
            <a:ext cx="565758" cy="523220"/>
          </a:xfrm>
          <a:prstGeom prst="ellipse">
            <a:avLst/>
          </a:prstGeom>
          <a:solidFill>
            <a:srgbClr val="7030A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B947AF-C283-44AA-A12A-FFFA6D4F3448}"/>
              </a:ext>
            </a:extLst>
          </p:cNvPr>
          <p:cNvGrpSpPr/>
          <p:nvPr/>
        </p:nvGrpSpPr>
        <p:grpSpPr>
          <a:xfrm>
            <a:off x="8573023" y="2262146"/>
            <a:ext cx="3170555" cy="2142712"/>
            <a:chOff x="4508369" y="3216434"/>
            <a:chExt cx="3670563" cy="3111182"/>
          </a:xfrm>
        </p:grpSpPr>
        <p:pic>
          <p:nvPicPr>
            <p:cNvPr id="12" name="图片 1" descr="7">
              <a:extLst>
                <a:ext uri="{FF2B5EF4-FFF2-40B4-BE49-F238E27FC236}">
                  <a16:creationId xmlns:a16="http://schemas.microsoft.com/office/drawing/2014/main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3" name="Rectangle: Rounded Corners 18">
              <a:extLst>
                <a:ext uri="{FF2B5EF4-FFF2-40B4-BE49-F238E27FC236}">
                  <a16:creationId xmlns:a16="http://schemas.microsoft.com/office/drawing/2014/main" id="{3A7F3904-C852-48E7-9D06-B459235DDBD2}"/>
                </a:ext>
              </a:extLst>
            </p:cNvPr>
            <p:cNvSpPr/>
            <p:nvPr/>
          </p:nvSpPr>
          <p:spPr>
            <a:xfrm>
              <a:off x="5153025" y="5495923"/>
              <a:ext cx="2396185" cy="831692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851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6195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962150" y="479606"/>
            <a:ext cx="9429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Nhiệt kế nào chỉ nhiệt độ không khí phù hợp với mỗi bức tranh?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63EDF-CF73-404C-9D6C-84F60035D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325" y="1871662"/>
            <a:ext cx="7237428" cy="34528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F08701-83AF-43DB-8BF7-96820A097005}"/>
              </a:ext>
            </a:extLst>
          </p:cNvPr>
          <p:cNvCxnSpPr/>
          <p:nvPr/>
        </p:nvCxnSpPr>
        <p:spPr>
          <a:xfrm>
            <a:off x="3019425" y="3409950"/>
            <a:ext cx="5448300" cy="5905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74DFF5-89F1-4EEE-A6C4-BB35F1D3182F}"/>
              </a:ext>
            </a:extLst>
          </p:cNvPr>
          <p:cNvCxnSpPr>
            <a:cxnSpLocks/>
          </p:cNvCxnSpPr>
          <p:nvPr/>
        </p:nvCxnSpPr>
        <p:spPr>
          <a:xfrm flipH="1">
            <a:off x="3143250" y="3409950"/>
            <a:ext cx="2466975" cy="52387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7B96E8C-EA1F-485D-A322-615F1CBC48EF}"/>
              </a:ext>
            </a:extLst>
          </p:cNvPr>
          <p:cNvCxnSpPr>
            <a:cxnSpLocks/>
          </p:cNvCxnSpPr>
          <p:nvPr/>
        </p:nvCxnSpPr>
        <p:spPr>
          <a:xfrm flipH="1">
            <a:off x="5743575" y="3419475"/>
            <a:ext cx="2609850" cy="5524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1240579" y="494995"/>
            <a:ext cx="565758" cy="523220"/>
          </a:xfrm>
          <a:prstGeom prst="ellipse">
            <a:avLst/>
          </a:prstGeom>
          <a:solidFill>
            <a:srgbClr val="7030A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97894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29895" y="381000"/>
            <a:ext cx="11332210" cy="6096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768602" y="571845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 số cân nặng thích hợp với mỗi vật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E2A4C-01C0-4F69-81FE-FC3C6813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587" y="1409699"/>
            <a:ext cx="8313896" cy="15335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5B646C3-3B5B-4AEF-BCAF-8F3732465B1D}"/>
              </a:ext>
            </a:extLst>
          </p:cNvPr>
          <p:cNvSpPr/>
          <p:nvPr/>
        </p:nvSpPr>
        <p:spPr>
          <a:xfrm>
            <a:off x="1857375" y="3294379"/>
            <a:ext cx="1924050" cy="714375"/>
          </a:xfrm>
          <a:prstGeom prst="ellipse">
            <a:avLst/>
          </a:prstGeom>
          <a:solidFill>
            <a:srgbClr val="E98F9E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kg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11A6B2-9F05-43CD-8FD6-2B0AA874F7B5}"/>
              </a:ext>
            </a:extLst>
          </p:cNvPr>
          <p:cNvSpPr/>
          <p:nvPr/>
        </p:nvSpPr>
        <p:spPr>
          <a:xfrm>
            <a:off x="4933950" y="3313429"/>
            <a:ext cx="1924050" cy="714375"/>
          </a:xfrm>
          <a:prstGeom prst="ellipse">
            <a:avLst/>
          </a:prstGeom>
          <a:solidFill>
            <a:srgbClr val="E98F9E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kg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BC2F1A-C2D0-46B2-BF5A-2D67D935886C}"/>
              </a:ext>
            </a:extLst>
          </p:cNvPr>
          <p:cNvSpPr/>
          <p:nvPr/>
        </p:nvSpPr>
        <p:spPr>
          <a:xfrm>
            <a:off x="7877175" y="3294379"/>
            <a:ext cx="1924050" cy="714375"/>
          </a:xfrm>
          <a:prstGeom prst="ellipse">
            <a:avLst/>
          </a:prstGeom>
          <a:solidFill>
            <a:srgbClr val="E98F9E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100 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7D863D1-ABFE-45E9-9C3B-F005500CB909}"/>
              </a:ext>
            </a:extLst>
          </p:cNvPr>
          <p:cNvCxnSpPr>
            <a:cxnSpLocks/>
          </p:cNvCxnSpPr>
          <p:nvPr/>
        </p:nvCxnSpPr>
        <p:spPr>
          <a:xfrm>
            <a:off x="2990850" y="2762250"/>
            <a:ext cx="5777593" cy="5321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408F696-51B9-4B77-BC6A-0C0CD89D56F4}"/>
              </a:ext>
            </a:extLst>
          </p:cNvPr>
          <p:cNvCxnSpPr>
            <a:cxnSpLocks/>
          </p:cNvCxnSpPr>
          <p:nvPr/>
        </p:nvCxnSpPr>
        <p:spPr>
          <a:xfrm flipH="1">
            <a:off x="2819400" y="2764313"/>
            <a:ext cx="2914650" cy="5661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779AE8E-6A83-4293-A45E-417F9DB7C105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5895975" y="2781300"/>
            <a:ext cx="2609851" cy="5321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1086829" y="633740"/>
            <a:ext cx="565758" cy="523220"/>
          </a:xfrm>
          <a:prstGeom prst="ellipse">
            <a:avLst/>
          </a:prstGeom>
          <a:solidFill>
            <a:srgbClr val="7030A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2369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3438" y="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486199" y="423349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823" y="1280925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1486199" y="3752287"/>
            <a:ext cx="7000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Tìm ca ít nước nhất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Tìm hai ca khác nhau để được 350 ml nước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Tìm hai ca khác nhau để được 550 ml nước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920441" y="484904"/>
            <a:ext cx="565758" cy="523220"/>
          </a:xfrm>
          <a:prstGeom prst="ellipse">
            <a:avLst/>
          </a:prstGeom>
          <a:solidFill>
            <a:srgbClr val="7030A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B947AF-C283-44AA-A12A-FFFA6D4F3448}"/>
              </a:ext>
            </a:extLst>
          </p:cNvPr>
          <p:cNvGrpSpPr/>
          <p:nvPr/>
        </p:nvGrpSpPr>
        <p:grpSpPr>
          <a:xfrm>
            <a:off x="8209512" y="3343451"/>
            <a:ext cx="3702181" cy="2730182"/>
            <a:chOff x="4508369" y="3216434"/>
            <a:chExt cx="3670563" cy="3111182"/>
          </a:xfrm>
        </p:grpSpPr>
        <p:pic>
          <p:nvPicPr>
            <p:cNvPr id="18" name="图片 1" descr="7">
              <a:extLst>
                <a:ext uri="{FF2B5EF4-FFF2-40B4-BE49-F238E27FC236}">
                  <a16:creationId xmlns:a16="http://schemas.microsoft.com/office/drawing/2014/main" id="{4438A201-C397-49F8-A448-82CDDA8E0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08369" y="3216434"/>
              <a:ext cx="3670563" cy="3111182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3A7F3904-C852-48E7-9D06-B459235DDBD2}"/>
                </a:ext>
              </a:extLst>
            </p:cNvPr>
            <p:cNvSpPr/>
            <p:nvPr/>
          </p:nvSpPr>
          <p:spPr>
            <a:xfrm>
              <a:off x="5153025" y="5495925"/>
              <a:ext cx="2381250" cy="600075"/>
            </a:xfrm>
            <a:prstGeom prst="roundRect">
              <a:avLst/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Thảo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luận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nhóm</a:t>
              </a:r>
              <a:r>
                <a:rPr lang="en-US" sz="2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5615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3438" y="0"/>
            <a:ext cx="11332210" cy="6638925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A8CE51-7560-4BDC-BC40-073853857239}"/>
              </a:ext>
            </a:extLst>
          </p:cNvPr>
          <p:cNvSpPr txBox="1"/>
          <p:nvPr/>
        </p:nvSpPr>
        <p:spPr>
          <a:xfrm>
            <a:off x="1801060" y="153931"/>
            <a:ext cx="9429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bốn ca đựng lượng nước như sau: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FF85EA-2FB1-4126-ABAF-4E96BC373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440" y="652994"/>
            <a:ext cx="8055462" cy="23955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1801061" y="3074968"/>
            <a:ext cx="4185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Tìm ca ít nước nhất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B36537-9865-47A4-BDBB-75A0A77A993E}"/>
              </a:ext>
            </a:extLst>
          </p:cNvPr>
          <p:cNvSpPr/>
          <p:nvPr/>
        </p:nvSpPr>
        <p:spPr>
          <a:xfrm>
            <a:off x="1174457" y="192756"/>
            <a:ext cx="565758" cy="523220"/>
          </a:xfrm>
          <a:prstGeom prst="ellipse">
            <a:avLst/>
          </a:prstGeom>
          <a:solidFill>
            <a:srgbClr val="7030A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2" name="Arc 1"/>
          <p:cNvSpPr/>
          <p:nvPr/>
        </p:nvSpPr>
        <p:spPr>
          <a:xfrm>
            <a:off x="4653534" y="2640271"/>
            <a:ext cx="449035" cy="489857"/>
          </a:xfrm>
          <a:prstGeom prst="arc">
            <a:avLst>
              <a:gd name="adj1" fmla="val 7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1801060" y="3598188"/>
            <a:ext cx="700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Tìm hai ca khác nhau để được 350 ml nước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60DABB-7179-4893-9F9E-60322DE80839}"/>
              </a:ext>
            </a:extLst>
          </p:cNvPr>
          <p:cNvSpPr txBox="1"/>
          <p:nvPr/>
        </p:nvSpPr>
        <p:spPr>
          <a:xfrm>
            <a:off x="2457148" y="4011539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 có:  </a:t>
            </a:r>
            <a:r>
              <a:rPr lang="pl-PL" sz="3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150 ml + 200 ml</a:t>
            </a:r>
            <a:r>
              <a:rPr lang="vi-VN" sz="300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350 ml 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F69920-C025-4344-A4EF-E0BA240D3B45}"/>
              </a:ext>
            </a:extLst>
          </p:cNvPr>
          <p:cNvSpPr txBox="1"/>
          <p:nvPr/>
        </p:nvSpPr>
        <p:spPr>
          <a:xfrm>
            <a:off x="1961848" y="4514604"/>
            <a:ext cx="759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chọn ca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và ca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3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để được 350 ml nước</a:t>
            </a:r>
            <a:endParaRPr lang="en-US" sz="3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593" y="3076073"/>
            <a:ext cx="5359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ít nước nhất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B: 150ml</a:t>
            </a:r>
            <a:endParaRPr lang="vi-VN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2836C-52D3-4F7C-9818-B3D294917A5F}"/>
              </a:ext>
            </a:extLst>
          </p:cNvPr>
          <p:cNvSpPr txBox="1"/>
          <p:nvPr/>
        </p:nvSpPr>
        <p:spPr>
          <a:xfrm>
            <a:off x="1801060" y="5053115"/>
            <a:ext cx="7000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c) Tìm hai ca khác nhau để được 550 ml nước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53512B-A9FA-4C38-8480-B54D6DE32C2F}"/>
              </a:ext>
            </a:extLst>
          </p:cNvPr>
          <p:cNvSpPr txBox="1"/>
          <p:nvPr/>
        </p:nvSpPr>
        <p:spPr>
          <a:xfrm>
            <a:off x="2544009" y="5552505"/>
            <a:ext cx="6105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>
                <a:latin typeface="Calibri" panose="020F0502020204030204" pitchFamily="34" charset="0"/>
                <a:cs typeface="Calibri" panose="020F0502020204030204" pitchFamily="34" charset="0"/>
              </a:rPr>
              <a:t>Ta có: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 ml + 250 ml</a:t>
            </a: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pl-PL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550 ml </a:t>
            </a:r>
            <a:endParaRPr lang="en-US" sz="3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68525D-8118-49A2-9740-6656FCD7E74A}"/>
              </a:ext>
            </a:extLst>
          </p:cNvPr>
          <p:cNvSpPr txBox="1"/>
          <p:nvPr/>
        </p:nvSpPr>
        <p:spPr>
          <a:xfrm>
            <a:off x="1874213" y="5998443"/>
            <a:ext cx="79533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Vậy chọn ca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 và ca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để được </a:t>
            </a:r>
            <a:r>
              <a:rPr lang="vi-VN" sz="3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550 ml </a:t>
            </a:r>
            <a:r>
              <a:rPr lang="vi-VN" sz="3000" dirty="0"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66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1" grpId="0"/>
      <p:bldP spid="14" grpId="0"/>
      <p:bldP spid="15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93751;#104326;#393756;#18047;#156327;"/>
</p:tagLst>
</file>

<file path=ppt/theme/theme1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334</Words>
  <Application>Microsoft Office PowerPoint</Application>
  <PresentationFormat>Widescreen</PresentationFormat>
  <Paragraphs>54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Arial</vt:lpstr>
      <vt:lpstr>Calibri</vt:lpstr>
      <vt:lpstr>Calibri  </vt:lpstr>
      <vt:lpstr>Calibri Light</vt:lpstr>
      <vt:lpstr>Great Vibes</vt:lpstr>
      <vt:lpstr>Pacifico</vt:lpstr>
      <vt:lpstr>SVN-Gretoon</vt:lpstr>
      <vt:lpstr>字魂189号-星岩乐黑体</vt:lpstr>
      <vt:lpstr>office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Lan Phuong</cp:lastModifiedBy>
  <cp:revision>31</cp:revision>
  <dcterms:created xsi:type="dcterms:W3CDTF">2022-09-05T06:32:36Z</dcterms:created>
  <dcterms:modified xsi:type="dcterms:W3CDTF">2023-12-02T07:50:20Z</dcterms:modified>
</cp:coreProperties>
</file>