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aloo 2 ExtraBold" panose="020B0604020202020204" charset="0"/>
      <p:bold r:id="rId18"/>
    </p:embeddedFont>
    <p:embeddedFont>
      <p:font typeface="Bell MT" panose="02020503060305020303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iny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6kJ6vq2GiTRyoZA7XpJa+egxv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quả bóng</a:t>
            </a:r>
            <a:endParaRPr/>
          </a:p>
        </p:txBody>
      </p:sp>
      <p:sp>
        <p:nvSpPr>
          <p:cNvPr id="253" name="Google Shape;2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33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4" name="Google Shape;214;p33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33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7" name="Google Shape;217;p33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33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20" name="Google Shape;220;p33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自定义版式">
  <p:cSld name="6_自定义版式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1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21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71" name="Google Shape;71;p21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1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1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1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1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21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1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1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1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1" name="Google Shape;81;p21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1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1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21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1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1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1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1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1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21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21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1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1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5" name="Google Shape;105;p21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1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1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21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3" name="Google Shape;113;p21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5" name="Google Shape;115;p21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8" name="Google Shape;118;p21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9" name="Google Shape;119;p21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2" name="Google Shape;122;p21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4" name="Google Shape;124;p21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1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descr="\\DROBO-FS\QuickDrops\JB\PPTX NG\Droplets\LightingOverlay.png"/>
          <p:cNvPicPr preferRelativeResize="0"/>
          <p:nvPr/>
        </p:nvPicPr>
        <p:blipFill rotWithShape="1">
          <a:blip r:embed="rId2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1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1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24;p1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1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1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1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1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1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1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1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1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3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5" y="449943"/>
            <a:ext cx="12068630" cy="6034314"/>
          </a:xfrm>
          <a:custGeom>
            <a:avLst/>
            <a:gdLst/>
            <a:ahLst/>
            <a:cxnLst/>
            <a:rect l="l" t="t" r="r" b="b"/>
            <a:pathLst>
              <a:path w="12068630" h="6034314" extrusionOk="0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1" name="Google Shape;241;p1"/>
          <p:cNvSpPr txBox="1"/>
          <p:nvPr/>
        </p:nvSpPr>
        <p:spPr>
          <a:xfrm>
            <a:off x="3823077" y="1879828"/>
            <a:ext cx="5216419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1500"/>
              <a:buFont typeface="Baloo 2 ExtraBold"/>
              <a:buNone/>
            </a:pPr>
            <a:r>
              <a:rPr lang="en-US" sz="11500" b="1" i="0" u="none" strike="noStrike" cap="none">
                <a:solidFill>
                  <a:srgbClr val="00B0F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KHỞI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"/>
          <p:cNvSpPr/>
          <p:nvPr/>
        </p:nvSpPr>
        <p:spPr>
          <a:xfrm>
            <a:off x="1008031" y="1489166"/>
            <a:ext cx="1526186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0"/>
          <p:cNvSpPr txBox="1"/>
          <p:nvPr/>
        </p:nvSpPr>
        <p:spPr>
          <a:xfrm>
            <a:off x="3391959" y="1661492"/>
            <a:ext cx="1464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85" name="Google Shape;385;p10"/>
          <p:cNvSpPr txBox="1"/>
          <p:nvPr/>
        </p:nvSpPr>
        <p:spPr>
          <a:xfrm>
            <a:off x="3499358" y="2208433"/>
            <a:ext cx="1464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6" name="Google Shape;386;p10"/>
          <p:cNvSpPr txBox="1"/>
          <p:nvPr/>
        </p:nvSpPr>
        <p:spPr>
          <a:xfrm>
            <a:off x="8691109" y="1650218"/>
            <a:ext cx="1464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7" name="Google Shape;387;p10"/>
          <p:cNvSpPr txBox="1"/>
          <p:nvPr/>
        </p:nvSpPr>
        <p:spPr>
          <a:xfrm>
            <a:off x="8843412" y="2219708"/>
            <a:ext cx="1464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8" name="Google Shape;388;p10"/>
          <p:cNvSpPr txBox="1"/>
          <p:nvPr/>
        </p:nvSpPr>
        <p:spPr>
          <a:xfrm>
            <a:off x="5087234" y="3880766"/>
            <a:ext cx="1464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9" name="Google Shape;389;p10"/>
          <p:cNvSpPr txBox="1"/>
          <p:nvPr/>
        </p:nvSpPr>
        <p:spPr>
          <a:xfrm>
            <a:off x="5087234" y="4551785"/>
            <a:ext cx="1464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0" name="Google Shape;390;p10"/>
          <p:cNvSpPr/>
          <p:nvPr/>
        </p:nvSpPr>
        <p:spPr>
          <a:xfrm>
            <a:off x="1008031" y="2590589"/>
            <a:ext cx="1526186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1008031" y="5007267"/>
            <a:ext cx="1526186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0"/>
          <p:cNvSpPr/>
          <p:nvPr/>
        </p:nvSpPr>
        <p:spPr>
          <a:xfrm>
            <a:off x="1008031" y="3798928"/>
            <a:ext cx="1526186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0"/>
          <p:cNvSpPr/>
          <p:nvPr/>
        </p:nvSpPr>
        <p:spPr>
          <a:xfrm>
            <a:off x="6033156" y="1489166"/>
            <a:ext cx="1903087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0"/>
          <p:cNvSpPr/>
          <p:nvPr/>
        </p:nvSpPr>
        <p:spPr>
          <a:xfrm>
            <a:off x="6030049" y="2590588"/>
            <a:ext cx="1906193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0"/>
          <p:cNvSpPr/>
          <p:nvPr/>
        </p:nvSpPr>
        <p:spPr>
          <a:xfrm>
            <a:off x="6030049" y="5007267"/>
            <a:ext cx="1906191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0"/>
          <p:cNvSpPr/>
          <p:nvPr/>
        </p:nvSpPr>
        <p:spPr>
          <a:xfrm>
            <a:off x="6002098" y="3798928"/>
            <a:ext cx="1934143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9419276" y="5018803"/>
            <a:ext cx="1526186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9384316" y="3716276"/>
            <a:ext cx="1526186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9384316" y="2602721"/>
            <a:ext cx="1526186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0"/>
          <p:cNvSpPr/>
          <p:nvPr/>
        </p:nvSpPr>
        <p:spPr>
          <a:xfrm>
            <a:off x="9384316" y="1489166"/>
            <a:ext cx="1526186" cy="7305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/>
          <p:nvPr/>
        </p:nvSpPr>
        <p:spPr>
          <a:xfrm>
            <a:off x="2553728" y="1763486"/>
            <a:ext cx="3476322" cy="1338380"/>
          </a:xfrm>
          <a:custGeom>
            <a:avLst/>
            <a:gdLst/>
            <a:ahLst/>
            <a:cxnLst/>
            <a:rect l="l" t="t" r="r" b="b"/>
            <a:pathLst>
              <a:path w="3500846" h="1201783" extrusionOk="0">
                <a:moveTo>
                  <a:pt x="0" y="1031966"/>
                </a:moveTo>
                <a:cubicBezTo>
                  <a:pt x="38341" y="1039634"/>
                  <a:pt x="69353" y="1043027"/>
                  <a:pt x="104503" y="1058091"/>
                </a:cubicBezTo>
                <a:cubicBezTo>
                  <a:pt x="122402" y="1065762"/>
                  <a:pt x="138856" y="1076546"/>
                  <a:pt x="156755" y="1084217"/>
                </a:cubicBezTo>
                <a:cubicBezTo>
                  <a:pt x="209079" y="1106642"/>
                  <a:pt x="205426" y="1093120"/>
                  <a:pt x="274320" y="1110343"/>
                </a:cubicBezTo>
                <a:cubicBezTo>
                  <a:pt x="407611" y="1143665"/>
                  <a:pt x="301284" y="1128798"/>
                  <a:pt x="404949" y="1149531"/>
                </a:cubicBezTo>
                <a:cubicBezTo>
                  <a:pt x="512575" y="1171056"/>
                  <a:pt x="514259" y="1162430"/>
                  <a:pt x="653143" y="1175657"/>
                </a:cubicBezTo>
                <a:cubicBezTo>
                  <a:pt x="688090" y="1178985"/>
                  <a:pt x="722699" y="1185392"/>
                  <a:pt x="757646" y="1188720"/>
                </a:cubicBezTo>
                <a:cubicBezTo>
                  <a:pt x="814163" y="1194103"/>
                  <a:pt x="870857" y="1197429"/>
                  <a:pt x="927463" y="1201783"/>
                </a:cubicBezTo>
                <a:cubicBezTo>
                  <a:pt x="1062446" y="1197429"/>
                  <a:pt x="1197801" y="1199635"/>
                  <a:pt x="1332412" y="1188720"/>
                </a:cubicBezTo>
                <a:cubicBezTo>
                  <a:pt x="1359861" y="1186494"/>
                  <a:pt x="1383387" y="1165334"/>
                  <a:pt x="1410789" y="1162594"/>
                </a:cubicBezTo>
                <a:cubicBezTo>
                  <a:pt x="1454332" y="1158240"/>
                  <a:pt x="1498041" y="1155315"/>
                  <a:pt x="1541417" y="1149531"/>
                </a:cubicBezTo>
                <a:cubicBezTo>
                  <a:pt x="1644587" y="1135775"/>
                  <a:pt x="1570566" y="1142244"/>
                  <a:pt x="1645920" y="1123406"/>
                </a:cubicBezTo>
                <a:cubicBezTo>
                  <a:pt x="1667460" y="1118021"/>
                  <a:pt x="1689463" y="1114697"/>
                  <a:pt x="1711235" y="1110343"/>
                </a:cubicBezTo>
                <a:cubicBezTo>
                  <a:pt x="1773408" y="1068893"/>
                  <a:pt x="1725990" y="1094160"/>
                  <a:pt x="1802675" y="1071154"/>
                </a:cubicBezTo>
                <a:cubicBezTo>
                  <a:pt x="1942548" y="1029192"/>
                  <a:pt x="1821898" y="1050943"/>
                  <a:pt x="2011680" y="1031966"/>
                </a:cubicBezTo>
                <a:cubicBezTo>
                  <a:pt x="2154604" y="984325"/>
                  <a:pt x="1938120" y="1060305"/>
                  <a:pt x="2090057" y="992777"/>
                </a:cubicBezTo>
                <a:cubicBezTo>
                  <a:pt x="2186184" y="950054"/>
                  <a:pt x="2144315" y="986348"/>
                  <a:pt x="2220686" y="940526"/>
                </a:cubicBezTo>
                <a:cubicBezTo>
                  <a:pt x="2247611" y="924371"/>
                  <a:pt x="2272937" y="905691"/>
                  <a:pt x="2299063" y="888274"/>
                </a:cubicBezTo>
                <a:lnTo>
                  <a:pt x="2338252" y="862148"/>
                </a:lnTo>
                <a:cubicBezTo>
                  <a:pt x="2374129" y="718641"/>
                  <a:pt x="2310824" y="943135"/>
                  <a:pt x="2429692" y="705394"/>
                </a:cubicBezTo>
                <a:cubicBezTo>
                  <a:pt x="2438400" y="687977"/>
                  <a:pt x="2442048" y="666912"/>
                  <a:pt x="2455817" y="653143"/>
                </a:cubicBezTo>
                <a:cubicBezTo>
                  <a:pt x="2490922" y="618038"/>
                  <a:pt x="2538278" y="596808"/>
                  <a:pt x="2573383" y="561703"/>
                </a:cubicBezTo>
                <a:lnTo>
                  <a:pt x="2651760" y="483326"/>
                </a:lnTo>
                <a:cubicBezTo>
                  <a:pt x="2669177" y="465909"/>
                  <a:pt x="2683517" y="444738"/>
                  <a:pt x="2704012" y="431074"/>
                </a:cubicBezTo>
                <a:cubicBezTo>
                  <a:pt x="2717075" y="422365"/>
                  <a:pt x="2732099" y="416049"/>
                  <a:pt x="2743200" y="404948"/>
                </a:cubicBezTo>
                <a:cubicBezTo>
                  <a:pt x="2840416" y="307732"/>
                  <a:pt x="2729223" y="388142"/>
                  <a:pt x="2821577" y="326571"/>
                </a:cubicBezTo>
                <a:cubicBezTo>
                  <a:pt x="2843349" y="291737"/>
                  <a:pt x="2852338" y="244281"/>
                  <a:pt x="2886892" y="222068"/>
                </a:cubicBezTo>
                <a:cubicBezTo>
                  <a:pt x="2963445" y="172855"/>
                  <a:pt x="3057712" y="102996"/>
                  <a:pt x="3148149" y="65314"/>
                </a:cubicBezTo>
                <a:cubicBezTo>
                  <a:pt x="3173569" y="54722"/>
                  <a:pt x="3200400" y="47896"/>
                  <a:pt x="3226526" y="39188"/>
                </a:cubicBezTo>
                <a:cubicBezTo>
                  <a:pt x="3239589" y="34834"/>
                  <a:pt x="3252213" y="28826"/>
                  <a:pt x="3265715" y="26126"/>
                </a:cubicBezTo>
                <a:cubicBezTo>
                  <a:pt x="3287486" y="21772"/>
                  <a:pt x="3308962" y="15515"/>
                  <a:pt x="3331029" y="13063"/>
                </a:cubicBezTo>
                <a:cubicBezTo>
                  <a:pt x="3387455" y="6793"/>
                  <a:pt x="3500846" y="0"/>
                  <a:pt x="3500846" y="0"/>
                </a:cubicBezTo>
              </a:path>
            </a:pathLst>
          </a:custGeom>
          <a:noFill/>
          <a:ln w="222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/>
          <p:nvPr/>
        </p:nvSpPr>
        <p:spPr>
          <a:xfrm>
            <a:off x="2547257" y="1806842"/>
            <a:ext cx="3474720" cy="3984171"/>
          </a:xfrm>
          <a:custGeom>
            <a:avLst/>
            <a:gdLst/>
            <a:ahLst/>
            <a:cxnLst/>
            <a:rect l="l" t="t" r="r" b="b"/>
            <a:pathLst>
              <a:path w="3474720" h="3984171" extrusionOk="0">
                <a:moveTo>
                  <a:pt x="0" y="52251"/>
                </a:moveTo>
                <a:cubicBezTo>
                  <a:pt x="30480" y="47897"/>
                  <a:pt x="61069" y="44251"/>
                  <a:pt x="91440" y="39189"/>
                </a:cubicBezTo>
                <a:cubicBezTo>
                  <a:pt x="113340" y="35539"/>
                  <a:pt x="134775" y="29266"/>
                  <a:pt x="156754" y="26126"/>
                </a:cubicBezTo>
                <a:cubicBezTo>
                  <a:pt x="195788" y="20550"/>
                  <a:pt x="235160" y="17670"/>
                  <a:pt x="274320" y="13063"/>
                </a:cubicBezTo>
                <a:lnTo>
                  <a:pt x="378823" y="0"/>
                </a:lnTo>
                <a:lnTo>
                  <a:pt x="901337" y="13063"/>
                </a:lnTo>
                <a:cubicBezTo>
                  <a:pt x="923518" y="14049"/>
                  <a:pt x="944807" y="22154"/>
                  <a:pt x="966652" y="26126"/>
                </a:cubicBezTo>
                <a:cubicBezTo>
                  <a:pt x="992711" y="30864"/>
                  <a:pt x="1019011" y="34233"/>
                  <a:pt x="1045029" y="39189"/>
                </a:cubicBezTo>
                <a:lnTo>
                  <a:pt x="1240972" y="78377"/>
                </a:lnTo>
                <a:cubicBezTo>
                  <a:pt x="1279309" y="86044"/>
                  <a:pt x="1310327" y="89440"/>
                  <a:pt x="1345474" y="104503"/>
                </a:cubicBezTo>
                <a:cubicBezTo>
                  <a:pt x="1363373" y="112174"/>
                  <a:pt x="1379646" y="123397"/>
                  <a:pt x="1397726" y="130629"/>
                </a:cubicBezTo>
                <a:cubicBezTo>
                  <a:pt x="1423295" y="140857"/>
                  <a:pt x="1476103" y="156754"/>
                  <a:pt x="1476103" y="156754"/>
                </a:cubicBezTo>
                <a:cubicBezTo>
                  <a:pt x="1493520" y="169817"/>
                  <a:pt x="1509451" y="185141"/>
                  <a:pt x="1528354" y="195943"/>
                </a:cubicBezTo>
                <a:cubicBezTo>
                  <a:pt x="1540309" y="202775"/>
                  <a:pt x="1554887" y="203582"/>
                  <a:pt x="1567543" y="209006"/>
                </a:cubicBezTo>
                <a:cubicBezTo>
                  <a:pt x="1585441" y="216677"/>
                  <a:pt x="1602377" y="226423"/>
                  <a:pt x="1619794" y="235131"/>
                </a:cubicBezTo>
                <a:cubicBezTo>
                  <a:pt x="1628503" y="248194"/>
                  <a:pt x="1635703" y="262400"/>
                  <a:pt x="1645920" y="274320"/>
                </a:cubicBezTo>
                <a:cubicBezTo>
                  <a:pt x="1661950" y="293022"/>
                  <a:pt x="1683855" y="306527"/>
                  <a:pt x="1698172" y="326571"/>
                </a:cubicBezTo>
                <a:cubicBezTo>
                  <a:pt x="1706175" y="337776"/>
                  <a:pt x="1704547" y="353723"/>
                  <a:pt x="1711234" y="365760"/>
                </a:cubicBezTo>
                <a:cubicBezTo>
                  <a:pt x="1726483" y="393208"/>
                  <a:pt x="1763486" y="444137"/>
                  <a:pt x="1763486" y="444137"/>
                </a:cubicBezTo>
                <a:cubicBezTo>
                  <a:pt x="1778141" y="488101"/>
                  <a:pt x="1776848" y="490382"/>
                  <a:pt x="1802674" y="535577"/>
                </a:cubicBezTo>
                <a:cubicBezTo>
                  <a:pt x="1810463" y="549208"/>
                  <a:pt x="1822424" y="560419"/>
                  <a:pt x="1828800" y="574766"/>
                </a:cubicBezTo>
                <a:cubicBezTo>
                  <a:pt x="1839985" y="599931"/>
                  <a:pt x="1854926" y="653143"/>
                  <a:pt x="1854926" y="653143"/>
                </a:cubicBezTo>
                <a:cubicBezTo>
                  <a:pt x="1859280" y="718457"/>
                  <a:pt x="1867989" y="783627"/>
                  <a:pt x="1867989" y="849086"/>
                </a:cubicBezTo>
                <a:cubicBezTo>
                  <a:pt x="1867989" y="979787"/>
                  <a:pt x="1862601" y="1110496"/>
                  <a:pt x="1854926" y="1240971"/>
                </a:cubicBezTo>
                <a:cubicBezTo>
                  <a:pt x="1852394" y="1284023"/>
                  <a:pt x="1791312" y="1419430"/>
                  <a:pt x="1789612" y="1423851"/>
                </a:cubicBezTo>
                <a:cubicBezTo>
                  <a:pt x="1754103" y="1516174"/>
                  <a:pt x="1812055" y="1409110"/>
                  <a:pt x="1711234" y="1567543"/>
                </a:cubicBezTo>
                <a:cubicBezTo>
                  <a:pt x="1702805" y="1580788"/>
                  <a:pt x="1698422" y="1598410"/>
                  <a:pt x="1685109" y="1606731"/>
                </a:cubicBezTo>
                <a:cubicBezTo>
                  <a:pt x="1568929" y="1679344"/>
                  <a:pt x="1619576" y="1659056"/>
                  <a:pt x="1541417" y="1685109"/>
                </a:cubicBezTo>
                <a:cubicBezTo>
                  <a:pt x="1463040" y="1680755"/>
                  <a:pt x="1384430" y="1679488"/>
                  <a:pt x="1306286" y="1672046"/>
                </a:cubicBezTo>
                <a:cubicBezTo>
                  <a:pt x="1269897" y="1668580"/>
                  <a:pt x="1229328" y="1633567"/>
                  <a:pt x="1201783" y="1619794"/>
                </a:cubicBezTo>
                <a:cubicBezTo>
                  <a:pt x="1123333" y="1580569"/>
                  <a:pt x="1098307" y="1587324"/>
                  <a:pt x="1031966" y="1528354"/>
                </a:cubicBezTo>
                <a:cubicBezTo>
                  <a:pt x="1015694" y="1513890"/>
                  <a:pt x="1005840" y="1493520"/>
                  <a:pt x="992777" y="1476103"/>
                </a:cubicBezTo>
                <a:cubicBezTo>
                  <a:pt x="988423" y="1449977"/>
                  <a:pt x="979714" y="1424212"/>
                  <a:pt x="979714" y="1397726"/>
                </a:cubicBezTo>
                <a:cubicBezTo>
                  <a:pt x="979714" y="1358296"/>
                  <a:pt x="984515" y="1318715"/>
                  <a:pt x="992777" y="1280160"/>
                </a:cubicBezTo>
                <a:cubicBezTo>
                  <a:pt x="997690" y="1257232"/>
                  <a:pt x="1007675" y="1235431"/>
                  <a:pt x="1018903" y="1214846"/>
                </a:cubicBezTo>
                <a:cubicBezTo>
                  <a:pt x="1058452" y="1142339"/>
                  <a:pt x="1069634" y="1137989"/>
                  <a:pt x="1123406" y="1084217"/>
                </a:cubicBezTo>
                <a:cubicBezTo>
                  <a:pt x="1127760" y="1071154"/>
                  <a:pt x="1128466" y="1056234"/>
                  <a:pt x="1136469" y="1045029"/>
                </a:cubicBezTo>
                <a:cubicBezTo>
                  <a:pt x="1150786" y="1024985"/>
                  <a:pt x="1168225" y="1006440"/>
                  <a:pt x="1188720" y="992777"/>
                </a:cubicBezTo>
                <a:cubicBezTo>
                  <a:pt x="1227757" y="966752"/>
                  <a:pt x="1275441" y="963346"/>
                  <a:pt x="1319349" y="953589"/>
                </a:cubicBezTo>
                <a:cubicBezTo>
                  <a:pt x="1432489" y="928447"/>
                  <a:pt x="1304040" y="948033"/>
                  <a:pt x="1489166" y="927463"/>
                </a:cubicBezTo>
                <a:lnTo>
                  <a:pt x="1841863" y="953589"/>
                </a:lnTo>
                <a:cubicBezTo>
                  <a:pt x="1863969" y="955661"/>
                  <a:pt x="1885956" y="960122"/>
                  <a:pt x="1907177" y="966651"/>
                </a:cubicBezTo>
                <a:cubicBezTo>
                  <a:pt x="1942735" y="977592"/>
                  <a:pt x="1976386" y="994075"/>
                  <a:pt x="2011680" y="1005840"/>
                </a:cubicBezTo>
                <a:cubicBezTo>
                  <a:pt x="2028712" y="1011517"/>
                  <a:pt x="2046736" y="1013744"/>
                  <a:pt x="2063932" y="1018903"/>
                </a:cubicBezTo>
                <a:cubicBezTo>
                  <a:pt x="2117329" y="1034922"/>
                  <a:pt x="2142126" y="1038345"/>
                  <a:pt x="2181497" y="1071154"/>
                </a:cubicBezTo>
                <a:cubicBezTo>
                  <a:pt x="2195689" y="1082981"/>
                  <a:pt x="2209602" y="1095564"/>
                  <a:pt x="2220686" y="1110343"/>
                </a:cubicBezTo>
                <a:cubicBezTo>
                  <a:pt x="2235920" y="1130655"/>
                  <a:pt x="2246811" y="1153886"/>
                  <a:pt x="2259874" y="1175657"/>
                </a:cubicBezTo>
                <a:cubicBezTo>
                  <a:pt x="2264228" y="1197428"/>
                  <a:pt x="2267945" y="1219337"/>
                  <a:pt x="2272937" y="1240971"/>
                </a:cubicBezTo>
                <a:cubicBezTo>
                  <a:pt x="2281011" y="1275958"/>
                  <a:pt x="2298007" y="1309583"/>
                  <a:pt x="2299063" y="1345474"/>
                </a:cubicBezTo>
                <a:cubicBezTo>
                  <a:pt x="2302394" y="1458720"/>
                  <a:pt x="2299237" y="1572590"/>
                  <a:pt x="2286000" y="1685109"/>
                </a:cubicBezTo>
                <a:cubicBezTo>
                  <a:pt x="2281653" y="1722057"/>
                  <a:pt x="2257753" y="1754053"/>
                  <a:pt x="2246812" y="1789611"/>
                </a:cubicBezTo>
                <a:cubicBezTo>
                  <a:pt x="2240283" y="1810832"/>
                  <a:pt x="2239134" y="1833386"/>
                  <a:pt x="2233749" y="1854926"/>
                </a:cubicBezTo>
                <a:cubicBezTo>
                  <a:pt x="2222599" y="1899524"/>
                  <a:pt x="2203190" y="1929106"/>
                  <a:pt x="2181497" y="1972491"/>
                </a:cubicBezTo>
                <a:cubicBezTo>
                  <a:pt x="2172789" y="2007325"/>
                  <a:pt x="2162414" y="2041785"/>
                  <a:pt x="2155372" y="2076994"/>
                </a:cubicBezTo>
                <a:cubicBezTo>
                  <a:pt x="2151018" y="2098766"/>
                  <a:pt x="2148151" y="2120889"/>
                  <a:pt x="2142309" y="2142309"/>
                </a:cubicBezTo>
                <a:cubicBezTo>
                  <a:pt x="2135063" y="2168878"/>
                  <a:pt x="2122862" y="2193969"/>
                  <a:pt x="2116183" y="2220686"/>
                </a:cubicBezTo>
                <a:cubicBezTo>
                  <a:pt x="2105413" y="2263765"/>
                  <a:pt x="2102256" y="2308617"/>
                  <a:pt x="2090057" y="2351314"/>
                </a:cubicBezTo>
                <a:cubicBezTo>
                  <a:pt x="2084707" y="2370038"/>
                  <a:pt x="2070769" y="2385333"/>
                  <a:pt x="2063932" y="2403566"/>
                </a:cubicBezTo>
                <a:cubicBezTo>
                  <a:pt x="2010579" y="2545842"/>
                  <a:pt x="2097476" y="2362603"/>
                  <a:pt x="2024743" y="2508069"/>
                </a:cubicBezTo>
                <a:cubicBezTo>
                  <a:pt x="2016034" y="2551612"/>
                  <a:pt x="2009387" y="2595618"/>
                  <a:pt x="1998617" y="2638697"/>
                </a:cubicBezTo>
                <a:cubicBezTo>
                  <a:pt x="1988325" y="2679863"/>
                  <a:pt x="1986544" y="2692664"/>
                  <a:pt x="1972492" y="2730137"/>
                </a:cubicBezTo>
                <a:cubicBezTo>
                  <a:pt x="1964259" y="2752093"/>
                  <a:pt x="1956853" y="2774478"/>
                  <a:pt x="1946366" y="2795451"/>
                </a:cubicBezTo>
                <a:cubicBezTo>
                  <a:pt x="1939345" y="2809493"/>
                  <a:pt x="1928468" y="2821269"/>
                  <a:pt x="1920240" y="2834640"/>
                </a:cubicBezTo>
                <a:cubicBezTo>
                  <a:pt x="1893627" y="2877887"/>
                  <a:pt x="1864573" y="2919851"/>
                  <a:pt x="1841863" y="2965269"/>
                </a:cubicBezTo>
                <a:cubicBezTo>
                  <a:pt x="1808716" y="3031562"/>
                  <a:pt x="1831939" y="3006718"/>
                  <a:pt x="1776549" y="3043646"/>
                </a:cubicBezTo>
                <a:cubicBezTo>
                  <a:pt x="1725763" y="3119823"/>
                  <a:pt x="1780432" y="3047241"/>
                  <a:pt x="1698172" y="3122023"/>
                </a:cubicBezTo>
                <a:cubicBezTo>
                  <a:pt x="1653385" y="3162739"/>
                  <a:pt x="1609878" y="3220995"/>
                  <a:pt x="1554480" y="3252651"/>
                </a:cubicBezTo>
                <a:cubicBezTo>
                  <a:pt x="1542525" y="3259482"/>
                  <a:pt x="1528355" y="3261360"/>
                  <a:pt x="1515292" y="3265714"/>
                </a:cubicBezTo>
                <a:cubicBezTo>
                  <a:pt x="1474685" y="3306321"/>
                  <a:pt x="1462883" y="3311787"/>
                  <a:pt x="1436914" y="3370217"/>
                </a:cubicBezTo>
                <a:cubicBezTo>
                  <a:pt x="1429623" y="3386623"/>
                  <a:pt x="1428784" y="3405206"/>
                  <a:pt x="1423852" y="3422469"/>
                </a:cubicBezTo>
                <a:cubicBezTo>
                  <a:pt x="1420069" y="3435709"/>
                  <a:pt x="1415143" y="3448594"/>
                  <a:pt x="1410789" y="3461657"/>
                </a:cubicBezTo>
                <a:cubicBezTo>
                  <a:pt x="1428206" y="3561806"/>
                  <a:pt x="1432720" y="3665078"/>
                  <a:pt x="1463040" y="3762103"/>
                </a:cubicBezTo>
                <a:cubicBezTo>
                  <a:pt x="1481521" y="3821241"/>
                  <a:pt x="1553770" y="3909912"/>
                  <a:pt x="1619794" y="3931920"/>
                </a:cubicBezTo>
                <a:cubicBezTo>
                  <a:pt x="1645920" y="3940629"/>
                  <a:pt x="1671455" y="3951367"/>
                  <a:pt x="1698172" y="3958046"/>
                </a:cubicBezTo>
                <a:cubicBezTo>
                  <a:pt x="1715589" y="3962400"/>
                  <a:pt x="1732714" y="3968158"/>
                  <a:pt x="1750423" y="3971109"/>
                </a:cubicBezTo>
                <a:cubicBezTo>
                  <a:pt x="1785051" y="3976880"/>
                  <a:pt x="1820092" y="3979817"/>
                  <a:pt x="1854926" y="3984171"/>
                </a:cubicBezTo>
                <a:cubicBezTo>
                  <a:pt x="2016035" y="3979817"/>
                  <a:pt x="2177494" y="3982592"/>
                  <a:pt x="2338252" y="3971109"/>
                </a:cubicBezTo>
                <a:cubicBezTo>
                  <a:pt x="2403092" y="3966478"/>
                  <a:pt x="2394133" y="3939695"/>
                  <a:pt x="2442754" y="3918857"/>
                </a:cubicBezTo>
                <a:cubicBezTo>
                  <a:pt x="2459256" y="3911785"/>
                  <a:pt x="2477847" y="3911074"/>
                  <a:pt x="2495006" y="3905794"/>
                </a:cubicBezTo>
                <a:cubicBezTo>
                  <a:pt x="2534488" y="3893646"/>
                  <a:pt x="2612572" y="3866606"/>
                  <a:pt x="2612572" y="3866606"/>
                </a:cubicBezTo>
                <a:cubicBezTo>
                  <a:pt x="2625635" y="3857897"/>
                  <a:pt x="2637330" y="3846664"/>
                  <a:pt x="2651760" y="3840480"/>
                </a:cubicBezTo>
                <a:cubicBezTo>
                  <a:pt x="2729195" y="3807293"/>
                  <a:pt x="2698305" y="3859252"/>
                  <a:pt x="2782389" y="3775166"/>
                </a:cubicBezTo>
                <a:cubicBezTo>
                  <a:pt x="2800580" y="3756975"/>
                  <a:pt x="2833485" y="3718945"/>
                  <a:pt x="2860766" y="3709851"/>
                </a:cubicBezTo>
                <a:cubicBezTo>
                  <a:pt x="2988826" y="3667165"/>
                  <a:pt x="3021735" y="3670242"/>
                  <a:pt x="3148149" y="3657600"/>
                </a:cubicBezTo>
                <a:cubicBezTo>
                  <a:pt x="3174275" y="3648891"/>
                  <a:pt x="3199809" y="3638153"/>
                  <a:pt x="3226526" y="3631474"/>
                </a:cubicBezTo>
                <a:cubicBezTo>
                  <a:pt x="3243943" y="3627120"/>
                  <a:pt x="3261581" y="3623570"/>
                  <a:pt x="3278777" y="3618411"/>
                </a:cubicBezTo>
                <a:cubicBezTo>
                  <a:pt x="3341878" y="3599481"/>
                  <a:pt x="3359449" y="3586225"/>
                  <a:pt x="3422469" y="3579223"/>
                </a:cubicBezTo>
                <a:cubicBezTo>
                  <a:pt x="3439779" y="3577300"/>
                  <a:pt x="3457303" y="3579223"/>
                  <a:pt x="3474720" y="3579223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0"/>
          <p:cNvSpPr/>
          <p:nvPr/>
        </p:nvSpPr>
        <p:spPr>
          <a:xfrm>
            <a:off x="2560320" y="2937181"/>
            <a:ext cx="3487783" cy="2812164"/>
          </a:xfrm>
          <a:custGeom>
            <a:avLst/>
            <a:gdLst/>
            <a:ahLst/>
            <a:cxnLst/>
            <a:rect l="l" t="t" r="r" b="b"/>
            <a:pathLst>
              <a:path w="3487783" h="2812164" extrusionOk="0">
                <a:moveTo>
                  <a:pt x="0" y="2510030"/>
                </a:moveTo>
                <a:cubicBezTo>
                  <a:pt x="24844" y="2505061"/>
                  <a:pt x="77723" y="2497295"/>
                  <a:pt x="104503" y="2483905"/>
                </a:cubicBezTo>
                <a:cubicBezTo>
                  <a:pt x="118545" y="2476884"/>
                  <a:pt x="129649" y="2464800"/>
                  <a:pt x="143691" y="2457779"/>
                </a:cubicBezTo>
                <a:cubicBezTo>
                  <a:pt x="165639" y="2446805"/>
                  <a:pt x="214207" y="2437930"/>
                  <a:pt x="235131" y="2431653"/>
                </a:cubicBezTo>
                <a:cubicBezTo>
                  <a:pt x="261509" y="2423740"/>
                  <a:pt x="288877" y="2417844"/>
                  <a:pt x="313509" y="2405528"/>
                </a:cubicBezTo>
                <a:cubicBezTo>
                  <a:pt x="378076" y="2373244"/>
                  <a:pt x="347286" y="2385560"/>
                  <a:pt x="404949" y="2366339"/>
                </a:cubicBezTo>
                <a:cubicBezTo>
                  <a:pt x="418012" y="2357630"/>
                  <a:pt x="431362" y="2349338"/>
                  <a:pt x="444137" y="2340213"/>
                </a:cubicBezTo>
                <a:cubicBezTo>
                  <a:pt x="472159" y="2320197"/>
                  <a:pt x="504803" y="2292484"/>
                  <a:pt x="535577" y="2274899"/>
                </a:cubicBezTo>
                <a:cubicBezTo>
                  <a:pt x="615816" y="2229048"/>
                  <a:pt x="563184" y="2273418"/>
                  <a:pt x="627017" y="2209585"/>
                </a:cubicBezTo>
                <a:cubicBezTo>
                  <a:pt x="631371" y="2196522"/>
                  <a:pt x="632442" y="2181853"/>
                  <a:pt x="640080" y="2170396"/>
                </a:cubicBezTo>
                <a:cubicBezTo>
                  <a:pt x="668037" y="2128462"/>
                  <a:pt x="677372" y="2131840"/>
                  <a:pt x="718457" y="2118145"/>
                </a:cubicBezTo>
                <a:cubicBezTo>
                  <a:pt x="740112" y="2085662"/>
                  <a:pt x="756505" y="2064584"/>
                  <a:pt x="770709" y="2026705"/>
                </a:cubicBezTo>
                <a:cubicBezTo>
                  <a:pt x="801714" y="1944024"/>
                  <a:pt x="761403" y="2003025"/>
                  <a:pt x="809897" y="1922202"/>
                </a:cubicBezTo>
                <a:cubicBezTo>
                  <a:pt x="826052" y="1895277"/>
                  <a:pt x="836023" y="1861242"/>
                  <a:pt x="862149" y="1843825"/>
                </a:cubicBezTo>
                <a:lnTo>
                  <a:pt x="901337" y="1817699"/>
                </a:lnTo>
                <a:cubicBezTo>
                  <a:pt x="910046" y="1804636"/>
                  <a:pt x="916362" y="1789611"/>
                  <a:pt x="927463" y="1778510"/>
                </a:cubicBezTo>
                <a:cubicBezTo>
                  <a:pt x="967004" y="1738969"/>
                  <a:pt x="974066" y="1741205"/>
                  <a:pt x="1018903" y="1726259"/>
                </a:cubicBezTo>
                <a:cubicBezTo>
                  <a:pt x="1045029" y="1708842"/>
                  <a:pt x="1066818" y="1681624"/>
                  <a:pt x="1097280" y="1674008"/>
                </a:cubicBezTo>
                <a:cubicBezTo>
                  <a:pt x="1114697" y="1669654"/>
                  <a:pt x="1132269" y="1665877"/>
                  <a:pt x="1149531" y="1660945"/>
                </a:cubicBezTo>
                <a:cubicBezTo>
                  <a:pt x="1162771" y="1657162"/>
                  <a:pt x="1175278" y="1650869"/>
                  <a:pt x="1188720" y="1647882"/>
                </a:cubicBezTo>
                <a:cubicBezTo>
                  <a:pt x="1214575" y="1642136"/>
                  <a:pt x="1240971" y="1639173"/>
                  <a:pt x="1267097" y="1634819"/>
                </a:cubicBezTo>
                <a:cubicBezTo>
                  <a:pt x="1384663" y="1639173"/>
                  <a:pt x="1502732" y="1636176"/>
                  <a:pt x="1619794" y="1647882"/>
                </a:cubicBezTo>
                <a:cubicBezTo>
                  <a:pt x="1635416" y="1649444"/>
                  <a:pt x="1644941" y="1666987"/>
                  <a:pt x="1658983" y="1674008"/>
                </a:cubicBezTo>
                <a:cubicBezTo>
                  <a:pt x="1671299" y="1680166"/>
                  <a:pt x="1685108" y="1682716"/>
                  <a:pt x="1698171" y="1687070"/>
                </a:cubicBezTo>
                <a:cubicBezTo>
                  <a:pt x="1729419" y="1707902"/>
                  <a:pt x="1753690" y="1720382"/>
                  <a:pt x="1776549" y="1752385"/>
                </a:cubicBezTo>
                <a:cubicBezTo>
                  <a:pt x="1836816" y="1836759"/>
                  <a:pt x="1764606" y="1779257"/>
                  <a:pt x="1841863" y="1830762"/>
                </a:cubicBezTo>
                <a:cubicBezTo>
                  <a:pt x="1871329" y="1948623"/>
                  <a:pt x="1856635" y="1901201"/>
                  <a:pt x="1881051" y="1974453"/>
                </a:cubicBezTo>
                <a:cubicBezTo>
                  <a:pt x="1876697" y="2118145"/>
                  <a:pt x="1879927" y="2262267"/>
                  <a:pt x="1867989" y="2405528"/>
                </a:cubicBezTo>
                <a:cubicBezTo>
                  <a:pt x="1866685" y="2421173"/>
                  <a:pt x="1848047" y="2430286"/>
                  <a:pt x="1841863" y="2444716"/>
                </a:cubicBezTo>
                <a:cubicBezTo>
                  <a:pt x="1834791" y="2461218"/>
                  <a:pt x="1837312" y="2481161"/>
                  <a:pt x="1828800" y="2496968"/>
                </a:cubicBezTo>
                <a:cubicBezTo>
                  <a:pt x="1807551" y="2536430"/>
                  <a:pt x="1757299" y="2617893"/>
                  <a:pt x="1711234" y="2653722"/>
                </a:cubicBezTo>
                <a:cubicBezTo>
                  <a:pt x="1686449" y="2672999"/>
                  <a:pt x="1657375" y="2686358"/>
                  <a:pt x="1632857" y="2705973"/>
                </a:cubicBezTo>
                <a:cubicBezTo>
                  <a:pt x="1553524" y="2769440"/>
                  <a:pt x="1594592" y="2751463"/>
                  <a:pt x="1515291" y="2771288"/>
                </a:cubicBezTo>
                <a:cubicBezTo>
                  <a:pt x="1502228" y="2779996"/>
                  <a:pt x="1490803" y="2791901"/>
                  <a:pt x="1476103" y="2797413"/>
                </a:cubicBezTo>
                <a:cubicBezTo>
                  <a:pt x="1391647" y="2829084"/>
                  <a:pt x="1228491" y="2800348"/>
                  <a:pt x="1175657" y="2797413"/>
                </a:cubicBezTo>
                <a:cubicBezTo>
                  <a:pt x="1140823" y="2779996"/>
                  <a:pt x="1098693" y="2772701"/>
                  <a:pt x="1071154" y="2745162"/>
                </a:cubicBezTo>
                <a:cubicBezTo>
                  <a:pt x="964319" y="2638327"/>
                  <a:pt x="1005577" y="2688207"/>
                  <a:pt x="940526" y="2601470"/>
                </a:cubicBezTo>
                <a:cubicBezTo>
                  <a:pt x="905254" y="2495657"/>
                  <a:pt x="919975" y="2555991"/>
                  <a:pt x="940526" y="2340213"/>
                </a:cubicBezTo>
                <a:cubicBezTo>
                  <a:pt x="942228" y="2322341"/>
                  <a:pt x="944682" y="2303550"/>
                  <a:pt x="953589" y="2287962"/>
                </a:cubicBezTo>
                <a:cubicBezTo>
                  <a:pt x="962754" y="2271922"/>
                  <a:pt x="978585" y="2260600"/>
                  <a:pt x="992777" y="2248773"/>
                </a:cubicBezTo>
                <a:cubicBezTo>
                  <a:pt x="1034176" y="2214274"/>
                  <a:pt x="1053389" y="2215507"/>
                  <a:pt x="1110343" y="2196522"/>
                </a:cubicBezTo>
                <a:lnTo>
                  <a:pt x="1149531" y="2183459"/>
                </a:lnTo>
                <a:cubicBezTo>
                  <a:pt x="1271451" y="2187813"/>
                  <a:pt x="1393546" y="2188667"/>
                  <a:pt x="1515291" y="2196522"/>
                </a:cubicBezTo>
                <a:cubicBezTo>
                  <a:pt x="1529032" y="2197409"/>
                  <a:pt x="1541587" y="2204750"/>
                  <a:pt x="1554480" y="2209585"/>
                </a:cubicBezTo>
                <a:cubicBezTo>
                  <a:pt x="1679439" y="2256444"/>
                  <a:pt x="1570031" y="2219122"/>
                  <a:pt x="1658983" y="2248773"/>
                </a:cubicBezTo>
                <a:cubicBezTo>
                  <a:pt x="1707256" y="2321182"/>
                  <a:pt x="1657490" y="2263910"/>
                  <a:pt x="1724297" y="2301025"/>
                </a:cubicBezTo>
                <a:cubicBezTo>
                  <a:pt x="1751745" y="2316274"/>
                  <a:pt x="1772886" y="2343347"/>
                  <a:pt x="1802674" y="2353276"/>
                </a:cubicBezTo>
                <a:cubicBezTo>
                  <a:pt x="1899525" y="2385560"/>
                  <a:pt x="1856419" y="2367086"/>
                  <a:pt x="1933303" y="2405528"/>
                </a:cubicBezTo>
                <a:cubicBezTo>
                  <a:pt x="2094412" y="2401174"/>
                  <a:pt x="2255871" y="2403948"/>
                  <a:pt x="2416629" y="2392465"/>
                </a:cubicBezTo>
                <a:cubicBezTo>
                  <a:pt x="2440018" y="2390794"/>
                  <a:pt x="2459531" y="2373235"/>
                  <a:pt x="2481943" y="2366339"/>
                </a:cubicBezTo>
                <a:cubicBezTo>
                  <a:pt x="2642359" y="2316980"/>
                  <a:pt x="2534253" y="2366309"/>
                  <a:pt x="2638697" y="2314088"/>
                </a:cubicBezTo>
                <a:cubicBezTo>
                  <a:pt x="2651760" y="2301025"/>
                  <a:pt x="2663694" y="2286726"/>
                  <a:pt x="2677886" y="2274899"/>
                </a:cubicBezTo>
                <a:cubicBezTo>
                  <a:pt x="2689947" y="2264848"/>
                  <a:pt x="2707949" y="2261548"/>
                  <a:pt x="2717074" y="2248773"/>
                </a:cubicBezTo>
                <a:cubicBezTo>
                  <a:pt x="2727063" y="2234788"/>
                  <a:pt x="2766749" y="2115392"/>
                  <a:pt x="2769326" y="2105082"/>
                </a:cubicBezTo>
                <a:cubicBezTo>
                  <a:pt x="2773680" y="2087665"/>
                  <a:pt x="2777457" y="2070093"/>
                  <a:pt x="2782389" y="2052830"/>
                </a:cubicBezTo>
                <a:cubicBezTo>
                  <a:pt x="2786172" y="2039591"/>
                  <a:pt x="2792464" y="2027083"/>
                  <a:pt x="2795451" y="2013642"/>
                </a:cubicBezTo>
                <a:cubicBezTo>
                  <a:pt x="2801197" y="1987787"/>
                  <a:pt x="2803320" y="1961237"/>
                  <a:pt x="2808514" y="1935265"/>
                </a:cubicBezTo>
                <a:cubicBezTo>
                  <a:pt x="2812035" y="1917660"/>
                  <a:pt x="2817682" y="1900539"/>
                  <a:pt x="2821577" y="1883013"/>
                </a:cubicBezTo>
                <a:cubicBezTo>
                  <a:pt x="2826393" y="1861339"/>
                  <a:pt x="2830286" y="1839470"/>
                  <a:pt x="2834640" y="1817699"/>
                </a:cubicBezTo>
                <a:cubicBezTo>
                  <a:pt x="2830286" y="1608693"/>
                  <a:pt x="2827302" y="1399655"/>
                  <a:pt x="2821577" y="1190682"/>
                </a:cubicBezTo>
                <a:cubicBezTo>
                  <a:pt x="2812275" y="851180"/>
                  <a:pt x="2841735" y="963777"/>
                  <a:pt x="2782389" y="785733"/>
                </a:cubicBezTo>
                <a:cubicBezTo>
                  <a:pt x="2786743" y="642042"/>
                  <a:pt x="2783833" y="497946"/>
                  <a:pt x="2795451" y="354659"/>
                </a:cubicBezTo>
                <a:cubicBezTo>
                  <a:pt x="2797025" y="335250"/>
                  <a:pt x="2814740" y="320641"/>
                  <a:pt x="2821577" y="302408"/>
                </a:cubicBezTo>
                <a:cubicBezTo>
                  <a:pt x="2863408" y="190860"/>
                  <a:pt x="2802855" y="303627"/>
                  <a:pt x="2860766" y="210968"/>
                </a:cubicBezTo>
                <a:cubicBezTo>
                  <a:pt x="2865291" y="203728"/>
                  <a:pt x="2912298" y="122544"/>
                  <a:pt x="2926080" y="106465"/>
                </a:cubicBezTo>
                <a:cubicBezTo>
                  <a:pt x="2942110" y="87763"/>
                  <a:pt x="2957210" y="66886"/>
                  <a:pt x="2978331" y="54213"/>
                </a:cubicBezTo>
                <a:cubicBezTo>
                  <a:pt x="3001946" y="40044"/>
                  <a:pt x="3030583" y="36796"/>
                  <a:pt x="3056709" y="28088"/>
                </a:cubicBezTo>
                <a:cubicBezTo>
                  <a:pt x="3219829" y="-26284"/>
                  <a:pt x="3082062" y="15025"/>
                  <a:pt x="3487783" y="15025"/>
                </a:cubicBezTo>
              </a:path>
            </a:pathLst>
          </a:custGeom>
          <a:noFill/>
          <a:ln w="22225" cap="flat" cmpd="sng">
            <a:solidFill>
              <a:srgbClr val="21FF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2547257" y="3648324"/>
            <a:ext cx="3461657" cy="636527"/>
          </a:xfrm>
          <a:custGeom>
            <a:avLst/>
            <a:gdLst/>
            <a:ahLst/>
            <a:cxnLst/>
            <a:rect l="l" t="t" r="r" b="b"/>
            <a:pathLst>
              <a:path w="3461657" h="636527" extrusionOk="0">
                <a:moveTo>
                  <a:pt x="0" y="636293"/>
                </a:moveTo>
                <a:cubicBezTo>
                  <a:pt x="26126" y="627584"/>
                  <a:pt x="51660" y="616846"/>
                  <a:pt x="78377" y="610167"/>
                </a:cubicBezTo>
                <a:cubicBezTo>
                  <a:pt x="125277" y="598442"/>
                  <a:pt x="235191" y="588390"/>
                  <a:pt x="274320" y="584042"/>
                </a:cubicBezTo>
                <a:cubicBezTo>
                  <a:pt x="300446" y="575333"/>
                  <a:pt x="325980" y="564595"/>
                  <a:pt x="352697" y="557916"/>
                </a:cubicBezTo>
                <a:cubicBezTo>
                  <a:pt x="421907" y="540613"/>
                  <a:pt x="525212" y="538381"/>
                  <a:pt x="587829" y="531790"/>
                </a:cubicBezTo>
                <a:cubicBezTo>
                  <a:pt x="618449" y="528567"/>
                  <a:pt x="648898" y="523789"/>
                  <a:pt x="679269" y="518727"/>
                </a:cubicBezTo>
                <a:cubicBezTo>
                  <a:pt x="707246" y="514064"/>
                  <a:pt x="767469" y="501411"/>
                  <a:pt x="796834" y="492602"/>
                </a:cubicBezTo>
                <a:cubicBezTo>
                  <a:pt x="823212" y="484689"/>
                  <a:pt x="849791" y="477068"/>
                  <a:pt x="875212" y="466476"/>
                </a:cubicBezTo>
                <a:cubicBezTo>
                  <a:pt x="1056580" y="390906"/>
                  <a:pt x="883135" y="450771"/>
                  <a:pt x="992777" y="414225"/>
                </a:cubicBezTo>
                <a:cubicBezTo>
                  <a:pt x="1018903" y="396808"/>
                  <a:pt x="1053737" y="388099"/>
                  <a:pt x="1071154" y="361973"/>
                </a:cubicBezTo>
                <a:cubicBezTo>
                  <a:pt x="1079863" y="348910"/>
                  <a:pt x="1086179" y="333886"/>
                  <a:pt x="1097280" y="322785"/>
                </a:cubicBezTo>
                <a:cubicBezTo>
                  <a:pt x="1122603" y="297462"/>
                  <a:pt x="1143784" y="294221"/>
                  <a:pt x="1175657" y="283596"/>
                </a:cubicBezTo>
                <a:cubicBezTo>
                  <a:pt x="1198089" y="266772"/>
                  <a:pt x="1240353" y="233564"/>
                  <a:pt x="1267097" y="218282"/>
                </a:cubicBezTo>
                <a:cubicBezTo>
                  <a:pt x="1284004" y="208621"/>
                  <a:pt x="1302651" y="202175"/>
                  <a:pt x="1319349" y="192156"/>
                </a:cubicBezTo>
                <a:cubicBezTo>
                  <a:pt x="1346274" y="176001"/>
                  <a:pt x="1367938" y="149834"/>
                  <a:pt x="1397726" y="139905"/>
                </a:cubicBezTo>
                <a:cubicBezTo>
                  <a:pt x="1540647" y="92264"/>
                  <a:pt x="1324163" y="168245"/>
                  <a:pt x="1476103" y="100716"/>
                </a:cubicBezTo>
                <a:cubicBezTo>
                  <a:pt x="1501268" y="89531"/>
                  <a:pt x="1528911" y="84817"/>
                  <a:pt x="1554480" y="74590"/>
                </a:cubicBezTo>
                <a:cubicBezTo>
                  <a:pt x="1644386" y="38628"/>
                  <a:pt x="1596665" y="52320"/>
                  <a:pt x="1698172" y="35402"/>
                </a:cubicBezTo>
                <a:cubicBezTo>
                  <a:pt x="1711235" y="31048"/>
                  <a:pt x="1724002" y="25679"/>
                  <a:pt x="1737360" y="22339"/>
                </a:cubicBezTo>
                <a:cubicBezTo>
                  <a:pt x="1927184" y="-25118"/>
                  <a:pt x="2102315" y="16959"/>
                  <a:pt x="2312126" y="22339"/>
                </a:cubicBezTo>
                <a:cubicBezTo>
                  <a:pt x="2333897" y="26693"/>
                  <a:pt x="2357228" y="26215"/>
                  <a:pt x="2377440" y="35402"/>
                </a:cubicBezTo>
                <a:cubicBezTo>
                  <a:pt x="2406025" y="48395"/>
                  <a:pt x="2426029" y="77724"/>
                  <a:pt x="2455817" y="87653"/>
                </a:cubicBezTo>
                <a:lnTo>
                  <a:pt x="2573383" y="126842"/>
                </a:lnTo>
                <a:cubicBezTo>
                  <a:pt x="2590800" y="139905"/>
                  <a:pt x="2606603" y="155457"/>
                  <a:pt x="2625634" y="166030"/>
                </a:cubicBezTo>
                <a:cubicBezTo>
                  <a:pt x="2649062" y="179046"/>
                  <a:pt x="2700807" y="195442"/>
                  <a:pt x="2730137" y="205219"/>
                </a:cubicBezTo>
                <a:cubicBezTo>
                  <a:pt x="2743200" y="218282"/>
                  <a:pt x="2755134" y="232580"/>
                  <a:pt x="2769326" y="244407"/>
                </a:cubicBezTo>
                <a:cubicBezTo>
                  <a:pt x="2781387" y="254458"/>
                  <a:pt x="2798176" y="258718"/>
                  <a:pt x="2808514" y="270533"/>
                </a:cubicBezTo>
                <a:cubicBezTo>
                  <a:pt x="2829191" y="294163"/>
                  <a:pt x="2860766" y="348910"/>
                  <a:pt x="2860766" y="348910"/>
                </a:cubicBezTo>
                <a:cubicBezTo>
                  <a:pt x="2865120" y="361973"/>
                  <a:pt x="2867671" y="375783"/>
                  <a:pt x="2873829" y="388099"/>
                </a:cubicBezTo>
                <a:cubicBezTo>
                  <a:pt x="2887552" y="415545"/>
                  <a:pt x="2915506" y="448091"/>
                  <a:pt x="2939143" y="466476"/>
                </a:cubicBezTo>
                <a:cubicBezTo>
                  <a:pt x="2963928" y="485753"/>
                  <a:pt x="2991394" y="501310"/>
                  <a:pt x="3017520" y="518727"/>
                </a:cubicBezTo>
                <a:cubicBezTo>
                  <a:pt x="3129834" y="593602"/>
                  <a:pt x="2987730" y="503832"/>
                  <a:pt x="3095897" y="557916"/>
                </a:cubicBezTo>
                <a:cubicBezTo>
                  <a:pt x="3109939" y="564937"/>
                  <a:pt x="3120080" y="579425"/>
                  <a:pt x="3135086" y="584042"/>
                </a:cubicBezTo>
                <a:cubicBezTo>
                  <a:pt x="3177527" y="597101"/>
                  <a:pt x="3223588" y="596125"/>
                  <a:pt x="3265714" y="610167"/>
                </a:cubicBezTo>
                <a:cubicBezTo>
                  <a:pt x="3278777" y="614521"/>
                  <a:pt x="3291401" y="620530"/>
                  <a:pt x="3304903" y="623230"/>
                </a:cubicBezTo>
                <a:cubicBezTo>
                  <a:pt x="3385612" y="639372"/>
                  <a:pt x="3388381" y="636293"/>
                  <a:pt x="3461657" y="636293"/>
                </a:cubicBezTo>
              </a:path>
            </a:pathLst>
          </a:cu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8100247" y="1680238"/>
            <a:ext cx="775018" cy="3483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8097140" y="2850427"/>
            <a:ext cx="775018" cy="3483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1FFFE"/>
          </a:solidFill>
          <a:ln w="15875" cap="flat" cmpd="sng">
            <a:solidFill>
              <a:srgbClr val="21FF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0"/>
          <p:cNvSpPr/>
          <p:nvPr/>
        </p:nvSpPr>
        <p:spPr>
          <a:xfrm>
            <a:off x="8091378" y="4046633"/>
            <a:ext cx="775018" cy="3483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C0C0C"/>
          </a:solidFill>
          <a:ln w="1587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8100247" y="5164762"/>
            <a:ext cx="775018" cy="3483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"/>
          <p:cNvSpPr txBox="1"/>
          <p:nvPr/>
        </p:nvSpPr>
        <p:spPr>
          <a:xfrm>
            <a:off x="1140506" y="1658539"/>
            <a:ext cx="1388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16mm</a:t>
            </a:r>
            <a:endParaRPr/>
          </a:p>
        </p:txBody>
      </p:sp>
      <p:sp>
        <p:nvSpPr>
          <p:cNvPr id="410" name="Google Shape;410;p10"/>
          <p:cNvSpPr txBox="1"/>
          <p:nvPr/>
        </p:nvSpPr>
        <p:spPr>
          <a:xfrm>
            <a:off x="1140506" y="5085071"/>
            <a:ext cx="1388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78mm</a:t>
            </a:r>
            <a:endParaRPr/>
          </a:p>
        </p:txBody>
      </p:sp>
      <p:sp>
        <p:nvSpPr>
          <p:cNvPr id="411" name="Google Shape;411;p10"/>
          <p:cNvSpPr txBox="1"/>
          <p:nvPr/>
        </p:nvSpPr>
        <p:spPr>
          <a:xfrm>
            <a:off x="1145771" y="3933365"/>
            <a:ext cx="1388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15mm</a:t>
            </a:r>
            <a:endParaRPr/>
          </a:p>
        </p:txBody>
      </p:sp>
      <p:sp>
        <p:nvSpPr>
          <p:cNvPr id="412" name="Google Shape;412;p10"/>
          <p:cNvSpPr txBox="1"/>
          <p:nvPr/>
        </p:nvSpPr>
        <p:spPr>
          <a:xfrm>
            <a:off x="1140507" y="2690045"/>
            <a:ext cx="1388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68cm</a:t>
            </a:r>
            <a:endParaRPr/>
          </a:p>
        </p:txBody>
      </p:sp>
      <p:sp>
        <p:nvSpPr>
          <p:cNvPr id="413" name="Google Shape;413;p10"/>
          <p:cNvSpPr txBox="1"/>
          <p:nvPr/>
        </p:nvSpPr>
        <p:spPr>
          <a:xfrm>
            <a:off x="6177403" y="1609832"/>
            <a:ext cx="20402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Giảm 4 lần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0"/>
          <p:cNvSpPr txBox="1"/>
          <p:nvPr/>
        </p:nvSpPr>
        <p:spPr>
          <a:xfrm>
            <a:off x="6200460" y="3994248"/>
            <a:ext cx="20402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Gấp 4 lần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"/>
          <p:cNvSpPr txBox="1"/>
          <p:nvPr/>
        </p:nvSpPr>
        <p:spPr>
          <a:xfrm>
            <a:off x="6177403" y="2724673"/>
            <a:ext cx="20402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Giảm 3 lần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0"/>
          <p:cNvSpPr txBox="1"/>
          <p:nvPr/>
        </p:nvSpPr>
        <p:spPr>
          <a:xfrm>
            <a:off x="6177403" y="5147366"/>
            <a:ext cx="20402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Gấp 5 lần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0"/>
          <p:cNvSpPr txBox="1"/>
          <p:nvPr/>
        </p:nvSpPr>
        <p:spPr>
          <a:xfrm>
            <a:off x="9665760" y="1635125"/>
            <a:ext cx="1096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cm</a:t>
            </a:r>
            <a:endParaRPr/>
          </a:p>
        </p:txBody>
      </p:sp>
      <p:sp>
        <p:nvSpPr>
          <p:cNvPr id="418" name="Google Shape;418;p10"/>
          <p:cNvSpPr txBox="1"/>
          <p:nvPr/>
        </p:nvSpPr>
        <p:spPr>
          <a:xfrm>
            <a:off x="9665760" y="2768905"/>
            <a:ext cx="1096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mm</a:t>
            </a:r>
            <a:endParaRPr/>
          </a:p>
        </p:txBody>
      </p:sp>
      <p:sp>
        <p:nvSpPr>
          <p:cNvPr id="419" name="Google Shape;419;p10"/>
          <p:cNvSpPr txBox="1"/>
          <p:nvPr/>
        </p:nvSpPr>
        <p:spPr>
          <a:xfrm>
            <a:off x="9665760" y="3880766"/>
            <a:ext cx="1096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mm</a:t>
            </a:r>
            <a:endParaRPr/>
          </a:p>
        </p:txBody>
      </p:sp>
      <p:sp>
        <p:nvSpPr>
          <p:cNvPr id="420" name="Google Shape;420;p10"/>
          <p:cNvSpPr txBox="1"/>
          <p:nvPr/>
        </p:nvSpPr>
        <p:spPr>
          <a:xfrm>
            <a:off x="9665760" y="5164762"/>
            <a:ext cx="12797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80mm</a:t>
            </a:r>
            <a:endParaRPr/>
          </a:p>
        </p:txBody>
      </p:sp>
      <p:sp>
        <p:nvSpPr>
          <p:cNvPr id="421" name="Google Shape;421;p10"/>
          <p:cNvSpPr txBox="1"/>
          <p:nvPr/>
        </p:nvSpPr>
        <p:spPr>
          <a:xfrm>
            <a:off x="9644743" y="1623603"/>
            <a:ext cx="1096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17cm</a:t>
            </a:r>
            <a:endParaRPr/>
          </a:p>
        </p:txBody>
      </p:sp>
      <p:sp>
        <p:nvSpPr>
          <p:cNvPr id="422" name="Google Shape;422;p10"/>
          <p:cNvSpPr txBox="1"/>
          <p:nvPr/>
        </p:nvSpPr>
        <p:spPr>
          <a:xfrm>
            <a:off x="9631680" y="3850714"/>
            <a:ext cx="13781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60mm</a:t>
            </a:r>
            <a:endParaRPr/>
          </a:p>
        </p:txBody>
      </p:sp>
      <p:sp>
        <p:nvSpPr>
          <p:cNvPr id="423" name="Google Shape;423;p10"/>
          <p:cNvSpPr txBox="1"/>
          <p:nvPr/>
        </p:nvSpPr>
        <p:spPr>
          <a:xfrm>
            <a:off x="9630496" y="2779546"/>
            <a:ext cx="12797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26mm</a:t>
            </a:r>
            <a:endParaRPr/>
          </a:p>
        </p:txBody>
      </p:sp>
      <p:sp>
        <p:nvSpPr>
          <p:cNvPr id="424" name="Google Shape;424;p10"/>
          <p:cNvSpPr txBox="1"/>
          <p:nvPr/>
        </p:nvSpPr>
        <p:spPr>
          <a:xfrm>
            <a:off x="6177403" y="1608271"/>
            <a:ext cx="20402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Giảm 4 lần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276128" y="213558"/>
            <a:ext cx="578454" cy="578454"/>
          </a:xfrm>
          <a:prstGeom prst="ellipse">
            <a:avLst/>
          </a:prstGeom>
          <a:solidFill>
            <a:srgbClr val="7030A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426" name="Google Shape;426;p10"/>
          <p:cNvSpPr/>
          <p:nvPr/>
        </p:nvSpPr>
        <p:spPr>
          <a:xfrm>
            <a:off x="934844" y="248192"/>
            <a:ext cx="1263158" cy="519430"/>
          </a:xfrm>
          <a:prstGeom prst="roundRect">
            <a:avLst>
              <a:gd name="adj" fmla="val 16667"/>
            </a:avLst>
          </a:prstGeom>
          <a:solidFill>
            <a:srgbClr val="FFD937"/>
          </a:solidFill>
          <a:ln w="15875" cap="flat" cmpd="sng">
            <a:solidFill>
              <a:srgbClr val="814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Số</a:t>
            </a:r>
            <a:endParaRPr sz="2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7" name="Google Shape;427;p10"/>
          <p:cNvSpPr txBox="1"/>
          <p:nvPr/>
        </p:nvSpPr>
        <p:spPr>
          <a:xfrm>
            <a:off x="2198002" y="214350"/>
            <a:ext cx="4218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11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 txBox="1"/>
          <p:nvPr/>
        </p:nvSpPr>
        <p:spPr>
          <a:xfrm>
            <a:off x="1580605" y="260980"/>
            <a:ext cx="1014984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152mm.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264mm.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mi-li-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849086" y="260980"/>
            <a:ext cx="731519" cy="653420"/>
          </a:xfrm>
          <a:prstGeom prst="ellipse">
            <a:avLst/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24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34" name="Google Shape;434;p11"/>
          <p:cNvPicPr preferRelativeResize="0"/>
          <p:nvPr/>
        </p:nvPicPr>
        <p:blipFill rotWithShape="1">
          <a:blip r:embed="rId4">
            <a:alphaModFix/>
          </a:blip>
          <a:srcRect l="11371" t="39285" r="6371"/>
          <a:stretch/>
        </p:blipFill>
        <p:spPr>
          <a:xfrm>
            <a:off x="7258912" y="1864425"/>
            <a:ext cx="4720048" cy="201089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1"/>
          <p:cNvSpPr txBox="1"/>
          <p:nvPr/>
        </p:nvSpPr>
        <p:spPr>
          <a:xfrm>
            <a:off x="2719688" y="4412910"/>
            <a:ext cx="70702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sên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5534731" y="3875324"/>
            <a:ext cx="22990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7" name="Google Shape;437;p11"/>
          <p:cNvSpPr txBox="1"/>
          <p:nvPr/>
        </p:nvSpPr>
        <p:spPr>
          <a:xfrm>
            <a:off x="4555835" y="4950496"/>
            <a:ext cx="33979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152 + 264 = 416 (mm)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8" name="Google Shape;438;p11"/>
          <p:cNvSpPr/>
          <p:nvPr/>
        </p:nvSpPr>
        <p:spPr>
          <a:xfrm>
            <a:off x="5462613" y="5550660"/>
            <a:ext cx="24432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 số: 416 mm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9" name="Google Shape;439;p11"/>
          <p:cNvCxnSpPr/>
          <p:nvPr/>
        </p:nvCxnSpPr>
        <p:spPr>
          <a:xfrm>
            <a:off x="849086" y="2474976"/>
            <a:ext cx="0" cy="394898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Google Shape;440;p11"/>
          <p:cNvCxnSpPr/>
          <p:nvPr/>
        </p:nvCxnSpPr>
        <p:spPr>
          <a:xfrm flipH="1">
            <a:off x="849086" y="2658035"/>
            <a:ext cx="5222856" cy="16471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1" name="Google Shape;441;p11"/>
          <p:cNvCxnSpPr/>
          <p:nvPr/>
        </p:nvCxnSpPr>
        <p:spPr>
          <a:xfrm>
            <a:off x="6091972" y="2477057"/>
            <a:ext cx="0" cy="394898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Google Shape;442;p11"/>
          <p:cNvCxnSpPr/>
          <p:nvPr/>
        </p:nvCxnSpPr>
        <p:spPr>
          <a:xfrm>
            <a:off x="2719688" y="2460586"/>
            <a:ext cx="0" cy="394898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3" name="Google Shape;443;p11"/>
          <p:cNvSpPr txBox="1"/>
          <p:nvPr/>
        </p:nvSpPr>
        <p:spPr>
          <a:xfrm flipH="1">
            <a:off x="521207" y="3052933"/>
            <a:ext cx="928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endParaRPr sz="20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44" name="Google Shape;444;p11"/>
          <p:cNvSpPr txBox="1"/>
          <p:nvPr/>
        </p:nvSpPr>
        <p:spPr>
          <a:xfrm flipH="1">
            <a:off x="5640102" y="2981259"/>
            <a:ext cx="10959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endParaRPr sz="20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45" name="Google Shape;44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74283" y="1776594"/>
            <a:ext cx="549606" cy="54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1417" y="1965492"/>
            <a:ext cx="608948" cy="441348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1"/>
          <p:cNvSpPr txBox="1"/>
          <p:nvPr/>
        </p:nvSpPr>
        <p:spPr>
          <a:xfrm>
            <a:off x="1309611" y="2116702"/>
            <a:ext cx="1095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152mm</a:t>
            </a: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48" name="Google Shape;448;p11"/>
          <p:cNvSpPr/>
          <p:nvPr/>
        </p:nvSpPr>
        <p:spPr>
          <a:xfrm rot="-2113261">
            <a:off x="2483048" y="2337652"/>
            <a:ext cx="258017" cy="725877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49" name="Google Shape;449;p11"/>
          <p:cNvSpPr/>
          <p:nvPr/>
        </p:nvSpPr>
        <p:spPr>
          <a:xfrm rot="-2113261">
            <a:off x="5840047" y="2368444"/>
            <a:ext cx="258017" cy="725877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0" name="Google Shape;450;p11"/>
          <p:cNvSpPr/>
          <p:nvPr/>
        </p:nvSpPr>
        <p:spPr>
          <a:xfrm rot="-3129480">
            <a:off x="564549" y="2543372"/>
            <a:ext cx="941583" cy="4721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1" name="Google Shape;451;p11"/>
          <p:cNvSpPr txBox="1"/>
          <p:nvPr/>
        </p:nvSpPr>
        <p:spPr>
          <a:xfrm>
            <a:off x="3904136" y="2104567"/>
            <a:ext cx="1095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264mm</a:t>
            </a: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2" name="Google Shape;452;p11"/>
          <p:cNvSpPr/>
          <p:nvPr/>
        </p:nvSpPr>
        <p:spPr>
          <a:xfrm rot="-3129480">
            <a:off x="2417267" y="2543372"/>
            <a:ext cx="941583" cy="4721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3" name="Google Shape;453;p11"/>
          <p:cNvSpPr/>
          <p:nvPr/>
        </p:nvSpPr>
        <p:spPr>
          <a:xfrm rot="10599145" flipH="1">
            <a:off x="3132668" y="2413544"/>
            <a:ext cx="2930101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4" name="Google Shape;454;p11"/>
          <p:cNvSpPr/>
          <p:nvPr/>
        </p:nvSpPr>
        <p:spPr>
          <a:xfrm rot="-10513137">
            <a:off x="870718" y="2474026"/>
            <a:ext cx="3353954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5" name="Google Shape;455;p11"/>
          <p:cNvSpPr txBox="1"/>
          <p:nvPr/>
        </p:nvSpPr>
        <p:spPr>
          <a:xfrm>
            <a:off x="2941010" y="2934004"/>
            <a:ext cx="1095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mm</a:t>
            </a: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6" name="Google Shape;456;p11"/>
          <p:cNvSpPr/>
          <p:nvPr/>
        </p:nvSpPr>
        <p:spPr>
          <a:xfrm rot="-2113261">
            <a:off x="2475476" y="2335295"/>
            <a:ext cx="258017" cy="725877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7" name="Google Shape;457;p11"/>
          <p:cNvSpPr/>
          <p:nvPr/>
        </p:nvSpPr>
        <p:spPr>
          <a:xfrm rot="-3129480">
            <a:off x="556977" y="2541015"/>
            <a:ext cx="941583" cy="4721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8" name="Google Shape;458;p11"/>
          <p:cNvSpPr/>
          <p:nvPr/>
        </p:nvSpPr>
        <p:spPr>
          <a:xfrm rot="10599145" flipH="1">
            <a:off x="3125096" y="2411187"/>
            <a:ext cx="2930101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59" name="Google Shape;459;p11"/>
          <p:cNvSpPr/>
          <p:nvPr/>
        </p:nvSpPr>
        <p:spPr>
          <a:xfrm rot="-10513137">
            <a:off x="863146" y="2471669"/>
            <a:ext cx="3353954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cxnSp>
        <p:nvCxnSpPr>
          <p:cNvPr id="460" name="Google Shape;460;p11"/>
          <p:cNvCxnSpPr>
            <a:cxnSpLocks/>
          </p:cNvCxnSpPr>
          <p:nvPr/>
        </p:nvCxnSpPr>
        <p:spPr>
          <a:xfrm>
            <a:off x="6507133" y="743675"/>
            <a:ext cx="3176513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Google Shape;461;p11"/>
          <p:cNvCxnSpPr/>
          <p:nvPr/>
        </p:nvCxnSpPr>
        <p:spPr>
          <a:xfrm>
            <a:off x="1772337" y="1142685"/>
            <a:ext cx="3882008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2" name="Google Shape;462;p11"/>
          <p:cNvCxnSpPr/>
          <p:nvPr/>
        </p:nvCxnSpPr>
        <p:spPr>
          <a:xfrm>
            <a:off x="6659805" y="1142685"/>
            <a:ext cx="1246106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3" name="Google Shape;463;p11"/>
          <p:cNvCxnSpPr/>
          <p:nvPr/>
        </p:nvCxnSpPr>
        <p:spPr>
          <a:xfrm>
            <a:off x="8771238" y="1142685"/>
            <a:ext cx="2600573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4" name="Google Shape;464;p11"/>
          <p:cNvCxnSpPr>
            <a:cxnSpLocks/>
          </p:cNvCxnSpPr>
          <p:nvPr/>
        </p:nvCxnSpPr>
        <p:spPr>
          <a:xfrm>
            <a:off x="1645732" y="1572617"/>
            <a:ext cx="4861401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/>
          <p:nvPr/>
        </p:nvSpPr>
        <p:spPr>
          <a:xfrm>
            <a:off x="1580605" y="260980"/>
            <a:ext cx="9962606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nhảy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nhảy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xa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12mm.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nhảy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xa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gấp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nhảy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xa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mi-li-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0" name="Google Shape;470;p12"/>
          <p:cNvSpPr/>
          <p:nvPr/>
        </p:nvSpPr>
        <p:spPr>
          <a:xfrm>
            <a:off x="849086" y="260980"/>
            <a:ext cx="731519" cy="653420"/>
          </a:xfrm>
          <a:prstGeom prst="ellipse">
            <a:avLst/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2"/>
          <p:cNvSpPr txBox="1"/>
          <p:nvPr/>
        </p:nvSpPr>
        <p:spPr>
          <a:xfrm>
            <a:off x="1158445" y="2303413"/>
            <a:ext cx="20247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 tắt</a:t>
            </a:r>
            <a:endParaRPr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2" name="Google Shape;472;p12"/>
          <p:cNvSpPr txBox="1"/>
          <p:nvPr/>
        </p:nvSpPr>
        <p:spPr>
          <a:xfrm>
            <a:off x="2373086" y="4512686"/>
            <a:ext cx="91701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 một tuần, cào cào nhảy xa được là: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3" name="Google Shape;473;p12"/>
          <p:cNvSpPr txBox="1"/>
          <p:nvPr/>
        </p:nvSpPr>
        <p:spPr>
          <a:xfrm>
            <a:off x="4730931" y="4089244"/>
            <a:ext cx="25276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giải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4" name="Google Shape;474;p12"/>
          <p:cNvSpPr txBox="1"/>
          <p:nvPr/>
        </p:nvSpPr>
        <p:spPr>
          <a:xfrm>
            <a:off x="4293326" y="5049507"/>
            <a:ext cx="42532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 x 3 = 36 ( mm )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5" name="Google Shape;475;p12"/>
          <p:cNvSpPr txBox="1"/>
          <p:nvPr/>
        </p:nvSpPr>
        <p:spPr>
          <a:xfrm>
            <a:off x="4858294" y="5586328"/>
            <a:ext cx="4253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 số: 36mm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Google Shape;476;p12"/>
          <p:cNvSpPr txBox="1"/>
          <p:nvPr/>
        </p:nvSpPr>
        <p:spPr>
          <a:xfrm>
            <a:off x="1159160" y="2871501"/>
            <a:ext cx="12827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 đầu</a:t>
            </a:r>
            <a:endParaRPr sz="20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7" name="Google Shape;477;p12"/>
          <p:cNvSpPr txBox="1"/>
          <p:nvPr/>
        </p:nvSpPr>
        <p:spPr>
          <a:xfrm>
            <a:off x="1158445" y="3346767"/>
            <a:ext cx="16642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 tuần sau</a:t>
            </a:r>
            <a:endParaRPr sz="20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78" name="Google Shape;478;p12"/>
          <p:cNvGrpSpPr/>
          <p:nvPr/>
        </p:nvGrpSpPr>
        <p:grpSpPr>
          <a:xfrm>
            <a:off x="2962656" y="2963267"/>
            <a:ext cx="1584960" cy="284596"/>
            <a:chOff x="3718560" y="2480482"/>
            <a:chExt cx="1584960" cy="284596"/>
          </a:xfrm>
        </p:grpSpPr>
        <p:cxnSp>
          <p:nvCxnSpPr>
            <p:cNvPr id="479" name="Google Shape;479;p12"/>
            <p:cNvCxnSpPr/>
            <p:nvPr/>
          </p:nvCxnSpPr>
          <p:spPr>
            <a:xfrm>
              <a:off x="371856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0" name="Google Shape;480;p12"/>
            <p:cNvCxnSpPr/>
            <p:nvPr/>
          </p:nvCxnSpPr>
          <p:spPr>
            <a:xfrm rot="10800000">
              <a:off x="3718560" y="2620274"/>
              <a:ext cx="1584960" cy="250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1" name="Google Shape;481;p12"/>
            <p:cNvCxnSpPr/>
            <p:nvPr/>
          </p:nvCxnSpPr>
          <p:spPr>
            <a:xfrm>
              <a:off x="530352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2" name="Google Shape;482;p12"/>
          <p:cNvGrpSpPr/>
          <p:nvPr/>
        </p:nvGrpSpPr>
        <p:grpSpPr>
          <a:xfrm>
            <a:off x="2950464" y="3472953"/>
            <a:ext cx="1584960" cy="284596"/>
            <a:chOff x="3718560" y="2480482"/>
            <a:chExt cx="1584960" cy="284596"/>
          </a:xfrm>
        </p:grpSpPr>
        <p:cxnSp>
          <p:nvCxnSpPr>
            <p:cNvPr id="483" name="Google Shape;483;p12"/>
            <p:cNvCxnSpPr/>
            <p:nvPr/>
          </p:nvCxnSpPr>
          <p:spPr>
            <a:xfrm>
              <a:off x="371856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4" name="Google Shape;484;p12"/>
            <p:cNvCxnSpPr/>
            <p:nvPr/>
          </p:nvCxnSpPr>
          <p:spPr>
            <a:xfrm rot="10800000">
              <a:off x="3718560" y="2620274"/>
              <a:ext cx="1584960" cy="250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5" name="Google Shape;485;p12"/>
            <p:cNvCxnSpPr/>
            <p:nvPr/>
          </p:nvCxnSpPr>
          <p:spPr>
            <a:xfrm>
              <a:off x="530352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6" name="Google Shape;486;p12"/>
          <p:cNvGrpSpPr/>
          <p:nvPr/>
        </p:nvGrpSpPr>
        <p:grpSpPr>
          <a:xfrm>
            <a:off x="4535424" y="3474473"/>
            <a:ext cx="1584960" cy="284596"/>
            <a:chOff x="3718560" y="2480482"/>
            <a:chExt cx="1584960" cy="284596"/>
          </a:xfrm>
        </p:grpSpPr>
        <p:cxnSp>
          <p:nvCxnSpPr>
            <p:cNvPr id="487" name="Google Shape;487;p12"/>
            <p:cNvCxnSpPr/>
            <p:nvPr/>
          </p:nvCxnSpPr>
          <p:spPr>
            <a:xfrm>
              <a:off x="371856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8" name="Google Shape;488;p12"/>
            <p:cNvCxnSpPr/>
            <p:nvPr/>
          </p:nvCxnSpPr>
          <p:spPr>
            <a:xfrm rot="10800000">
              <a:off x="3718560" y="2620274"/>
              <a:ext cx="1584960" cy="250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9" name="Google Shape;489;p12"/>
            <p:cNvCxnSpPr/>
            <p:nvPr/>
          </p:nvCxnSpPr>
          <p:spPr>
            <a:xfrm>
              <a:off x="530352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90" name="Google Shape;490;p12"/>
          <p:cNvGrpSpPr/>
          <p:nvPr/>
        </p:nvGrpSpPr>
        <p:grpSpPr>
          <a:xfrm>
            <a:off x="6120383" y="3471150"/>
            <a:ext cx="1584960" cy="284596"/>
            <a:chOff x="3718560" y="2480482"/>
            <a:chExt cx="1584960" cy="284596"/>
          </a:xfrm>
        </p:grpSpPr>
        <p:cxnSp>
          <p:nvCxnSpPr>
            <p:cNvPr id="491" name="Google Shape;491;p12"/>
            <p:cNvCxnSpPr/>
            <p:nvPr/>
          </p:nvCxnSpPr>
          <p:spPr>
            <a:xfrm>
              <a:off x="371856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2" name="Google Shape;492;p12"/>
            <p:cNvCxnSpPr/>
            <p:nvPr/>
          </p:nvCxnSpPr>
          <p:spPr>
            <a:xfrm rot="10800000">
              <a:off x="3718560" y="2620274"/>
              <a:ext cx="1584960" cy="250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3" name="Google Shape;493;p12"/>
            <p:cNvCxnSpPr/>
            <p:nvPr/>
          </p:nvCxnSpPr>
          <p:spPr>
            <a:xfrm>
              <a:off x="530352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4" name="Google Shape;494;p12"/>
          <p:cNvSpPr txBox="1"/>
          <p:nvPr/>
        </p:nvSpPr>
        <p:spPr>
          <a:xfrm>
            <a:off x="3409541" y="2674588"/>
            <a:ext cx="987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12mm</a:t>
            </a: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95" name="Google Shape;495;p12"/>
          <p:cNvSpPr txBox="1"/>
          <p:nvPr/>
        </p:nvSpPr>
        <p:spPr>
          <a:xfrm>
            <a:off x="4858294" y="3719912"/>
            <a:ext cx="987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mm</a:t>
            </a: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96" name="Google Shape;496;p12"/>
          <p:cNvSpPr/>
          <p:nvPr/>
        </p:nvSpPr>
        <p:spPr>
          <a:xfrm rot="-2113261">
            <a:off x="4388497" y="2890325"/>
            <a:ext cx="186684" cy="546655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97" name="Google Shape;497;p12"/>
          <p:cNvSpPr/>
          <p:nvPr/>
        </p:nvSpPr>
        <p:spPr>
          <a:xfrm rot="-3129480">
            <a:off x="2731188" y="3082995"/>
            <a:ext cx="635696" cy="19162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98" name="Google Shape;498;p12"/>
          <p:cNvSpPr/>
          <p:nvPr/>
        </p:nvSpPr>
        <p:spPr>
          <a:xfrm rot="10599145" flipH="1">
            <a:off x="4766602" y="3558228"/>
            <a:ext cx="2930101" cy="381527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499" name="Google Shape;499;p12"/>
          <p:cNvSpPr/>
          <p:nvPr/>
        </p:nvSpPr>
        <p:spPr>
          <a:xfrm rot="-10513137">
            <a:off x="2951584" y="3488357"/>
            <a:ext cx="2642958" cy="44631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cxnSp>
        <p:nvCxnSpPr>
          <p:cNvPr id="500" name="Google Shape;500;p12"/>
          <p:cNvCxnSpPr/>
          <p:nvPr/>
        </p:nvCxnSpPr>
        <p:spPr>
          <a:xfrm>
            <a:off x="6413511" y="782585"/>
            <a:ext cx="4452285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1" name="Google Shape;501;p12"/>
          <p:cNvCxnSpPr/>
          <p:nvPr/>
        </p:nvCxnSpPr>
        <p:spPr>
          <a:xfrm>
            <a:off x="1668098" y="1259241"/>
            <a:ext cx="2008957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2" name="Google Shape;502;p12"/>
          <p:cNvCxnSpPr/>
          <p:nvPr/>
        </p:nvCxnSpPr>
        <p:spPr>
          <a:xfrm>
            <a:off x="3853815" y="1268968"/>
            <a:ext cx="2242185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3" name="Google Shape;503;p12"/>
          <p:cNvCxnSpPr/>
          <p:nvPr/>
        </p:nvCxnSpPr>
        <p:spPr>
          <a:xfrm>
            <a:off x="8114529" y="1259241"/>
            <a:ext cx="3305743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4" name="Google Shape;504;p12"/>
          <p:cNvCxnSpPr>
            <a:cxnSpLocks/>
          </p:cNvCxnSpPr>
          <p:nvPr/>
        </p:nvCxnSpPr>
        <p:spPr>
          <a:xfrm>
            <a:off x="1645635" y="1765079"/>
            <a:ext cx="681609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12"/>
          <p:cNvCxnSpPr>
            <a:cxnSpLocks/>
          </p:cNvCxnSpPr>
          <p:nvPr/>
        </p:nvCxnSpPr>
        <p:spPr>
          <a:xfrm>
            <a:off x="5470267" y="1857000"/>
            <a:ext cx="4528172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6" name="Google Shape;506;p12"/>
          <p:cNvCxnSpPr>
            <a:cxnSpLocks/>
          </p:cNvCxnSpPr>
          <p:nvPr/>
        </p:nvCxnSpPr>
        <p:spPr>
          <a:xfrm flipV="1">
            <a:off x="2957845" y="1885946"/>
            <a:ext cx="2017062" cy="31523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3"/>
          <p:cNvPicPr preferRelativeResize="0"/>
          <p:nvPr/>
        </p:nvPicPr>
        <p:blipFill rotWithShape="1">
          <a:blip r:embed="rId3">
            <a:alphaModFix/>
          </a:blip>
          <a:srcRect b="83242"/>
          <a:stretch/>
        </p:blipFill>
        <p:spPr>
          <a:xfrm>
            <a:off x="-330564" y="6468838"/>
            <a:ext cx="12600000" cy="396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13" name="Google Shape;5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7608" y="-707253"/>
            <a:ext cx="2722500" cy="25537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514" name="Google Shape;514;p13"/>
          <p:cNvSpPr/>
          <p:nvPr/>
        </p:nvSpPr>
        <p:spPr>
          <a:xfrm>
            <a:off x="5509846" y="1833390"/>
            <a:ext cx="6435969" cy="3786373"/>
          </a:xfrm>
          <a:custGeom>
            <a:avLst/>
            <a:gdLst/>
            <a:ahLst/>
            <a:cxnLst/>
            <a:rect l="l" t="t" r="r" b="b"/>
            <a:pathLst>
              <a:path w="2634" h="1701" extrusionOk="0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rgbClr val="EEDCF6"/>
          </a:soli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3"/>
          <p:cNvSpPr txBox="1"/>
          <p:nvPr/>
        </p:nvSpPr>
        <p:spPr>
          <a:xfrm>
            <a:off x="6800921" y="3874475"/>
            <a:ext cx="64359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0B41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rgbClr val="FA0B41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sz="8800" b="0" i="0" u="none" strike="noStrike" cap="none">
              <a:solidFill>
                <a:srgbClr val="FA0B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9809" y="2353136"/>
            <a:ext cx="2297799" cy="12226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17" name="Google Shape;51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19104" y="1213011"/>
            <a:ext cx="8399229" cy="564498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4"/>
          <p:cNvSpPr/>
          <p:nvPr/>
        </p:nvSpPr>
        <p:spPr>
          <a:xfrm>
            <a:off x="636368" y="514058"/>
            <a:ext cx="10727738" cy="54647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14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12" y="3181305"/>
            <a:ext cx="2744340" cy="358821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4"/>
          <p:cNvSpPr/>
          <p:nvPr/>
        </p:nvSpPr>
        <p:spPr>
          <a:xfrm>
            <a:off x="2167072" y="534959"/>
            <a:ext cx="8976416" cy="4419554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rgbClr val="EEDCF6"/>
          </a:solidFill>
          <a:ln w="635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4"/>
          <p:cNvSpPr txBox="1"/>
          <p:nvPr/>
        </p:nvSpPr>
        <p:spPr>
          <a:xfrm>
            <a:off x="2361710" y="2642696"/>
            <a:ext cx="834286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Tìm các đồ dùng có số đo đơn vị là mm?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VD: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thước kẻ, độ dày quyển sách giáo khoa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15"/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533" name="Google Shape;533;p15"/>
            <p:cNvPicPr preferRelativeResize="0"/>
            <p:nvPr/>
          </p:nvPicPr>
          <p:blipFill rotWithShape="1">
            <a:blip r:embed="rId3">
              <a:alphaModFix/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96633" y="430187"/>
              <a:ext cx="455560" cy="60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9" name="Google Shape;539;p15"/>
          <p:cNvSpPr txBox="1"/>
          <p:nvPr/>
        </p:nvSpPr>
        <p:spPr>
          <a:xfrm>
            <a:off x="4" y="-89667"/>
            <a:ext cx="4677900" cy="6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0D1C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EF0D1C"/>
                </a:solidFill>
                <a:latin typeface="Arial"/>
                <a:ea typeface="Arial"/>
                <a:cs typeface="Arial"/>
                <a:sym typeface="Arial"/>
              </a:rPr>
              <a:t>Tạm biệt</a:t>
            </a:r>
            <a:endParaRPr sz="8800" b="1" i="0" u="none" strike="noStrike" cap="none">
              <a:solidFill>
                <a:srgbClr val="EF0D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0D1C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EF0D1C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endParaRPr sz="8800" b="1" i="0" u="none" strike="noStrike" cap="none">
              <a:solidFill>
                <a:srgbClr val="EF0D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0D1C"/>
              </a:buClr>
              <a:buSzPts val="8800"/>
              <a:buFont typeface="Arial"/>
              <a:buNone/>
            </a:pPr>
            <a:r>
              <a:rPr lang="en-US" sz="8800" b="1">
                <a:solidFill>
                  <a:srgbClr val="EF0D1C"/>
                </a:solidFill>
              </a:rPr>
              <a:t>h</a:t>
            </a:r>
            <a:r>
              <a:rPr lang="en-US" sz="8800" b="1" i="0" u="none" strike="noStrike" cap="none">
                <a:solidFill>
                  <a:srgbClr val="EF0D1C"/>
                </a:solidFill>
                <a:latin typeface="Arial"/>
                <a:ea typeface="Arial"/>
                <a:cs typeface="Arial"/>
                <a:sym typeface="Arial"/>
              </a:rPr>
              <a:t>ẹn gặp lại</a:t>
            </a:r>
            <a:endParaRPr sz="8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15"/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541" name="Google Shape;541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1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1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1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1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8" name="Google Shape;548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77905" y="1521197"/>
            <a:ext cx="1112208" cy="98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"/>
          <p:cNvPicPr preferRelativeResize="0"/>
          <p:nvPr/>
        </p:nvPicPr>
        <p:blipFill rotWithShape="1">
          <a:blip r:embed="rId3">
            <a:alphaModFix/>
          </a:blip>
          <a:srcRect b="867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451"/>
              </a:buClr>
              <a:buSzPts val="6000"/>
              <a:buFont typeface="Times New Roman"/>
              <a:buNone/>
            </a:pPr>
            <a:r>
              <a:rPr lang="en-US" sz="6000" b="1">
                <a:solidFill>
                  <a:srgbClr val="FFC4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NÉM BÓNG RỔ</a:t>
            </a:r>
            <a:endParaRPr/>
          </a:p>
        </p:txBody>
      </p:sp>
      <p:pic>
        <p:nvPicPr>
          <p:cNvPr id="248" name="Google Shape;248;p2" descr="C:\Users\ADMIN\Desktop\Tai nguyen thiet ke tro choi\Angry birds epic birds\1505573783630 (2).png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2680257"/>
            <a:ext cx="2486566" cy="11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162800" y="-2057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b="9323"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"/>
          <p:cNvSpPr/>
          <p:nvPr/>
        </p:nvSpPr>
        <p:spPr>
          <a:xfrm>
            <a:off x="4914376" y="930865"/>
            <a:ext cx="2358458" cy="838200"/>
          </a:xfrm>
          <a:prstGeom prst="rect">
            <a:avLst/>
          </a:prstGeom>
          <a:solidFill>
            <a:srgbClr val="FFC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3cm = ? mm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3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58" name="Google Shape;25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3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0" name="Google Shape;260;p3"/>
          <p:cNvSpPr/>
          <p:nvPr/>
        </p:nvSpPr>
        <p:spPr>
          <a:xfrm>
            <a:off x="9660218" y="4356692"/>
            <a:ext cx="908458" cy="7281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/>
          </a:p>
        </p:txBody>
      </p:sp>
      <p:grpSp>
        <p:nvGrpSpPr>
          <p:cNvPr id="261" name="Google Shape;261;p3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62" name="Google Shape;26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3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</a:t>
              </a:r>
              <a:endParaRPr/>
            </a:p>
          </p:txBody>
        </p:sp>
      </p:grpSp>
      <p:grpSp>
        <p:nvGrpSpPr>
          <p:cNvPr id="264" name="Google Shape;264;p3"/>
          <p:cNvGrpSpPr/>
          <p:nvPr/>
        </p:nvGrpSpPr>
        <p:grpSpPr>
          <a:xfrm>
            <a:off x="4674449" y="5469580"/>
            <a:ext cx="1076333" cy="1340021"/>
            <a:chOff x="3543300" y="4280167"/>
            <a:chExt cx="1357992" cy="1442189"/>
          </a:xfrm>
        </p:grpSpPr>
        <p:pic>
          <p:nvPicPr>
            <p:cNvPr id="265" name="Google Shape;26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3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7" name="Google Shape;267;p3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268" name="Google Shape;26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50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70" name="Google Shape;27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97000" y="43119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68400" y="16449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44800" y="959146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"/>
          <p:cNvPicPr preferRelativeResize="0"/>
          <p:nvPr/>
        </p:nvPicPr>
        <p:blipFill rotWithShape="1">
          <a:blip r:embed="rId3">
            <a:alphaModFix/>
          </a:blip>
          <a:srcRect b="9323"/>
          <a:stretch/>
        </p:blipFill>
        <p:spPr>
          <a:xfrm>
            <a:off x="1644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"/>
          <p:cNvSpPr/>
          <p:nvPr/>
        </p:nvSpPr>
        <p:spPr>
          <a:xfrm>
            <a:off x="4866597" y="918354"/>
            <a:ext cx="2602017" cy="838200"/>
          </a:xfrm>
          <a:prstGeom prst="rect">
            <a:avLst/>
          </a:prstGeom>
          <a:solidFill>
            <a:srgbClr val="FFC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6000mm = ?m</a:t>
            </a:r>
            <a:endParaRPr/>
          </a:p>
        </p:txBody>
      </p:sp>
      <p:grpSp>
        <p:nvGrpSpPr>
          <p:cNvPr id="280" name="Google Shape;280;p4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81" name="Google Shape;28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4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/>
            </a:p>
          </p:txBody>
        </p:sp>
      </p:grpSp>
      <p:sp>
        <p:nvSpPr>
          <p:cNvPr id="283" name="Google Shape;283;p4">
            <a:hlinkClick r:id="rId5" action="ppaction://hlinksldjump"/>
          </p:cNvPr>
          <p:cNvSpPr/>
          <p:nvPr/>
        </p:nvSpPr>
        <p:spPr>
          <a:xfrm>
            <a:off x="9660218" y="4356692"/>
            <a:ext cx="908458" cy="7281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85" name="Google Shape;285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4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/>
            </a:p>
          </p:txBody>
        </p:sp>
      </p:grpSp>
      <p:grpSp>
        <p:nvGrpSpPr>
          <p:cNvPr id="287" name="Google Shape;287;p4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88" name="Google Shape;288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4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/>
            </a:p>
          </p:txBody>
        </p:sp>
      </p:grpSp>
      <p:grpSp>
        <p:nvGrpSpPr>
          <p:cNvPr id="290" name="Google Shape;290;p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291" name="Google Shape;29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4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</p:grpSp>
      <p:pic>
        <p:nvPicPr>
          <p:cNvPr id="293" name="Google Shape;29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97000" y="43119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68400" y="16449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44800" y="959146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"/>
          <p:cNvPicPr preferRelativeResize="0"/>
          <p:nvPr/>
        </p:nvPicPr>
        <p:blipFill rotWithShape="1">
          <a:blip r:embed="rId3">
            <a:alphaModFix/>
          </a:blip>
          <a:srcRect b="9323"/>
          <a:stretch/>
        </p:blipFill>
        <p:spPr>
          <a:xfrm>
            <a:off x="0" y="-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"/>
          <p:cNvSpPr/>
          <p:nvPr/>
        </p:nvSpPr>
        <p:spPr>
          <a:xfrm>
            <a:off x="4849273" y="443058"/>
            <a:ext cx="2427262" cy="838200"/>
          </a:xfrm>
          <a:prstGeom prst="rect">
            <a:avLst/>
          </a:prstGeom>
          <a:solidFill>
            <a:srgbClr val="FFC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20mm = ?cm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5"/>
          <p:cNvGrpSpPr/>
          <p:nvPr/>
        </p:nvGrpSpPr>
        <p:grpSpPr>
          <a:xfrm>
            <a:off x="1907459" y="4909268"/>
            <a:ext cx="1076333" cy="1325946"/>
            <a:chOff x="3543300" y="4280167"/>
            <a:chExt cx="1357992" cy="1442189"/>
          </a:xfrm>
        </p:grpSpPr>
        <p:pic>
          <p:nvPicPr>
            <p:cNvPr id="304" name="Google Shape;30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6" name="Google Shape;306;p5"/>
          <p:cNvSpPr/>
          <p:nvPr/>
        </p:nvSpPr>
        <p:spPr>
          <a:xfrm>
            <a:off x="9660218" y="3913633"/>
            <a:ext cx="908458" cy="7281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/>
          </a:p>
        </p:txBody>
      </p:sp>
      <p:grpSp>
        <p:nvGrpSpPr>
          <p:cNvPr id="307" name="Google Shape;307;p5"/>
          <p:cNvGrpSpPr/>
          <p:nvPr/>
        </p:nvGrpSpPr>
        <p:grpSpPr>
          <a:xfrm>
            <a:off x="3999127" y="5088995"/>
            <a:ext cx="1076333" cy="1325946"/>
            <a:chOff x="3543300" y="4280167"/>
            <a:chExt cx="1357992" cy="1442189"/>
          </a:xfrm>
        </p:grpSpPr>
        <p:pic>
          <p:nvPicPr>
            <p:cNvPr id="308" name="Google Shape;30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/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7325403" y="5074921"/>
            <a:ext cx="1076333" cy="1340021"/>
            <a:chOff x="3543300" y="4280167"/>
            <a:chExt cx="1357992" cy="1442189"/>
          </a:xfrm>
        </p:grpSpPr>
        <p:pic>
          <p:nvPicPr>
            <p:cNvPr id="311" name="Google Shape;31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3" name="Google Shape;313;p5"/>
          <p:cNvGrpSpPr/>
          <p:nvPr/>
        </p:nvGrpSpPr>
        <p:grpSpPr>
          <a:xfrm>
            <a:off x="8839201" y="5088995"/>
            <a:ext cx="1076333" cy="1325946"/>
            <a:chOff x="3543300" y="4280167"/>
            <a:chExt cx="1357992" cy="1442189"/>
          </a:xfrm>
        </p:grpSpPr>
        <p:pic>
          <p:nvPicPr>
            <p:cNvPr id="314" name="Google Shape;31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16" name="Google Shape;31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8575" y="424823"/>
            <a:ext cx="4308022" cy="46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97000" y="38688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68400" y="12018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44800" y="51608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549" y="176465"/>
            <a:ext cx="8555638" cy="633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4058" y="4683149"/>
            <a:ext cx="1593005" cy="200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"/>
          <p:cNvPicPr preferRelativeResize="0"/>
          <p:nvPr/>
        </p:nvPicPr>
        <p:blipFill rotWithShape="1">
          <a:blip r:embed="rId5">
            <a:alphaModFix/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/>
            <a:ahLst/>
            <a:cxnLst/>
            <a:rect l="l" t="t" r="r" b="b"/>
            <a:pathLst>
              <a:path w="12068630" h="6034314" extrusionOk="0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27" name="Google Shape;32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402" y="369690"/>
            <a:ext cx="1447379" cy="18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427" y="3016433"/>
            <a:ext cx="1043328" cy="145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1927" y="4996093"/>
            <a:ext cx="1779554" cy="168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08763" y="223683"/>
            <a:ext cx="1400436" cy="195116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"/>
          <p:cNvSpPr txBox="1"/>
          <p:nvPr/>
        </p:nvSpPr>
        <p:spPr>
          <a:xfrm>
            <a:off x="2436696" y="2410667"/>
            <a:ext cx="731860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ell MT"/>
              <a:buNone/>
            </a:pPr>
            <a:r>
              <a:rPr lang="en-US" sz="6600" b="0" i="0" u="none" strike="noStrike" cap="none" dirty="0" err="1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Bài</a:t>
            </a:r>
            <a:r>
              <a:rPr lang="en-US" sz="6600" b="0" i="0" u="none" strike="noStrike" cap="none" dirty="0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 30: MI-LI-MÉT    </a:t>
            </a:r>
            <a:r>
              <a:rPr lang="en-US" sz="5400" b="0" i="0" u="none" strike="noStrike" cap="none" dirty="0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( </a:t>
            </a:r>
            <a:r>
              <a:rPr lang="en-US" sz="5400" b="0" i="0" u="none" strike="noStrike" cap="none" dirty="0" err="1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Tiết</a:t>
            </a:r>
            <a:r>
              <a:rPr lang="en-US" sz="5400" b="0" i="0" u="none" strike="noStrike" cap="none" dirty="0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 2 ) Trang 86</a:t>
            </a:r>
            <a:endParaRPr sz="6600" b="0" i="0" u="none" strike="noStrike" cap="none" dirty="0">
              <a:solidFill>
                <a:srgbClr val="FFFFFF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7"/>
          <p:cNvPicPr preferRelativeResize="0"/>
          <p:nvPr/>
        </p:nvPicPr>
        <p:blipFill rotWithShape="1">
          <a:blip r:embed="rId3">
            <a:alphaModFix/>
          </a:blip>
          <a:srcRect b="867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endParaRPr/>
          </a:p>
        </p:txBody>
      </p:sp>
      <p:pic>
        <p:nvPicPr>
          <p:cNvPr id="338" name="Google Shape;338;p7" descr="Káº¿t quáº£ hÃ¬nh áº£nh cho win text 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1" y="304801"/>
            <a:ext cx="3325409" cy="332540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</p:txBody>
      </p:sp>
      <p:pic>
        <p:nvPicPr>
          <p:cNvPr id="340" name="Google Shape;340;p7" descr="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330" y="196955"/>
            <a:ext cx="11301605" cy="653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7"/>
          <p:cNvGrpSpPr/>
          <p:nvPr/>
        </p:nvGrpSpPr>
        <p:grpSpPr>
          <a:xfrm>
            <a:off x="1004389" y="1903607"/>
            <a:ext cx="10058544" cy="1522412"/>
            <a:chOff x="1728" y="1680"/>
            <a:chExt cx="4560" cy="653"/>
          </a:xfrm>
        </p:grpSpPr>
        <p:sp>
          <p:nvSpPr>
            <p:cNvPr id="342" name="Google Shape;342;p7"/>
            <p:cNvSpPr/>
            <p:nvPr/>
          </p:nvSpPr>
          <p:spPr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rgbClr val="E18405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9190" dir="238833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28" y="1680"/>
              <a:ext cx="662" cy="653"/>
            </a:xfrm>
            <a:prstGeom prst="diamond">
              <a:avLst/>
            </a:prstGeom>
            <a:solidFill>
              <a:srgbClr val="E18405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"/>
            <p:cNvSpPr txBox="1"/>
            <p:nvPr/>
          </p:nvSpPr>
          <p:spPr>
            <a:xfrm>
              <a:off x="2426" y="1846"/>
              <a:ext cx="3701" cy="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00" tIns="34200" rIns="68400" bIns="34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Thực hiện phép tính cộng, trừ với số đo độ dài mi-li-mét</a:t>
              </a:r>
              <a:endPara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 txBox="1"/>
            <p:nvPr/>
          </p:nvSpPr>
          <p:spPr>
            <a:xfrm>
              <a:off x="1978" y="1897"/>
              <a:ext cx="153" cy="214"/>
            </a:xfrm>
            <a:prstGeom prst="rect">
              <a:avLst/>
            </a:prstGeom>
            <a:solidFill>
              <a:srgbClr val="E18405"/>
            </a:solidFill>
            <a:ln>
              <a:noFill/>
            </a:ln>
          </p:spPr>
          <p:txBody>
            <a:bodyPr spcFirstLastPara="1" wrap="square" lIns="68400" tIns="34200" rIns="68400" bIns="342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346" name="Google Shape;346;p7"/>
          <p:cNvGrpSpPr/>
          <p:nvPr/>
        </p:nvGrpSpPr>
        <p:grpSpPr>
          <a:xfrm>
            <a:off x="1004389" y="3872676"/>
            <a:ext cx="10114684" cy="1489075"/>
            <a:chOff x="1728" y="3276"/>
            <a:chExt cx="4851" cy="653"/>
          </a:xfrm>
        </p:grpSpPr>
        <p:sp>
          <p:nvSpPr>
            <p:cNvPr id="347" name="Google Shape;347;p7"/>
            <p:cNvSpPr/>
            <p:nvPr/>
          </p:nvSpPr>
          <p:spPr>
            <a:xfrm>
              <a:off x="2103" y="3383"/>
              <a:ext cx="4476" cy="456"/>
            </a:xfrm>
            <a:prstGeom prst="roundRect">
              <a:avLst>
                <a:gd name="adj" fmla="val 16667"/>
              </a:avLst>
            </a:prstGeom>
            <a:solidFill>
              <a:srgbClr val="53A67D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9190" dir="238833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728" y="3276"/>
              <a:ext cx="662" cy="653"/>
            </a:xfrm>
            <a:prstGeom prst="diamond">
              <a:avLst/>
            </a:prstGeom>
            <a:solidFill>
              <a:srgbClr val="53A67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 txBox="1"/>
            <p:nvPr/>
          </p:nvSpPr>
          <p:spPr>
            <a:xfrm>
              <a:off x="2473" y="3387"/>
              <a:ext cx="3937" cy="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00" tIns="34200" rIns="68400" bIns="34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Giải được các bài toán liên quan đến đơn vị mi-li-mét</a:t>
              </a: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 txBox="1"/>
            <p:nvPr/>
          </p:nvSpPr>
          <p:spPr>
            <a:xfrm>
              <a:off x="1977" y="3476"/>
              <a:ext cx="162" cy="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00" tIns="34200" rIns="68400" bIns="342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1" name="Google Shape;351;p7"/>
          <p:cNvSpPr/>
          <p:nvPr/>
        </p:nvSpPr>
        <p:spPr>
          <a:xfrm>
            <a:off x="4620773" y="791636"/>
            <a:ext cx="3833091" cy="625475"/>
          </a:xfrm>
          <a:prstGeom prst="flowChartAlternateProcess">
            <a:avLst/>
          </a:prstGeom>
          <a:solidFill>
            <a:srgbClr val="FFFF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5" y="449943"/>
            <a:ext cx="12068630" cy="6034314"/>
          </a:xfrm>
          <a:custGeom>
            <a:avLst/>
            <a:gdLst/>
            <a:ahLst/>
            <a:cxnLst/>
            <a:rect l="l" t="t" r="r" b="b"/>
            <a:pathLst>
              <a:path w="12068630" h="6034314" extrusionOk="0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7" name="Google Shape;357;p8"/>
          <p:cNvSpPr txBox="1"/>
          <p:nvPr/>
        </p:nvSpPr>
        <p:spPr>
          <a:xfrm>
            <a:off x="3122024" y="1659727"/>
            <a:ext cx="6317365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1500"/>
              <a:buFont typeface="Baloo 2 ExtraBold"/>
              <a:buNone/>
            </a:pPr>
            <a:r>
              <a:rPr lang="en-US" sz="11500" b="1" i="0" u="none" strike="noStrike" cap="none">
                <a:solidFill>
                  <a:srgbClr val="00B0F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"/>
          <p:cNvSpPr/>
          <p:nvPr/>
        </p:nvSpPr>
        <p:spPr>
          <a:xfrm>
            <a:off x="686042" y="307910"/>
            <a:ext cx="629574" cy="561935"/>
          </a:xfrm>
          <a:prstGeom prst="ellipse">
            <a:avLst/>
          </a:prstGeom>
          <a:solidFill>
            <a:srgbClr val="8E2EB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iny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oiny"/>
                <a:ea typeface="Coiny"/>
                <a:cs typeface="Coiny"/>
                <a:sym typeface="Coiny"/>
              </a:rPr>
              <a:t>1</a:t>
            </a:r>
            <a:endParaRPr/>
          </a:p>
        </p:txBody>
      </p:sp>
      <p:sp>
        <p:nvSpPr>
          <p:cNvPr id="363" name="Google Shape;363;p9"/>
          <p:cNvSpPr/>
          <p:nvPr/>
        </p:nvSpPr>
        <p:spPr>
          <a:xfrm>
            <a:off x="1033322" y="1635422"/>
            <a:ext cx="5041479" cy="1846464"/>
          </a:xfrm>
          <a:prstGeom prst="roundRect">
            <a:avLst>
              <a:gd name="adj" fmla="val 16667"/>
            </a:avLst>
          </a:prstGeom>
          <a:solidFill>
            <a:srgbClr val="DEEBF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6551936" y="1688093"/>
            <a:ext cx="4606742" cy="1846464"/>
          </a:xfrm>
          <a:prstGeom prst="roundRect">
            <a:avLst>
              <a:gd name="adj" fmla="val 16667"/>
            </a:avLst>
          </a:prstGeom>
          <a:solidFill>
            <a:srgbClr val="DEEBF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" name="Google Shape;365;p9"/>
          <p:cNvSpPr txBox="1"/>
          <p:nvPr/>
        </p:nvSpPr>
        <p:spPr>
          <a:xfrm>
            <a:off x="1058397" y="1945186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250mm + 100mm =</a:t>
            </a:r>
            <a:endParaRPr/>
          </a:p>
        </p:txBody>
      </p:sp>
      <p:sp>
        <p:nvSpPr>
          <p:cNvPr id="366" name="Google Shape;366;p9"/>
          <p:cNvSpPr txBox="1"/>
          <p:nvPr/>
        </p:nvSpPr>
        <p:spPr>
          <a:xfrm>
            <a:off x="4482876" y="1905012"/>
            <a:ext cx="1464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350mm</a:t>
            </a:r>
            <a:endParaRPr sz="32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764023" y="4066661"/>
            <a:ext cx="4366762" cy="1846464"/>
          </a:xfrm>
          <a:prstGeom prst="roundRect">
            <a:avLst>
              <a:gd name="adj" fmla="val 16667"/>
            </a:avLst>
          </a:prstGeom>
          <a:solidFill>
            <a:srgbClr val="DEEBF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9"/>
          <p:cNvSpPr txBox="1"/>
          <p:nvPr/>
        </p:nvSpPr>
        <p:spPr>
          <a:xfrm>
            <a:off x="1058397" y="2518195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420mm – 150mm = </a:t>
            </a:r>
            <a:endParaRPr/>
          </a:p>
        </p:txBody>
      </p:sp>
      <p:sp>
        <p:nvSpPr>
          <p:cNvPr id="369" name="Google Shape;369;p9"/>
          <p:cNvSpPr txBox="1"/>
          <p:nvPr/>
        </p:nvSpPr>
        <p:spPr>
          <a:xfrm>
            <a:off x="6807400" y="1956461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25mm + 3mm = </a:t>
            </a:r>
            <a:endParaRPr/>
          </a:p>
        </p:txBody>
      </p:sp>
      <p:sp>
        <p:nvSpPr>
          <p:cNvPr id="370" name="Google Shape;370;p9"/>
          <p:cNvSpPr txBox="1"/>
          <p:nvPr/>
        </p:nvSpPr>
        <p:spPr>
          <a:xfrm>
            <a:off x="6813259" y="2514676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64mm – 15mm =</a:t>
            </a:r>
            <a:endParaRPr/>
          </a:p>
        </p:txBody>
      </p:sp>
      <p:sp>
        <p:nvSpPr>
          <p:cNvPr id="371" name="Google Shape;371;p9"/>
          <p:cNvSpPr txBox="1"/>
          <p:nvPr/>
        </p:nvSpPr>
        <p:spPr>
          <a:xfrm>
            <a:off x="4257476" y="4350630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11mm x 3 = </a:t>
            </a:r>
            <a:endParaRPr/>
          </a:p>
        </p:txBody>
      </p:sp>
      <p:sp>
        <p:nvSpPr>
          <p:cNvPr id="372" name="Google Shape;372;p9"/>
          <p:cNvSpPr txBox="1"/>
          <p:nvPr/>
        </p:nvSpPr>
        <p:spPr>
          <a:xfrm>
            <a:off x="4257476" y="5007555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50mm : 2 =</a:t>
            </a:r>
            <a:endParaRPr/>
          </a:p>
        </p:txBody>
      </p:sp>
      <p:sp>
        <p:nvSpPr>
          <p:cNvPr id="373" name="Google Shape;373;p9"/>
          <p:cNvSpPr txBox="1"/>
          <p:nvPr/>
        </p:nvSpPr>
        <p:spPr>
          <a:xfrm>
            <a:off x="4352215" y="2514676"/>
            <a:ext cx="1464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270mm</a:t>
            </a:r>
            <a:endParaRPr sz="32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4" name="Google Shape;374;p9"/>
          <p:cNvSpPr txBox="1"/>
          <p:nvPr/>
        </p:nvSpPr>
        <p:spPr>
          <a:xfrm>
            <a:off x="9453270" y="1929901"/>
            <a:ext cx="1464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28mm</a:t>
            </a:r>
            <a:endParaRPr/>
          </a:p>
        </p:txBody>
      </p:sp>
      <p:sp>
        <p:nvSpPr>
          <p:cNvPr id="375" name="Google Shape;375;p9"/>
          <p:cNvSpPr txBox="1"/>
          <p:nvPr/>
        </p:nvSpPr>
        <p:spPr>
          <a:xfrm>
            <a:off x="9558288" y="2514676"/>
            <a:ext cx="1464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49mm</a:t>
            </a:r>
            <a:endParaRPr/>
          </a:p>
        </p:txBody>
      </p:sp>
      <p:sp>
        <p:nvSpPr>
          <p:cNvPr id="376" name="Google Shape;376;p9"/>
          <p:cNvSpPr txBox="1"/>
          <p:nvPr/>
        </p:nvSpPr>
        <p:spPr>
          <a:xfrm>
            <a:off x="6319478" y="4331652"/>
            <a:ext cx="1464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33mm</a:t>
            </a:r>
            <a:endParaRPr/>
          </a:p>
        </p:txBody>
      </p:sp>
      <p:sp>
        <p:nvSpPr>
          <p:cNvPr id="377" name="Google Shape;377;p9"/>
          <p:cNvSpPr txBox="1"/>
          <p:nvPr/>
        </p:nvSpPr>
        <p:spPr>
          <a:xfrm>
            <a:off x="6135565" y="4992594"/>
            <a:ext cx="1464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25mm</a:t>
            </a: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286456" y="239471"/>
            <a:ext cx="217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Tính</a:t>
            </a:r>
            <a:endParaRPr sz="3600">
              <a:solidFill>
                <a:schemeClr val="dk1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342</Words>
  <Application>Microsoft Office PowerPoint</Application>
  <PresentationFormat>Widescreen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Twentieth Century</vt:lpstr>
      <vt:lpstr>Coiny</vt:lpstr>
      <vt:lpstr>Times New Roman</vt:lpstr>
      <vt:lpstr>Baloo 2 ExtraBold</vt:lpstr>
      <vt:lpstr>Calibri</vt:lpstr>
      <vt:lpstr>Arial</vt:lpstr>
      <vt:lpstr>Bell MT</vt:lpstr>
      <vt:lpstr>Circuit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2022-08-10T15:53:00Z</dcterms:created>
  <dcterms:modified xsi:type="dcterms:W3CDTF">2023-11-23T05:18:26Z</dcterms:modified>
</cp:coreProperties>
</file>