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mp3" ContentType="audio/mpeg"/>
  <Default Extension="png" ContentType="image/png"/>
  <Default Extension="rels" ContentType="application/vnd.openxmlformats-package.relationships+xml"/>
  <Default Extension="wav" ContentType="audio/x-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2.xml" ContentType="application/vnd.openxmlformats-officedocument.theme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theme/theme3.xml" ContentType="application/vnd.openxmlformats-officedocument.theme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theme/themeOverride3.xml" ContentType="application/vnd.openxmlformats-officedocument.themeOverr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7" r:id="rId2"/>
    <p:sldMasterId id="2147483694" r:id="rId3"/>
    <p:sldMasterId id="2147483777" r:id="rId4"/>
  </p:sldMasterIdLst>
  <p:notesMasterIdLst>
    <p:notesMasterId r:id="rId24"/>
  </p:notesMasterIdLst>
  <p:sldIdLst>
    <p:sldId id="257" r:id="rId5"/>
    <p:sldId id="342" r:id="rId6"/>
    <p:sldId id="344" r:id="rId7"/>
    <p:sldId id="346" r:id="rId8"/>
    <p:sldId id="345" r:id="rId9"/>
    <p:sldId id="347" r:id="rId10"/>
    <p:sldId id="2007577185" r:id="rId11"/>
    <p:sldId id="2007577186" r:id="rId12"/>
    <p:sldId id="2007577189" r:id="rId13"/>
    <p:sldId id="317" r:id="rId14"/>
    <p:sldId id="349" r:id="rId15"/>
    <p:sldId id="266" r:id="rId16"/>
    <p:sldId id="2007577188" r:id="rId17"/>
    <p:sldId id="2007577182" r:id="rId18"/>
    <p:sldId id="267" r:id="rId19"/>
    <p:sldId id="274" r:id="rId20"/>
    <p:sldId id="2007577184" r:id="rId21"/>
    <p:sldId id="2007577183" r:id="rId22"/>
    <p:sldId id="278" r:id="rId2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B2626"/>
    <a:srgbClr val="660066"/>
    <a:srgbClr val="FF99FF"/>
    <a:srgbClr val="D3D3D3"/>
    <a:srgbClr val="FF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65" d="100"/>
          <a:sy n="65" d="100"/>
        </p:scale>
        <p:origin x="60" y="23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FDE60F6-225C-4E18-9749-68E25CA2208E}" type="datetimeFigureOut">
              <a:rPr lang="en-US" smtClean="0"/>
              <a:t>12/22/2023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95FB701-8DAC-448C-8A56-5496EE0CFA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12228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8" name="Google Shape;508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09" name="Google Shape;509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r>
              <a:rPr lang="en-US"/>
              <a:t>Chọn 1 trong 2 hoạt động khởi động</a:t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5" name="Google Shape;735;p1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6" name="Google Shape;736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5" name="Google Shape;735;p1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6" name="Google Shape;736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67498138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5" name="Google Shape;735;p1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6" name="Google Shape;736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87463616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2" name="Google Shape;772;p1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3" name="Google Shape;773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5" name="Google Shape;1065;p1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6" name="Google Shape;1066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5" name="Google Shape;1065;p1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6" name="Google Shape;1066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00119708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5" name="Google Shape;1065;p1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6" name="Google Shape;1066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73764530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8" name="Google Shape;1148;p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149" name="Google Shape;1149;p2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0" name="Google Shape;1150;p2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19</a:t>
            </a:fld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4.png"/><Relationship Id="rId4" Type="http://schemas.openxmlformats.org/officeDocument/2006/relationships/image" Target="../media/image5.png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6.png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3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12">
  <p:cSld name="Title and text 12">
    <p:bg>
      <p:bgPr>
        <a:solidFill>
          <a:schemeClr val="accent3"/>
        </a:solidFill>
        <a:effectLst/>
      </p:bgPr>
    </p:bg>
    <p:spTree>
      <p:nvGrpSpPr>
        <p:cNvPr id="1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Google Shape;13;p24"/>
          <p:cNvSpPr/>
          <p:nvPr/>
        </p:nvSpPr>
        <p:spPr>
          <a:xfrm>
            <a:off x="969463" y="698251"/>
            <a:ext cx="10253075" cy="5461499"/>
          </a:xfrm>
          <a:custGeom>
            <a:avLst/>
            <a:gdLst/>
            <a:ahLst/>
            <a:cxnLst/>
            <a:rect l="l" t="t" r="r" b="b"/>
            <a:pathLst>
              <a:path w="236974" h="158703" extrusionOk="0">
                <a:moveTo>
                  <a:pt x="17056" y="1"/>
                </a:moveTo>
                <a:cubicBezTo>
                  <a:pt x="7596" y="1"/>
                  <a:pt x="1" y="7573"/>
                  <a:pt x="1" y="17056"/>
                </a:cubicBezTo>
                <a:lnTo>
                  <a:pt x="1" y="158703"/>
                </a:lnTo>
                <a:lnTo>
                  <a:pt x="236974" y="158703"/>
                </a:lnTo>
                <a:lnTo>
                  <a:pt x="236974" y="17056"/>
                </a:lnTo>
                <a:cubicBezTo>
                  <a:pt x="236974" y="7573"/>
                  <a:pt x="229310" y="1"/>
                  <a:pt x="219919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89"/>
              <a:buFont typeface="Arial"/>
              <a:buNone/>
            </a:pPr>
            <a:endParaRPr sz="2489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4" name="Google Shape;14;p24"/>
          <p:cNvGrpSpPr/>
          <p:nvPr/>
        </p:nvGrpSpPr>
        <p:grpSpPr>
          <a:xfrm>
            <a:off x="460885" y="3927934"/>
            <a:ext cx="2631565" cy="2242525"/>
            <a:chOff x="345663" y="3179313"/>
            <a:chExt cx="1973674" cy="1681894"/>
          </a:xfrm>
        </p:grpSpPr>
        <p:sp>
          <p:nvSpPr>
            <p:cNvPr id="15" name="Google Shape;15;p24"/>
            <p:cNvSpPr/>
            <p:nvPr/>
          </p:nvSpPr>
          <p:spPr>
            <a:xfrm>
              <a:off x="736676" y="3491575"/>
              <a:ext cx="183500" cy="190019"/>
            </a:xfrm>
            <a:custGeom>
              <a:avLst/>
              <a:gdLst/>
              <a:ahLst/>
              <a:cxnLst/>
              <a:rect l="l" t="t" r="r" b="b"/>
              <a:pathLst>
                <a:path w="6755" h="6995" extrusionOk="0">
                  <a:moveTo>
                    <a:pt x="6732" y="5409"/>
                  </a:moveTo>
                  <a:lnTo>
                    <a:pt x="6546" y="6001"/>
                  </a:lnTo>
                  <a:lnTo>
                    <a:pt x="6546" y="6001"/>
                  </a:lnTo>
                  <a:cubicBezTo>
                    <a:pt x="6650" y="5823"/>
                    <a:pt x="6716" y="5624"/>
                    <a:pt x="6732" y="5409"/>
                  </a:cubicBezTo>
                  <a:close/>
                  <a:moveTo>
                    <a:pt x="6264" y="6901"/>
                  </a:moveTo>
                  <a:lnTo>
                    <a:pt x="6254" y="6932"/>
                  </a:lnTo>
                  <a:cubicBezTo>
                    <a:pt x="6258" y="6922"/>
                    <a:pt x="6261" y="6911"/>
                    <a:pt x="6264" y="6901"/>
                  </a:cubicBezTo>
                  <a:close/>
                  <a:moveTo>
                    <a:pt x="2041" y="1"/>
                  </a:moveTo>
                  <a:cubicBezTo>
                    <a:pt x="1645" y="1"/>
                    <a:pt x="1267" y="110"/>
                    <a:pt x="956" y="383"/>
                  </a:cubicBezTo>
                  <a:cubicBezTo>
                    <a:pt x="1" y="1247"/>
                    <a:pt x="569" y="2862"/>
                    <a:pt x="1229" y="3999"/>
                  </a:cubicBezTo>
                  <a:cubicBezTo>
                    <a:pt x="1797" y="5136"/>
                    <a:pt x="2548" y="6273"/>
                    <a:pt x="3685" y="6841"/>
                  </a:cubicBezTo>
                  <a:cubicBezTo>
                    <a:pt x="3958" y="6946"/>
                    <a:pt x="4253" y="6995"/>
                    <a:pt x="4548" y="6995"/>
                  </a:cubicBezTo>
                  <a:cubicBezTo>
                    <a:pt x="5288" y="6995"/>
                    <a:pt x="6028" y="6687"/>
                    <a:pt x="6429" y="6173"/>
                  </a:cubicBezTo>
                  <a:lnTo>
                    <a:pt x="6429" y="6173"/>
                  </a:lnTo>
                  <a:cubicBezTo>
                    <a:pt x="6393" y="6419"/>
                    <a:pt x="6338" y="6662"/>
                    <a:pt x="6264" y="6901"/>
                  </a:cubicBezTo>
                  <a:lnTo>
                    <a:pt x="6264" y="6901"/>
                  </a:lnTo>
                  <a:lnTo>
                    <a:pt x="6546" y="6001"/>
                  </a:lnTo>
                  <a:lnTo>
                    <a:pt x="6546" y="6001"/>
                  </a:lnTo>
                  <a:cubicBezTo>
                    <a:pt x="6512" y="6061"/>
                    <a:pt x="6472" y="6118"/>
                    <a:pt x="6429" y="6173"/>
                  </a:cubicBezTo>
                  <a:lnTo>
                    <a:pt x="6429" y="6173"/>
                  </a:lnTo>
                  <a:cubicBezTo>
                    <a:pt x="6754" y="3988"/>
                    <a:pt x="5638" y="1596"/>
                    <a:pt x="3685" y="497"/>
                  </a:cubicBezTo>
                  <a:cubicBezTo>
                    <a:pt x="3193" y="218"/>
                    <a:pt x="2599" y="1"/>
                    <a:pt x="204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89"/>
                <a:buFont typeface="Arial"/>
                <a:buNone/>
              </a:pPr>
              <a:endParaRPr sz="248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" name="Google Shape;16;p24"/>
            <p:cNvSpPr/>
            <p:nvPr/>
          </p:nvSpPr>
          <p:spPr>
            <a:xfrm>
              <a:off x="721246" y="3476878"/>
              <a:ext cx="214685" cy="218868"/>
            </a:xfrm>
            <a:custGeom>
              <a:avLst/>
              <a:gdLst/>
              <a:ahLst/>
              <a:cxnLst/>
              <a:rect l="l" t="t" r="r" b="b"/>
              <a:pathLst>
                <a:path w="7903" h="8057" extrusionOk="0">
                  <a:moveTo>
                    <a:pt x="2867" y="1109"/>
                  </a:moveTo>
                  <a:cubicBezTo>
                    <a:pt x="3964" y="1109"/>
                    <a:pt x="5257" y="2456"/>
                    <a:pt x="5685" y="3312"/>
                  </a:cubicBezTo>
                  <a:cubicBezTo>
                    <a:pt x="6285" y="4293"/>
                    <a:pt x="6536" y="5391"/>
                    <a:pt x="6416" y="6477"/>
                  </a:cubicBezTo>
                  <a:lnTo>
                    <a:pt x="6416" y="6477"/>
                  </a:lnTo>
                  <a:cubicBezTo>
                    <a:pt x="6128" y="6806"/>
                    <a:pt x="5682" y="6996"/>
                    <a:pt x="5208" y="6996"/>
                  </a:cubicBezTo>
                  <a:cubicBezTo>
                    <a:pt x="4253" y="6905"/>
                    <a:pt x="3593" y="6245"/>
                    <a:pt x="3116" y="5586"/>
                  </a:cubicBezTo>
                  <a:cubicBezTo>
                    <a:pt x="2365" y="4540"/>
                    <a:pt x="1137" y="2744"/>
                    <a:pt x="1888" y="1607"/>
                  </a:cubicBezTo>
                  <a:cubicBezTo>
                    <a:pt x="2168" y="1253"/>
                    <a:pt x="2507" y="1109"/>
                    <a:pt x="2867" y="1109"/>
                  </a:cubicBezTo>
                  <a:close/>
                  <a:moveTo>
                    <a:pt x="2547" y="0"/>
                  </a:moveTo>
                  <a:cubicBezTo>
                    <a:pt x="1657" y="0"/>
                    <a:pt x="872" y="405"/>
                    <a:pt x="569" y="1493"/>
                  </a:cubicBezTo>
                  <a:cubicBezTo>
                    <a:pt x="0" y="3403"/>
                    <a:pt x="1797" y="6336"/>
                    <a:pt x="3320" y="7473"/>
                  </a:cubicBezTo>
                  <a:cubicBezTo>
                    <a:pt x="3865" y="7853"/>
                    <a:pt x="4563" y="8056"/>
                    <a:pt x="5249" y="8056"/>
                  </a:cubicBezTo>
                  <a:cubicBezTo>
                    <a:pt x="5660" y="8056"/>
                    <a:pt x="6067" y="7983"/>
                    <a:pt x="6434" y="7832"/>
                  </a:cubicBezTo>
                  <a:lnTo>
                    <a:pt x="6434" y="7832"/>
                  </a:lnTo>
                  <a:cubicBezTo>
                    <a:pt x="6552" y="7946"/>
                    <a:pt x="6711" y="8009"/>
                    <a:pt x="6866" y="8009"/>
                  </a:cubicBezTo>
                  <a:cubicBezTo>
                    <a:pt x="7094" y="8009"/>
                    <a:pt x="7316" y="7873"/>
                    <a:pt x="7391" y="7564"/>
                  </a:cubicBezTo>
                  <a:cubicBezTo>
                    <a:pt x="7441" y="7364"/>
                    <a:pt x="7481" y="7163"/>
                    <a:pt x="7512" y="6961"/>
                  </a:cubicBezTo>
                  <a:lnTo>
                    <a:pt x="7512" y="6961"/>
                  </a:lnTo>
                  <a:cubicBezTo>
                    <a:pt x="7682" y="6703"/>
                    <a:pt x="7805" y="6397"/>
                    <a:pt x="7868" y="6041"/>
                  </a:cubicBezTo>
                  <a:cubicBezTo>
                    <a:pt x="7903" y="5794"/>
                    <a:pt x="7764" y="5601"/>
                    <a:pt x="7573" y="5491"/>
                  </a:cubicBezTo>
                  <a:lnTo>
                    <a:pt x="7573" y="5491"/>
                  </a:lnTo>
                  <a:cubicBezTo>
                    <a:pt x="7460" y="3889"/>
                    <a:pt x="6760" y="2349"/>
                    <a:pt x="5504" y="1220"/>
                  </a:cubicBezTo>
                  <a:cubicBezTo>
                    <a:pt x="4779" y="557"/>
                    <a:pt x="3591" y="0"/>
                    <a:pt x="254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89"/>
                <a:buFont typeface="Arial"/>
                <a:buNone/>
              </a:pPr>
              <a:endParaRPr sz="248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" name="Google Shape;17;p24"/>
            <p:cNvSpPr/>
            <p:nvPr/>
          </p:nvSpPr>
          <p:spPr>
            <a:xfrm>
              <a:off x="1017128" y="3571847"/>
              <a:ext cx="224274" cy="231147"/>
            </a:xfrm>
            <a:custGeom>
              <a:avLst/>
              <a:gdLst/>
              <a:ahLst/>
              <a:cxnLst/>
              <a:rect l="l" t="t" r="r" b="b"/>
              <a:pathLst>
                <a:path w="8256" h="8509" extrusionOk="0">
                  <a:moveTo>
                    <a:pt x="4755" y="1138"/>
                  </a:moveTo>
                  <a:cubicBezTo>
                    <a:pt x="5516" y="1138"/>
                    <a:pt x="6199" y="1560"/>
                    <a:pt x="6436" y="2545"/>
                  </a:cubicBezTo>
                  <a:cubicBezTo>
                    <a:pt x="6823" y="3977"/>
                    <a:pt x="6436" y="5683"/>
                    <a:pt x="5413" y="6638"/>
                  </a:cubicBezTo>
                  <a:cubicBezTo>
                    <a:pt x="4890" y="7109"/>
                    <a:pt x="4184" y="7363"/>
                    <a:pt x="3492" y="7363"/>
                  </a:cubicBezTo>
                  <a:cubicBezTo>
                    <a:pt x="2680" y="7363"/>
                    <a:pt x="1888" y="7013"/>
                    <a:pt x="1434" y="6251"/>
                  </a:cubicBezTo>
                  <a:cubicBezTo>
                    <a:pt x="1413" y="6216"/>
                    <a:pt x="1390" y="6184"/>
                    <a:pt x="1366" y="6156"/>
                  </a:cubicBezTo>
                  <a:lnTo>
                    <a:pt x="1366" y="6156"/>
                  </a:lnTo>
                  <a:cubicBezTo>
                    <a:pt x="1222" y="4676"/>
                    <a:pt x="1646" y="3115"/>
                    <a:pt x="2752" y="2090"/>
                  </a:cubicBezTo>
                  <a:cubicBezTo>
                    <a:pt x="3296" y="1492"/>
                    <a:pt x="4058" y="1138"/>
                    <a:pt x="4755" y="1138"/>
                  </a:cubicBezTo>
                  <a:close/>
                  <a:moveTo>
                    <a:pt x="4826" y="1"/>
                  </a:moveTo>
                  <a:cubicBezTo>
                    <a:pt x="4129" y="1"/>
                    <a:pt x="3400" y="226"/>
                    <a:pt x="2752" y="657"/>
                  </a:cubicBezTo>
                  <a:cubicBezTo>
                    <a:pt x="660" y="1976"/>
                    <a:pt x="1" y="4637"/>
                    <a:pt x="387" y="6911"/>
                  </a:cubicBezTo>
                  <a:cubicBezTo>
                    <a:pt x="425" y="7220"/>
                    <a:pt x="624" y="7355"/>
                    <a:pt x="840" y="7355"/>
                  </a:cubicBezTo>
                  <a:cubicBezTo>
                    <a:pt x="853" y="7355"/>
                    <a:pt x="867" y="7355"/>
                    <a:pt x="880" y="7354"/>
                  </a:cubicBezTo>
                  <a:lnTo>
                    <a:pt x="880" y="7354"/>
                  </a:lnTo>
                  <a:cubicBezTo>
                    <a:pt x="1572" y="8109"/>
                    <a:pt x="2551" y="8508"/>
                    <a:pt x="3550" y="8508"/>
                  </a:cubicBezTo>
                  <a:cubicBezTo>
                    <a:pt x="4219" y="8508"/>
                    <a:pt x="4898" y="8329"/>
                    <a:pt x="5504" y="7957"/>
                  </a:cubicBezTo>
                  <a:cubicBezTo>
                    <a:pt x="7391" y="6820"/>
                    <a:pt x="8255" y="3977"/>
                    <a:pt x="7482" y="1885"/>
                  </a:cubicBezTo>
                  <a:cubicBezTo>
                    <a:pt x="7017" y="602"/>
                    <a:pt x="5965" y="1"/>
                    <a:pt x="482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89"/>
                <a:buFont typeface="Arial"/>
                <a:buNone/>
              </a:pPr>
              <a:endParaRPr sz="248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" name="Google Shape;18;p24"/>
            <p:cNvSpPr/>
            <p:nvPr/>
          </p:nvSpPr>
          <p:spPr>
            <a:xfrm>
              <a:off x="867639" y="3179313"/>
              <a:ext cx="237232" cy="303895"/>
            </a:xfrm>
            <a:custGeom>
              <a:avLst/>
              <a:gdLst/>
              <a:ahLst/>
              <a:cxnLst/>
              <a:rect l="l" t="t" r="r" b="b"/>
              <a:pathLst>
                <a:path w="8733" h="11187" extrusionOk="0">
                  <a:moveTo>
                    <a:pt x="4526" y="1"/>
                  </a:moveTo>
                  <a:cubicBezTo>
                    <a:pt x="2616" y="1"/>
                    <a:pt x="1003" y="1648"/>
                    <a:pt x="569" y="3465"/>
                  </a:cubicBezTo>
                  <a:cubicBezTo>
                    <a:pt x="1" y="6102"/>
                    <a:pt x="865" y="9150"/>
                    <a:pt x="2843" y="11037"/>
                  </a:cubicBezTo>
                  <a:cubicBezTo>
                    <a:pt x="2948" y="11141"/>
                    <a:pt x="3071" y="11186"/>
                    <a:pt x="3193" y="11186"/>
                  </a:cubicBezTo>
                  <a:cubicBezTo>
                    <a:pt x="3630" y="11186"/>
                    <a:pt x="4061" y="10617"/>
                    <a:pt x="3616" y="10173"/>
                  </a:cubicBezTo>
                  <a:cubicBezTo>
                    <a:pt x="2275" y="8854"/>
                    <a:pt x="1524" y="7057"/>
                    <a:pt x="1524" y="5170"/>
                  </a:cubicBezTo>
                  <a:cubicBezTo>
                    <a:pt x="1605" y="3389"/>
                    <a:pt x="2515" y="1175"/>
                    <a:pt x="4382" y="1175"/>
                  </a:cubicBezTo>
                  <a:cubicBezTo>
                    <a:pt x="4612" y="1175"/>
                    <a:pt x="4857" y="1209"/>
                    <a:pt x="5117" y="1282"/>
                  </a:cubicBezTo>
                  <a:cubicBezTo>
                    <a:pt x="7118" y="1850"/>
                    <a:pt x="7869" y="4602"/>
                    <a:pt x="7505" y="6398"/>
                  </a:cubicBezTo>
                  <a:cubicBezTo>
                    <a:pt x="7118" y="8013"/>
                    <a:pt x="5890" y="9241"/>
                    <a:pt x="4458" y="9900"/>
                  </a:cubicBezTo>
                  <a:cubicBezTo>
                    <a:pt x="3894" y="10133"/>
                    <a:pt x="4228" y="10931"/>
                    <a:pt x="4748" y="10931"/>
                  </a:cubicBezTo>
                  <a:cubicBezTo>
                    <a:pt x="4837" y="10931"/>
                    <a:pt x="4930" y="10908"/>
                    <a:pt x="5026" y="10855"/>
                  </a:cubicBezTo>
                  <a:cubicBezTo>
                    <a:pt x="7209" y="9900"/>
                    <a:pt x="8733" y="7808"/>
                    <a:pt x="8733" y="5443"/>
                  </a:cubicBezTo>
                  <a:cubicBezTo>
                    <a:pt x="8733" y="3260"/>
                    <a:pt x="7505" y="417"/>
                    <a:pt x="5117" y="54"/>
                  </a:cubicBezTo>
                  <a:cubicBezTo>
                    <a:pt x="4918" y="18"/>
                    <a:pt x="4720" y="1"/>
                    <a:pt x="452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89"/>
                <a:buFont typeface="Arial"/>
                <a:buNone/>
              </a:pPr>
              <a:endParaRPr sz="248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" name="Google Shape;19;p24"/>
            <p:cNvSpPr/>
            <p:nvPr/>
          </p:nvSpPr>
          <p:spPr>
            <a:xfrm>
              <a:off x="870735" y="3356186"/>
              <a:ext cx="513772" cy="1501844"/>
            </a:xfrm>
            <a:custGeom>
              <a:avLst/>
              <a:gdLst/>
              <a:ahLst/>
              <a:cxnLst/>
              <a:rect l="l" t="t" r="r" b="b"/>
              <a:pathLst>
                <a:path w="18913" h="55286" extrusionOk="0">
                  <a:moveTo>
                    <a:pt x="4276" y="0"/>
                  </a:moveTo>
                  <a:cubicBezTo>
                    <a:pt x="4061" y="0"/>
                    <a:pt x="3855" y="123"/>
                    <a:pt x="3775" y="417"/>
                  </a:cubicBezTo>
                  <a:cubicBezTo>
                    <a:pt x="1" y="19837"/>
                    <a:pt x="7846" y="38688"/>
                    <a:pt x="17715" y="54993"/>
                  </a:cubicBezTo>
                  <a:cubicBezTo>
                    <a:pt x="17829" y="55200"/>
                    <a:pt x="18002" y="55286"/>
                    <a:pt x="18173" y="55286"/>
                  </a:cubicBezTo>
                  <a:cubicBezTo>
                    <a:pt x="18547" y="55286"/>
                    <a:pt x="18912" y="54876"/>
                    <a:pt x="18647" y="54424"/>
                  </a:cubicBezTo>
                  <a:cubicBezTo>
                    <a:pt x="8983" y="38415"/>
                    <a:pt x="1138" y="19837"/>
                    <a:pt x="4912" y="713"/>
                  </a:cubicBezTo>
                  <a:cubicBezTo>
                    <a:pt x="4968" y="297"/>
                    <a:pt x="4610" y="0"/>
                    <a:pt x="427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89"/>
                <a:buFont typeface="Arial"/>
                <a:buNone/>
              </a:pPr>
              <a:endParaRPr sz="248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" name="Google Shape;20;p24"/>
            <p:cNvSpPr/>
            <p:nvPr/>
          </p:nvSpPr>
          <p:spPr>
            <a:xfrm>
              <a:off x="845390" y="3610476"/>
              <a:ext cx="122650" cy="114609"/>
            </a:xfrm>
            <a:custGeom>
              <a:avLst/>
              <a:gdLst/>
              <a:ahLst/>
              <a:cxnLst/>
              <a:rect l="l" t="t" r="r" b="b"/>
              <a:pathLst>
                <a:path w="4515" h="4219" extrusionOk="0">
                  <a:moveTo>
                    <a:pt x="790" y="0"/>
                  </a:moveTo>
                  <a:cubicBezTo>
                    <a:pt x="351" y="0"/>
                    <a:pt x="1" y="576"/>
                    <a:pt x="365" y="941"/>
                  </a:cubicBezTo>
                  <a:cubicBezTo>
                    <a:pt x="1388" y="1987"/>
                    <a:pt x="2343" y="3033"/>
                    <a:pt x="3298" y="4079"/>
                  </a:cubicBezTo>
                  <a:cubicBezTo>
                    <a:pt x="3421" y="4177"/>
                    <a:pt x="3552" y="4219"/>
                    <a:pt x="3677" y="4219"/>
                  </a:cubicBezTo>
                  <a:cubicBezTo>
                    <a:pt x="4133" y="4219"/>
                    <a:pt x="4515" y="3661"/>
                    <a:pt x="4140" y="3215"/>
                  </a:cubicBezTo>
                  <a:cubicBezTo>
                    <a:pt x="3094" y="2169"/>
                    <a:pt x="2161" y="1123"/>
                    <a:pt x="1206" y="190"/>
                  </a:cubicBezTo>
                  <a:cubicBezTo>
                    <a:pt x="1072" y="56"/>
                    <a:pt x="927" y="0"/>
                    <a:pt x="79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89"/>
                <a:buFont typeface="Arial"/>
                <a:buNone/>
              </a:pPr>
              <a:endParaRPr sz="248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" name="Google Shape;21;p24"/>
            <p:cNvSpPr/>
            <p:nvPr/>
          </p:nvSpPr>
          <p:spPr>
            <a:xfrm>
              <a:off x="953073" y="3699197"/>
              <a:ext cx="169075" cy="138922"/>
            </a:xfrm>
            <a:custGeom>
              <a:avLst/>
              <a:gdLst/>
              <a:ahLst/>
              <a:cxnLst/>
              <a:rect l="l" t="t" r="r" b="b"/>
              <a:pathLst>
                <a:path w="6224" h="5114" extrusionOk="0">
                  <a:moveTo>
                    <a:pt x="5338" y="0"/>
                  </a:moveTo>
                  <a:cubicBezTo>
                    <a:pt x="5227" y="0"/>
                    <a:pt x="5116" y="39"/>
                    <a:pt x="5019" y="131"/>
                  </a:cubicBezTo>
                  <a:cubicBezTo>
                    <a:pt x="3496" y="1472"/>
                    <a:pt x="1972" y="2791"/>
                    <a:pt x="381" y="4110"/>
                  </a:cubicBezTo>
                  <a:cubicBezTo>
                    <a:pt x="1" y="4490"/>
                    <a:pt x="397" y="5114"/>
                    <a:pt x="861" y="5114"/>
                  </a:cubicBezTo>
                  <a:cubicBezTo>
                    <a:pt x="981" y="5114"/>
                    <a:pt x="1105" y="5072"/>
                    <a:pt x="1222" y="4974"/>
                  </a:cubicBezTo>
                  <a:cubicBezTo>
                    <a:pt x="2745" y="3655"/>
                    <a:pt x="4246" y="2314"/>
                    <a:pt x="5770" y="995"/>
                  </a:cubicBezTo>
                  <a:cubicBezTo>
                    <a:pt x="6224" y="614"/>
                    <a:pt x="5779" y="0"/>
                    <a:pt x="533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89"/>
                <a:buFont typeface="Arial"/>
                <a:buNone/>
              </a:pPr>
              <a:endParaRPr sz="248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" name="Google Shape;22;p24"/>
            <p:cNvSpPr/>
            <p:nvPr/>
          </p:nvSpPr>
          <p:spPr>
            <a:xfrm>
              <a:off x="1778807" y="4170102"/>
              <a:ext cx="239704" cy="400575"/>
            </a:xfrm>
            <a:custGeom>
              <a:avLst/>
              <a:gdLst/>
              <a:ahLst/>
              <a:cxnLst/>
              <a:rect l="l" t="t" r="r" b="b"/>
              <a:pathLst>
                <a:path w="8824" h="14746" extrusionOk="0">
                  <a:moveTo>
                    <a:pt x="2974" y="1"/>
                  </a:moveTo>
                  <a:cubicBezTo>
                    <a:pt x="2810" y="1"/>
                    <a:pt x="2644" y="18"/>
                    <a:pt x="2479" y="55"/>
                  </a:cubicBezTo>
                  <a:cubicBezTo>
                    <a:pt x="1433" y="237"/>
                    <a:pt x="569" y="1192"/>
                    <a:pt x="296" y="2238"/>
                  </a:cubicBezTo>
                  <a:cubicBezTo>
                    <a:pt x="0" y="3262"/>
                    <a:pt x="114" y="4308"/>
                    <a:pt x="296" y="5354"/>
                  </a:cubicBezTo>
                  <a:cubicBezTo>
                    <a:pt x="864" y="8765"/>
                    <a:pt x="2274" y="11994"/>
                    <a:pt x="4457" y="14632"/>
                  </a:cubicBezTo>
                  <a:lnTo>
                    <a:pt x="5890" y="14745"/>
                  </a:lnTo>
                  <a:cubicBezTo>
                    <a:pt x="7777" y="13222"/>
                    <a:pt x="8823" y="10766"/>
                    <a:pt x="8732" y="8287"/>
                  </a:cubicBezTo>
                  <a:cubicBezTo>
                    <a:pt x="8732" y="5922"/>
                    <a:pt x="7595" y="3557"/>
                    <a:pt x="5981" y="1761"/>
                  </a:cubicBezTo>
                  <a:cubicBezTo>
                    <a:pt x="5225" y="846"/>
                    <a:pt x="4122" y="1"/>
                    <a:pt x="297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89"/>
                <a:buFont typeface="Arial"/>
                <a:buNone/>
              </a:pPr>
              <a:endParaRPr sz="248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" name="Google Shape;23;p24"/>
            <p:cNvSpPr/>
            <p:nvPr/>
          </p:nvSpPr>
          <p:spPr>
            <a:xfrm>
              <a:off x="1761394" y="4154917"/>
              <a:ext cx="283059" cy="429805"/>
            </a:xfrm>
            <a:custGeom>
              <a:avLst/>
              <a:gdLst/>
              <a:ahLst/>
              <a:cxnLst/>
              <a:rect l="l" t="t" r="r" b="b"/>
              <a:pathLst>
                <a:path w="10420" h="15822" extrusionOk="0">
                  <a:moveTo>
                    <a:pt x="3589" y="1"/>
                  </a:moveTo>
                  <a:cubicBezTo>
                    <a:pt x="899" y="1"/>
                    <a:pt x="1" y="3131"/>
                    <a:pt x="277" y="5344"/>
                  </a:cubicBezTo>
                  <a:cubicBezTo>
                    <a:pt x="641" y="9142"/>
                    <a:pt x="2347" y="12644"/>
                    <a:pt x="4734" y="15577"/>
                  </a:cubicBezTo>
                  <a:cubicBezTo>
                    <a:pt x="4820" y="15710"/>
                    <a:pt x="4932" y="15766"/>
                    <a:pt x="5049" y="15766"/>
                  </a:cubicBezTo>
                  <a:cubicBezTo>
                    <a:pt x="5430" y="15766"/>
                    <a:pt x="5850" y="15171"/>
                    <a:pt x="5485" y="14736"/>
                  </a:cubicBezTo>
                  <a:cubicBezTo>
                    <a:pt x="3961" y="12826"/>
                    <a:pt x="2824" y="10643"/>
                    <a:pt x="2074" y="8278"/>
                  </a:cubicBezTo>
                  <a:cubicBezTo>
                    <a:pt x="1687" y="7141"/>
                    <a:pt x="1414" y="5913"/>
                    <a:pt x="1323" y="4685"/>
                  </a:cubicBezTo>
                  <a:cubicBezTo>
                    <a:pt x="1323" y="3821"/>
                    <a:pt x="1414" y="2320"/>
                    <a:pt x="2165" y="1751"/>
                  </a:cubicBezTo>
                  <a:cubicBezTo>
                    <a:pt x="2623" y="1413"/>
                    <a:pt x="3115" y="1262"/>
                    <a:pt x="3605" y="1262"/>
                  </a:cubicBezTo>
                  <a:cubicBezTo>
                    <a:pt x="4233" y="1262"/>
                    <a:pt x="4857" y="1511"/>
                    <a:pt x="5394" y="1933"/>
                  </a:cubicBezTo>
                  <a:cubicBezTo>
                    <a:pt x="9464" y="5071"/>
                    <a:pt x="10124" y="11507"/>
                    <a:pt x="6144" y="14918"/>
                  </a:cubicBezTo>
                  <a:cubicBezTo>
                    <a:pt x="5704" y="15288"/>
                    <a:pt x="6055" y="15821"/>
                    <a:pt x="6500" y="15821"/>
                  </a:cubicBezTo>
                  <a:cubicBezTo>
                    <a:pt x="6629" y="15821"/>
                    <a:pt x="6767" y="15776"/>
                    <a:pt x="6895" y="15668"/>
                  </a:cubicBezTo>
                  <a:cubicBezTo>
                    <a:pt x="9282" y="13690"/>
                    <a:pt x="10419" y="10552"/>
                    <a:pt x="9851" y="7527"/>
                  </a:cubicBezTo>
                  <a:cubicBezTo>
                    <a:pt x="9373" y="4685"/>
                    <a:pt x="7281" y="523"/>
                    <a:pt x="4166" y="46"/>
                  </a:cubicBezTo>
                  <a:cubicBezTo>
                    <a:pt x="3965" y="15"/>
                    <a:pt x="3773" y="1"/>
                    <a:pt x="358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89"/>
                <a:buFont typeface="Arial"/>
                <a:buNone/>
              </a:pPr>
              <a:endParaRPr sz="248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" name="Google Shape;24;p24"/>
            <p:cNvSpPr/>
            <p:nvPr/>
          </p:nvSpPr>
          <p:spPr>
            <a:xfrm>
              <a:off x="1506369" y="4465060"/>
              <a:ext cx="411495" cy="396147"/>
            </a:xfrm>
            <a:custGeom>
              <a:avLst/>
              <a:gdLst/>
              <a:ahLst/>
              <a:cxnLst/>
              <a:rect l="l" t="t" r="r" b="b"/>
              <a:pathLst>
                <a:path w="15148" h="14583" extrusionOk="0">
                  <a:moveTo>
                    <a:pt x="4490" y="1224"/>
                  </a:moveTo>
                  <a:cubicBezTo>
                    <a:pt x="6715" y="1224"/>
                    <a:pt x="8919" y="3244"/>
                    <a:pt x="10143" y="5024"/>
                  </a:cubicBezTo>
                  <a:cubicBezTo>
                    <a:pt x="11166" y="6616"/>
                    <a:pt x="11735" y="8322"/>
                    <a:pt x="11848" y="10232"/>
                  </a:cubicBezTo>
                  <a:cubicBezTo>
                    <a:pt x="10984" y="9277"/>
                    <a:pt x="10143" y="8322"/>
                    <a:pt x="9279" y="7389"/>
                  </a:cubicBezTo>
                  <a:cubicBezTo>
                    <a:pt x="9172" y="7283"/>
                    <a:pt x="9052" y="7237"/>
                    <a:pt x="8935" y="7237"/>
                  </a:cubicBezTo>
                  <a:cubicBezTo>
                    <a:pt x="8528" y="7237"/>
                    <a:pt x="8157" y="7789"/>
                    <a:pt x="8528" y="8231"/>
                  </a:cubicBezTo>
                  <a:cubicBezTo>
                    <a:pt x="9279" y="9095"/>
                    <a:pt x="10143" y="9936"/>
                    <a:pt x="10893" y="10800"/>
                  </a:cubicBezTo>
                  <a:cubicBezTo>
                    <a:pt x="10770" y="10805"/>
                    <a:pt x="10648" y="10808"/>
                    <a:pt x="10525" y="10808"/>
                  </a:cubicBezTo>
                  <a:cubicBezTo>
                    <a:pt x="8394" y="10808"/>
                    <a:pt x="6440" y="10058"/>
                    <a:pt x="4913" y="8617"/>
                  </a:cubicBezTo>
                  <a:cubicBezTo>
                    <a:pt x="3412" y="7185"/>
                    <a:pt x="274" y="1500"/>
                    <a:pt x="4344" y="1227"/>
                  </a:cubicBezTo>
                  <a:cubicBezTo>
                    <a:pt x="4393" y="1225"/>
                    <a:pt x="4441" y="1224"/>
                    <a:pt x="4490" y="1224"/>
                  </a:cubicBezTo>
                  <a:close/>
                  <a:moveTo>
                    <a:pt x="4289" y="1"/>
                  </a:moveTo>
                  <a:cubicBezTo>
                    <a:pt x="3575" y="1"/>
                    <a:pt x="2887" y="193"/>
                    <a:pt x="2275" y="658"/>
                  </a:cubicBezTo>
                  <a:cubicBezTo>
                    <a:pt x="1" y="2455"/>
                    <a:pt x="1706" y="6434"/>
                    <a:pt x="3025" y="8231"/>
                  </a:cubicBezTo>
                  <a:cubicBezTo>
                    <a:pt x="4897" y="10720"/>
                    <a:pt x="7745" y="11955"/>
                    <a:pt x="10748" y="11955"/>
                  </a:cubicBezTo>
                  <a:cubicBezTo>
                    <a:pt x="10955" y="11955"/>
                    <a:pt x="11163" y="11949"/>
                    <a:pt x="11371" y="11937"/>
                  </a:cubicBezTo>
                  <a:cubicBezTo>
                    <a:pt x="11553" y="11937"/>
                    <a:pt x="11644" y="11846"/>
                    <a:pt x="11735" y="11846"/>
                  </a:cubicBezTo>
                  <a:cubicBezTo>
                    <a:pt x="12508" y="12688"/>
                    <a:pt x="13167" y="13552"/>
                    <a:pt x="13918" y="14393"/>
                  </a:cubicBezTo>
                  <a:cubicBezTo>
                    <a:pt x="14030" y="14526"/>
                    <a:pt x="14163" y="14582"/>
                    <a:pt x="14295" y="14582"/>
                  </a:cubicBezTo>
                  <a:cubicBezTo>
                    <a:pt x="14727" y="14582"/>
                    <a:pt x="15147" y="13987"/>
                    <a:pt x="14782" y="13552"/>
                  </a:cubicBezTo>
                  <a:cubicBezTo>
                    <a:pt x="14122" y="12870"/>
                    <a:pt x="13554" y="12119"/>
                    <a:pt x="12872" y="11460"/>
                  </a:cubicBezTo>
                  <a:cubicBezTo>
                    <a:pt x="12985" y="11369"/>
                    <a:pt x="12985" y="11278"/>
                    <a:pt x="12985" y="11164"/>
                  </a:cubicBezTo>
                  <a:cubicBezTo>
                    <a:pt x="13167" y="8140"/>
                    <a:pt x="12030" y="5115"/>
                    <a:pt x="9847" y="2841"/>
                  </a:cubicBezTo>
                  <a:cubicBezTo>
                    <a:pt x="8583" y="1577"/>
                    <a:pt x="6332" y="1"/>
                    <a:pt x="428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89"/>
                <a:buFont typeface="Arial"/>
                <a:buNone/>
              </a:pPr>
              <a:endParaRPr sz="248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" name="Google Shape;25;p24"/>
            <p:cNvSpPr/>
            <p:nvPr/>
          </p:nvSpPr>
          <p:spPr>
            <a:xfrm>
              <a:off x="1881953" y="4343469"/>
              <a:ext cx="111105" cy="509914"/>
            </a:xfrm>
            <a:custGeom>
              <a:avLst/>
              <a:gdLst/>
              <a:ahLst/>
              <a:cxnLst/>
              <a:rect l="l" t="t" r="r" b="b"/>
              <a:pathLst>
                <a:path w="4090" h="18771" extrusionOk="0">
                  <a:moveTo>
                    <a:pt x="569" y="1"/>
                  </a:moveTo>
                  <a:cubicBezTo>
                    <a:pt x="285" y="1"/>
                    <a:pt x="1" y="166"/>
                    <a:pt x="1" y="495"/>
                  </a:cubicBezTo>
                  <a:cubicBezTo>
                    <a:pt x="92" y="6658"/>
                    <a:pt x="1047" y="12616"/>
                    <a:pt x="2843" y="18392"/>
                  </a:cubicBezTo>
                  <a:cubicBezTo>
                    <a:pt x="2962" y="18656"/>
                    <a:pt x="3197" y="18770"/>
                    <a:pt x="3425" y="18770"/>
                  </a:cubicBezTo>
                  <a:cubicBezTo>
                    <a:pt x="3765" y="18770"/>
                    <a:pt x="4089" y="18514"/>
                    <a:pt x="3980" y="18119"/>
                  </a:cubicBezTo>
                  <a:cubicBezTo>
                    <a:pt x="2184" y="12343"/>
                    <a:pt x="1229" y="6544"/>
                    <a:pt x="1138" y="495"/>
                  </a:cubicBezTo>
                  <a:cubicBezTo>
                    <a:pt x="1138" y="166"/>
                    <a:pt x="854" y="1"/>
                    <a:pt x="56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89"/>
                <a:buFont typeface="Arial"/>
                <a:buNone/>
              </a:pPr>
              <a:endParaRPr sz="248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" name="Google Shape;26;p24"/>
            <p:cNvSpPr/>
            <p:nvPr/>
          </p:nvSpPr>
          <p:spPr>
            <a:xfrm>
              <a:off x="2028970" y="4416787"/>
              <a:ext cx="290367" cy="439340"/>
            </a:xfrm>
            <a:custGeom>
              <a:avLst/>
              <a:gdLst/>
              <a:ahLst/>
              <a:cxnLst/>
              <a:rect l="l" t="t" r="r" b="b"/>
              <a:pathLst>
                <a:path w="10689" h="16173" extrusionOk="0">
                  <a:moveTo>
                    <a:pt x="5705" y="1145"/>
                  </a:moveTo>
                  <a:cubicBezTo>
                    <a:pt x="5913" y="1145"/>
                    <a:pt x="6127" y="1165"/>
                    <a:pt x="6345" y="1207"/>
                  </a:cubicBezTo>
                  <a:cubicBezTo>
                    <a:pt x="8619" y="1685"/>
                    <a:pt x="9370" y="5096"/>
                    <a:pt x="8892" y="7074"/>
                  </a:cubicBezTo>
                  <a:cubicBezTo>
                    <a:pt x="8458" y="9225"/>
                    <a:pt x="6708" y="10830"/>
                    <a:pt x="4530" y="10830"/>
                  </a:cubicBezTo>
                  <a:cubicBezTo>
                    <a:pt x="4313" y="10830"/>
                    <a:pt x="4092" y="10814"/>
                    <a:pt x="3867" y="10781"/>
                  </a:cubicBezTo>
                  <a:cubicBezTo>
                    <a:pt x="4162" y="10303"/>
                    <a:pt x="4435" y="9826"/>
                    <a:pt x="4731" y="9439"/>
                  </a:cubicBezTo>
                  <a:cubicBezTo>
                    <a:pt x="4996" y="8987"/>
                    <a:pt x="4587" y="8577"/>
                    <a:pt x="4180" y="8577"/>
                  </a:cubicBezTo>
                  <a:cubicBezTo>
                    <a:pt x="3993" y="8577"/>
                    <a:pt x="3806" y="8663"/>
                    <a:pt x="3685" y="8871"/>
                  </a:cubicBezTo>
                  <a:cubicBezTo>
                    <a:pt x="3298" y="9439"/>
                    <a:pt x="2934" y="10099"/>
                    <a:pt x="2639" y="10667"/>
                  </a:cubicBezTo>
                  <a:cubicBezTo>
                    <a:pt x="1320" y="9530"/>
                    <a:pt x="1502" y="6597"/>
                    <a:pt x="1706" y="5187"/>
                  </a:cubicBezTo>
                  <a:cubicBezTo>
                    <a:pt x="2038" y="3279"/>
                    <a:pt x="3561" y="1145"/>
                    <a:pt x="5705" y="1145"/>
                  </a:cubicBezTo>
                  <a:close/>
                  <a:moveTo>
                    <a:pt x="5717" y="1"/>
                  </a:moveTo>
                  <a:cubicBezTo>
                    <a:pt x="3645" y="1"/>
                    <a:pt x="1716" y="1634"/>
                    <a:pt x="933" y="3572"/>
                  </a:cubicBezTo>
                  <a:cubicBezTo>
                    <a:pt x="183" y="5755"/>
                    <a:pt x="1" y="10099"/>
                    <a:pt x="2070" y="11713"/>
                  </a:cubicBezTo>
                  <a:cubicBezTo>
                    <a:pt x="1411" y="12941"/>
                    <a:pt x="842" y="14192"/>
                    <a:pt x="274" y="15511"/>
                  </a:cubicBezTo>
                  <a:cubicBezTo>
                    <a:pt x="110" y="15907"/>
                    <a:pt x="455" y="16172"/>
                    <a:pt x="797" y="16172"/>
                  </a:cubicBezTo>
                  <a:cubicBezTo>
                    <a:pt x="1023" y="16172"/>
                    <a:pt x="1247" y="16056"/>
                    <a:pt x="1320" y="15784"/>
                  </a:cubicBezTo>
                  <a:cubicBezTo>
                    <a:pt x="1979" y="14465"/>
                    <a:pt x="2548" y="13055"/>
                    <a:pt x="3298" y="11713"/>
                  </a:cubicBezTo>
                  <a:cubicBezTo>
                    <a:pt x="3762" y="11839"/>
                    <a:pt x="4226" y="11899"/>
                    <a:pt x="4681" y="11899"/>
                  </a:cubicBezTo>
                  <a:cubicBezTo>
                    <a:pt x="7016" y="11899"/>
                    <a:pt x="9124" y="10317"/>
                    <a:pt x="9847" y="7938"/>
                  </a:cubicBezTo>
                  <a:cubicBezTo>
                    <a:pt x="10689" y="5369"/>
                    <a:pt x="9938" y="1298"/>
                    <a:pt x="7096" y="252"/>
                  </a:cubicBezTo>
                  <a:cubicBezTo>
                    <a:pt x="6636" y="80"/>
                    <a:pt x="6173" y="1"/>
                    <a:pt x="571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89"/>
                <a:buFont typeface="Arial"/>
                <a:buNone/>
              </a:pPr>
              <a:endParaRPr sz="248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" name="Google Shape;27;p24"/>
            <p:cNvSpPr/>
            <p:nvPr/>
          </p:nvSpPr>
          <p:spPr>
            <a:xfrm>
              <a:off x="732085" y="3773411"/>
              <a:ext cx="808919" cy="1078179"/>
            </a:xfrm>
            <a:custGeom>
              <a:avLst/>
              <a:gdLst/>
              <a:ahLst/>
              <a:cxnLst/>
              <a:rect l="l" t="t" r="r" b="b"/>
              <a:pathLst>
                <a:path w="29778" h="39690" extrusionOk="0">
                  <a:moveTo>
                    <a:pt x="862" y="0"/>
                  </a:moveTo>
                  <a:cubicBezTo>
                    <a:pt x="426" y="0"/>
                    <a:pt x="0" y="552"/>
                    <a:pt x="443" y="923"/>
                  </a:cubicBezTo>
                  <a:cubicBezTo>
                    <a:pt x="4149" y="4039"/>
                    <a:pt x="6810" y="8018"/>
                    <a:pt x="8311" y="12566"/>
                  </a:cubicBezTo>
                  <a:cubicBezTo>
                    <a:pt x="8402" y="12862"/>
                    <a:pt x="8606" y="13044"/>
                    <a:pt x="8879" y="13044"/>
                  </a:cubicBezTo>
                  <a:cubicBezTo>
                    <a:pt x="8946" y="13050"/>
                    <a:pt x="9012" y="13053"/>
                    <a:pt x="9076" y="13053"/>
                  </a:cubicBezTo>
                  <a:cubicBezTo>
                    <a:pt x="9926" y="13053"/>
                    <a:pt x="10527" y="12499"/>
                    <a:pt x="10971" y="11611"/>
                  </a:cubicBezTo>
                  <a:cubicBezTo>
                    <a:pt x="11153" y="11156"/>
                    <a:pt x="11153" y="10588"/>
                    <a:pt x="11449" y="10019"/>
                  </a:cubicBezTo>
                  <a:cubicBezTo>
                    <a:pt x="11449" y="9633"/>
                    <a:pt x="11722" y="9337"/>
                    <a:pt x="12290" y="9337"/>
                  </a:cubicBezTo>
                  <a:cubicBezTo>
                    <a:pt x="12597" y="9030"/>
                    <a:pt x="12851" y="8863"/>
                    <a:pt x="13080" y="8863"/>
                  </a:cubicBezTo>
                  <a:cubicBezTo>
                    <a:pt x="13276" y="8863"/>
                    <a:pt x="13454" y="8985"/>
                    <a:pt x="13632" y="9246"/>
                  </a:cubicBezTo>
                  <a:cubicBezTo>
                    <a:pt x="13996" y="9451"/>
                    <a:pt x="14382" y="9906"/>
                    <a:pt x="14655" y="10201"/>
                  </a:cubicBezTo>
                  <a:cubicBezTo>
                    <a:pt x="17225" y="12862"/>
                    <a:pt x="19499" y="15795"/>
                    <a:pt x="21386" y="18911"/>
                  </a:cubicBezTo>
                  <a:cubicBezTo>
                    <a:pt x="25184" y="25073"/>
                    <a:pt x="27640" y="31986"/>
                    <a:pt x="28595" y="39195"/>
                  </a:cubicBezTo>
                  <a:cubicBezTo>
                    <a:pt x="28640" y="39524"/>
                    <a:pt x="28947" y="39689"/>
                    <a:pt x="29232" y="39689"/>
                  </a:cubicBezTo>
                  <a:cubicBezTo>
                    <a:pt x="29516" y="39689"/>
                    <a:pt x="29777" y="39524"/>
                    <a:pt x="29732" y="39195"/>
                  </a:cubicBezTo>
                  <a:cubicBezTo>
                    <a:pt x="28686" y="31327"/>
                    <a:pt x="26025" y="23845"/>
                    <a:pt x="21773" y="17205"/>
                  </a:cubicBezTo>
                  <a:cubicBezTo>
                    <a:pt x="19681" y="14181"/>
                    <a:pt x="17316" y="10679"/>
                    <a:pt x="14382" y="8314"/>
                  </a:cubicBezTo>
                  <a:cubicBezTo>
                    <a:pt x="13831" y="7879"/>
                    <a:pt x="13131" y="7490"/>
                    <a:pt x="12425" y="7490"/>
                  </a:cubicBezTo>
                  <a:cubicBezTo>
                    <a:pt x="12025" y="7490"/>
                    <a:pt x="11623" y="7615"/>
                    <a:pt x="11244" y="7927"/>
                  </a:cubicBezTo>
                  <a:cubicBezTo>
                    <a:pt x="10324" y="8603"/>
                    <a:pt x="10379" y="11358"/>
                    <a:pt x="9289" y="11837"/>
                  </a:cubicBezTo>
                  <a:lnTo>
                    <a:pt x="9289" y="11837"/>
                  </a:lnTo>
                  <a:cubicBezTo>
                    <a:pt x="7657" y="7275"/>
                    <a:pt x="4980" y="3276"/>
                    <a:pt x="1216" y="150"/>
                  </a:cubicBezTo>
                  <a:cubicBezTo>
                    <a:pt x="1110" y="45"/>
                    <a:pt x="986" y="0"/>
                    <a:pt x="86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89"/>
                <a:buFont typeface="Arial"/>
                <a:buNone/>
              </a:pPr>
              <a:endParaRPr sz="248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28" name="Google Shape;28;p24"/>
            <p:cNvGrpSpPr/>
            <p:nvPr/>
          </p:nvGrpSpPr>
          <p:grpSpPr>
            <a:xfrm>
              <a:off x="345663" y="3728698"/>
              <a:ext cx="410979" cy="1114390"/>
              <a:chOff x="345663" y="3728698"/>
              <a:chExt cx="410979" cy="1114390"/>
            </a:xfrm>
          </p:grpSpPr>
          <p:sp>
            <p:nvSpPr>
              <p:cNvPr id="29" name="Google Shape;29;p24"/>
              <p:cNvSpPr/>
              <p:nvPr/>
            </p:nvSpPr>
            <p:spPr>
              <a:xfrm>
                <a:off x="345663" y="3728698"/>
                <a:ext cx="410979" cy="1114390"/>
              </a:xfrm>
              <a:custGeom>
                <a:avLst/>
                <a:gdLst/>
                <a:ahLst/>
                <a:cxnLst/>
                <a:rect l="l" t="t" r="r" b="b"/>
                <a:pathLst>
                  <a:path w="15129" h="41023" extrusionOk="0">
                    <a:moveTo>
                      <a:pt x="8068" y="1"/>
                    </a:moveTo>
                    <a:cubicBezTo>
                      <a:pt x="7183" y="1"/>
                      <a:pt x="6288" y="97"/>
                      <a:pt x="5390" y="295"/>
                    </a:cubicBezTo>
                    <a:cubicBezTo>
                      <a:pt x="3775" y="568"/>
                      <a:pt x="1592" y="1228"/>
                      <a:pt x="842" y="2933"/>
                    </a:cubicBezTo>
                    <a:cubicBezTo>
                      <a:pt x="1" y="4730"/>
                      <a:pt x="1024" y="7208"/>
                      <a:pt x="1592" y="9005"/>
                    </a:cubicBezTo>
                    <a:cubicBezTo>
                      <a:pt x="2275" y="11097"/>
                      <a:pt x="3116" y="13166"/>
                      <a:pt x="4549" y="14963"/>
                    </a:cubicBezTo>
                    <a:cubicBezTo>
                      <a:pt x="5117" y="15736"/>
                      <a:pt x="5777" y="16304"/>
                      <a:pt x="6527" y="16964"/>
                    </a:cubicBezTo>
                    <a:cubicBezTo>
                      <a:pt x="7960" y="18101"/>
                      <a:pt x="8232" y="19147"/>
                      <a:pt x="8051" y="20852"/>
                    </a:cubicBezTo>
                    <a:cubicBezTo>
                      <a:pt x="7755" y="23968"/>
                      <a:pt x="7391" y="27106"/>
                      <a:pt x="7755" y="30221"/>
                    </a:cubicBezTo>
                    <a:cubicBezTo>
                      <a:pt x="8323" y="34496"/>
                      <a:pt x="10325" y="38567"/>
                      <a:pt x="14008" y="40932"/>
                    </a:cubicBezTo>
                    <a:cubicBezTo>
                      <a:pt x="14116" y="40995"/>
                      <a:pt x="14221" y="41022"/>
                      <a:pt x="14319" y="41022"/>
                    </a:cubicBezTo>
                    <a:cubicBezTo>
                      <a:pt x="14821" y="41022"/>
                      <a:pt x="15129" y="40300"/>
                      <a:pt x="14577" y="39977"/>
                    </a:cubicBezTo>
                    <a:cubicBezTo>
                      <a:pt x="10688" y="37430"/>
                      <a:pt x="8983" y="32882"/>
                      <a:pt x="8801" y="28425"/>
                    </a:cubicBezTo>
                    <a:cubicBezTo>
                      <a:pt x="8619" y="26151"/>
                      <a:pt x="8801" y="23877"/>
                      <a:pt x="9097" y="21603"/>
                    </a:cubicBezTo>
                    <a:cubicBezTo>
                      <a:pt x="9278" y="20079"/>
                      <a:pt x="9551" y="18487"/>
                      <a:pt x="8528" y="17146"/>
                    </a:cubicBezTo>
                    <a:cubicBezTo>
                      <a:pt x="7277" y="15736"/>
                      <a:pt x="5686" y="14872"/>
                      <a:pt x="4730" y="13257"/>
                    </a:cubicBezTo>
                    <a:cubicBezTo>
                      <a:pt x="3684" y="11552"/>
                      <a:pt x="3025" y="9755"/>
                      <a:pt x="2456" y="7868"/>
                    </a:cubicBezTo>
                    <a:cubicBezTo>
                      <a:pt x="2161" y="6913"/>
                      <a:pt x="1501" y="5503"/>
                      <a:pt x="1706" y="4457"/>
                    </a:cubicBezTo>
                    <a:cubicBezTo>
                      <a:pt x="1888" y="2569"/>
                      <a:pt x="3503" y="1887"/>
                      <a:pt x="5117" y="1523"/>
                    </a:cubicBezTo>
                    <a:cubicBezTo>
                      <a:pt x="6051" y="1273"/>
                      <a:pt x="7014" y="1157"/>
                      <a:pt x="7979" y="1157"/>
                    </a:cubicBezTo>
                    <a:cubicBezTo>
                      <a:pt x="9553" y="1157"/>
                      <a:pt x="11132" y="1465"/>
                      <a:pt x="12599" y="2001"/>
                    </a:cubicBezTo>
                    <a:cubicBezTo>
                      <a:pt x="12669" y="2030"/>
                      <a:pt x="12734" y="2043"/>
                      <a:pt x="12795" y="2043"/>
                    </a:cubicBezTo>
                    <a:cubicBezTo>
                      <a:pt x="13305" y="2043"/>
                      <a:pt x="13461" y="1118"/>
                      <a:pt x="12871" y="955"/>
                    </a:cubicBezTo>
                    <a:cubicBezTo>
                      <a:pt x="11333" y="334"/>
                      <a:pt x="9717" y="1"/>
                      <a:pt x="8068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489"/>
                  <a:buFont typeface="Arial"/>
                  <a:buNone/>
                </a:pPr>
                <a:endParaRPr sz="2489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" name="Google Shape;30;p24"/>
              <p:cNvSpPr/>
              <p:nvPr/>
            </p:nvSpPr>
            <p:spPr>
              <a:xfrm>
                <a:off x="422812" y="3741520"/>
                <a:ext cx="302428" cy="357736"/>
              </a:xfrm>
              <a:custGeom>
                <a:avLst/>
                <a:gdLst/>
                <a:ahLst/>
                <a:cxnLst/>
                <a:rect l="l" t="t" r="r" b="b"/>
                <a:pathLst>
                  <a:path w="11133" h="13169" extrusionOk="0">
                    <a:moveTo>
                      <a:pt x="819" y="0"/>
                    </a:moveTo>
                    <a:cubicBezTo>
                      <a:pt x="370" y="0"/>
                      <a:pt x="1" y="594"/>
                      <a:pt x="367" y="960"/>
                    </a:cubicBezTo>
                    <a:cubicBezTo>
                      <a:pt x="2163" y="2757"/>
                      <a:pt x="3983" y="4644"/>
                      <a:pt x="5574" y="6532"/>
                    </a:cubicBezTo>
                    <a:cubicBezTo>
                      <a:pt x="7098" y="8237"/>
                      <a:pt x="9668" y="10420"/>
                      <a:pt x="10031" y="12785"/>
                    </a:cubicBezTo>
                    <a:cubicBezTo>
                      <a:pt x="10067" y="13051"/>
                      <a:pt x="10247" y="13168"/>
                      <a:pt x="10449" y="13168"/>
                    </a:cubicBezTo>
                    <a:cubicBezTo>
                      <a:pt x="10765" y="13168"/>
                      <a:pt x="11133" y="12880"/>
                      <a:pt x="11077" y="12421"/>
                    </a:cubicBezTo>
                    <a:cubicBezTo>
                      <a:pt x="10805" y="10238"/>
                      <a:pt x="8712" y="8442"/>
                      <a:pt x="7280" y="6736"/>
                    </a:cubicBezTo>
                    <a:cubicBezTo>
                      <a:pt x="5392" y="4462"/>
                      <a:pt x="3300" y="2279"/>
                      <a:pt x="1231" y="187"/>
                    </a:cubicBezTo>
                    <a:cubicBezTo>
                      <a:pt x="1099" y="55"/>
                      <a:pt x="955" y="0"/>
                      <a:pt x="819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489"/>
                  <a:buFont typeface="Arial"/>
                  <a:buNone/>
                </a:pPr>
                <a:endParaRPr sz="2489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1" name="Google Shape;31;p24"/>
              <p:cNvSpPr/>
              <p:nvPr/>
            </p:nvSpPr>
            <p:spPr>
              <a:xfrm>
                <a:off x="407464" y="4006514"/>
                <a:ext cx="335162" cy="88422"/>
              </a:xfrm>
              <a:custGeom>
                <a:avLst/>
                <a:gdLst/>
                <a:ahLst/>
                <a:cxnLst/>
                <a:rect l="l" t="t" r="r" b="b"/>
                <a:pathLst>
                  <a:path w="12338" h="3255" extrusionOk="0">
                    <a:moveTo>
                      <a:pt x="586" y="1"/>
                    </a:moveTo>
                    <a:cubicBezTo>
                      <a:pt x="1" y="1"/>
                      <a:pt x="25" y="1055"/>
                      <a:pt x="659" y="1143"/>
                    </a:cubicBezTo>
                    <a:cubicBezTo>
                      <a:pt x="4343" y="1529"/>
                      <a:pt x="7845" y="2189"/>
                      <a:pt x="11370" y="3235"/>
                    </a:cubicBezTo>
                    <a:cubicBezTo>
                      <a:pt x="11425" y="3248"/>
                      <a:pt x="11477" y="3255"/>
                      <a:pt x="11527" y="3255"/>
                    </a:cubicBezTo>
                    <a:cubicBezTo>
                      <a:pt x="12155" y="3255"/>
                      <a:pt x="12338" y="2266"/>
                      <a:pt x="11642" y="2098"/>
                    </a:cubicBezTo>
                    <a:cubicBezTo>
                      <a:pt x="8050" y="1052"/>
                      <a:pt x="4434" y="392"/>
                      <a:pt x="659" y="6"/>
                    </a:cubicBezTo>
                    <a:cubicBezTo>
                      <a:pt x="634" y="2"/>
                      <a:pt x="609" y="1"/>
                      <a:pt x="586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489"/>
                  <a:buFont typeface="Arial"/>
                  <a:buNone/>
                </a:pPr>
                <a:endParaRPr sz="2489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32" name="Google Shape;32;p24"/>
            <p:cNvSpPr/>
            <p:nvPr/>
          </p:nvSpPr>
          <p:spPr>
            <a:xfrm>
              <a:off x="706523" y="4067962"/>
              <a:ext cx="493642" cy="783085"/>
            </a:xfrm>
            <a:custGeom>
              <a:avLst/>
              <a:gdLst/>
              <a:ahLst/>
              <a:cxnLst/>
              <a:rect l="l" t="t" r="r" b="b"/>
              <a:pathLst>
                <a:path w="18172" h="28827" extrusionOk="0">
                  <a:moveTo>
                    <a:pt x="807" y="1"/>
                  </a:moveTo>
                  <a:cubicBezTo>
                    <a:pt x="389" y="1"/>
                    <a:pt x="1" y="545"/>
                    <a:pt x="361" y="973"/>
                  </a:cubicBezTo>
                  <a:cubicBezTo>
                    <a:pt x="6978" y="9500"/>
                    <a:pt x="12572" y="18778"/>
                    <a:pt x="17029" y="28534"/>
                  </a:cubicBezTo>
                  <a:cubicBezTo>
                    <a:pt x="17115" y="28741"/>
                    <a:pt x="17268" y="28827"/>
                    <a:pt x="17429" y="28827"/>
                  </a:cubicBezTo>
                  <a:cubicBezTo>
                    <a:pt x="17781" y="28827"/>
                    <a:pt x="18171" y="28417"/>
                    <a:pt x="17984" y="27965"/>
                  </a:cubicBezTo>
                  <a:cubicBezTo>
                    <a:pt x="13527" y="18119"/>
                    <a:pt x="7842" y="8727"/>
                    <a:pt x="1202" y="200"/>
                  </a:cubicBezTo>
                  <a:cubicBezTo>
                    <a:pt x="1084" y="59"/>
                    <a:pt x="944" y="1"/>
                    <a:pt x="80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89"/>
                <a:buFont typeface="Arial"/>
                <a:buNone/>
              </a:pPr>
              <a:endParaRPr sz="248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3" name="Google Shape;33;p24"/>
          <p:cNvGrpSpPr/>
          <p:nvPr/>
        </p:nvGrpSpPr>
        <p:grpSpPr>
          <a:xfrm>
            <a:off x="9075353" y="3933704"/>
            <a:ext cx="2622780" cy="2243106"/>
            <a:chOff x="6377890" y="3178878"/>
            <a:chExt cx="1967084" cy="1682329"/>
          </a:xfrm>
        </p:grpSpPr>
        <p:sp>
          <p:nvSpPr>
            <p:cNvPr id="34" name="Google Shape;34;p24"/>
            <p:cNvSpPr/>
            <p:nvPr/>
          </p:nvSpPr>
          <p:spPr>
            <a:xfrm>
              <a:off x="7798457" y="3491575"/>
              <a:ext cx="183092" cy="190019"/>
            </a:xfrm>
            <a:custGeom>
              <a:avLst/>
              <a:gdLst/>
              <a:ahLst/>
              <a:cxnLst/>
              <a:rect l="l" t="t" r="r" b="b"/>
              <a:pathLst>
                <a:path w="6740" h="6995" extrusionOk="0">
                  <a:moveTo>
                    <a:pt x="9" y="5409"/>
                  </a:moveTo>
                  <a:cubicBezTo>
                    <a:pt x="9" y="5621"/>
                    <a:pt x="62" y="5817"/>
                    <a:pt x="157" y="5994"/>
                  </a:cubicBezTo>
                  <a:lnTo>
                    <a:pt x="157" y="5994"/>
                  </a:lnTo>
                  <a:lnTo>
                    <a:pt x="9" y="5409"/>
                  </a:lnTo>
                  <a:close/>
                  <a:moveTo>
                    <a:pt x="157" y="5994"/>
                  </a:moveTo>
                  <a:lnTo>
                    <a:pt x="339" y="6710"/>
                  </a:lnTo>
                  <a:lnTo>
                    <a:pt x="339" y="6710"/>
                  </a:lnTo>
                  <a:cubicBezTo>
                    <a:pt x="295" y="6519"/>
                    <a:pt x="263" y="6325"/>
                    <a:pt x="241" y="6130"/>
                  </a:cubicBezTo>
                  <a:lnTo>
                    <a:pt x="241" y="6130"/>
                  </a:lnTo>
                  <a:cubicBezTo>
                    <a:pt x="210" y="6086"/>
                    <a:pt x="182" y="6040"/>
                    <a:pt x="157" y="5994"/>
                  </a:cubicBezTo>
                  <a:close/>
                  <a:moveTo>
                    <a:pt x="339" y="6710"/>
                  </a:moveTo>
                  <a:cubicBezTo>
                    <a:pt x="356" y="6784"/>
                    <a:pt x="375" y="6859"/>
                    <a:pt x="395" y="6932"/>
                  </a:cubicBezTo>
                  <a:lnTo>
                    <a:pt x="339" y="6710"/>
                  </a:lnTo>
                  <a:close/>
                  <a:moveTo>
                    <a:pt x="4698" y="1"/>
                  </a:moveTo>
                  <a:cubicBezTo>
                    <a:pt x="4138" y="1"/>
                    <a:pt x="3539" y="218"/>
                    <a:pt x="3033" y="497"/>
                  </a:cubicBezTo>
                  <a:cubicBezTo>
                    <a:pt x="1113" y="1589"/>
                    <a:pt x="1" y="3956"/>
                    <a:pt x="241" y="6130"/>
                  </a:cubicBezTo>
                  <a:lnTo>
                    <a:pt x="241" y="6130"/>
                  </a:lnTo>
                  <a:cubicBezTo>
                    <a:pt x="617" y="6670"/>
                    <a:pt x="1392" y="6995"/>
                    <a:pt x="2128" y="6995"/>
                  </a:cubicBezTo>
                  <a:cubicBezTo>
                    <a:pt x="2414" y="6995"/>
                    <a:pt x="2694" y="6946"/>
                    <a:pt x="2942" y="6841"/>
                  </a:cubicBezTo>
                  <a:cubicBezTo>
                    <a:pt x="4170" y="6273"/>
                    <a:pt x="4852" y="5136"/>
                    <a:pt x="5512" y="3999"/>
                  </a:cubicBezTo>
                  <a:cubicBezTo>
                    <a:pt x="6171" y="2862"/>
                    <a:pt x="6740" y="1247"/>
                    <a:pt x="5785" y="383"/>
                  </a:cubicBezTo>
                  <a:cubicBezTo>
                    <a:pt x="5473" y="110"/>
                    <a:pt x="5095" y="1"/>
                    <a:pt x="469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89"/>
                <a:buFont typeface="Arial"/>
                <a:buNone/>
              </a:pPr>
              <a:endParaRPr sz="248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" name="Google Shape;35;p24"/>
            <p:cNvSpPr/>
            <p:nvPr/>
          </p:nvSpPr>
          <p:spPr>
            <a:xfrm>
              <a:off x="7782321" y="3476878"/>
              <a:ext cx="214685" cy="218868"/>
            </a:xfrm>
            <a:custGeom>
              <a:avLst/>
              <a:gdLst/>
              <a:ahLst/>
              <a:cxnLst/>
              <a:rect l="l" t="t" r="r" b="b"/>
              <a:pathLst>
                <a:path w="7903" h="8057" extrusionOk="0">
                  <a:moveTo>
                    <a:pt x="5011" y="1121"/>
                  </a:moveTo>
                  <a:cubicBezTo>
                    <a:pt x="5346" y="1121"/>
                    <a:pt x="5655" y="1262"/>
                    <a:pt x="5901" y="1607"/>
                  </a:cubicBezTo>
                  <a:cubicBezTo>
                    <a:pt x="6765" y="2744"/>
                    <a:pt x="5537" y="4540"/>
                    <a:pt x="4764" y="5586"/>
                  </a:cubicBezTo>
                  <a:cubicBezTo>
                    <a:pt x="4309" y="6245"/>
                    <a:pt x="3536" y="6905"/>
                    <a:pt x="2695" y="6996"/>
                  </a:cubicBezTo>
                  <a:cubicBezTo>
                    <a:pt x="2180" y="6996"/>
                    <a:pt x="1716" y="6784"/>
                    <a:pt x="1436" y="6422"/>
                  </a:cubicBezTo>
                  <a:lnTo>
                    <a:pt x="1436" y="6422"/>
                  </a:lnTo>
                  <a:cubicBezTo>
                    <a:pt x="1371" y="5354"/>
                    <a:pt x="1608" y="4277"/>
                    <a:pt x="2126" y="3312"/>
                  </a:cubicBezTo>
                  <a:cubicBezTo>
                    <a:pt x="2627" y="2518"/>
                    <a:pt x="3953" y="1121"/>
                    <a:pt x="5011" y="1121"/>
                  </a:cubicBezTo>
                  <a:close/>
                  <a:moveTo>
                    <a:pt x="5319" y="0"/>
                  </a:moveTo>
                  <a:cubicBezTo>
                    <a:pt x="4285" y="0"/>
                    <a:pt x="3124" y="557"/>
                    <a:pt x="2399" y="1220"/>
                  </a:cubicBezTo>
                  <a:cubicBezTo>
                    <a:pt x="1143" y="2349"/>
                    <a:pt x="443" y="3889"/>
                    <a:pt x="330" y="5491"/>
                  </a:cubicBezTo>
                  <a:lnTo>
                    <a:pt x="330" y="5491"/>
                  </a:lnTo>
                  <a:cubicBezTo>
                    <a:pt x="139" y="5601"/>
                    <a:pt x="0" y="5794"/>
                    <a:pt x="34" y="6041"/>
                  </a:cubicBezTo>
                  <a:cubicBezTo>
                    <a:pt x="87" y="6428"/>
                    <a:pt x="216" y="6756"/>
                    <a:pt x="401" y="7028"/>
                  </a:cubicBezTo>
                  <a:lnTo>
                    <a:pt x="401" y="7028"/>
                  </a:lnTo>
                  <a:cubicBezTo>
                    <a:pt x="430" y="7208"/>
                    <a:pt x="467" y="7387"/>
                    <a:pt x="512" y="7564"/>
                  </a:cubicBezTo>
                  <a:cubicBezTo>
                    <a:pt x="587" y="7873"/>
                    <a:pt x="808" y="8009"/>
                    <a:pt x="1030" y="8009"/>
                  </a:cubicBezTo>
                  <a:cubicBezTo>
                    <a:pt x="1179" y="8009"/>
                    <a:pt x="1327" y="7948"/>
                    <a:pt x="1432" y="7839"/>
                  </a:cubicBezTo>
                  <a:lnTo>
                    <a:pt x="1432" y="7839"/>
                  </a:lnTo>
                  <a:cubicBezTo>
                    <a:pt x="1793" y="7985"/>
                    <a:pt x="2194" y="8056"/>
                    <a:pt x="2597" y="8056"/>
                  </a:cubicBezTo>
                  <a:cubicBezTo>
                    <a:pt x="3280" y="8056"/>
                    <a:pt x="3971" y="7853"/>
                    <a:pt x="4491" y="7473"/>
                  </a:cubicBezTo>
                  <a:cubicBezTo>
                    <a:pt x="6015" y="6336"/>
                    <a:pt x="7902" y="3403"/>
                    <a:pt x="7334" y="1493"/>
                  </a:cubicBezTo>
                  <a:cubicBezTo>
                    <a:pt x="6989" y="405"/>
                    <a:pt x="6200" y="0"/>
                    <a:pt x="531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89"/>
                <a:buFont typeface="Arial"/>
                <a:buNone/>
              </a:pPr>
              <a:endParaRPr sz="248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" name="Google Shape;36;p24"/>
            <p:cNvSpPr/>
            <p:nvPr/>
          </p:nvSpPr>
          <p:spPr>
            <a:xfrm>
              <a:off x="7476850" y="3571548"/>
              <a:ext cx="224247" cy="231446"/>
            </a:xfrm>
            <a:custGeom>
              <a:avLst/>
              <a:gdLst/>
              <a:ahLst/>
              <a:cxnLst/>
              <a:rect l="l" t="t" r="r" b="b"/>
              <a:pathLst>
                <a:path w="8255" h="8520" extrusionOk="0">
                  <a:moveTo>
                    <a:pt x="3381" y="1160"/>
                  </a:moveTo>
                  <a:cubicBezTo>
                    <a:pt x="4100" y="1160"/>
                    <a:pt x="4896" y="1539"/>
                    <a:pt x="5503" y="2101"/>
                  </a:cubicBezTo>
                  <a:cubicBezTo>
                    <a:pt x="6532" y="3130"/>
                    <a:pt x="6946" y="4698"/>
                    <a:pt x="6797" y="6183"/>
                  </a:cubicBezTo>
                  <a:lnTo>
                    <a:pt x="6797" y="6183"/>
                  </a:lnTo>
                  <a:cubicBezTo>
                    <a:pt x="6774" y="6207"/>
                    <a:pt x="6752" y="6233"/>
                    <a:pt x="6731" y="6262"/>
                  </a:cubicBezTo>
                  <a:cubicBezTo>
                    <a:pt x="6318" y="6989"/>
                    <a:pt x="5524" y="7343"/>
                    <a:pt x="4705" y="7343"/>
                  </a:cubicBezTo>
                  <a:cubicBezTo>
                    <a:pt x="4038" y="7343"/>
                    <a:pt x="3353" y="7108"/>
                    <a:pt x="2843" y="6649"/>
                  </a:cubicBezTo>
                  <a:cubicBezTo>
                    <a:pt x="1797" y="5694"/>
                    <a:pt x="1342" y="3988"/>
                    <a:pt x="1706" y="2556"/>
                  </a:cubicBezTo>
                  <a:cubicBezTo>
                    <a:pt x="1993" y="1556"/>
                    <a:pt x="2647" y="1160"/>
                    <a:pt x="3381" y="1160"/>
                  </a:cubicBezTo>
                  <a:close/>
                  <a:moveTo>
                    <a:pt x="3367" y="0"/>
                  </a:moveTo>
                  <a:cubicBezTo>
                    <a:pt x="2249" y="0"/>
                    <a:pt x="1222" y="590"/>
                    <a:pt x="773" y="1896"/>
                  </a:cubicBezTo>
                  <a:cubicBezTo>
                    <a:pt x="0" y="3988"/>
                    <a:pt x="773" y="6649"/>
                    <a:pt x="2570" y="7877"/>
                  </a:cubicBezTo>
                  <a:cubicBezTo>
                    <a:pt x="3215" y="8307"/>
                    <a:pt x="3955" y="8519"/>
                    <a:pt x="4687" y="8519"/>
                  </a:cubicBezTo>
                  <a:cubicBezTo>
                    <a:pt x="5680" y="8519"/>
                    <a:pt x="6657" y="8130"/>
                    <a:pt x="7366" y="7366"/>
                  </a:cubicBezTo>
                  <a:lnTo>
                    <a:pt x="7366" y="7366"/>
                  </a:lnTo>
                  <a:cubicBezTo>
                    <a:pt x="7371" y="7366"/>
                    <a:pt x="7377" y="7366"/>
                    <a:pt x="7382" y="7366"/>
                  </a:cubicBezTo>
                  <a:cubicBezTo>
                    <a:pt x="7616" y="7366"/>
                    <a:pt x="7831" y="7231"/>
                    <a:pt x="7868" y="6922"/>
                  </a:cubicBezTo>
                  <a:cubicBezTo>
                    <a:pt x="8255" y="4648"/>
                    <a:pt x="7595" y="2101"/>
                    <a:pt x="5594" y="759"/>
                  </a:cubicBezTo>
                  <a:cubicBezTo>
                    <a:pt x="4909" y="266"/>
                    <a:pt x="4118" y="0"/>
                    <a:pt x="336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89"/>
                <a:buFont typeface="Arial"/>
                <a:buNone/>
              </a:pPr>
              <a:endParaRPr sz="248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" name="Google Shape;37;p24"/>
            <p:cNvSpPr/>
            <p:nvPr/>
          </p:nvSpPr>
          <p:spPr>
            <a:xfrm>
              <a:off x="7610882" y="3178878"/>
              <a:ext cx="239106" cy="304329"/>
            </a:xfrm>
            <a:custGeom>
              <a:avLst/>
              <a:gdLst/>
              <a:ahLst/>
              <a:cxnLst/>
              <a:rect l="l" t="t" r="r" b="b"/>
              <a:pathLst>
                <a:path w="8802" h="11203" extrusionOk="0">
                  <a:moveTo>
                    <a:pt x="4373" y="0"/>
                  </a:moveTo>
                  <a:cubicBezTo>
                    <a:pt x="4150" y="0"/>
                    <a:pt x="3920" y="23"/>
                    <a:pt x="3685" y="70"/>
                  </a:cubicBezTo>
                  <a:cubicBezTo>
                    <a:pt x="1411" y="433"/>
                    <a:pt x="92" y="3094"/>
                    <a:pt x="92" y="5186"/>
                  </a:cubicBezTo>
                  <a:cubicBezTo>
                    <a:pt x="1" y="7642"/>
                    <a:pt x="1524" y="9825"/>
                    <a:pt x="3798" y="10871"/>
                  </a:cubicBezTo>
                  <a:cubicBezTo>
                    <a:pt x="3894" y="10924"/>
                    <a:pt x="3988" y="10947"/>
                    <a:pt x="4077" y="10947"/>
                  </a:cubicBezTo>
                  <a:cubicBezTo>
                    <a:pt x="4597" y="10947"/>
                    <a:pt x="4930" y="10149"/>
                    <a:pt x="4367" y="9916"/>
                  </a:cubicBezTo>
                  <a:cubicBezTo>
                    <a:pt x="2843" y="9257"/>
                    <a:pt x="1706" y="8029"/>
                    <a:pt x="1320" y="6414"/>
                  </a:cubicBezTo>
                  <a:cubicBezTo>
                    <a:pt x="842" y="4618"/>
                    <a:pt x="1615" y="1866"/>
                    <a:pt x="3685" y="1298"/>
                  </a:cubicBezTo>
                  <a:cubicBezTo>
                    <a:pt x="3947" y="1225"/>
                    <a:pt x="4194" y="1191"/>
                    <a:pt x="4427" y="1191"/>
                  </a:cubicBezTo>
                  <a:cubicBezTo>
                    <a:pt x="6309" y="1191"/>
                    <a:pt x="7209" y="3405"/>
                    <a:pt x="7209" y="5186"/>
                  </a:cubicBezTo>
                  <a:cubicBezTo>
                    <a:pt x="7209" y="7073"/>
                    <a:pt x="6527" y="8870"/>
                    <a:pt x="5117" y="10189"/>
                  </a:cubicBezTo>
                  <a:cubicBezTo>
                    <a:pt x="4744" y="10633"/>
                    <a:pt x="5121" y="11202"/>
                    <a:pt x="5574" y="11202"/>
                  </a:cubicBezTo>
                  <a:cubicBezTo>
                    <a:pt x="5701" y="11202"/>
                    <a:pt x="5834" y="11157"/>
                    <a:pt x="5959" y="11053"/>
                  </a:cubicBezTo>
                  <a:cubicBezTo>
                    <a:pt x="7778" y="9257"/>
                    <a:pt x="8801" y="6323"/>
                    <a:pt x="8233" y="3753"/>
                  </a:cubicBezTo>
                  <a:cubicBezTo>
                    <a:pt x="7905" y="1868"/>
                    <a:pt x="6413" y="0"/>
                    <a:pt x="437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89"/>
                <a:buFont typeface="Arial"/>
                <a:buNone/>
              </a:pPr>
              <a:endParaRPr sz="248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" name="Google Shape;38;p24"/>
            <p:cNvSpPr/>
            <p:nvPr/>
          </p:nvSpPr>
          <p:spPr>
            <a:xfrm>
              <a:off x="7331083" y="3351424"/>
              <a:ext cx="516434" cy="1501844"/>
            </a:xfrm>
            <a:custGeom>
              <a:avLst/>
              <a:gdLst/>
              <a:ahLst/>
              <a:cxnLst/>
              <a:rect l="l" t="t" r="r" b="b"/>
              <a:pathLst>
                <a:path w="19011" h="55286" extrusionOk="0">
                  <a:moveTo>
                    <a:pt x="14677" y="0"/>
                  </a:moveTo>
                  <a:cubicBezTo>
                    <a:pt x="14346" y="0"/>
                    <a:pt x="13974" y="297"/>
                    <a:pt x="14098" y="713"/>
                  </a:cubicBezTo>
                  <a:cubicBezTo>
                    <a:pt x="17873" y="19837"/>
                    <a:pt x="10005" y="38415"/>
                    <a:pt x="250" y="54424"/>
                  </a:cubicBezTo>
                  <a:cubicBezTo>
                    <a:pt x="0" y="54876"/>
                    <a:pt x="403" y="55286"/>
                    <a:pt x="806" y="55286"/>
                  </a:cubicBezTo>
                  <a:cubicBezTo>
                    <a:pt x="990" y="55286"/>
                    <a:pt x="1174" y="55200"/>
                    <a:pt x="1296" y="54993"/>
                  </a:cubicBezTo>
                  <a:cubicBezTo>
                    <a:pt x="11142" y="38688"/>
                    <a:pt x="19010" y="19837"/>
                    <a:pt x="15122" y="417"/>
                  </a:cubicBezTo>
                  <a:cubicBezTo>
                    <a:pt x="15086" y="123"/>
                    <a:pt x="14890" y="0"/>
                    <a:pt x="1467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89"/>
                <a:buFont typeface="Arial"/>
                <a:buNone/>
              </a:pPr>
              <a:endParaRPr sz="248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" name="Google Shape;39;p24"/>
            <p:cNvSpPr/>
            <p:nvPr/>
          </p:nvSpPr>
          <p:spPr>
            <a:xfrm>
              <a:off x="7748256" y="3610476"/>
              <a:ext cx="124606" cy="114609"/>
            </a:xfrm>
            <a:custGeom>
              <a:avLst/>
              <a:gdLst/>
              <a:ahLst/>
              <a:cxnLst/>
              <a:rect l="l" t="t" r="r" b="b"/>
              <a:pathLst>
                <a:path w="4587" h="4219" extrusionOk="0">
                  <a:moveTo>
                    <a:pt x="3796" y="0"/>
                  </a:moveTo>
                  <a:cubicBezTo>
                    <a:pt x="3660" y="0"/>
                    <a:pt x="3515" y="56"/>
                    <a:pt x="3380" y="190"/>
                  </a:cubicBezTo>
                  <a:cubicBezTo>
                    <a:pt x="2425" y="1123"/>
                    <a:pt x="1379" y="2169"/>
                    <a:pt x="447" y="3215"/>
                  </a:cubicBezTo>
                  <a:cubicBezTo>
                    <a:pt x="1" y="3661"/>
                    <a:pt x="423" y="4219"/>
                    <a:pt x="856" y="4219"/>
                  </a:cubicBezTo>
                  <a:cubicBezTo>
                    <a:pt x="975" y="4219"/>
                    <a:pt x="1094" y="4177"/>
                    <a:pt x="1197" y="4079"/>
                  </a:cubicBezTo>
                  <a:cubicBezTo>
                    <a:pt x="2243" y="3033"/>
                    <a:pt x="3176" y="1987"/>
                    <a:pt x="4222" y="941"/>
                  </a:cubicBezTo>
                  <a:cubicBezTo>
                    <a:pt x="4586" y="576"/>
                    <a:pt x="4235" y="0"/>
                    <a:pt x="379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89"/>
                <a:buFont typeface="Arial"/>
                <a:buNone/>
              </a:pPr>
              <a:endParaRPr sz="248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" name="Google Shape;40;p24"/>
            <p:cNvSpPr/>
            <p:nvPr/>
          </p:nvSpPr>
          <p:spPr>
            <a:xfrm>
              <a:off x="7596077" y="3699197"/>
              <a:ext cx="168586" cy="138922"/>
            </a:xfrm>
            <a:custGeom>
              <a:avLst/>
              <a:gdLst/>
              <a:ahLst/>
              <a:cxnLst/>
              <a:rect l="l" t="t" r="r" b="b"/>
              <a:pathLst>
                <a:path w="6206" h="5114" extrusionOk="0">
                  <a:moveTo>
                    <a:pt x="852" y="0"/>
                  </a:moveTo>
                  <a:cubicBezTo>
                    <a:pt x="388" y="0"/>
                    <a:pt x="1" y="614"/>
                    <a:pt x="455" y="995"/>
                  </a:cubicBezTo>
                  <a:cubicBezTo>
                    <a:pt x="1956" y="2314"/>
                    <a:pt x="3479" y="3655"/>
                    <a:pt x="5003" y="4974"/>
                  </a:cubicBezTo>
                  <a:cubicBezTo>
                    <a:pt x="5119" y="5072"/>
                    <a:pt x="5244" y="5114"/>
                    <a:pt x="5363" y="5114"/>
                  </a:cubicBezTo>
                  <a:cubicBezTo>
                    <a:pt x="5824" y="5114"/>
                    <a:pt x="6205" y="4490"/>
                    <a:pt x="5753" y="4110"/>
                  </a:cubicBezTo>
                  <a:cubicBezTo>
                    <a:pt x="4230" y="2791"/>
                    <a:pt x="2729" y="1472"/>
                    <a:pt x="1205" y="131"/>
                  </a:cubicBezTo>
                  <a:cubicBezTo>
                    <a:pt x="1091" y="39"/>
                    <a:pt x="969" y="0"/>
                    <a:pt x="85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89"/>
                <a:buFont typeface="Arial"/>
                <a:buNone/>
              </a:pPr>
              <a:endParaRPr sz="248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" name="Google Shape;41;p24"/>
            <p:cNvSpPr/>
            <p:nvPr/>
          </p:nvSpPr>
          <p:spPr>
            <a:xfrm>
              <a:off x="7187434" y="3773411"/>
              <a:ext cx="808621" cy="1078179"/>
            </a:xfrm>
            <a:custGeom>
              <a:avLst/>
              <a:gdLst/>
              <a:ahLst/>
              <a:cxnLst/>
              <a:rect l="l" t="t" r="r" b="b"/>
              <a:pathLst>
                <a:path w="29767" h="39690" extrusionOk="0">
                  <a:moveTo>
                    <a:pt x="28881" y="0"/>
                  </a:moveTo>
                  <a:cubicBezTo>
                    <a:pt x="28747" y="0"/>
                    <a:pt x="28608" y="45"/>
                    <a:pt x="28482" y="150"/>
                  </a:cubicBezTo>
                  <a:cubicBezTo>
                    <a:pt x="24805" y="3277"/>
                    <a:pt x="22024" y="7277"/>
                    <a:pt x="20468" y="11842"/>
                  </a:cubicBezTo>
                  <a:lnTo>
                    <a:pt x="20468" y="11842"/>
                  </a:lnTo>
                  <a:cubicBezTo>
                    <a:pt x="19317" y="11377"/>
                    <a:pt x="19467" y="8605"/>
                    <a:pt x="18522" y="7927"/>
                  </a:cubicBezTo>
                  <a:cubicBezTo>
                    <a:pt x="18111" y="7615"/>
                    <a:pt x="17699" y="7490"/>
                    <a:pt x="17302" y="7490"/>
                  </a:cubicBezTo>
                  <a:cubicBezTo>
                    <a:pt x="16601" y="7490"/>
                    <a:pt x="15944" y="7879"/>
                    <a:pt x="15407" y="8314"/>
                  </a:cubicBezTo>
                  <a:cubicBezTo>
                    <a:pt x="12451" y="10679"/>
                    <a:pt x="9995" y="14181"/>
                    <a:pt x="8016" y="17205"/>
                  </a:cubicBezTo>
                  <a:cubicBezTo>
                    <a:pt x="3741" y="23845"/>
                    <a:pt x="990" y="31327"/>
                    <a:pt x="57" y="39195"/>
                  </a:cubicBezTo>
                  <a:cubicBezTo>
                    <a:pt x="1" y="39524"/>
                    <a:pt x="256" y="39689"/>
                    <a:pt x="541" y="39689"/>
                  </a:cubicBezTo>
                  <a:cubicBezTo>
                    <a:pt x="825" y="39689"/>
                    <a:pt x="1138" y="39524"/>
                    <a:pt x="1194" y="39195"/>
                  </a:cubicBezTo>
                  <a:cubicBezTo>
                    <a:pt x="2127" y="31986"/>
                    <a:pt x="4492" y="25073"/>
                    <a:pt x="8380" y="18911"/>
                  </a:cubicBezTo>
                  <a:cubicBezTo>
                    <a:pt x="10177" y="15886"/>
                    <a:pt x="12360" y="13044"/>
                    <a:pt x="14838" y="10383"/>
                  </a:cubicBezTo>
                  <a:cubicBezTo>
                    <a:pt x="15111" y="10110"/>
                    <a:pt x="15407" y="9815"/>
                    <a:pt x="15771" y="9542"/>
                  </a:cubicBezTo>
                  <a:cubicBezTo>
                    <a:pt x="15975" y="9337"/>
                    <a:pt x="16248" y="9064"/>
                    <a:pt x="16544" y="8882"/>
                  </a:cubicBezTo>
                  <a:cubicBezTo>
                    <a:pt x="17112" y="9155"/>
                    <a:pt x="17681" y="9542"/>
                    <a:pt x="18340" y="9815"/>
                  </a:cubicBezTo>
                  <a:cubicBezTo>
                    <a:pt x="18522" y="10201"/>
                    <a:pt x="18522" y="10952"/>
                    <a:pt x="18704" y="11429"/>
                  </a:cubicBezTo>
                  <a:cubicBezTo>
                    <a:pt x="19067" y="12411"/>
                    <a:pt x="19670" y="13052"/>
                    <a:pt x="20683" y="13052"/>
                  </a:cubicBezTo>
                  <a:cubicBezTo>
                    <a:pt x="20749" y="13052"/>
                    <a:pt x="20817" y="13049"/>
                    <a:pt x="20887" y="13044"/>
                  </a:cubicBezTo>
                  <a:cubicBezTo>
                    <a:pt x="21183" y="13044"/>
                    <a:pt x="21365" y="12862"/>
                    <a:pt x="21456" y="12566"/>
                  </a:cubicBezTo>
                  <a:cubicBezTo>
                    <a:pt x="22888" y="8018"/>
                    <a:pt x="25640" y="4039"/>
                    <a:pt x="29324" y="923"/>
                  </a:cubicBezTo>
                  <a:cubicBezTo>
                    <a:pt x="29767" y="552"/>
                    <a:pt x="29354" y="0"/>
                    <a:pt x="2888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89"/>
                <a:buFont typeface="Arial"/>
                <a:buNone/>
              </a:pPr>
              <a:endParaRPr sz="248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" name="Google Shape;42;p24"/>
            <p:cNvSpPr/>
            <p:nvPr/>
          </p:nvSpPr>
          <p:spPr>
            <a:xfrm>
              <a:off x="7933370" y="3728698"/>
              <a:ext cx="411604" cy="1114390"/>
            </a:xfrm>
            <a:custGeom>
              <a:avLst/>
              <a:gdLst/>
              <a:ahLst/>
              <a:cxnLst/>
              <a:rect l="l" t="t" r="r" b="b"/>
              <a:pathLst>
                <a:path w="15152" h="41023" extrusionOk="0">
                  <a:moveTo>
                    <a:pt x="7043" y="1"/>
                  </a:moveTo>
                  <a:cubicBezTo>
                    <a:pt x="5411" y="1"/>
                    <a:pt x="3765" y="334"/>
                    <a:pt x="2167" y="955"/>
                  </a:cubicBezTo>
                  <a:cubicBezTo>
                    <a:pt x="1578" y="1118"/>
                    <a:pt x="1733" y="2043"/>
                    <a:pt x="2325" y="2043"/>
                  </a:cubicBezTo>
                  <a:cubicBezTo>
                    <a:pt x="2395" y="2043"/>
                    <a:pt x="2472" y="2030"/>
                    <a:pt x="2554" y="2001"/>
                  </a:cubicBezTo>
                  <a:cubicBezTo>
                    <a:pt x="4020" y="1465"/>
                    <a:pt x="5556" y="1157"/>
                    <a:pt x="7124" y="1157"/>
                  </a:cubicBezTo>
                  <a:cubicBezTo>
                    <a:pt x="8085" y="1157"/>
                    <a:pt x="9059" y="1273"/>
                    <a:pt x="10035" y="1523"/>
                  </a:cubicBezTo>
                  <a:cubicBezTo>
                    <a:pt x="11354" y="1887"/>
                    <a:pt x="12582" y="2274"/>
                    <a:pt x="13151" y="3593"/>
                  </a:cubicBezTo>
                  <a:cubicBezTo>
                    <a:pt x="13628" y="4934"/>
                    <a:pt x="13060" y="6253"/>
                    <a:pt x="12696" y="7572"/>
                  </a:cubicBezTo>
                  <a:cubicBezTo>
                    <a:pt x="12218" y="9482"/>
                    <a:pt x="11559" y="11370"/>
                    <a:pt x="10604" y="12984"/>
                  </a:cubicBezTo>
                  <a:cubicBezTo>
                    <a:pt x="9558" y="14781"/>
                    <a:pt x="7852" y="15645"/>
                    <a:pt x="6624" y="17146"/>
                  </a:cubicBezTo>
                  <a:cubicBezTo>
                    <a:pt x="5669" y="18374"/>
                    <a:pt x="5874" y="19806"/>
                    <a:pt x="5965" y="21216"/>
                  </a:cubicBezTo>
                  <a:cubicBezTo>
                    <a:pt x="6238" y="23490"/>
                    <a:pt x="6442" y="25764"/>
                    <a:pt x="6329" y="28038"/>
                  </a:cubicBezTo>
                  <a:cubicBezTo>
                    <a:pt x="6147" y="32700"/>
                    <a:pt x="4532" y="37430"/>
                    <a:pt x="553" y="39977"/>
                  </a:cubicBezTo>
                  <a:cubicBezTo>
                    <a:pt x="1" y="40300"/>
                    <a:pt x="309" y="41022"/>
                    <a:pt x="811" y="41022"/>
                  </a:cubicBezTo>
                  <a:cubicBezTo>
                    <a:pt x="909" y="41022"/>
                    <a:pt x="1014" y="40995"/>
                    <a:pt x="1121" y="40932"/>
                  </a:cubicBezTo>
                  <a:cubicBezTo>
                    <a:pt x="4828" y="38567"/>
                    <a:pt x="6806" y="34496"/>
                    <a:pt x="7284" y="30221"/>
                  </a:cubicBezTo>
                  <a:cubicBezTo>
                    <a:pt x="7670" y="27197"/>
                    <a:pt x="7466" y="24172"/>
                    <a:pt x="7102" y="21216"/>
                  </a:cubicBezTo>
                  <a:cubicBezTo>
                    <a:pt x="6897" y="19329"/>
                    <a:pt x="7011" y="18283"/>
                    <a:pt x="8603" y="16964"/>
                  </a:cubicBezTo>
                  <a:cubicBezTo>
                    <a:pt x="9285" y="16304"/>
                    <a:pt x="10035" y="15736"/>
                    <a:pt x="10604" y="14963"/>
                  </a:cubicBezTo>
                  <a:cubicBezTo>
                    <a:pt x="11923" y="13257"/>
                    <a:pt x="12787" y="11279"/>
                    <a:pt x="13355" y="9278"/>
                  </a:cubicBezTo>
                  <a:cubicBezTo>
                    <a:pt x="14015" y="7481"/>
                    <a:pt x="15152" y="4843"/>
                    <a:pt x="14288" y="2933"/>
                  </a:cubicBezTo>
                  <a:cubicBezTo>
                    <a:pt x="13446" y="1228"/>
                    <a:pt x="11354" y="568"/>
                    <a:pt x="9649" y="295"/>
                  </a:cubicBezTo>
                  <a:cubicBezTo>
                    <a:pt x="8791" y="97"/>
                    <a:pt x="7919" y="1"/>
                    <a:pt x="704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89"/>
                <a:buFont typeface="Arial"/>
                <a:buNone/>
              </a:pPr>
              <a:endParaRPr sz="248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" name="Google Shape;43;p24"/>
            <p:cNvSpPr/>
            <p:nvPr/>
          </p:nvSpPr>
          <p:spPr>
            <a:xfrm>
              <a:off x="7963279" y="3741520"/>
              <a:ext cx="303352" cy="357736"/>
            </a:xfrm>
            <a:custGeom>
              <a:avLst/>
              <a:gdLst/>
              <a:ahLst/>
              <a:cxnLst/>
              <a:rect l="l" t="t" r="r" b="b"/>
              <a:pathLst>
                <a:path w="11167" h="13169" extrusionOk="0">
                  <a:moveTo>
                    <a:pt x="10351" y="0"/>
                  </a:moveTo>
                  <a:cubicBezTo>
                    <a:pt x="10222" y="0"/>
                    <a:pt x="10091" y="55"/>
                    <a:pt x="9980" y="187"/>
                  </a:cubicBezTo>
                  <a:cubicBezTo>
                    <a:pt x="7888" y="2279"/>
                    <a:pt x="5796" y="4462"/>
                    <a:pt x="3818" y="6736"/>
                  </a:cubicBezTo>
                  <a:cubicBezTo>
                    <a:pt x="2499" y="8442"/>
                    <a:pt x="407" y="10238"/>
                    <a:pt x="111" y="12421"/>
                  </a:cubicBezTo>
                  <a:cubicBezTo>
                    <a:pt x="0" y="12880"/>
                    <a:pt x="381" y="13168"/>
                    <a:pt x="715" y="13168"/>
                  </a:cubicBezTo>
                  <a:cubicBezTo>
                    <a:pt x="928" y="13168"/>
                    <a:pt x="1122" y="13051"/>
                    <a:pt x="1157" y="12785"/>
                  </a:cubicBezTo>
                  <a:cubicBezTo>
                    <a:pt x="1544" y="10420"/>
                    <a:pt x="4000" y="8237"/>
                    <a:pt x="5523" y="6532"/>
                  </a:cubicBezTo>
                  <a:cubicBezTo>
                    <a:pt x="7229" y="4644"/>
                    <a:pt x="8934" y="2757"/>
                    <a:pt x="10731" y="960"/>
                  </a:cubicBezTo>
                  <a:cubicBezTo>
                    <a:pt x="11167" y="594"/>
                    <a:pt x="10773" y="0"/>
                    <a:pt x="1035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89"/>
                <a:buFont typeface="Arial"/>
                <a:buNone/>
              </a:pPr>
              <a:endParaRPr sz="248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" name="Google Shape;44;p24"/>
            <p:cNvSpPr/>
            <p:nvPr/>
          </p:nvSpPr>
          <p:spPr>
            <a:xfrm>
              <a:off x="7966275" y="4006514"/>
              <a:ext cx="335950" cy="88422"/>
            </a:xfrm>
            <a:custGeom>
              <a:avLst/>
              <a:gdLst/>
              <a:ahLst/>
              <a:cxnLst/>
              <a:rect l="l" t="t" r="r" b="b"/>
              <a:pathLst>
                <a:path w="12367" h="3255" extrusionOk="0">
                  <a:moveTo>
                    <a:pt x="11700" y="1"/>
                  </a:moveTo>
                  <a:cubicBezTo>
                    <a:pt x="11674" y="1"/>
                    <a:pt x="11646" y="2"/>
                    <a:pt x="11617" y="6"/>
                  </a:cubicBezTo>
                  <a:cubicBezTo>
                    <a:pt x="7911" y="392"/>
                    <a:pt x="4227" y="1052"/>
                    <a:pt x="611" y="2098"/>
                  </a:cubicBezTo>
                  <a:cubicBezTo>
                    <a:pt x="0" y="2266"/>
                    <a:pt x="209" y="3255"/>
                    <a:pt x="840" y="3255"/>
                  </a:cubicBezTo>
                  <a:cubicBezTo>
                    <a:pt x="890" y="3255"/>
                    <a:pt x="943" y="3248"/>
                    <a:pt x="998" y="3235"/>
                  </a:cubicBezTo>
                  <a:cubicBezTo>
                    <a:pt x="4500" y="2189"/>
                    <a:pt x="8002" y="1529"/>
                    <a:pt x="11617" y="1143"/>
                  </a:cubicBezTo>
                  <a:cubicBezTo>
                    <a:pt x="12339" y="1055"/>
                    <a:pt x="12367" y="1"/>
                    <a:pt x="1170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89"/>
                <a:buFont typeface="Arial"/>
                <a:buNone/>
              </a:pPr>
              <a:endParaRPr sz="248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" name="Google Shape;45;p24"/>
            <p:cNvSpPr/>
            <p:nvPr/>
          </p:nvSpPr>
          <p:spPr>
            <a:xfrm>
              <a:off x="7494827" y="4067962"/>
              <a:ext cx="492175" cy="783085"/>
            </a:xfrm>
            <a:custGeom>
              <a:avLst/>
              <a:gdLst/>
              <a:ahLst/>
              <a:cxnLst/>
              <a:rect l="l" t="t" r="r" b="b"/>
              <a:pathLst>
                <a:path w="18118" h="28827" extrusionOk="0">
                  <a:moveTo>
                    <a:pt x="17349" y="1"/>
                  </a:moveTo>
                  <a:cubicBezTo>
                    <a:pt x="17217" y="1"/>
                    <a:pt x="17081" y="59"/>
                    <a:pt x="16963" y="200"/>
                  </a:cubicBezTo>
                  <a:cubicBezTo>
                    <a:pt x="10254" y="8727"/>
                    <a:pt x="4660" y="18119"/>
                    <a:pt x="203" y="27965"/>
                  </a:cubicBezTo>
                  <a:cubicBezTo>
                    <a:pt x="1" y="28417"/>
                    <a:pt x="386" y="28827"/>
                    <a:pt x="744" y="28827"/>
                  </a:cubicBezTo>
                  <a:cubicBezTo>
                    <a:pt x="908" y="28827"/>
                    <a:pt x="1066" y="28741"/>
                    <a:pt x="1158" y="28534"/>
                  </a:cubicBezTo>
                  <a:cubicBezTo>
                    <a:pt x="5593" y="18778"/>
                    <a:pt x="11096" y="9500"/>
                    <a:pt x="17827" y="973"/>
                  </a:cubicBezTo>
                  <a:cubicBezTo>
                    <a:pt x="18118" y="545"/>
                    <a:pt x="17751" y="1"/>
                    <a:pt x="1734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89"/>
                <a:buFont typeface="Arial"/>
                <a:buNone/>
              </a:pPr>
              <a:endParaRPr sz="248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" name="Google Shape;46;p24"/>
            <p:cNvSpPr/>
            <p:nvPr/>
          </p:nvSpPr>
          <p:spPr>
            <a:xfrm>
              <a:off x="6830703" y="4464598"/>
              <a:ext cx="358306" cy="325274"/>
            </a:xfrm>
            <a:custGeom>
              <a:avLst/>
              <a:gdLst/>
              <a:ahLst/>
              <a:cxnLst/>
              <a:rect l="l" t="t" r="r" b="b"/>
              <a:pathLst>
                <a:path w="13190" h="11974" extrusionOk="0">
                  <a:moveTo>
                    <a:pt x="9195" y="1189"/>
                  </a:moveTo>
                  <a:cubicBezTo>
                    <a:pt x="9661" y="1189"/>
                    <a:pt x="9997" y="1484"/>
                    <a:pt x="10142" y="2085"/>
                  </a:cubicBezTo>
                  <a:cubicBezTo>
                    <a:pt x="10711" y="2381"/>
                    <a:pt x="10915" y="2858"/>
                    <a:pt x="10802" y="3427"/>
                  </a:cubicBezTo>
                  <a:cubicBezTo>
                    <a:pt x="10802" y="3995"/>
                    <a:pt x="10620" y="4746"/>
                    <a:pt x="10438" y="5223"/>
                  </a:cubicBezTo>
                  <a:cubicBezTo>
                    <a:pt x="10051" y="6451"/>
                    <a:pt x="9392" y="7497"/>
                    <a:pt x="8528" y="8452"/>
                  </a:cubicBezTo>
                  <a:cubicBezTo>
                    <a:pt x="6906" y="10075"/>
                    <a:pt x="4746" y="10844"/>
                    <a:pt x="2533" y="10844"/>
                  </a:cubicBezTo>
                  <a:cubicBezTo>
                    <a:pt x="2296" y="10844"/>
                    <a:pt x="2058" y="10835"/>
                    <a:pt x="1819" y="10817"/>
                  </a:cubicBezTo>
                  <a:cubicBezTo>
                    <a:pt x="1591" y="10817"/>
                    <a:pt x="1431" y="10916"/>
                    <a:pt x="1337" y="11056"/>
                  </a:cubicBezTo>
                  <a:lnTo>
                    <a:pt x="1337" y="11056"/>
                  </a:lnTo>
                  <a:cubicBezTo>
                    <a:pt x="1270" y="9027"/>
                    <a:pt x="1729" y="6985"/>
                    <a:pt x="2843" y="5314"/>
                  </a:cubicBezTo>
                  <a:cubicBezTo>
                    <a:pt x="3919" y="3614"/>
                    <a:pt x="6279" y="1220"/>
                    <a:pt x="8457" y="1220"/>
                  </a:cubicBezTo>
                  <a:cubicBezTo>
                    <a:pt x="8580" y="1220"/>
                    <a:pt x="8702" y="1228"/>
                    <a:pt x="8823" y="1244"/>
                  </a:cubicBezTo>
                  <a:cubicBezTo>
                    <a:pt x="8955" y="1208"/>
                    <a:pt x="9079" y="1189"/>
                    <a:pt x="9195" y="1189"/>
                  </a:cubicBezTo>
                  <a:close/>
                  <a:moveTo>
                    <a:pt x="8909" y="0"/>
                  </a:moveTo>
                  <a:cubicBezTo>
                    <a:pt x="6945" y="0"/>
                    <a:pt x="4776" y="1486"/>
                    <a:pt x="3525" y="2654"/>
                  </a:cubicBezTo>
                  <a:cubicBezTo>
                    <a:pt x="1251" y="4928"/>
                    <a:pt x="0" y="8066"/>
                    <a:pt x="205" y="11181"/>
                  </a:cubicBezTo>
                  <a:cubicBezTo>
                    <a:pt x="205" y="11568"/>
                    <a:pt x="489" y="11761"/>
                    <a:pt x="773" y="11761"/>
                  </a:cubicBezTo>
                  <a:cubicBezTo>
                    <a:pt x="960" y="11761"/>
                    <a:pt x="1146" y="11678"/>
                    <a:pt x="1252" y="11512"/>
                  </a:cubicBezTo>
                  <a:lnTo>
                    <a:pt x="1252" y="11512"/>
                  </a:lnTo>
                  <a:cubicBezTo>
                    <a:pt x="1301" y="11748"/>
                    <a:pt x="1490" y="11954"/>
                    <a:pt x="1819" y="11954"/>
                  </a:cubicBezTo>
                  <a:cubicBezTo>
                    <a:pt x="2034" y="11967"/>
                    <a:pt x="2248" y="11973"/>
                    <a:pt x="2461" y="11973"/>
                  </a:cubicBezTo>
                  <a:cubicBezTo>
                    <a:pt x="5346" y="11973"/>
                    <a:pt x="8097" y="10824"/>
                    <a:pt x="9960" y="8452"/>
                  </a:cubicBezTo>
                  <a:cubicBezTo>
                    <a:pt x="11370" y="6633"/>
                    <a:pt x="13189" y="2563"/>
                    <a:pt x="10915" y="675"/>
                  </a:cubicBezTo>
                  <a:cubicBezTo>
                    <a:pt x="10309" y="197"/>
                    <a:pt x="9623" y="0"/>
                    <a:pt x="890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89"/>
                <a:buFont typeface="Arial"/>
                <a:buNone/>
              </a:pPr>
              <a:endParaRPr sz="248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" name="Google Shape;47;p24"/>
            <p:cNvSpPr/>
            <p:nvPr/>
          </p:nvSpPr>
          <p:spPr>
            <a:xfrm>
              <a:off x="6650925" y="4154917"/>
              <a:ext cx="282489" cy="429805"/>
            </a:xfrm>
            <a:custGeom>
              <a:avLst/>
              <a:gdLst/>
              <a:ahLst/>
              <a:cxnLst/>
              <a:rect l="l" t="t" r="r" b="b"/>
              <a:pathLst>
                <a:path w="10399" h="15822" extrusionOk="0">
                  <a:moveTo>
                    <a:pt x="6917" y="1"/>
                  </a:moveTo>
                  <a:cubicBezTo>
                    <a:pt x="6735" y="1"/>
                    <a:pt x="6545" y="15"/>
                    <a:pt x="6345" y="46"/>
                  </a:cubicBezTo>
                  <a:cubicBezTo>
                    <a:pt x="3207" y="523"/>
                    <a:pt x="1138" y="4503"/>
                    <a:pt x="660" y="7232"/>
                  </a:cubicBezTo>
                  <a:cubicBezTo>
                    <a:pt x="1" y="10370"/>
                    <a:pt x="1047" y="13599"/>
                    <a:pt x="3503" y="15668"/>
                  </a:cubicBezTo>
                  <a:cubicBezTo>
                    <a:pt x="3631" y="15776"/>
                    <a:pt x="3769" y="15821"/>
                    <a:pt x="3898" y="15821"/>
                  </a:cubicBezTo>
                  <a:cubicBezTo>
                    <a:pt x="4343" y="15821"/>
                    <a:pt x="4694" y="15288"/>
                    <a:pt x="4253" y="14918"/>
                  </a:cubicBezTo>
                  <a:cubicBezTo>
                    <a:pt x="365" y="11598"/>
                    <a:pt x="933" y="4958"/>
                    <a:pt x="5026" y="1933"/>
                  </a:cubicBezTo>
                  <a:cubicBezTo>
                    <a:pt x="5606" y="1481"/>
                    <a:pt x="6180" y="1282"/>
                    <a:pt x="6707" y="1282"/>
                  </a:cubicBezTo>
                  <a:cubicBezTo>
                    <a:pt x="8060" y="1282"/>
                    <a:pt x="9097" y="2596"/>
                    <a:pt x="9097" y="4298"/>
                  </a:cubicBezTo>
                  <a:cubicBezTo>
                    <a:pt x="9097" y="5526"/>
                    <a:pt x="8801" y="6777"/>
                    <a:pt x="8437" y="8005"/>
                  </a:cubicBezTo>
                  <a:cubicBezTo>
                    <a:pt x="7664" y="10461"/>
                    <a:pt x="6527" y="12735"/>
                    <a:pt x="4913" y="14736"/>
                  </a:cubicBezTo>
                  <a:cubicBezTo>
                    <a:pt x="4565" y="15171"/>
                    <a:pt x="4976" y="15766"/>
                    <a:pt x="5403" y="15766"/>
                  </a:cubicBezTo>
                  <a:cubicBezTo>
                    <a:pt x="5533" y="15766"/>
                    <a:pt x="5665" y="15710"/>
                    <a:pt x="5777" y="15577"/>
                  </a:cubicBezTo>
                  <a:cubicBezTo>
                    <a:pt x="8051" y="12644"/>
                    <a:pt x="9665" y="9142"/>
                    <a:pt x="10143" y="5435"/>
                  </a:cubicBezTo>
                  <a:cubicBezTo>
                    <a:pt x="10398" y="3136"/>
                    <a:pt x="9578" y="1"/>
                    <a:pt x="691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89"/>
                <a:buFont typeface="Arial"/>
                <a:buNone/>
              </a:pPr>
              <a:endParaRPr sz="248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" name="Google Shape;48;p24"/>
            <p:cNvSpPr/>
            <p:nvPr/>
          </p:nvSpPr>
          <p:spPr>
            <a:xfrm>
              <a:off x="6398291" y="4431701"/>
              <a:ext cx="244648" cy="295881"/>
            </a:xfrm>
            <a:custGeom>
              <a:avLst/>
              <a:gdLst/>
              <a:ahLst/>
              <a:cxnLst/>
              <a:rect l="l" t="t" r="r" b="b"/>
              <a:pathLst>
                <a:path w="9006" h="10892" extrusionOk="0">
                  <a:moveTo>
                    <a:pt x="4144" y="0"/>
                  </a:moveTo>
                  <a:cubicBezTo>
                    <a:pt x="3568" y="0"/>
                    <a:pt x="2998" y="141"/>
                    <a:pt x="2479" y="454"/>
                  </a:cubicBezTo>
                  <a:cubicBezTo>
                    <a:pt x="1524" y="1022"/>
                    <a:pt x="955" y="2068"/>
                    <a:pt x="569" y="3114"/>
                  </a:cubicBezTo>
                  <a:cubicBezTo>
                    <a:pt x="0" y="5002"/>
                    <a:pt x="205" y="7185"/>
                    <a:pt x="1342" y="8799"/>
                  </a:cubicBezTo>
                  <a:cubicBezTo>
                    <a:pt x="2214" y="10038"/>
                    <a:pt x="3756" y="10821"/>
                    <a:pt x="5278" y="10821"/>
                  </a:cubicBezTo>
                  <a:cubicBezTo>
                    <a:pt x="5741" y="10821"/>
                    <a:pt x="6201" y="10749"/>
                    <a:pt x="6640" y="10596"/>
                  </a:cubicBezTo>
                  <a:lnTo>
                    <a:pt x="7209" y="10891"/>
                  </a:lnTo>
                  <a:cubicBezTo>
                    <a:pt x="8073" y="10596"/>
                    <a:pt x="8346" y="9550"/>
                    <a:pt x="8528" y="8617"/>
                  </a:cubicBezTo>
                  <a:cubicBezTo>
                    <a:pt x="8914" y="6525"/>
                    <a:pt x="9005" y="4251"/>
                    <a:pt x="7959" y="2364"/>
                  </a:cubicBezTo>
                  <a:cubicBezTo>
                    <a:pt x="7217" y="979"/>
                    <a:pt x="5663" y="0"/>
                    <a:pt x="414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89"/>
                <a:buFont typeface="Arial"/>
                <a:buNone/>
              </a:pPr>
              <a:endParaRPr sz="248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" name="Google Shape;49;p24"/>
            <p:cNvSpPr/>
            <p:nvPr/>
          </p:nvSpPr>
          <p:spPr>
            <a:xfrm>
              <a:off x="6377890" y="4417222"/>
              <a:ext cx="288519" cy="325573"/>
            </a:xfrm>
            <a:custGeom>
              <a:avLst/>
              <a:gdLst/>
              <a:ahLst/>
              <a:cxnLst/>
              <a:rect l="l" t="t" r="r" b="b"/>
              <a:pathLst>
                <a:path w="10621" h="11985" extrusionOk="0">
                  <a:moveTo>
                    <a:pt x="4959" y="1119"/>
                  </a:moveTo>
                  <a:cubicBezTo>
                    <a:pt x="6904" y="1119"/>
                    <a:pt x="8395" y="2897"/>
                    <a:pt x="8824" y="4693"/>
                  </a:cubicBezTo>
                  <a:cubicBezTo>
                    <a:pt x="9175" y="6164"/>
                    <a:pt x="9378" y="9733"/>
                    <a:pt x="7857" y="10838"/>
                  </a:cubicBezTo>
                  <a:lnTo>
                    <a:pt x="7857" y="10838"/>
                  </a:lnTo>
                  <a:cubicBezTo>
                    <a:pt x="7764" y="10667"/>
                    <a:pt x="7593" y="10541"/>
                    <a:pt x="7368" y="10541"/>
                  </a:cubicBezTo>
                  <a:cubicBezTo>
                    <a:pt x="7318" y="10541"/>
                    <a:pt x="7265" y="10547"/>
                    <a:pt x="7209" y="10560"/>
                  </a:cubicBezTo>
                  <a:cubicBezTo>
                    <a:pt x="6783" y="10693"/>
                    <a:pt x="6360" y="10756"/>
                    <a:pt x="5949" y="10756"/>
                  </a:cubicBezTo>
                  <a:cubicBezTo>
                    <a:pt x="3970" y="10756"/>
                    <a:pt x="2268" y="9312"/>
                    <a:pt x="1797" y="7354"/>
                  </a:cubicBezTo>
                  <a:cubicBezTo>
                    <a:pt x="1229" y="5262"/>
                    <a:pt x="1797" y="1669"/>
                    <a:pt x="4276" y="1191"/>
                  </a:cubicBezTo>
                  <a:cubicBezTo>
                    <a:pt x="4509" y="1142"/>
                    <a:pt x="4737" y="1119"/>
                    <a:pt x="4959" y="1119"/>
                  </a:cubicBezTo>
                  <a:close/>
                  <a:moveTo>
                    <a:pt x="4853" y="0"/>
                  </a:moveTo>
                  <a:cubicBezTo>
                    <a:pt x="4407" y="0"/>
                    <a:pt x="3953" y="75"/>
                    <a:pt x="3503" y="236"/>
                  </a:cubicBezTo>
                  <a:cubicBezTo>
                    <a:pt x="751" y="1191"/>
                    <a:pt x="1" y="5080"/>
                    <a:pt x="660" y="7627"/>
                  </a:cubicBezTo>
                  <a:cubicBezTo>
                    <a:pt x="1383" y="10156"/>
                    <a:pt x="3553" y="11906"/>
                    <a:pt x="6013" y="11906"/>
                  </a:cubicBezTo>
                  <a:cubicBezTo>
                    <a:pt x="6487" y="11906"/>
                    <a:pt x="6971" y="11841"/>
                    <a:pt x="7459" y="11704"/>
                  </a:cubicBezTo>
                  <a:lnTo>
                    <a:pt x="7459" y="11704"/>
                  </a:lnTo>
                  <a:cubicBezTo>
                    <a:pt x="7555" y="11866"/>
                    <a:pt x="7733" y="11984"/>
                    <a:pt x="7945" y="11984"/>
                  </a:cubicBezTo>
                  <a:cubicBezTo>
                    <a:pt x="8043" y="11984"/>
                    <a:pt x="8148" y="11959"/>
                    <a:pt x="8256" y="11902"/>
                  </a:cubicBezTo>
                  <a:cubicBezTo>
                    <a:pt x="10620" y="10560"/>
                    <a:pt x="10530" y="6012"/>
                    <a:pt x="9756" y="3829"/>
                  </a:cubicBezTo>
                  <a:cubicBezTo>
                    <a:pt x="9057" y="1789"/>
                    <a:pt x="7041" y="0"/>
                    <a:pt x="485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89"/>
                <a:buFont typeface="Arial"/>
                <a:buNone/>
              </a:pPr>
              <a:endParaRPr sz="248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" name="Google Shape;50;p24"/>
            <p:cNvSpPr/>
            <p:nvPr/>
          </p:nvSpPr>
          <p:spPr>
            <a:xfrm>
              <a:off x="6777514" y="4661653"/>
              <a:ext cx="189449" cy="199554"/>
            </a:xfrm>
            <a:custGeom>
              <a:avLst/>
              <a:gdLst/>
              <a:ahLst/>
              <a:cxnLst/>
              <a:rect l="l" t="t" r="r" b="b"/>
              <a:pathLst>
                <a:path w="6974" h="7346" extrusionOk="0">
                  <a:moveTo>
                    <a:pt x="6191" y="0"/>
                  </a:moveTo>
                  <a:cubicBezTo>
                    <a:pt x="6073" y="0"/>
                    <a:pt x="5953" y="46"/>
                    <a:pt x="5847" y="152"/>
                  </a:cubicBezTo>
                  <a:cubicBezTo>
                    <a:pt x="3959" y="2222"/>
                    <a:pt x="2163" y="4223"/>
                    <a:pt x="366" y="6315"/>
                  </a:cubicBezTo>
                  <a:cubicBezTo>
                    <a:pt x="1" y="6750"/>
                    <a:pt x="408" y="7345"/>
                    <a:pt x="834" y="7345"/>
                  </a:cubicBezTo>
                  <a:cubicBezTo>
                    <a:pt x="964" y="7345"/>
                    <a:pt x="1096" y="7289"/>
                    <a:pt x="1208" y="7156"/>
                  </a:cubicBezTo>
                  <a:cubicBezTo>
                    <a:pt x="2913" y="5064"/>
                    <a:pt x="4801" y="2995"/>
                    <a:pt x="6620" y="994"/>
                  </a:cubicBezTo>
                  <a:cubicBezTo>
                    <a:pt x="6973" y="552"/>
                    <a:pt x="6599" y="0"/>
                    <a:pt x="619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89"/>
                <a:buFont typeface="Arial"/>
                <a:buNone/>
              </a:pPr>
              <a:endParaRPr sz="248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" name="Google Shape;51;p24"/>
            <p:cNvSpPr/>
            <p:nvPr/>
          </p:nvSpPr>
          <p:spPr>
            <a:xfrm>
              <a:off x="6701724" y="4343469"/>
              <a:ext cx="111078" cy="509914"/>
            </a:xfrm>
            <a:custGeom>
              <a:avLst/>
              <a:gdLst/>
              <a:ahLst/>
              <a:cxnLst/>
              <a:rect l="l" t="t" r="r" b="b"/>
              <a:pathLst>
                <a:path w="4089" h="18771" extrusionOk="0">
                  <a:moveTo>
                    <a:pt x="3520" y="1"/>
                  </a:moveTo>
                  <a:cubicBezTo>
                    <a:pt x="3236" y="1"/>
                    <a:pt x="2952" y="166"/>
                    <a:pt x="2952" y="495"/>
                  </a:cubicBezTo>
                  <a:cubicBezTo>
                    <a:pt x="2861" y="6544"/>
                    <a:pt x="1906" y="12343"/>
                    <a:pt x="109" y="18119"/>
                  </a:cubicBezTo>
                  <a:cubicBezTo>
                    <a:pt x="0" y="18514"/>
                    <a:pt x="332" y="18770"/>
                    <a:pt x="675" y="18770"/>
                  </a:cubicBezTo>
                  <a:cubicBezTo>
                    <a:pt x="904" y="18770"/>
                    <a:pt x="1137" y="18656"/>
                    <a:pt x="1246" y="18392"/>
                  </a:cubicBezTo>
                  <a:cubicBezTo>
                    <a:pt x="3043" y="12616"/>
                    <a:pt x="3998" y="6658"/>
                    <a:pt x="4089" y="495"/>
                  </a:cubicBezTo>
                  <a:cubicBezTo>
                    <a:pt x="4089" y="166"/>
                    <a:pt x="3805" y="1"/>
                    <a:pt x="352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89"/>
                <a:buFont typeface="Arial"/>
                <a:buNone/>
              </a:pPr>
              <a:endParaRPr sz="248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" name="Google Shape;52;p24"/>
            <p:cNvSpPr/>
            <p:nvPr/>
          </p:nvSpPr>
          <p:spPr>
            <a:xfrm>
              <a:off x="6531481" y="4649782"/>
              <a:ext cx="131723" cy="206345"/>
            </a:xfrm>
            <a:custGeom>
              <a:avLst/>
              <a:gdLst/>
              <a:ahLst/>
              <a:cxnLst/>
              <a:rect l="l" t="t" r="r" b="b"/>
              <a:pathLst>
                <a:path w="4849" h="7596" extrusionOk="0">
                  <a:moveTo>
                    <a:pt x="783" y="0"/>
                  </a:moveTo>
                  <a:cubicBezTo>
                    <a:pt x="389" y="0"/>
                    <a:pt x="0" y="410"/>
                    <a:pt x="328" y="862"/>
                  </a:cubicBezTo>
                  <a:cubicBezTo>
                    <a:pt x="1555" y="2863"/>
                    <a:pt x="2692" y="5046"/>
                    <a:pt x="3625" y="7207"/>
                  </a:cubicBezTo>
                  <a:cubicBezTo>
                    <a:pt x="3706" y="7479"/>
                    <a:pt x="3936" y="7595"/>
                    <a:pt x="4164" y="7595"/>
                  </a:cubicBezTo>
                  <a:cubicBezTo>
                    <a:pt x="4508" y="7595"/>
                    <a:pt x="4849" y="7330"/>
                    <a:pt x="4671" y="6934"/>
                  </a:cubicBezTo>
                  <a:cubicBezTo>
                    <a:pt x="3739" y="4660"/>
                    <a:pt x="2602" y="2386"/>
                    <a:pt x="1260" y="294"/>
                  </a:cubicBezTo>
                  <a:cubicBezTo>
                    <a:pt x="1146" y="86"/>
                    <a:pt x="964" y="0"/>
                    <a:pt x="78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89"/>
                <a:buFont typeface="Arial"/>
                <a:buNone/>
              </a:pPr>
              <a:endParaRPr sz="248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53" name="Google Shape;53;p24"/>
          <p:cNvSpPr/>
          <p:nvPr/>
        </p:nvSpPr>
        <p:spPr>
          <a:xfrm>
            <a:off x="552456" y="868406"/>
            <a:ext cx="345213" cy="263935"/>
          </a:xfrm>
          <a:custGeom>
            <a:avLst/>
            <a:gdLst/>
            <a:ahLst/>
            <a:cxnLst/>
            <a:rect l="l" t="t" r="r" b="b"/>
            <a:pathLst>
              <a:path w="9531" h="7287" extrusionOk="0">
                <a:moveTo>
                  <a:pt x="6687" y="1359"/>
                </a:moveTo>
                <a:cubicBezTo>
                  <a:pt x="6806" y="1359"/>
                  <a:pt x="6934" y="1404"/>
                  <a:pt x="7074" y="1508"/>
                </a:cubicBezTo>
                <a:cubicBezTo>
                  <a:pt x="8007" y="2167"/>
                  <a:pt x="7347" y="4532"/>
                  <a:pt x="6984" y="5965"/>
                </a:cubicBezTo>
                <a:cubicBezTo>
                  <a:pt x="5369" y="5669"/>
                  <a:pt x="3845" y="5101"/>
                  <a:pt x="2617" y="4055"/>
                </a:cubicBezTo>
                <a:lnTo>
                  <a:pt x="2140" y="3577"/>
                </a:lnTo>
                <a:cubicBezTo>
                  <a:pt x="1753" y="3304"/>
                  <a:pt x="1958" y="3009"/>
                  <a:pt x="2617" y="2736"/>
                </a:cubicBezTo>
                <a:cubicBezTo>
                  <a:pt x="2799" y="2736"/>
                  <a:pt x="3277" y="3123"/>
                  <a:pt x="3368" y="3214"/>
                </a:cubicBezTo>
                <a:cubicBezTo>
                  <a:pt x="3684" y="3362"/>
                  <a:pt x="4060" y="3511"/>
                  <a:pt x="4385" y="3511"/>
                </a:cubicBezTo>
                <a:cubicBezTo>
                  <a:pt x="4458" y="3511"/>
                  <a:pt x="4529" y="3503"/>
                  <a:pt x="4596" y="3486"/>
                </a:cubicBezTo>
                <a:cubicBezTo>
                  <a:pt x="5502" y="3250"/>
                  <a:pt x="5913" y="1359"/>
                  <a:pt x="6687" y="1359"/>
                </a:cubicBezTo>
                <a:close/>
                <a:moveTo>
                  <a:pt x="6933" y="0"/>
                </a:moveTo>
                <a:cubicBezTo>
                  <a:pt x="6552" y="0"/>
                  <a:pt x="6183" y="179"/>
                  <a:pt x="5847" y="462"/>
                </a:cubicBezTo>
                <a:cubicBezTo>
                  <a:pt x="5460" y="735"/>
                  <a:pt x="5164" y="1121"/>
                  <a:pt x="4891" y="1508"/>
                </a:cubicBezTo>
                <a:cubicBezTo>
                  <a:pt x="4710" y="1781"/>
                  <a:pt x="4596" y="2077"/>
                  <a:pt x="4232" y="2167"/>
                </a:cubicBezTo>
                <a:cubicBezTo>
                  <a:pt x="4179" y="2180"/>
                  <a:pt x="4129" y="2185"/>
                  <a:pt x="4080" y="2185"/>
                </a:cubicBezTo>
                <a:cubicBezTo>
                  <a:pt x="3769" y="2185"/>
                  <a:pt x="3520" y="1958"/>
                  <a:pt x="3186" y="1781"/>
                </a:cubicBezTo>
                <a:cubicBezTo>
                  <a:pt x="2856" y="1604"/>
                  <a:pt x="2458" y="1515"/>
                  <a:pt x="2067" y="1515"/>
                </a:cubicBezTo>
                <a:cubicBezTo>
                  <a:pt x="1004" y="1515"/>
                  <a:pt x="1" y="2172"/>
                  <a:pt x="616" y="3486"/>
                </a:cubicBezTo>
                <a:cubicBezTo>
                  <a:pt x="1571" y="5578"/>
                  <a:pt x="4710" y="6715"/>
                  <a:pt x="6779" y="7102"/>
                </a:cubicBezTo>
                <a:lnTo>
                  <a:pt x="6984" y="7102"/>
                </a:lnTo>
                <a:cubicBezTo>
                  <a:pt x="7101" y="7220"/>
                  <a:pt x="7273" y="7286"/>
                  <a:pt x="7439" y="7286"/>
                </a:cubicBezTo>
                <a:cubicBezTo>
                  <a:pt x="7657" y="7286"/>
                  <a:pt x="7864" y="7169"/>
                  <a:pt x="7916" y="6897"/>
                </a:cubicBezTo>
                <a:cubicBezTo>
                  <a:pt x="8302" y="5192"/>
                  <a:pt x="9530" y="1508"/>
                  <a:pt x="7734" y="280"/>
                </a:cubicBezTo>
                <a:cubicBezTo>
                  <a:pt x="7465" y="85"/>
                  <a:pt x="7196" y="0"/>
                  <a:pt x="6933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89"/>
              <a:buFont typeface="Arial"/>
              <a:buNone/>
            </a:pPr>
            <a:endParaRPr sz="2489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54" name="Google Shape;54;p24"/>
          <p:cNvGrpSpPr/>
          <p:nvPr/>
        </p:nvGrpSpPr>
        <p:grpSpPr>
          <a:xfrm>
            <a:off x="300226" y="1516790"/>
            <a:ext cx="682096" cy="2700200"/>
            <a:chOff x="225169" y="1137592"/>
            <a:chExt cx="511572" cy="2025150"/>
          </a:xfrm>
        </p:grpSpPr>
        <p:sp>
          <p:nvSpPr>
            <p:cNvPr id="55" name="Google Shape;55;p24"/>
            <p:cNvSpPr/>
            <p:nvPr/>
          </p:nvSpPr>
          <p:spPr>
            <a:xfrm>
              <a:off x="511380" y="1508964"/>
              <a:ext cx="225361" cy="229191"/>
            </a:xfrm>
            <a:custGeom>
              <a:avLst/>
              <a:gdLst/>
              <a:ahLst/>
              <a:cxnLst/>
              <a:rect l="l" t="t" r="r" b="b"/>
              <a:pathLst>
                <a:path w="8296" h="8437" extrusionOk="0">
                  <a:moveTo>
                    <a:pt x="811" y="0"/>
                  </a:moveTo>
                  <a:cubicBezTo>
                    <a:pt x="391" y="0"/>
                    <a:pt x="1" y="402"/>
                    <a:pt x="258" y="804"/>
                  </a:cubicBezTo>
                  <a:cubicBezTo>
                    <a:pt x="2350" y="3556"/>
                    <a:pt x="4533" y="6012"/>
                    <a:pt x="7080" y="8286"/>
                  </a:cubicBezTo>
                  <a:cubicBezTo>
                    <a:pt x="7206" y="8392"/>
                    <a:pt x="7342" y="8436"/>
                    <a:pt x="7471" y="8436"/>
                  </a:cubicBezTo>
                  <a:cubicBezTo>
                    <a:pt x="7925" y="8436"/>
                    <a:pt x="8295" y="7889"/>
                    <a:pt x="7853" y="7535"/>
                  </a:cubicBezTo>
                  <a:cubicBezTo>
                    <a:pt x="5488" y="5261"/>
                    <a:pt x="3214" y="2874"/>
                    <a:pt x="1304" y="236"/>
                  </a:cubicBezTo>
                  <a:cubicBezTo>
                    <a:pt x="1164" y="69"/>
                    <a:pt x="985" y="0"/>
                    <a:pt x="81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89"/>
                <a:buFont typeface="Arial"/>
                <a:buNone/>
              </a:pPr>
              <a:endParaRPr sz="248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" name="Google Shape;56;p24"/>
            <p:cNvSpPr/>
            <p:nvPr/>
          </p:nvSpPr>
          <p:spPr>
            <a:xfrm>
              <a:off x="340974" y="1360046"/>
              <a:ext cx="319515" cy="296642"/>
            </a:xfrm>
            <a:custGeom>
              <a:avLst/>
              <a:gdLst/>
              <a:ahLst/>
              <a:cxnLst/>
              <a:rect l="l" t="t" r="r" b="b"/>
              <a:pathLst>
                <a:path w="11762" h="10920" extrusionOk="0">
                  <a:moveTo>
                    <a:pt x="4490" y="1260"/>
                  </a:moveTo>
                  <a:cubicBezTo>
                    <a:pt x="5103" y="1260"/>
                    <a:pt x="5747" y="1470"/>
                    <a:pt x="6258" y="1829"/>
                  </a:cubicBezTo>
                  <a:cubicBezTo>
                    <a:pt x="7008" y="2307"/>
                    <a:pt x="7668" y="2966"/>
                    <a:pt x="8236" y="3626"/>
                  </a:cubicBezTo>
                  <a:cubicBezTo>
                    <a:pt x="9499" y="5145"/>
                    <a:pt x="10398" y="6986"/>
                    <a:pt x="10273" y="8940"/>
                  </a:cubicBezTo>
                  <a:lnTo>
                    <a:pt x="10273" y="8940"/>
                  </a:lnTo>
                  <a:cubicBezTo>
                    <a:pt x="10159" y="8950"/>
                    <a:pt x="10044" y="9007"/>
                    <a:pt x="9942" y="9129"/>
                  </a:cubicBezTo>
                  <a:cubicBezTo>
                    <a:pt x="9479" y="9595"/>
                    <a:pt x="8937" y="9797"/>
                    <a:pt x="8359" y="9797"/>
                  </a:cubicBezTo>
                  <a:cubicBezTo>
                    <a:pt x="5529" y="9797"/>
                    <a:pt x="1853" y="4956"/>
                    <a:pt x="2551" y="2671"/>
                  </a:cubicBezTo>
                  <a:cubicBezTo>
                    <a:pt x="2830" y="1674"/>
                    <a:pt x="3629" y="1260"/>
                    <a:pt x="4490" y="1260"/>
                  </a:cubicBezTo>
                  <a:close/>
                  <a:moveTo>
                    <a:pt x="4041" y="0"/>
                  </a:moveTo>
                  <a:cubicBezTo>
                    <a:pt x="3117" y="0"/>
                    <a:pt x="2270" y="395"/>
                    <a:pt x="1710" y="1443"/>
                  </a:cubicBezTo>
                  <a:cubicBezTo>
                    <a:pt x="1" y="4694"/>
                    <a:pt x="4560" y="10920"/>
                    <a:pt x="8357" y="10920"/>
                  </a:cubicBezTo>
                  <a:cubicBezTo>
                    <a:pt x="9156" y="10920"/>
                    <a:pt x="9922" y="10644"/>
                    <a:pt x="10588" y="10007"/>
                  </a:cubicBezTo>
                  <a:lnTo>
                    <a:pt x="10588" y="10007"/>
                  </a:lnTo>
                  <a:cubicBezTo>
                    <a:pt x="10672" y="10043"/>
                    <a:pt x="10763" y="10063"/>
                    <a:pt x="10850" y="10063"/>
                  </a:cubicBezTo>
                  <a:cubicBezTo>
                    <a:pt x="11060" y="10063"/>
                    <a:pt x="11249" y="9950"/>
                    <a:pt x="11284" y="9697"/>
                  </a:cubicBezTo>
                  <a:cubicBezTo>
                    <a:pt x="11761" y="6559"/>
                    <a:pt x="10328" y="3808"/>
                    <a:pt x="8054" y="1829"/>
                  </a:cubicBezTo>
                  <a:cubicBezTo>
                    <a:pt x="7026" y="911"/>
                    <a:pt x="5444" y="0"/>
                    <a:pt x="40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89"/>
                <a:buFont typeface="Arial"/>
                <a:buNone/>
              </a:pPr>
              <a:endParaRPr sz="248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" name="Google Shape;57;p24"/>
            <p:cNvSpPr/>
            <p:nvPr/>
          </p:nvSpPr>
          <p:spPr>
            <a:xfrm>
              <a:off x="363711" y="1735167"/>
              <a:ext cx="363115" cy="199418"/>
            </a:xfrm>
            <a:custGeom>
              <a:avLst/>
              <a:gdLst/>
              <a:ahLst/>
              <a:cxnLst/>
              <a:rect l="l" t="t" r="r" b="b"/>
              <a:pathLst>
                <a:path w="13367" h="7341" extrusionOk="0">
                  <a:moveTo>
                    <a:pt x="905" y="0"/>
                  </a:moveTo>
                  <a:cubicBezTo>
                    <a:pt x="363" y="0"/>
                    <a:pt x="0" y="746"/>
                    <a:pt x="577" y="1005"/>
                  </a:cubicBezTo>
                  <a:cubicBezTo>
                    <a:pt x="4557" y="2892"/>
                    <a:pt x="8445" y="4984"/>
                    <a:pt x="12243" y="7258"/>
                  </a:cubicBezTo>
                  <a:cubicBezTo>
                    <a:pt x="12333" y="7316"/>
                    <a:pt x="12425" y="7341"/>
                    <a:pt x="12514" y="7341"/>
                  </a:cubicBezTo>
                  <a:cubicBezTo>
                    <a:pt x="12987" y="7341"/>
                    <a:pt x="13367" y="6629"/>
                    <a:pt x="12811" y="6303"/>
                  </a:cubicBezTo>
                  <a:cubicBezTo>
                    <a:pt x="9014" y="4029"/>
                    <a:pt x="5125" y="1937"/>
                    <a:pt x="1146" y="50"/>
                  </a:cubicBezTo>
                  <a:cubicBezTo>
                    <a:pt x="1063" y="16"/>
                    <a:pt x="982" y="0"/>
                    <a:pt x="90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89"/>
                <a:buFont typeface="Arial"/>
                <a:buNone/>
              </a:pPr>
              <a:endParaRPr sz="248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" name="Google Shape;58;p24"/>
            <p:cNvSpPr/>
            <p:nvPr/>
          </p:nvSpPr>
          <p:spPr>
            <a:xfrm>
              <a:off x="225169" y="1627485"/>
              <a:ext cx="312995" cy="259996"/>
            </a:xfrm>
            <a:custGeom>
              <a:avLst/>
              <a:gdLst/>
              <a:ahLst/>
              <a:cxnLst/>
              <a:rect l="l" t="t" r="r" b="b"/>
              <a:pathLst>
                <a:path w="11522" h="9571" extrusionOk="0">
                  <a:moveTo>
                    <a:pt x="3412" y="1000"/>
                  </a:moveTo>
                  <a:cubicBezTo>
                    <a:pt x="4254" y="1000"/>
                    <a:pt x="5190" y="1358"/>
                    <a:pt x="5882" y="1649"/>
                  </a:cubicBezTo>
                  <a:cubicBezTo>
                    <a:pt x="7980" y="2457"/>
                    <a:pt x="9973" y="3812"/>
                    <a:pt x="10307" y="6177"/>
                  </a:cubicBezTo>
                  <a:lnTo>
                    <a:pt x="10307" y="6177"/>
                  </a:lnTo>
                  <a:cubicBezTo>
                    <a:pt x="10298" y="6177"/>
                    <a:pt x="10288" y="6176"/>
                    <a:pt x="10279" y="6176"/>
                  </a:cubicBezTo>
                  <a:cubicBezTo>
                    <a:pt x="10109" y="6176"/>
                    <a:pt x="9947" y="6262"/>
                    <a:pt x="9862" y="6470"/>
                  </a:cubicBezTo>
                  <a:cubicBezTo>
                    <a:pt x="9036" y="7881"/>
                    <a:pt x="7825" y="8468"/>
                    <a:pt x="6575" y="8468"/>
                  </a:cubicBezTo>
                  <a:cubicBezTo>
                    <a:pt x="4380" y="8468"/>
                    <a:pt x="2067" y="6656"/>
                    <a:pt x="1516" y="4309"/>
                  </a:cubicBezTo>
                  <a:cubicBezTo>
                    <a:pt x="1243" y="3445"/>
                    <a:pt x="1243" y="2217"/>
                    <a:pt x="1994" y="1558"/>
                  </a:cubicBezTo>
                  <a:cubicBezTo>
                    <a:pt x="2367" y="1148"/>
                    <a:pt x="2870" y="1000"/>
                    <a:pt x="3412" y="1000"/>
                  </a:cubicBezTo>
                  <a:close/>
                  <a:moveTo>
                    <a:pt x="3553" y="1"/>
                  </a:moveTo>
                  <a:cubicBezTo>
                    <a:pt x="1820" y="1"/>
                    <a:pt x="323" y="805"/>
                    <a:pt x="197" y="2968"/>
                  </a:cubicBezTo>
                  <a:cubicBezTo>
                    <a:pt x="1" y="6626"/>
                    <a:pt x="3412" y="9571"/>
                    <a:pt x="6609" y="9571"/>
                  </a:cubicBezTo>
                  <a:cubicBezTo>
                    <a:pt x="8222" y="9571"/>
                    <a:pt x="9780" y="8822"/>
                    <a:pt x="10794" y="7038"/>
                  </a:cubicBezTo>
                  <a:cubicBezTo>
                    <a:pt x="10796" y="7034"/>
                    <a:pt x="10799" y="7030"/>
                    <a:pt x="10801" y="7025"/>
                  </a:cubicBezTo>
                  <a:lnTo>
                    <a:pt x="10801" y="7025"/>
                  </a:lnTo>
                  <a:cubicBezTo>
                    <a:pt x="10859" y="7041"/>
                    <a:pt x="10918" y="7049"/>
                    <a:pt x="10976" y="7049"/>
                  </a:cubicBezTo>
                  <a:cubicBezTo>
                    <a:pt x="11260" y="7049"/>
                    <a:pt x="11522" y="6856"/>
                    <a:pt x="11476" y="6470"/>
                  </a:cubicBezTo>
                  <a:cubicBezTo>
                    <a:pt x="11180" y="3263"/>
                    <a:pt x="8725" y="1467"/>
                    <a:pt x="5882" y="421"/>
                  </a:cubicBezTo>
                  <a:cubicBezTo>
                    <a:pt x="5124" y="157"/>
                    <a:pt x="4316" y="1"/>
                    <a:pt x="35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89"/>
                <a:buFont typeface="Arial"/>
                <a:buNone/>
              </a:pPr>
              <a:endParaRPr sz="248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" name="Google Shape;59;p24"/>
            <p:cNvSpPr/>
            <p:nvPr/>
          </p:nvSpPr>
          <p:spPr>
            <a:xfrm>
              <a:off x="361456" y="2012848"/>
              <a:ext cx="321878" cy="1149894"/>
            </a:xfrm>
            <a:custGeom>
              <a:avLst/>
              <a:gdLst/>
              <a:ahLst/>
              <a:cxnLst/>
              <a:rect l="l" t="t" r="r" b="b"/>
              <a:pathLst>
                <a:path w="11849" h="42330" extrusionOk="0">
                  <a:moveTo>
                    <a:pt x="9369" y="1"/>
                  </a:moveTo>
                  <a:cubicBezTo>
                    <a:pt x="9278" y="1"/>
                    <a:pt x="9182" y="23"/>
                    <a:pt x="9097" y="61"/>
                  </a:cubicBezTo>
                  <a:cubicBezTo>
                    <a:pt x="8346" y="447"/>
                    <a:pt x="7596" y="1016"/>
                    <a:pt x="6823" y="1584"/>
                  </a:cubicBezTo>
                  <a:cubicBezTo>
                    <a:pt x="6732" y="1675"/>
                    <a:pt x="6641" y="1857"/>
                    <a:pt x="6823" y="2062"/>
                  </a:cubicBezTo>
                  <a:cubicBezTo>
                    <a:pt x="6876" y="2168"/>
                    <a:pt x="7000" y="2212"/>
                    <a:pt x="7111" y="2212"/>
                  </a:cubicBezTo>
                  <a:cubicBezTo>
                    <a:pt x="7190" y="2212"/>
                    <a:pt x="7263" y="2190"/>
                    <a:pt x="7300" y="2153"/>
                  </a:cubicBezTo>
                  <a:cubicBezTo>
                    <a:pt x="7960" y="1584"/>
                    <a:pt x="8733" y="1107"/>
                    <a:pt x="9483" y="720"/>
                  </a:cubicBezTo>
                  <a:cubicBezTo>
                    <a:pt x="9665" y="629"/>
                    <a:pt x="9756" y="356"/>
                    <a:pt x="9665" y="152"/>
                  </a:cubicBezTo>
                  <a:cubicBezTo>
                    <a:pt x="9612" y="45"/>
                    <a:pt x="9496" y="1"/>
                    <a:pt x="9369" y="1"/>
                  </a:cubicBezTo>
                  <a:close/>
                  <a:moveTo>
                    <a:pt x="4899" y="3585"/>
                  </a:moveTo>
                  <a:cubicBezTo>
                    <a:pt x="4793" y="3585"/>
                    <a:pt x="4697" y="3608"/>
                    <a:pt x="4640" y="3654"/>
                  </a:cubicBezTo>
                  <a:cubicBezTo>
                    <a:pt x="4071" y="4427"/>
                    <a:pt x="3503" y="5086"/>
                    <a:pt x="3048" y="5928"/>
                  </a:cubicBezTo>
                  <a:cubicBezTo>
                    <a:pt x="2934" y="6132"/>
                    <a:pt x="3048" y="6314"/>
                    <a:pt x="3230" y="6405"/>
                  </a:cubicBezTo>
                  <a:cubicBezTo>
                    <a:pt x="3268" y="6443"/>
                    <a:pt x="3340" y="6465"/>
                    <a:pt x="3419" y="6465"/>
                  </a:cubicBezTo>
                  <a:cubicBezTo>
                    <a:pt x="3531" y="6465"/>
                    <a:pt x="3654" y="6421"/>
                    <a:pt x="3708" y="6314"/>
                  </a:cubicBezTo>
                  <a:cubicBezTo>
                    <a:pt x="4185" y="5564"/>
                    <a:pt x="4640" y="4904"/>
                    <a:pt x="5208" y="4222"/>
                  </a:cubicBezTo>
                  <a:cubicBezTo>
                    <a:pt x="5322" y="4040"/>
                    <a:pt x="5322" y="3767"/>
                    <a:pt x="5208" y="3654"/>
                  </a:cubicBezTo>
                  <a:cubicBezTo>
                    <a:pt x="5117" y="3608"/>
                    <a:pt x="5004" y="3585"/>
                    <a:pt x="4899" y="3585"/>
                  </a:cubicBezTo>
                  <a:close/>
                  <a:moveTo>
                    <a:pt x="2035" y="8461"/>
                  </a:moveTo>
                  <a:cubicBezTo>
                    <a:pt x="1901" y="8461"/>
                    <a:pt x="1773" y="8546"/>
                    <a:pt x="1706" y="8679"/>
                  </a:cubicBezTo>
                  <a:cubicBezTo>
                    <a:pt x="1343" y="9543"/>
                    <a:pt x="1047" y="10385"/>
                    <a:pt x="865" y="11249"/>
                  </a:cubicBezTo>
                  <a:cubicBezTo>
                    <a:pt x="774" y="11431"/>
                    <a:pt x="956" y="11613"/>
                    <a:pt x="1138" y="11726"/>
                  </a:cubicBezTo>
                  <a:cubicBezTo>
                    <a:pt x="1343" y="11726"/>
                    <a:pt x="1524" y="11613"/>
                    <a:pt x="1615" y="11431"/>
                  </a:cubicBezTo>
                  <a:cubicBezTo>
                    <a:pt x="1797" y="10589"/>
                    <a:pt x="2093" y="9725"/>
                    <a:pt x="2366" y="8975"/>
                  </a:cubicBezTo>
                  <a:cubicBezTo>
                    <a:pt x="2480" y="8770"/>
                    <a:pt x="2366" y="8497"/>
                    <a:pt x="2184" y="8497"/>
                  </a:cubicBezTo>
                  <a:cubicBezTo>
                    <a:pt x="2135" y="8473"/>
                    <a:pt x="2085" y="8461"/>
                    <a:pt x="2035" y="8461"/>
                  </a:cubicBezTo>
                  <a:close/>
                  <a:moveTo>
                    <a:pt x="660" y="13887"/>
                  </a:moveTo>
                  <a:cubicBezTo>
                    <a:pt x="478" y="13887"/>
                    <a:pt x="297" y="14091"/>
                    <a:pt x="297" y="14273"/>
                  </a:cubicBezTo>
                  <a:cubicBezTo>
                    <a:pt x="92" y="15137"/>
                    <a:pt x="92" y="16070"/>
                    <a:pt x="1" y="16934"/>
                  </a:cubicBezTo>
                  <a:cubicBezTo>
                    <a:pt x="1" y="17116"/>
                    <a:pt x="206" y="17298"/>
                    <a:pt x="388" y="17298"/>
                  </a:cubicBezTo>
                  <a:cubicBezTo>
                    <a:pt x="569" y="17298"/>
                    <a:pt x="774" y="17207"/>
                    <a:pt x="774" y="16934"/>
                  </a:cubicBezTo>
                  <a:cubicBezTo>
                    <a:pt x="865" y="16070"/>
                    <a:pt x="865" y="15228"/>
                    <a:pt x="1047" y="14364"/>
                  </a:cubicBezTo>
                  <a:cubicBezTo>
                    <a:pt x="1047" y="14182"/>
                    <a:pt x="865" y="14000"/>
                    <a:pt x="660" y="13887"/>
                  </a:cubicBezTo>
                  <a:close/>
                  <a:moveTo>
                    <a:pt x="388" y="19571"/>
                  </a:moveTo>
                  <a:cubicBezTo>
                    <a:pt x="206" y="19571"/>
                    <a:pt x="1" y="19776"/>
                    <a:pt x="1" y="19958"/>
                  </a:cubicBezTo>
                  <a:cubicBezTo>
                    <a:pt x="92" y="20913"/>
                    <a:pt x="92" y="21755"/>
                    <a:pt x="297" y="22710"/>
                  </a:cubicBezTo>
                  <a:cubicBezTo>
                    <a:pt x="297" y="22892"/>
                    <a:pt x="478" y="22982"/>
                    <a:pt x="660" y="22982"/>
                  </a:cubicBezTo>
                  <a:cubicBezTo>
                    <a:pt x="865" y="22982"/>
                    <a:pt x="1047" y="22801"/>
                    <a:pt x="1047" y="22619"/>
                  </a:cubicBezTo>
                  <a:cubicBezTo>
                    <a:pt x="865" y="21664"/>
                    <a:pt x="865" y="20822"/>
                    <a:pt x="774" y="19958"/>
                  </a:cubicBezTo>
                  <a:cubicBezTo>
                    <a:pt x="774" y="19776"/>
                    <a:pt x="569" y="19571"/>
                    <a:pt x="388" y="19571"/>
                  </a:cubicBezTo>
                  <a:close/>
                  <a:moveTo>
                    <a:pt x="1147" y="25234"/>
                  </a:moveTo>
                  <a:cubicBezTo>
                    <a:pt x="1112" y="25234"/>
                    <a:pt x="1078" y="25241"/>
                    <a:pt x="1047" y="25256"/>
                  </a:cubicBezTo>
                  <a:cubicBezTo>
                    <a:pt x="865" y="25256"/>
                    <a:pt x="774" y="25461"/>
                    <a:pt x="774" y="25643"/>
                  </a:cubicBezTo>
                  <a:cubicBezTo>
                    <a:pt x="956" y="26598"/>
                    <a:pt x="1229" y="27439"/>
                    <a:pt x="1524" y="28304"/>
                  </a:cubicBezTo>
                  <a:cubicBezTo>
                    <a:pt x="1524" y="28437"/>
                    <a:pt x="1622" y="28521"/>
                    <a:pt x="1790" y="28521"/>
                  </a:cubicBezTo>
                  <a:cubicBezTo>
                    <a:pt x="1852" y="28521"/>
                    <a:pt x="1923" y="28510"/>
                    <a:pt x="2002" y="28486"/>
                  </a:cubicBezTo>
                  <a:cubicBezTo>
                    <a:pt x="2184" y="28486"/>
                    <a:pt x="2275" y="28304"/>
                    <a:pt x="2184" y="28008"/>
                  </a:cubicBezTo>
                  <a:cubicBezTo>
                    <a:pt x="1911" y="27258"/>
                    <a:pt x="1706" y="26393"/>
                    <a:pt x="1524" y="25552"/>
                  </a:cubicBezTo>
                  <a:cubicBezTo>
                    <a:pt x="1524" y="25401"/>
                    <a:pt x="1320" y="25234"/>
                    <a:pt x="1147" y="25234"/>
                  </a:cubicBezTo>
                  <a:close/>
                  <a:moveTo>
                    <a:pt x="2901" y="30633"/>
                  </a:moveTo>
                  <a:cubicBezTo>
                    <a:pt x="2852" y="30633"/>
                    <a:pt x="2801" y="30644"/>
                    <a:pt x="2752" y="30669"/>
                  </a:cubicBezTo>
                  <a:cubicBezTo>
                    <a:pt x="2571" y="30760"/>
                    <a:pt x="2480" y="30941"/>
                    <a:pt x="2571" y="31146"/>
                  </a:cubicBezTo>
                  <a:cubicBezTo>
                    <a:pt x="2843" y="31987"/>
                    <a:pt x="3321" y="32761"/>
                    <a:pt x="3708" y="33602"/>
                  </a:cubicBezTo>
                  <a:cubicBezTo>
                    <a:pt x="3761" y="33709"/>
                    <a:pt x="3877" y="33753"/>
                    <a:pt x="3986" y="33753"/>
                  </a:cubicBezTo>
                  <a:cubicBezTo>
                    <a:pt x="4064" y="33753"/>
                    <a:pt x="4138" y="33731"/>
                    <a:pt x="4185" y="33693"/>
                  </a:cubicBezTo>
                  <a:cubicBezTo>
                    <a:pt x="4367" y="33602"/>
                    <a:pt x="4458" y="33420"/>
                    <a:pt x="4367" y="33215"/>
                  </a:cubicBezTo>
                  <a:cubicBezTo>
                    <a:pt x="3980" y="32465"/>
                    <a:pt x="3617" y="31715"/>
                    <a:pt x="3230" y="30850"/>
                  </a:cubicBezTo>
                  <a:cubicBezTo>
                    <a:pt x="3163" y="30717"/>
                    <a:pt x="3036" y="30633"/>
                    <a:pt x="2901" y="30633"/>
                  </a:cubicBezTo>
                  <a:close/>
                  <a:moveTo>
                    <a:pt x="5641" y="35634"/>
                  </a:moveTo>
                  <a:cubicBezTo>
                    <a:pt x="5564" y="35634"/>
                    <a:pt x="5488" y="35656"/>
                    <a:pt x="5413" y="35694"/>
                  </a:cubicBezTo>
                  <a:cubicBezTo>
                    <a:pt x="5208" y="35785"/>
                    <a:pt x="5208" y="36058"/>
                    <a:pt x="5322" y="36172"/>
                  </a:cubicBezTo>
                  <a:cubicBezTo>
                    <a:pt x="5777" y="36922"/>
                    <a:pt x="6345" y="37672"/>
                    <a:pt x="6914" y="38332"/>
                  </a:cubicBezTo>
                  <a:cubicBezTo>
                    <a:pt x="7016" y="38434"/>
                    <a:pt x="7113" y="38485"/>
                    <a:pt x="7207" y="38485"/>
                  </a:cubicBezTo>
                  <a:cubicBezTo>
                    <a:pt x="7300" y="38485"/>
                    <a:pt x="7391" y="38434"/>
                    <a:pt x="7482" y="38332"/>
                  </a:cubicBezTo>
                  <a:cubicBezTo>
                    <a:pt x="7687" y="38241"/>
                    <a:pt x="7687" y="37968"/>
                    <a:pt x="7482" y="37877"/>
                  </a:cubicBezTo>
                  <a:cubicBezTo>
                    <a:pt x="6914" y="37195"/>
                    <a:pt x="6459" y="36535"/>
                    <a:pt x="5982" y="35785"/>
                  </a:cubicBezTo>
                  <a:cubicBezTo>
                    <a:pt x="5862" y="35678"/>
                    <a:pt x="5750" y="35634"/>
                    <a:pt x="5641" y="35634"/>
                  </a:cubicBezTo>
                  <a:close/>
                  <a:moveTo>
                    <a:pt x="9385" y="39887"/>
                  </a:moveTo>
                  <a:cubicBezTo>
                    <a:pt x="9274" y="39887"/>
                    <a:pt x="9150" y="39931"/>
                    <a:pt x="9097" y="40037"/>
                  </a:cubicBezTo>
                  <a:cubicBezTo>
                    <a:pt x="8915" y="40151"/>
                    <a:pt x="8915" y="40424"/>
                    <a:pt x="9097" y="40515"/>
                  </a:cubicBezTo>
                  <a:cubicBezTo>
                    <a:pt x="9756" y="41174"/>
                    <a:pt x="10439" y="41743"/>
                    <a:pt x="11189" y="42220"/>
                  </a:cubicBezTo>
                  <a:cubicBezTo>
                    <a:pt x="11258" y="42298"/>
                    <a:pt x="11330" y="42330"/>
                    <a:pt x="11397" y="42330"/>
                  </a:cubicBezTo>
                  <a:cubicBezTo>
                    <a:pt x="11509" y="42330"/>
                    <a:pt x="11610" y="42243"/>
                    <a:pt x="11667" y="42129"/>
                  </a:cubicBezTo>
                  <a:cubicBezTo>
                    <a:pt x="11848" y="42039"/>
                    <a:pt x="11757" y="41743"/>
                    <a:pt x="11667" y="41652"/>
                  </a:cubicBezTo>
                  <a:cubicBezTo>
                    <a:pt x="10893" y="41083"/>
                    <a:pt x="10234" y="40606"/>
                    <a:pt x="9574" y="39946"/>
                  </a:cubicBezTo>
                  <a:cubicBezTo>
                    <a:pt x="9537" y="39909"/>
                    <a:pt x="9464" y="39887"/>
                    <a:pt x="9385" y="3988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89"/>
                <a:buFont typeface="Arial"/>
                <a:buNone/>
              </a:pPr>
              <a:endParaRPr sz="248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" name="Google Shape;60;p24"/>
            <p:cNvSpPr/>
            <p:nvPr/>
          </p:nvSpPr>
          <p:spPr>
            <a:xfrm>
              <a:off x="614118" y="1137592"/>
              <a:ext cx="74160" cy="210610"/>
            </a:xfrm>
            <a:custGeom>
              <a:avLst/>
              <a:gdLst/>
              <a:ahLst/>
              <a:cxnLst/>
              <a:rect l="l" t="t" r="r" b="b"/>
              <a:pathLst>
                <a:path w="2730" h="7753" extrusionOk="0">
                  <a:moveTo>
                    <a:pt x="2050" y="0"/>
                  </a:moveTo>
                  <a:cubicBezTo>
                    <a:pt x="1961" y="0"/>
                    <a:pt x="1870" y="22"/>
                    <a:pt x="1797" y="58"/>
                  </a:cubicBezTo>
                  <a:cubicBezTo>
                    <a:pt x="1024" y="627"/>
                    <a:pt x="455" y="1400"/>
                    <a:pt x="92" y="2332"/>
                  </a:cubicBezTo>
                  <a:cubicBezTo>
                    <a:pt x="1" y="2537"/>
                    <a:pt x="182" y="2719"/>
                    <a:pt x="364" y="2810"/>
                  </a:cubicBezTo>
                  <a:cubicBezTo>
                    <a:pt x="402" y="2826"/>
                    <a:pt x="439" y="2834"/>
                    <a:pt x="474" y="2834"/>
                  </a:cubicBezTo>
                  <a:cubicBezTo>
                    <a:pt x="633" y="2834"/>
                    <a:pt x="768" y="2685"/>
                    <a:pt x="842" y="2537"/>
                  </a:cubicBezTo>
                  <a:cubicBezTo>
                    <a:pt x="1138" y="1764"/>
                    <a:pt x="1592" y="1104"/>
                    <a:pt x="2275" y="627"/>
                  </a:cubicBezTo>
                  <a:cubicBezTo>
                    <a:pt x="2456" y="536"/>
                    <a:pt x="2456" y="354"/>
                    <a:pt x="2366" y="172"/>
                  </a:cubicBezTo>
                  <a:cubicBezTo>
                    <a:pt x="2311" y="49"/>
                    <a:pt x="2183" y="0"/>
                    <a:pt x="2050" y="0"/>
                  </a:cubicBezTo>
                  <a:close/>
                  <a:moveTo>
                    <a:pt x="535" y="5049"/>
                  </a:moveTo>
                  <a:cubicBezTo>
                    <a:pt x="477" y="5049"/>
                    <a:pt x="418" y="5060"/>
                    <a:pt x="364" y="5084"/>
                  </a:cubicBezTo>
                  <a:cubicBezTo>
                    <a:pt x="182" y="5084"/>
                    <a:pt x="92" y="5379"/>
                    <a:pt x="182" y="5561"/>
                  </a:cubicBezTo>
                  <a:cubicBezTo>
                    <a:pt x="569" y="6425"/>
                    <a:pt x="1229" y="7176"/>
                    <a:pt x="2070" y="7653"/>
                  </a:cubicBezTo>
                  <a:cubicBezTo>
                    <a:pt x="2148" y="7723"/>
                    <a:pt x="2223" y="7753"/>
                    <a:pt x="2296" y="7753"/>
                  </a:cubicBezTo>
                  <a:cubicBezTo>
                    <a:pt x="2414" y="7753"/>
                    <a:pt x="2526" y="7675"/>
                    <a:pt x="2638" y="7562"/>
                  </a:cubicBezTo>
                  <a:cubicBezTo>
                    <a:pt x="2729" y="7358"/>
                    <a:pt x="2638" y="7176"/>
                    <a:pt x="2456" y="7085"/>
                  </a:cubicBezTo>
                  <a:cubicBezTo>
                    <a:pt x="1797" y="6607"/>
                    <a:pt x="1229" y="5948"/>
                    <a:pt x="933" y="5288"/>
                  </a:cubicBezTo>
                  <a:cubicBezTo>
                    <a:pt x="866" y="5138"/>
                    <a:pt x="700" y="5049"/>
                    <a:pt x="535" y="504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89"/>
                <a:buFont typeface="Arial"/>
                <a:buNone/>
              </a:pPr>
              <a:endParaRPr sz="248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61" name="Google Shape;61;p24"/>
          <p:cNvSpPr/>
          <p:nvPr/>
        </p:nvSpPr>
        <p:spPr>
          <a:xfrm rot="779867">
            <a:off x="1105158" y="327189"/>
            <a:ext cx="1032925" cy="249312"/>
          </a:xfrm>
          <a:custGeom>
            <a:avLst/>
            <a:gdLst/>
            <a:ahLst/>
            <a:cxnLst/>
            <a:rect l="l" t="t" r="r" b="b"/>
            <a:pathLst>
              <a:path w="28517" h="6883" extrusionOk="0">
                <a:moveTo>
                  <a:pt x="12599" y="1"/>
                </a:moveTo>
                <a:cubicBezTo>
                  <a:pt x="11939" y="92"/>
                  <a:pt x="11257" y="92"/>
                  <a:pt x="10598" y="297"/>
                </a:cubicBezTo>
                <a:cubicBezTo>
                  <a:pt x="10416" y="297"/>
                  <a:pt x="10120" y="388"/>
                  <a:pt x="9847" y="388"/>
                </a:cubicBezTo>
                <a:cubicBezTo>
                  <a:pt x="9665" y="479"/>
                  <a:pt x="9552" y="660"/>
                  <a:pt x="9552" y="865"/>
                </a:cubicBezTo>
                <a:cubicBezTo>
                  <a:pt x="9665" y="1047"/>
                  <a:pt x="9847" y="1138"/>
                  <a:pt x="10029" y="1138"/>
                </a:cubicBezTo>
                <a:cubicBezTo>
                  <a:pt x="10234" y="1047"/>
                  <a:pt x="10507" y="1047"/>
                  <a:pt x="10802" y="956"/>
                </a:cubicBezTo>
                <a:cubicBezTo>
                  <a:pt x="11371" y="865"/>
                  <a:pt x="12030" y="865"/>
                  <a:pt x="12599" y="751"/>
                </a:cubicBezTo>
                <a:cubicBezTo>
                  <a:pt x="12781" y="751"/>
                  <a:pt x="12963" y="569"/>
                  <a:pt x="12963" y="388"/>
                </a:cubicBezTo>
                <a:cubicBezTo>
                  <a:pt x="12963" y="183"/>
                  <a:pt x="12781" y="1"/>
                  <a:pt x="12599" y="1"/>
                </a:cubicBezTo>
                <a:close/>
                <a:moveTo>
                  <a:pt x="15623" y="92"/>
                </a:moveTo>
                <a:cubicBezTo>
                  <a:pt x="15441" y="92"/>
                  <a:pt x="15237" y="183"/>
                  <a:pt x="15237" y="388"/>
                </a:cubicBezTo>
                <a:cubicBezTo>
                  <a:pt x="15237" y="660"/>
                  <a:pt x="15350" y="865"/>
                  <a:pt x="15532" y="865"/>
                </a:cubicBezTo>
                <a:cubicBezTo>
                  <a:pt x="16374" y="956"/>
                  <a:pt x="17238" y="1047"/>
                  <a:pt x="18079" y="1320"/>
                </a:cubicBezTo>
                <a:cubicBezTo>
                  <a:pt x="18375" y="1320"/>
                  <a:pt x="18557" y="1229"/>
                  <a:pt x="18557" y="1047"/>
                </a:cubicBezTo>
                <a:cubicBezTo>
                  <a:pt x="18648" y="751"/>
                  <a:pt x="18466" y="569"/>
                  <a:pt x="18284" y="569"/>
                </a:cubicBezTo>
                <a:cubicBezTo>
                  <a:pt x="17420" y="388"/>
                  <a:pt x="16578" y="183"/>
                  <a:pt x="15623" y="92"/>
                </a:cubicBezTo>
                <a:close/>
                <a:moveTo>
                  <a:pt x="7056" y="1285"/>
                </a:moveTo>
                <a:cubicBezTo>
                  <a:pt x="7010" y="1285"/>
                  <a:pt x="6962" y="1296"/>
                  <a:pt x="6914" y="1320"/>
                </a:cubicBezTo>
                <a:cubicBezTo>
                  <a:pt x="6050" y="1706"/>
                  <a:pt x="5299" y="2093"/>
                  <a:pt x="4549" y="2571"/>
                </a:cubicBezTo>
                <a:cubicBezTo>
                  <a:pt x="4344" y="2662"/>
                  <a:pt x="4253" y="2843"/>
                  <a:pt x="4344" y="3025"/>
                </a:cubicBezTo>
                <a:cubicBezTo>
                  <a:pt x="4411" y="3176"/>
                  <a:pt x="4590" y="3265"/>
                  <a:pt x="4752" y="3265"/>
                </a:cubicBezTo>
                <a:cubicBezTo>
                  <a:pt x="4809" y="3265"/>
                  <a:pt x="4865" y="3254"/>
                  <a:pt x="4913" y="3230"/>
                </a:cubicBezTo>
                <a:cubicBezTo>
                  <a:pt x="5686" y="2752"/>
                  <a:pt x="6436" y="2366"/>
                  <a:pt x="7187" y="2002"/>
                </a:cubicBezTo>
                <a:cubicBezTo>
                  <a:pt x="7391" y="1888"/>
                  <a:pt x="7482" y="1706"/>
                  <a:pt x="7391" y="1525"/>
                </a:cubicBezTo>
                <a:cubicBezTo>
                  <a:pt x="7308" y="1374"/>
                  <a:pt x="7187" y="1285"/>
                  <a:pt x="7056" y="1285"/>
                </a:cubicBezTo>
                <a:close/>
                <a:moveTo>
                  <a:pt x="21069" y="1489"/>
                </a:moveTo>
                <a:cubicBezTo>
                  <a:pt x="20934" y="1489"/>
                  <a:pt x="20806" y="1573"/>
                  <a:pt x="20740" y="1706"/>
                </a:cubicBezTo>
                <a:cubicBezTo>
                  <a:pt x="20649" y="1888"/>
                  <a:pt x="20740" y="2093"/>
                  <a:pt x="20922" y="2184"/>
                </a:cubicBezTo>
                <a:cubicBezTo>
                  <a:pt x="21786" y="2571"/>
                  <a:pt x="22536" y="2843"/>
                  <a:pt x="23309" y="3321"/>
                </a:cubicBezTo>
                <a:cubicBezTo>
                  <a:pt x="23358" y="3345"/>
                  <a:pt x="23413" y="3357"/>
                  <a:pt x="23470" y="3357"/>
                </a:cubicBezTo>
                <a:cubicBezTo>
                  <a:pt x="23626" y="3357"/>
                  <a:pt x="23795" y="3272"/>
                  <a:pt x="23878" y="3139"/>
                </a:cubicBezTo>
                <a:cubicBezTo>
                  <a:pt x="23969" y="2934"/>
                  <a:pt x="23878" y="2752"/>
                  <a:pt x="23673" y="2662"/>
                </a:cubicBezTo>
                <a:cubicBezTo>
                  <a:pt x="22923" y="2184"/>
                  <a:pt x="22059" y="1797"/>
                  <a:pt x="21217" y="1525"/>
                </a:cubicBezTo>
                <a:cubicBezTo>
                  <a:pt x="21169" y="1500"/>
                  <a:pt x="21118" y="1489"/>
                  <a:pt x="21069" y="1489"/>
                </a:cubicBezTo>
                <a:close/>
                <a:moveTo>
                  <a:pt x="26063" y="4200"/>
                </a:moveTo>
                <a:cubicBezTo>
                  <a:pt x="25937" y="4200"/>
                  <a:pt x="25817" y="4250"/>
                  <a:pt x="25765" y="4367"/>
                </a:cubicBezTo>
                <a:cubicBezTo>
                  <a:pt x="25674" y="4549"/>
                  <a:pt x="25674" y="4731"/>
                  <a:pt x="25856" y="4845"/>
                </a:cubicBezTo>
                <a:cubicBezTo>
                  <a:pt x="26516" y="5413"/>
                  <a:pt x="27289" y="5982"/>
                  <a:pt x="27857" y="6550"/>
                </a:cubicBezTo>
                <a:cubicBezTo>
                  <a:pt x="27930" y="6586"/>
                  <a:pt x="28018" y="6608"/>
                  <a:pt x="28103" y="6608"/>
                </a:cubicBezTo>
                <a:cubicBezTo>
                  <a:pt x="28232" y="6608"/>
                  <a:pt x="28358" y="6559"/>
                  <a:pt x="28426" y="6436"/>
                </a:cubicBezTo>
                <a:cubicBezTo>
                  <a:pt x="28517" y="6345"/>
                  <a:pt x="28517" y="6073"/>
                  <a:pt x="28426" y="5982"/>
                </a:cubicBezTo>
                <a:cubicBezTo>
                  <a:pt x="27744" y="5299"/>
                  <a:pt x="26993" y="4731"/>
                  <a:pt x="26334" y="4276"/>
                </a:cubicBezTo>
                <a:cubicBezTo>
                  <a:pt x="26256" y="4228"/>
                  <a:pt x="26158" y="4200"/>
                  <a:pt x="26063" y="4200"/>
                </a:cubicBezTo>
                <a:close/>
                <a:moveTo>
                  <a:pt x="2213" y="4252"/>
                </a:moveTo>
                <a:cubicBezTo>
                  <a:pt x="2133" y="4252"/>
                  <a:pt x="2054" y="4283"/>
                  <a:pt x="1979" y="4367"/>
                </a:cubicBezTo>
                <a:cubicBezTo>
                  <a:pt x="1320" y="4936"/>
                  <a:pt x="660" y="5595"/>
                  <a:pt x="92" y="6254"/>
                </a:cubicBezTo>
                <a:cubicBezTo>
                  <a:pt x="1" y="6436"/>
                  <a:pt x="1" y="6641"/>
                  <a:pt x="183" y="6823"/>
                </a:cubicBezTo>
                <a:cubicBezTo>
                  <a:pt x="221" y="6861"/>
                  <a:pt x="293" y="6883"/>
                  <a:pt x="372" y="6883"/>
                </a:cubicBezTo>
                <a:cubicBezTo>
                  <a:pt x="484" y="6883"/>
                  <a:pt x="607" y="6839"/>
                  <a:pt x="660" y="6732"/>
                </a:cubicBezTo>
                <a:cubicBezTo>
                  <a:pt x="1229" y="6073"/>
                  <a:pt x="1797" y="5504"/>
                  <a:pt x="2457" y="4936"/>
                </a:cubicBezTo>
                <a:cubicBezTo>
                  <a:pt x="2639" y="4845"/>
                  <a:pt x="2639" y="4549"/>
                  <a:pt x="2548" y="4367"/>
                </a:cubicBezTo>
                <a:cubicBezTo>
                  <a:pt x="2441" y="4314"/>
                  <a:pt x="2326" y="4252"/>
                  <a:pt x="2213" y="4252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89"/>
              <a:buFont typeface="Arial"/>
              <a:buNone/>
            </a:pPr>
            <a:endParaRPr sz="2489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62" name="Google Shape;62;p24"/>
          <p:cNvGrpSpPr/>
          <p:nvPr/>
        </p:nvGrpSpPr>
        <p:grpSpPr>
          <a:xfrm>
            <a:off x="11187549" y="742189"/>
            <a:ext cx="535983" cy="2016983"/>
            <a:chOff x="8390662" y="556641"/>
            <a:chExt cx="401987" cy="1512737"/>
          </a:xfrm>
        </p:grpSpPr>
        <p:sp>
          <p:nvSpPr>
            <p:cNvPr id="63" name="Google Shape;63;p24"/>
            <p:cNvSpPr/>
            <p:nvPr/>
          </p:nvSpPr>
          <p:spPr>
            <a:xfrm>
              <a:off x="8390662" y="1399435"/>
              <a:ext cx="214196" cy="297022"/>
            </a:xfrm>
            <a:custGeom>
              <a:avLst/>
              <a:gdLst/>
              <a:ahLst/>
              <a:cxnLst/>
              <a:rect l="l" t="t" r="r" b="b"/>
              <a:pathLst>
                <a:path w="7885" h="10934" extrusionOk="0">
                  <a:moveTo>
                    <a:pt x="6703" y="1"/>
                  </a:moveTo>
                  <a:cubicBezTo>
                    <a:pt x="6369" y="1"/>
                    <a:pt x="6020" y="257"/>
                    <a:pt x="6088" y="652"/>
                  </a:cubicBezTo>
                  <a:cubicBezTo>
                    <a:pt x="6748" y="4632"/>
                    <a:pt x="4383" y="8520"/>
                    <a:pt x="585" y="9748"/>
                  </a:cubicBezTo>
                  <a:cubicBezTo>
                    <a:pt x="1" y="10010"/>
                    <a:pt x="149" y="10934"/>
                    <a:pt x="729" y="10934"/>
                  </a:cubicBezTo>
                  <a:cubicBezTo>
                    <a:pt x="803" y="10934"/>
                    <a:pt x="884" y="10919"/>
                    <a:pt x="972" y="10885"/>
                  </a:cubicBezTo>
                  <a:cubicBezTo>
                    <a:pt x="5315" y="9384"/>
                    <a:pt x="7885" y="4927"/>
                    <a:pt x="7225" y="379"/>
                  </a:cubicBezTo>
                  <a:cubicBezTo>
                    <a:pt x="7143" y="115"/>
                    <a:pt x="6926" y="1"/>
                    <a:pt x="670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89"/>
                <a:buFont typeface="Arial"/>
                <a:buNone/>
              </a:pPr>
              <a:endParaRPr sz="248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" name="Google Shape;64;p24"/>
            <p:cNvSpPr/>
            <p:nvPr/>
          </p:nvSpPr>
          <p:spPr>
            <a:xfrm>
              <a:off x="8468327" y="1244622"/>
              <a:ext cx="221177" cy="310387"/>
            </a:xfrm>
            <a:custGeom>
              <a:avLst/>
              <a:gdLst/>
              <a:ahLst/>
              <a:cxnLst/>
              <a:rect l="l" t="t" r="r" b="b"/>
              <a:pathLst>
                <a:path w="8142" h="11426" extrusionOk="0">
                  <a:moveTo>
                    <a:pt x="3943" y="1388"/>
                  </a:moveTo>
                  <a:cubicBezTo>
                    <a:pt x="4104" y="1388"/>
                    <a:pt x="4275" y="1404"/>
                    <a:pt x="4457" y="1439"/>
                  </a:cubicBezTo>
                  <a:cubicBezTo>
                    <a:pt x="6345" y="1803"/>
                    <a:pt x="6822" y="4759"/>
                    <a:pt x="6640" y="6465"/>
                  </a:cubicBezTo>
                  <a:cubicBezTo>
                    <a:pt x="6406" y="7887"/>
                    <a:pt x="5702" y="9068"/>
                    <a:pt x="4571" y="9825"/>
                  </a:cubicBezTo>
                  <a:lnTo>
                    <a:pt x="4571" y="9825"/>
                  </a:lnTo>
                  <a:cubicBezTo>
                    <a:pt x="4491" y="9564"/>
                    <a:pt x="4241" y="9378"/>
                    <a:pt x="4003" y="9378"/>
                  </a:cubicBezTo>
                  <a:cubicBezTo>
                    <a:pt x="3842" y="9378"/>
                    <a:pt x="3686" y="9464"/>
                    <a:pt x="3593" y="9671"/>
                  </a:cubicBezTo>
                  <a:cubicBezTo>
                    <a:pt x="3274" y="9772"/>
                    <a:pt x="2993" y="9820"/>
                    <a:pt x="2752" y="9820"/>
                  </a:cubicBezTo>
                  <a:cubicBezTo>
                    <a:pt x="2067" y="9820"/>
                    <a:pt x="1706" y="9429"/>
                    <a:pt x="1706" y="8739"/>
                  </a:cubicBezTo>
                  <a:cubicBezTo>
                    <a:pt x="1615" y="8352"/>
                    <a:pt x="1524" y="8057"/>
                    <a:pt x="1524" y="7693"/>
                  </a:cubicBezTo>
                  <a:cubicBezTo>
                    <a:pt x="1410" y="7033"/>
                    <a:pt x="1410" y="6351"/>
                    <a:pt x="1410" y="5783"/>
                  </a:cubicBezTo>
                  <a:cubicBezTo>
                    <a:pt x="1515" y="4034"/>
                    <a:pt x="1914" y="1388"/>
                    <a:pt x="3943" y="1388"/>
                  </a:cubicBezTo>
                  <a:close/>
                  <a:moveTo>
                    <a:pt x="4175" y="0"/>
                  </a:moveTo>
                  <a:cubicBezTo>
                    <a:pt x="3735" y="0"/>
                    <a:pt x="3260" y="121"/>
                    <a:pt x="2752" y="393"/>
                  </a:cubicBezTo>
                  <a:cubicBezTo>
                    <a:pt x="91" y="1803"/>
                    <a:pt x="0" y="5987"/>
                    <a:pt x="478" y="8534"/>
                  </a:cubicBezTo>
                  <a:cubicBezTo>
                    <a:pt x="660" y="9580"/>
                    <a:pt x="1137" y="10899"/>
                    <a:pt x="2274" y="11286"/>
                  </a:cubicBezTo>
                  <a:cubicBezTo>
                    <a:pt x="2485" y="11351"/>
                    <a:pt x="2695" y="11383"/>
                    <a:pt x="2898" y="11383"/>
                  </a:cubicBezTo>
                  <a:cubicBezTo>
                    <a:pt x="3072" y="11383"/>
                    <a:pt x="3241" y="11359"/>
                    <a:pt x="3402" y="11313"/>
                  </a:cubicBezTo>
                  <a:lnTo>
                    <a:pt x="3402" y="11313"/>
                  </a:lnTo>
                  <a:cubicBezTo>
                    <a:pt x="3475" y="11382"/>
                    <a:pt x="3569" y="11425"/>
                    <a:pt x="3679" y="11425"/>
                  </a:cubicBezTo>
                  <a:cubicBezTo>
                    <a:pt x="3743" y="11425"/>
                    <a:pt x="3814" y="11410"/>
                    <a:pt x="3889" y="11377"/>
                  </a:cubicBezTo>
                  <a:cubicBezTo>
                    <a:pt x="6731" y="10331"/>
                    <a:pt x="8141" y="7488"/>
                    <a:pt x="7777" y="4555"/>
                  </a:cubicBezTo>
                  <a:cubicBezTo>
                    <a:pt x="7460" y="2538"/>
                    <a:pt x="6192" y="0"/>
                    <a:pt x="417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89"/>
                <a:buFont typeface="Arial"/>
                <a:buNone/>
              </a:pPr>
              <a:endParaRPr sz="248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" name="Google Shape;65;p24"/>
            <p:cNvSpPr/>
            <p:nvPr/>
          </p:nvSpPr>
          <p:spPr>
            <a:xfrm>
              <a:off x="8407504" y="1939747"/>
              <a:ext cx="210339" cy="89346"/>
            </a:xfrm>
            <a:custGeom>
              <a:avLst/>
              <a:gdLst/>
              <a:ahLst/>
              <a:cxnLst/>
              <a:rect l="l" t="t" r="r" b="b"/>
              <a:pathLst>
                <a:path w="7743" h="3289" extrusionOk="0">
                  <a:moveTo>
                    <a:pt x="6969" y="0"/>
                  </a:moveTo>
                  <a:cubicBezTo>
                    <a:pt x="4513" y="0"/>
                    <a:pt x="2330" y="864"/>
                    <a:pt x="443" y="2365"/>
                  </a:cubicBezTo>
                  <a:cubicBezTo>
                    <a:pt x="0" y="2737"/>
                    <a:pt x="413" y="3288"/>
                    <a:pt x="885" y="3288"/>
                  </a:cubicBezTo>
                  <a:cubicBezTo>
                    <a:pt x="1019" y="3288"/>
                    <a:pt x="1158" y="3244"/>
                    <a:pt x="1284" y="3138"/>
                  </a:cubicBezTo>
                  <a:cubicBezTo>
                    <a:pt x="2899" y="1797"/>
                    <a:pt x="4900" y="1137"/>
                    <a:pt x="6969" y="1137"/>
                  </a:cubicBezTo>
                  <a:cubicBezTo>
                    <a:pt x="7742" y="1137"/>
                    <a:pt x="7742" y="0"/>
                    <a:pt x="696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89"/>
                <a:buFont typeface="Arial"/>
                <a:buNone/>
              </a:pPr>
              <a:endParaRPr sz="248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" name="Google Shape;66;p24"/>
            <p:cNvSpPr/>
            <p:nvPr/>
          </p:nvSpPr>
          <p:spPr>
            <a:xfrm>
              <a:off x="8477997" y="1823426"/>
              <a:ext cx="299222" cy="245952"/>
            </a:xfrm>
            <a:custGeom>
              <a:avLst/>
              <a:gdLst/>
              <a:ahLst/>
              <a:cxnLst/>
              <a:rect l="l" t="t" r="r" b="b"/>
              <a:pathLst>
                <a:path w="11015" h="9054" extrusionOk="0">
                  <a:moveTo>
                    <a:pt x="6171" y="1167"/>
                  </a:moveTo>
                  <a:cubicBezTo>
                    <a:pt x="8263" y="1167"/>
                    <a:pt x="10150" y="2963"/>
                    <a:pt x="9695" y="5055"/>
                  </a:cubicBezTo>
                  <a:cubicBezTo>
                    <a:pt x="9230" y="7038"/>
                    <a:pt x="7394" y="7985"/>
                    <a:pt x="5536" y="7985"/>
                  </a:cubicBezTo>
                  <a:cubicBezTo>
                    <a:pt x="3580" y="7985"/>
                    <a:pt x="1599" y="6936"/>
                    <a:pt x="1168" y="4942"/>
                  </a:cubicBezTo>
                  <a:cubicBezTo>
                    <a:pt x="1144" y="4854"/>
                    <a:pt x="1108" y="4780"/>
                    <a:pt x="1065" y="4720"/>
                  </a:cubicBezTo>
                  <a:lnTo>
                    <a:pt x="1065" y="4720"/>
                  </a:lnTo>
                  <a:cubicBezTo>
                    <a:pt x="1178" y="4831"/>
                    <a:pt x="1344" y="4897"/>
                    <a:pt x="1506" y="4897"/>
                  </a:cubicBezTo>
                  <a:cubicBezTo>
                    <a:pt x="1726" y="4897"/>
                    <a:pt x="1939" y="4777"/>
                    <a:pt x="2009" y="4487"/>
                  </a:cubicBezTo>
                  <a:cubicBezTo>
                    <a:pt x="2669" y="2668"/>
                    <a:pt x="4192" y="1167"/>
                    <a:pt x="6171" y="1167"/>
                  </a:cubicBezTo>
                  <a:close/>
                  <a:moveTo>
                    <a:pt x="6298" y="1"/>
                  </a:moveTo>
                  <a:cubicBezTo>
                    <a:pt x="3727" y="1"/>
                    <a:pt x="1770" y="1898"/>
                    <a:pt x="963" y="4191"/>
                  </a:cubicBezTo>
                  <a:cubicBezTo>
                    <a:pt x="889" y="4371"/>
                    <a:pt x="919" y="4530"/>
                    <a:pt x="1006" y="4652"/>
                  </a:cubicBezTo>
                  <a:lnTo>
                    <a:pt x="1006" y="4652"/>
                  </a:lnTo>
                  <a:cubicBezTo>
                    <a:pt x="904" y="4552"/>
                    <a:pt x="774" y="4505"/>
                    <a:pt x="644" y="4505"/>
                  </a:cubicBezTo>
                  <a:cubicBezTo>
                    <a:pt x="321" y="4505"/>
                    <a:pt x="0" y="4791"/>
                    <a:pt x="122" y="5237"/>
                  </a:cubicBezTo>
                  <a:cubicBezTo>
                    <a:pt x="671" y="7794"/>
                    <a:pt x="3095" y="9054"/>
                    <a:pt x="5499" y="9054"/>
                  </a:cubicBezTo>
                  <a:cubicBezTo>
                    <a:pt x="8077" y="9054"/>
                    <a:pt x="10632" y="7607"/>
                    <a:pt x="10832" y="4760"/>
                  </a:cubicBezTo>
                  <a:cubicBezTo>
                    <a:pt x="11014" y="2304"/>
                    <a:pt x="9218" y="303"/>
                    <a:pt x="6853" y="30"/>
                  </a:cubicBezTo>
                  <a:cubicBezTo>
                    <a:pt x="6665" y="10"/>
                    <a:pt x="6480" y="1"/>
                    <a:pt x="629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89"/>
                <a:buFont typeface="Arial"/>
                <a:buNone/>
              </a:pPr>
              <a:endParaRPr sz="248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" name="Google Shape;67;p24"/>
            <p:cNvSpPr/>
            <p:nvPr/>
          </p:nvSpPr>
          <p:spPr>
            <a:xfrm>
              <a:off x="8424455" y="556641"/>
              <a:ext cx="368194" cy="1258065"/>
            </a:xfrm>
            <a:custGeom>
              <a:avLst/>
              <a:gdLst/>
              <a:ahLst/>
              <a:cxnLst/>
              <a:rect l="l" t="t" r="r" b="b"/>
              <a:pathLst>
                <a:path w="13554" h="46312" extrusionOk="0">
                  <a:moveTo>
                    <a:pt x="1612" y="1"/>
                  </a:moveTo>
                  <a:cubicBezTo>
                    <a:pt x="1519" y="1"/>
                    <a:pt x="1422" y="46"/>
                    <a:pt x="1320" y="137"/>
                  </a:cubicBezTo>
                  <a:cubicBezTo>
                    <a:pt x="751" y="615"/>
                    <a:pt x="387" y="1365"/>
                    <a:pt x="183" y="2115"/>
                  </a:cubicBezTo>
                  <a:cubicBezTo>
                    <a:pt x="92" y="2320"/>
                    <a:pt x="92" y="2502"/>
                    <a:pt x="92" y="2593"/>
                  </a:cubicBezTo>
                  <a:cubicBezTo>
                    <a:pt x="1" y="2888"/>
                    <a:pt x="183" y="3070"/>
                    <a:pt x="387" y="3070"/>
                  </a:cubicBezTo>
                  <a:cubicBezTo>
                    <a:pt x="421" y="3087"/>
                    <a:pt x="454" y="3095"/>
                    <a:pt x="487" y="3095"/>
                  </a:cubicBezTo>
                  <a:cubicBezTo>
                    <a:pt x="634" y="3095"/>
                    <a:pt x="772" y="2946"/>
                    <a:pt x="865" y="2798"/>
                  </a:cubicBezTo>
                  <a:cubicBezTo>
                    <a:pt x="865" y="2593"/>
                    <a:pt x="865" y="2502"/>
                    <a:pt x="956" y="2320"/>
                  </a:cubicBezTo>
                  <a:cubicBezTo>
                    <a:pt x="1047" y="1751"/>
                    <a:pt x="1433" y="1092"/>
                    <a:pt x="1888" y="705"/>
                  </a:cubicBezTo>
                  <a:cubicBezTo>
                    <a:pt x="2002" y="524"/>
                    <a:pt x="2002" y="319"/>
                    <a:pt x="1888" y="137"/>
                  </a:cubicBezTo>
                  <a:cubicBezTo>
                    <a:pt x="1797" y="46"/>
                    <a:pt x="1706" y="1"/>
                    <a:pt x="1612" y="1"/>
                  </a:cubicBezTo>
                  <a:close/>
                  <a:moveTo>
                    <a:pt x="4126" y="284"/>
                  </a:moveTo>
                  <a:cubicBezTo>
                    <a:pt x="4077" y="284"/>
                    <a:pt x="4028" y="295"/>
                    <a:pt x="3980" y="319"/>
                  </a:cubicBezTo>
                  <a:cubicBezTo>
                    <a:pt x="3798" y="410"/>
                    <a:pt x="3707" y="705"/>
                    <a:pt x="3798" y="887"/>
                  </a:cubicBezTo>
                  <a:cubicBezTo>
                    <a:pt x="3889" y="978"/>
                    <a:pt x="3889" y="1183"/>
                    <a:pt x="3980" y="1365"/>
                  </a:cubicBezTo>
                  <a:cubicBezTo>
                    <a:pt x="4071" y="1842"/>
                    <a:pt x="4162" y="2320"/>
                    <a:pt x="4162" y="2798"/>
                  </a:cubicBezTo>
                  <a:lnTo>
                    <a:pt x="4162" y="3252"/>
                  </a:lnTo>
                  <a:cubicBezTo>
                    <a:pt x="4071" y="3457"/>
                    <a:pt x="4276" y="3639"/>
                    <a:pt x="4458" y="3639"/>
                  </a:cubicBezTo>
                  <a:cubicBezTo>
                    <a:pt x="4491" y="3656"/>
                    <a:pt x="4525" y="3663"/>
                    <a:pt x="4559" y="3663"/>
                  </a:cubicBezTo>
                  <a:cubicBezTo>
                    <a:pt x="4708" y="3663"/>
                    <a:pt x="4844" y="3515"/>
                    <a:pt x="4844" y="3366"/>
                  </a:cubicBezTo>
                  <a:cubicBezTo>
                    <a:pt x="4935" y="3161"/>
                    <a:pt x="4935" y="2979"/>
                    <a:pt x="4935" y="2798"/>
                  </a:cubicBezTo>
                  <a:cubicBezTo>
                    <a:pt x="4935" y="2229"/>
                    <a:pt x="4844" y="1751"/>
                    <a:pt x="4640" y="1183"/>
                  </a:cubicBezTo>
                  <a:cubicBezTo>
                    <a:pt x="4640" y="978"/>
                    <a:pt x="4549" y="705"/>
                    <a:pt x="4458" y="524"/>
                  </a:cubicBezTo>
                  <a:cubicBezTo>
                    <a:pt x="4391" y="373"/>
                    <a:pt x="4262" y="284"/>
                    <a:pt x="4126" y="284"/>
                  </a:cubicBezTo>
                  <a:close/>
                  <a:moveTo>
                    <a:pt x="387" y="5344"/>
                  </a:moveTo>
                  <a:cubicBezTo>
                    <a:pt x="92" y="5344"/>
                    <a:pt x="1" y="5526"/>
                    <a:pt x="1" y="5822"/>
                  </a:cubicBezTo>
                  <a:cubicBezTo>
                    <a:pt x="183" y="6663"/>
                    <a:pt x="387" y="7618"/>
                    <a:pt x="865" y="8369"/>
                  </a:cubicBezTo>
                  <a:cubicBezTo>
                    <a:pt x="865" y="8520"/>
                    <a:pt x="1013" y="8609"/>
                    <a:pt x="1164" y="8609"/>
                  </a:cubicBezTo>
                  <a:cubicBezTo>
                    <a:pt x="1218" y="8609"/>
                    <a:pt x="1272" y="8597"/>
                    <a:pt x="1320" y="8573"/>
                  </a:cubicBezTo>
                  <a:cubicBezTo>
                    <a:pt x="1414" y="8532"/>
                    <a:pt x="1484" y="8466"/>
                    <a:pt x="1523" y="8389"/>
                  </a:cubicBezTo>
                  <a:lnTo>
                    <a:pt x="1523" y="8389"/>
                  </a:lnTo>
                  <a:cubicBezTo>
                    <a:pt x="1579" y="8428"/>
                    <a:pt x="1648" y="8445"/>
                    <a:pt x="1722" y="8445"/>
                  </a:cubicBezTo>
                  <a:cubicBezTo>
                    <a:pt x="1815" y="8445"/>
                    <a:pt x="1914" y="8417"/>
                    <a:pt x="2002" y="8369"/>
                  </a:cubicBezTo>
                  <a:cubicBezTo>
                    <a:pt x="2752" y="7800"/>
                    <a:pt x="3412" y="7141"/>
                    <a:pt x="3889" y="6390"/>
                  </a:cubicBezTo>
                  <a:cubicBezTo>
                    <a:pt x="3980" y="6209"/>
                    <a:pt x="3980" y="5913"/>
                    <a:pt x="3798" y="5822"/>
                  </a:cubicBezTo>
                  <a:cubicBezTo>
                    <a:pt x="3738" y="5795"/>
                    <a:pt x="3673" y="5784"/>
                    <a:pt x="3607" y="5784"/>
                  </a:cubicBezTo>
                  <a:cubicBezTo>
                    <a:pt x="3449" y="5784"/>
                    <a:pt x="3294" y="5849"/>
                    <a:pt x="3230" y="5913"/>
                  </a:cubicBezTo>
                  <a:cubicBezTo>
                    <a:pt x="2843" y="6663"/>
                    <a:pt x="2275" y="7232"/>
                    <a:pt x="1524" y="7709"/>
                  </a:cubicBezTo>
                  <a:cubicBezTo>
                    <a:pt x="1465" y="7736"/>
                    <a:pt x="1423" y="7780"/>
                    <a:pt x="1396" y="7833"/>
                  </a:cubicBezTo>
                  <a:lnTo>
                    <a:pt x="1396" y="7833"/>
                  </a:lnTo>
                  <a:cubicBezTo>
                    <a:pt x="1077" y="7147"/>
                    <a:pt x="852" y="6385"/>
                    <a:pt x="751" y="5640"/>
                  </a:cubicBezTo>
                  <a:cubicBezTo>
                    <a:pt x="751" y="5435"/>
                    <a:pt x="569" y="5344"/>
                    <a:pt x="387" y="5344"/>
                  </a:cubicBezTo>
                  <a:close/>
                  <a:moveTo>
                    <a:pt x="2798" y="10401"/>
                  </a:moveTo>
                  <a:cubicBezTo>
                    <a:pt x="2721" y="10401"/>
                    <a:pt x="2646" y="10423"/>
                    <a:pt x="2570" y="10461"/>
                  </a:cubicBezTo>
                  <a:cubicBezTo>
                    <a:pt x="2366" y="10643"/>
                    <a:pt x="2366" y="10847"/>
                    <a:pt x="2570" y="11029"/>
                  </a:cubicBezTo>
                  <a:cubicBezTo>
                    <a:pt x="3139" y="11689"/>
                    <a:pt x="3798" y="12348"/>
                    <a:pt x="4458" y="12917"/>
                  </a:cubicBezTo>
                  <a:cubicBezTo>
                    <a:pt x="4503" y="13019"/>
                    <a:pt x="4600" y="13070"/>
                    <a:pt x="4697" y="13070"/>
                  </a:cubicBezTo>
                  <a:cubicBezTo>
                    <a:pt x="4793" y="13070"/>
                    <a:pt x="4890" y="13019"/>
                    <a:pt x="4935" y="12917"/>
                  </a:cubicBezTo>
                  <a:cubicBezTo>
                    <a:pt x="5117" y="12826"/>
                    <a:pt x="5117" y="12553"/>
                    <a:pt x="4935" y="12462"/>
                  </a:cubicBezTo>
                  <a:cubicBezTo>
                    <a:pt x="4276" y="11780"/>
                    <a:pt x="3707" y="11211"/>
                    <a:pt x="3139" y="10552"/>
                  </a:cubicBezTo>
                  <a:cubicBezTo>
                    <a:pt x="3019" y="10445"/>
                    <a:pt x="2907" y="10401"/>
                    <a:pt x="2798" y="10401"/>
                  </a:cubicBezTo>
                  <a:close/>
                  <a:moveTo>
                    <a:pt x="6882" y="14372"/>
                  </a:moveTo>
                  <a:cubicBezTo>
                    <a:pt x="6777" y="14372"/>
                    <a:pt x="6686" y="14395"/>
                    <a:pt x="6641" y="14440"/>
                  </a:cubicBezTo>
                  <a:cubicBezTo>
                    <a:pt x="6436" y="14622"/>
                    <a:pt x="6436" y="14918"/>
                    <a:pt x="6641" y="15009"/>
                  </a:cubicBezTo>
                  <a:cubicBezTo>
                    <a:pt x="7005" y="15395"/>
                    <a:pt x="7391" y="15759"/>
                    <a:pt x="7687" y="16055"/>
                  </a:cubicBezTo>
                  <a:cubicBezTo>
                    <a:pt x="7960" y="16328"/>
                    <a:pt x="8255" y="16623"/>
                    <a:pt x="8437" y="16896"/>
                  </a:cubicBezTo>
                  <a:cubicBezTo>
                    <a:pt x="8492" y="17019"/>
                    <a:pt x="8620" y="17068"/>
                    <a:pt x="8753" y="17068"/>
                  </a:cubicBezTo>
                  <a:cubicBezTo>
                    <a:pt x="8842" y="17068"/>
                    <a:pt x="8933" y="17046"/>
                    <a:pt x="9006" y="17010"/>
                  </a:cubicBezTo>
                  <a:cubicBezTo>
                    <a:pt x="9097" y="16805"/>
                    <a:pt x="9188" y="16623"/>
                    <a:pt x="9006" y="16441"/>
                  </a:cubicBezTo>
                  <a:cubicBezTo>
                    <a:pt x="8824" y="16146"/>
                    <a:pt x="8528" y="15873"/>
                    <a:pt x="8255" y="15577"/>
                  </a:cubicBezTo>
                  <a:cubicBezTo>
                    <a:pt x="7869" y="15191"/>
                    <a:pt x="7573" y="14827"/>
                    <a:pt x="7209" y="14440"/>
                  </a:cubicBezTo>
                  <a:cubicBezTo>
                    <a:pt x="7107" y="14395"/>
                    <a:pt x="6988" y="14372"/>
                    <a:pt x="6882" y="14372"/>
                  </a:cubicBezTo>
                  <a:close/>
                  <a:moveTo>
                    <a:pt x="10398" y="18771"/>
                  </a:moveTo>
                  <a:cubicBezTo>
                    <a:pt x="10339" y="18771"/>
                    <a:pt x="10282" y="18782"/>
                    <a:pt x="10234" y="18806"/>
                  </a:cubicBezTo>
                  <a:cubicBezTo>
                    <a:pt x="10052" y="18897"/>
                    <a:pt x="10052" y="19170"/>
                    <a:pt x="10143" y="19375"/>
                  </a:cubicBezTo>
                  <a:cubicBezTo>
                    <a:pt x="10620" y="20125"/>
                    <a:pt x="10984" y="20876"/>
                    <a:pt x="11280" y="21649"/>
                  </a:cubicBezTo>
                  <a:cubicBezTo>
                    <a:pt x="11346" y="21782"/>
                    <a:pt x="11462" y="21867"/>
                    <a:pt x="11599" y="21867"/>
                  </a:cubicBezTo>
                  <a:cubicBezTo>
                    <a:pt x="11649" y="21867"/>
                    <a:pt x="11702" y="21855"/>
                    <a:pt x="11757" y="21831"/>
                  </a:cubicBezTo>
                  <a:cubicBezTo>
                    <a:pt x="11939" y="21831"/>
                    <a:pt x="12030" y="21558"/>
                    <a:pt x="12030" y="21353"/>
                  </a:cubicBezTo>
                  <a:cubicBezTo>
                    <a:pt x="11666" y="20512"/>
                    <a:pt x="11280" y="19739"/>
                    <a:pt x="10802" y="18988"/>
                  </a:cubicBezTo>
                  <a:cubicBezTo>
                    <a:pt x="10736" y="18855"/>
                    <a:pt x="10559" y="18771"/>
                    <a:pt x="10398" y="18771"/>
                  </a:cubicBezTo>
                  <a:close/>
                  <a:moveTo>
                    <a:pt x="12508" y="24014"/>
                  </a:moveTo>
                  <a:cubicBezTo>
                    <a:pt x="12326" y="24105"/>
                    <a:pt x="12121" y="24287"/>
                    <a:pt x="12235" y="24491"/>
                  </a:cubicBezTo>
                  <a:cubicBezTo>
                    <a:pt x="12417" y="25333"/>
                    <a:pt x="12599" y="26197"/>
                    <a:pt x="12690" y="27038"/>
                  </a:cubicBezTo>
                  <a:cubicBezTo>
                    <a:pt x="12690" y="27243"/>
                    <a:pt x="12894" y="27425"/>
                    <a:pt x="13076" y="27425"/>
                  </a:cubicBezTo>
                  <a:cubicBezTo>
                    <a:pt x="13258" y="27334"/>
                    <a:pt x="13463" y="27129"/>
                    <a:pt x="13463" y="26947"/>
                  </a:cubicBezTo>
                  <a:cubicBezTo>
                    <a:pt x="13372" y="26106"/>
                    <a:pt x="13167" y="25151"/>
                    <a:pt x="12985" y="24287"/>
                  </a:cubicBezTo>
                  <a:cubicBezTo>
                    <a:pt x="12894" y="24105"/>
                    <a:pt x="12690" y="24014"/>
                    <a:pt x="12508" y="24014"/>
                  </a:cubicBezTo>
                  <a:close/>
                  <a:moveTo>
                    <a:pt x="13068" y="29675"/>
                  </a:moveTo>
                  <a:cubicBezTo>
                    <a:pt x="12925" y="29675"/>
                    <a:pt x="12803" y="29823"/>
                    <a:pt x="12803" y="29972"/>
                  </a:cubicBezTo>
                  <a:cubicBezTo>
                    <a:pt x="12690" y="30836"/>
                    <a:pt x="12599" y="31677"/>
                    <a:pt x="12508" y="32450"/>
                  </a:cubicBezTo>
                  <a:cubicBezTo>
                    <a:pt x="12417" y="32541"/>
                    <a:pt x="12417" y="32541"/>
                    <a:pt x="12417" y="32632"/>
                  </a:cubicBezTo>
                  <a:cubicBezTo>
                    <a:pt x="12417" y="32814"/>
                    <a:pt x="12508" y="33019"/>
                    <a:pt x="12690" y="33019"/>
                  </a:cubicBezTo>
                  <a:cubicBezTo>
                    <a:pt x="12743" y="33035"/>
                    <a:pt x="12793" y="33043"/>
                    <a:pt x="12839" y="33043"/>
                  </a:cubicBezTo>
                  <a:cubicBezTo>
                    <a:pt x="13045" y="33043"/>
                    <a:pt x="13167" y="32891"/>
                    <a:pt x="13167" y="32723"/>
                  </a:cubicBezTo>
                  <a:lnTo>
                    <a:pt x="13167" y="32632"/>
                  </a:lnTo>
                  <a:cubicBezTo>
                    <a:pt x="13372" y="31791"/>
                    <a:pt x="13463" y="30927"/>
                    <a:pt x="13554" y="30085"/>
                  </a:cubicBezTo>
                  <a:cubicBezTo>
                    <a:pt x="13554" y="29881"/>
                    <a:pt x="13372" y="29699"/>
                    <a:pt x="13167" y="29699"/>
                  </a:cubicBezTo>
                  <a:cubicBezTo>
                    <a:pt x="13134" y="29682"/>
                    <a:pt x="13100" y="29675"/>
                    <a:pt x="13068" y="29675"/>
                  </a:cubicBezTo>
                  <a:close/>
                  <a:moveTo>
                    <a:pt x="12121" y="35202"/>
                  </a:moveTo>
                  <a:cubicBezTo>
                    <a:pt x="11939" y="35202"/>
                    <a:pt x="11757" y="35293"/>
                    <a:pt x="11666" y="35475"/>
                  </a:cubicBezTo>
                  <a:cubicBezTo>
                    <a:pt x="11371" y="36225"/>
                    <a:pt x="10984" y="37089"/>
                    <a:pt x="10529" y="37840"/>
                  </a:cubicBezTo>
                  <a:cubicBezTo>
                    <a:pt x="10416" y="38044"/>
                    <a:pt x="10529" y="38226"/>
                    <a:pt x="10711" y="38317"/>
                  </a:cubicBezTo>
                  <a:cubicBezTo>
                    <a:pt x="10760" y="38342"/>
                    <a:pt x="10810" y="38353"/>
                    <a:pt x="10860" y="38353"/>
                  </a:cubicBezTo>
                  <a:cubicBezTo>
                    <a:pt x="10995" y="38353"/>
                    <a:pt x="11122" y="38268"/>
                    <a:pt x="11189" y="38135"/>
                  </a:cubicBezTo>
                  <a:cubicBezTo>
                    <a:pt x="11666" y="37362"/>
                    <a:pt x="12030" y="36521"/>
                    <a:pt x="12326" y="35657"/>
                  </a:cubicBezTo>
                  <a:cubicBezTo>
                    <a:pt x="12417" y="35475"/>
                    <a:pt x="12326" y="35293"/>
                    <a:pt x="12121" y="35202"/>
                  </a:cubicBezTo>
                  <a:close/>
                  <a:moveTo>
                    <a:pt x="9247" y="40146"/>
                  </a:moveTo>
                  <a:cubicBezTo>
                    <a:pt x="9133" y="40146"/>
                    <a:pt x="9024" y="40196"/>
                    <a:pt x="8915" y="40318"/>
                  </a:cubicBezTo>
                  <a:cubicBezTo>
                    <a:pt x="8437" y="40978"/>
                    <a:pt x="7869" y="41637"/>
                    <a:pt x="7209" y="42297"/>
                  </a:cubicBezTo>
                  <a:cubicBezTo>
                    <a:pt x="7118" y="42388"/>
                    <a:pt x="7118" y="42683"/>
                    <a:pt x="7209" y="42774"/>
                  </a:cubicBezTo>
                  <a:cubicBezTo>
                    <a:pt x="7300" y="42865"/>
                    <a:pt x="7420" y="42911"/>
                    <a:pt x="7528" y="42911"/>
                  </a:cubicBezTo>
                  <a:cubicBezTo>
                    <a:pt x="7636" y="42911"/>
                    <a:pt x="7732" y="42865"/>
                    <a:pt x="7778" y="42774"/>
                  </a:cubicBezTo>
                  <a:cubicBezTo>
                    <a:pt x="8437" y="42206"/>
                    <a:pt x="9006" y="41455"/>
                    <a:pt x="9574" y="40773"/>
                  </a:cubicBezTo>
                  <a:cubicBezTo>
                    <a:pt x="9665" y="40591"/>
                    <a:pt x="9665" y="40409"/>
                    <a:pt x="9483" y="40205"/>
                  </a:cubicBezTo>
                  <a:cubicBezTo>
                    <a:pt x="9401" y="40168"/>
                    <a:pt x="9323" y="40146"/>
                    <a:pt x="9247" y="40146"/>
                  </a:cubicBezTo>
                  <a:close/>
                  <a:moveTo>
                    <a:pt x="5207" y="44126"/>
                  </a:moveTo>
                  <a:cubicBezTo>
                    <a:pt x="5132" y="44126"/>
                    <a:pt x="5063" y="44148"/>
                    <a:pt x="5026" y="44184"/>
                  </a:cubicBezTo>
                  <a:cubicBezTo>
                    <a:pt x="4276" y="44753"/>
                    <a:pt x="3594" y="45230"/>
                    <a:pt x="2843" y="45617"/>
                  </a:cubicBezTo>
                  <a:cubicBezTo>
                    <a:pt x="2661" y="45708"/>
                    <a:pt x="2570" y="45890"/>
                    <a:pt x="2661" y="46094"/>
                  </a:cubicBezTo>
                  <a:cubicBezTo>
                    <a:pt x="2728" y="46227"/>
                    <a:pt x="2843" y="46312"/>
                    <a:pt x="2981" y="46312"/>
                  </a:cubicBezTo>
                  <a:cubicBezTo>
                    <a:pt x="3031" y="46312"/>
                    <a:pt x="3084" y="46301"/>
                    <a:pt x="3139" y="46276"/>
                  </a:cubicBezTo>
                  <a:cubicBezTo>
                    <a:pt x="3980" y="45799"/>
                    <a:pt x="4731" y="45321"/>
                    <a:pt x="5413" y="44866"/>
                  </a:cubicBezTo>
                  <a:cubicBezTo>
                    <a:pt x="5595" y="44662"/>
                    <a:pt x="5686" y="44480"/>
                    <a:pt x="5504" y="44298"/>
                  </a:cubicBezTo>
                  <a:cubicBezTo>
                    <a:pt x="5449" y="44175"/>
                    <a:pt x="5321" y="44126"/>
                    <a:pt x="5207" y="4412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89"/>
                <a:buFont typeface="Arial"/>
                <a:buNone/>
              </a:pPr>
              <a:endParaRPr sz="248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68" name="Google Shape;68;p24"/>
          <p:cNvSpPr txBox="1">
            <a:spLocks noGrp="1"/>
          </p:cNvSpPr>
          <p:nvPr>
            <p:ph type="title"/>
          </p:nvPr>
        </p:nvSpPr>
        <p:spPr>
          <a:xfrm>
            <a:off x="2228800" y="990433"/>
            <a:ext cx="7734400" cy="112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7333">
                <a:solidFill>
                  <a:schemeClr val="accent4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sp>
        <p:nvSpPr>
          <p:cNvPr id="69" name="Google Shape;69;p24"/>
          <p:cNvSpPr txBox="1">
            <a:spLocks noGrp="1"/>
          </p:cNvSpPr>
          <p:nvPr>
            <p:ph type="subTitle" idx="1"/>
          </p:nvPr>
        </p:nvSpPr>
        <p:spPr>
          <a:xfrm>
            <a:off x="3189200" y="2729951"/>
            <a:ext cx="5813600" cy="9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4667">
                <a:latin typeface="Neucha"/>
                <a:ea typeface="Neucha"/>
                <a:cs typeface="Neucha"/>
                <a:sym typeface="Neucha"/>
              </a:defRPr>
            </a:lvl1pPr>
            <a:lvl2pPr lvl="1" algn="ctr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24"/>
          <p:cNvSpPr txBox="1">
            <a:spLocks noGrp="1"/>
          </p:cNvSpPr>
          <p:nvPr>
            <p:ph type="subTitle" idx="2"/>
          </p:nvPr>
        </p:nvSpPr>
        <p:spPr>
          <a:xfrm>
            <a:off x="3105200" y="4916367"/>
            <a:ext cx="5981600" cy="9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67"/>
            </a:lvl1pPr>
            <a:lvl2pPr lvl="1" algn="ctr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24"/>
          <p:cNvSpPr txBox="1">
            <a:spLocks noGrp="1"/>
          </p:cNvSpPr>
          <p:nvPr>
            <p:ph type="subTitle" idx="3"/>
          </p:nvPr>
        </p:nvSpPr>
        <p:spPr>
          <a:xfrm>
            <a:off x="2368600" y="2133067"/>
            <a:ext cx="7454800" cy="61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133"/>
            </a:lvl1pPr>
            <a:lvl2pPr lvl="1" algn="ctr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24"/>
          <p:cNvSpPr txBox="1">
            <a:spLocks noGrp="1"/>
          </p:cNvSpPr>
          <p:nvPr>
            <p:ph type="subTitle" idx="4"/>
          </p:nvPr>
        </p:nvSpPr>
        <p:spPr>
          <a:xfrm>
            <a:off x="3189200" y="4050761"/>
            <a:ext cx="5813600" cy="61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3200">
                <a:latin typeface="Neucha"/>
                <a:ea typeface="Neucha"/>
                <a:cs typeface="Neucha"/>
                <a:sym typeface="Neucha"/>
              </a:defRPr>
            </a:lvl1pPr>
            <a:lvl2pPr lvl="1" algn="ctr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24"/>
          <p:cNvSpPr txBox="1">
            <a:spLocks noGrp="1"/>
          </p:cNvSpPr>
          <p:nvPr>
            <p:ph type="subTitle" idx="5"/>
          </p:nvPr>
        </p:nvSpPr>
        <p:spPr>
          <a:xfrm>
            <a:off x="5040267" y="3606267"/>
            <a:ext cx="1854000" cy="61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133"/>
            </a:lvl1pPr>
            <a:lvl2pPr lvl="1" algn="ctr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749234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17">
  <p:cSld name="Title and text 17">
    <p:bg>
      <p:bgPr>
        <a:solidFill>
          <a:schemeClr val="accent3"/>
        </a:solidFill>
        <a:effectLst/>
      </p:bgPr>
    </p:bg>
    <p:spTree>
      <p:nvGrpSpPr>
        <p:cNvPr id="1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0" name="Google Shape;230;p51"/>
          <p:cNvGrpSpPr/>
          <p:nvPr/>
        </p:nvGrpSpPr>
        <p:grpSpPr>
          <a:xfrm>
            <a:off x="1609000" y="18234"/>
            <a:ext cx="9063133" cy="3138133"/>
            <a:chOff x="216150" y="13675"/>
            <a:chExt cx="6797350" cy="2353600"/>
          </a:xfrm>
        </p:grpSpPr>
        <p:sp>
          <p:nvSpPr>
            <p:cNvPr id="231" name="Google Shape;231;p51"/>
            <p:cNvSpPr/>
            <p:nvPr/>
          </p:nvSpPr>
          <p:spPr>
            <a:xfrm>
              <a:off x="2327725" y="64525"/>
              <a:ext cx="1235900" cy="1608575"/>
            </a:xfrm>
            <a:custGeom>
              <a:avLst/>
              <a:gdLst/>
              <a:ahLst/>
              <a:cxnLst/>
              <a:rect l="l" t="t" r="r" b="b"/>
              <a:pathLst>
                <a:path w="49436" h="64343" extrusionOk="0">
                  <a:moveTo>
                    <a:pt x="46028" y="0"/>
                  </a:moveTo>
                  <a:cubicBezTo>
                    <a:pt x="45429" y="0"/>
                    <a:pt x="44859" y="357"/>
                    <a:pt x="44660" y="1118"/>
                  </a:cubicBezTo>
                  <a:cubicBezTo>
                    <a:pt x="43373" y="5893"/>
                    <a:pt x="37447" y="5487"/>
                    <a:pt x="35619" y="9855"/>
                  </a:cubicBezTo>
                  <a:cubicBezTo>
                    <a:pt x="35178" y="10973"/>
                    <a:pt x="35178" y="12260"/>
                    <a:pt x="35754" y="13242"/>
                  </a:cubicBezTo>
                  <a:cubicBezTo>
                    <a:pt x="34637" y="15070"/>
                    <a:pt x="33350" y="17034"/>
                    <a:pt x="32232" y="18897"/>
                  </a:cubicBezTo>
                  <a:lnTo>
                    <a:pt x="28406" y="23536"/>
                  </a:lnTo>
                  <a:cubicBezTo>
                    <a:pt x="25019" y="27498"/>
                    <a:pt x="21802" y="31596"/>
                    <a:pt x="18551" y="35660"/>
                  </a:cubicBezTo>
                  <a:cubicBezTo>
                    <a:pt x="12049" y="44126"/>
                    <a:pt x="5988" y="52896"/>
                    <a:pt x="637" y="62209"/>
                  </a:cubicBezTo>
                  <a:cubicBezTo>
                    <a:pt x="1" y="63151"/>
                    <a:pt x="953" y="64342"/>
                    <a:pt x="1883" y="64342"/>
                  </a:cubicBezTo>
                  <a:cubicBezTo>
                    <a:pt x="2189" y="64342"/>
                    <a:pt x="2493" y="64213"/>
                    <a:pt x="2737" y="63902"/>
                  </a:cubicBezTo>
                  <a:cubicBezTo>
                    <a:pt x="15876" y="48528"/>
                    <a:pt x="27559" y="32273"/>
                    <a:pt x="38565" y="15341"/>
                  </a:cubicBezTo>
                  <a:cubicBezTo>
                    <a:pt x="39140" y="15494"/>
                    <a:pt x="39742" y="15570"/>
                    <a:pt x="40305" y="15570"/>
                  </a:cubicBezTo>
                  <a:cubicBezTo>
                    <a:pt x="40868" y="15570"/>
                    <a:pt x="41392" y="15494"/>
                    <a:pt x="41816" y="15341"/>
                  </a:cubicBezTo>
                  <a:cubicBezTo>
                    <a:pt x="47471" y="13513"/>
                    <a:pt x="49435" y="6198"/>
                    <a:pt x="47606" y="1118"/>
                  </a:cubicBezTo>
                  <a:cubicBezTo>
                    <a:pt x="47312" y="391"/>
                    <a:pt x="46655" y="0"/>
                    <a:pt x="4602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89"/>
                <a:buFont typeface="Arial"/>
                <a:buNone/>
              </a:pPr>
              <a:endParaRPr sz="2489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2" name="Google Shape;232;p51"/>
            <p:cNvSpPr/>
            <p:nvPr/>
          </p:nvSpPr>
          <p:spPr>
            <a:xfrm>
              <a:off x="2357200" y="80150"/>
              <a:ext cx="1199650" cy="1610800"/>
            </a:xfrm>
            <a:custGeom>
              <a:avLst/>
              <a:gdLst/>
              <a:ahLst/>
              <a:cxnLst/>
              <a:rect l="l" t="t" r="r" b="b"/>
              <a:pathLst>
                <a:path w="47986" h="64432" extrusionOk="0">
                  <a:moveTo>
                    <a:pt x="46868" y="493"/>
                  </a:moveTo>
                  <a:cubicBezTo>
                    <a:pt x="47003" y="3169"/>
                    <a:pt x="46868" y="5844"/>
                    <a:pt x="45581" y="8248"/>
                  </a:cubicBezTo>
                  <a:cubicBezTo>
                    <a:pt x="44638" y="10392"/>
                    <a:pt x="42367" y="13043"/>
                    <a:pt x="39991" y="13043"/>
                  </a:cubicBezTo>
                  <a:cubicBezTo>
                    <a:pt x="39553" y="13043"/>
                    <a:pt x="39111" y="12953"/>
                    <a:pt x="38673" y="12752"/>
                  </a:cubicBezTo>
                  <a:cubicBezTo>
                    <a:pt x="38232" y="12617"/>
                    <a:pt x="37826" y="12346"/>
                    <a:pt x="37555" y="11906"/>
                  </a:cubicBezTo>
                  <a:cubicBezTo>
                    <a:pt x="37386" y="11906"/>
                    <a:pt x="37386" y="11770"/>
                    <a:pt x="37386" y="11770"/>
                  </a:cubicBezTo>
                  <a:lnTo>
                    <a:pt x="37386" y="11635"/>
                  </a:lnTo>
                  <a:cubicBezTo>
                    <a:pt x="37518" y="11635"/>
                    <a:pt x="37443" y="11448"/>
                    <a:pt x="37340" y="11448"/>
                  </a:cubicBezTo>
                  <a:cubicBezTo>
                    <a:pt x="37311" y="11448"/>
                    <a:pt x="37280" y="11462"/>
                    <a:pt x="37250" y="11499"/>
                  </a:cubicBezTo>
                  <a:cubicBezTo>
                    <a:pt x="37250" y="11499"/>
                    <a:pt x="37250" y="11635"/>
                    <a:pt x="37115" y="11635"/>
                  </a:cubicBezTo>
                  <a:cubicBezTo>
                    <a:pt x="35693" y="9806"/>
                    <a:pt x="36268" y="7808"/>
                    <a:pt x="38402" y="6555"/>
                  </a:cubicBezTo>
                  <a:cubicBezTo>
                    <a:pt x="39384" y="5979"/>
                    <a:pt x="40501" y="5708"/>
                    <a:pt x="41483" y="4997"/>
                  </a:cubicBezTo>
                  <a:cubicBezTo>
                    <a:pt x="43617" y="3880"/>
                    <a:pt x="45310" y="2322"/>
                    <a:pt x="46698" y="493"/>
                  </a:cubicBezTo>
                  <a:close/>
                  <a:moveTo>
                    <a:pt x="36844" y="12346"/>
                  </a:moveTo>
                  <a:cubicBezTo>
                    <a:pt x="37115" y="12752"/>
                    <a:pt x="37555" y="13023"/>
                    <a:pt x="37961" y="13328"/>
                  </a:cubicBezTo>
                  <a:cubicBezTo>
                    <a:pt x="34575" y="18407"/>
                    <a:pt x="31053" y="23622"/>
                    <a:pt x="27531" y="28702"/>
                  </a:cubicBezTo>
                  <a:cubicBezTo>
                    <a:pt x="27422" y="28712"/>
                    <a:pt x="27314" y="28716"/>
                    <a:pt x="27209" y="28716"/>
                  </a:cubicBezTo>
                  <a:cubicBezTo>
                    <a:pt x="25818" y="28716"/>
                    <a:pt x="24806" y="27903"/>
                    <a:pt x="24145" y="26738"/>
                  </a:cubicBezTo>
                  <a:cubicBezTo>
                    <a:pt x="28243" y="21794"/>
                    <a:pt x="32476" y="16985"/>
                    <a:pt x="36844" y="12346"/>
                  </a:cubicBezTo>
                  <a:close/>
                  <a:moveTo>
                    <a:pt x="23840" y="27009"/>
                  </a:moveTo>
                  <a:cubicBezTo>
                    <a:pt x="24280" y="28262"/>
                    <a:pt x="25703" y="29108"/>
                    <a:pt x="27091" y="29278"/>
                  </a:cubicBezTo>
                  <a:cubicBezTo>
                    <a:pt x="19065" y="40825"/>
                    <a:pt x="10599" y="52136"/>
                    <a:pt x="1287" y="62701"/>
                  </a:cubicBezTo>
                  <a:lnTo>
                    <a:pt x="1287" y="62701"/>
                  </a:lnTo>
                  <a:cubicBezTo>
                    <a:pt x="5655" y="53660"/>
                    <a:pt x="10735" y="44923"/>
                    <a:pt x="16526" y="36728"/>
                  </a:cubicBezTo>
                  <a:cubicBezTo>
                    <a:pt x="18761" y="33341"/>
                    <a:pt x="21300" y="30124"/>
                    <a:pt x="23840" y="27009"/>
                  </a:cubicBezTo>
                  <a:close/>
                  <a:moveTo>
                    <a:pt x="46564" y="0"/>
                  </a:moveTo>
                  <a:cubicBezTo>
                    <a:pt x="46512" y="0"/>
                    <a:pt x="46464" y="17"/>
                    <a:pt x="46427" y="53"/>
                  </a:cubicBezTo>
                  <a:cubicBezTo>
                    <a:pt x="44870" y="1882"/>
                    <a:pt x="43177" y="3304"/>
                    <a:pt x="41212" y="4422"/>
                  </a:cubicBezTo>
                  <a:cubicBezTo>
                    <a:pt x="39790" y="5404"/>
                    <a:pt x="37555" y="5708"/>
                    <a:pt x="36404" y="7097"/>
                  </a:cubicBezTo>
                  <a:cubicBezTo>
                    <a:pt x="35151" y="8655"/>
                    <a:pt x="35422" y="10653"/>
                    <a:pt x="36539" y="12176"/>
                  </a:cubicBezTo>
                  <a:cubicBezTo>
                    <a:pt x="29089" y="19254"/>
                    <a:pt x="22452" y="27415"/>
                    <a:pt x="16526" y="35881"/>
                  </a:cubicBezTo>
                  <a:cubicBezTo>
                    <a:pt x="10159" y="44787"/>
                    <a:pt x="4673" y="54235"/>
                    <a:pt x="0" y="64124"/>
                  </a:cubicBezTo>
                  <a:cubicBezTo>
                    <a:pt x="0" y="64233"/>
                    <a:pt x="200" y="64432"/>
                    <a:pt x="347" y="64432"/>
                  </a:cubicBezTo>
                  <a:cubicBezTo>
                    <a:pt x="382" y="64432"/>
                    <a:pt x="414" y="64421"/>
                    <a:pt x="440" y="64395"/>
                  </a:cubicBezTo>
                  <a:cubicBezTo>
                    <a:pt x="14697" y="48580"/>
                    <a:pt x="26685" y="31106"/>
                    <a:pt x="38537" y="13599"/>
                  </a:cubicBezTo>
                  <a:cubicBezTo>
                    <a:pt x="38953" y="13737"/>
                    <a:pt x="39370" y="13801"/>
                    <a:pt x="39781" y="13801"/>
                  </a:cubicBezTo>
                  <a:cubicBezTo>
                    <a:pt x="41878" y="13801"/>
                    <a:pt x="43844" y="12154"/>
                    <a:pt x="45005" y="10483"/>
                  </a:cubicBezTo>
                  <a:cubicBezTo>
                    <a:pt x="47139" y="7673"/>
                    <a:pt x="47985" y="3880"/>
                    <a:pt x="47139" y="324"/>
                  </a:cubicBezTo>
                  <a:cubicBezTo>
                    <a:pt x="47139" y="256"/>
                    <a:pt x="47105" y="223"/>
                    <a:pt x="47054" y="223"/>
                  </a:cubicBezTo>
                  <a:cubicBezTo>
                    <a:pt x="47003" y="223"/>
                    <a:pt x="46935" y="256"/>
                    <a:pt x="46868" y="324"/>
                  </a:cubicBezTo>
                  <a:cubicBezTo>
                    <a:pt x="46868" y="126"/>
                    <a:pt x="46704" y="0"/>
                    <a:pt x="4656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89"/>
                <a:buFont typeface="Arial"/>
                <a:buNone/>
              </a:pPr>
              <a:endParaRPr sz="2489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3" name="Google Shape;233;p51"/>
            <p:cNvSpPr/>
            <p:nvPr/>
          </p:nvSpPr>
          <p:spPr>
            <a:xfrm>
              <a:off x="4484700" y="167950"/>
              <a:ext cx="1421450" cy="1622275"/>
            </a:xfrm>
            <a:custGeom>
              <a:avLst/>
              <a:gdLst/>
              <a:ahLst/>
              <a:cxnLst/>
              <a:rect l="l" t="t" r="r" b="b"/>
              <a:pathLst>
                <a:path w="56858" h="64891" extrusionOk="0">
                  <a:moveTo>
                    <a:pt x="46258" y="28001"/>
                  </a:moveTo>
                  <a:cubicBezTo>
                    <a:pt x="46258" y="28577"/>
                    <a:pt x="46258" y="29152"/>
                    <a:pt x="46123" y="29694"/>
                  </a:cubicBezTo>
                  <a:lnTo>
                    <a:pt x="46123" y="29559"/>
                  </a:lnTo>
                  <a:cubicBezTo>
                    <a:pt x="46123" y="29288"/>
                    <a:pt x="46123" y="28847"/>
                    <a:pt x="45987" y="28441"/>
                  </a:cubicBezTo>
                  <a:cubicBezTo>
                    <a:pt x="46123" y="28306"/>
                    <a:pt x="46258" y="28136"/>
                    <a:pt x="46258" y="28001"/>
                  </a:cubicBezTo>
                  <a:close/>
                  <a:moveTo>
                    <a:pt x="31422" y="3979"/>
                  </a:moveTo>
                  <a:cubicBezTo>
                    <a:pt x="34157" y="3979"/>
                    <a:pt x="36906" y="4170"/>
                    <a:pt x="39655" y="4296"/>
                  </a:cubicBezTo>
                  <a:lnTo>
                    <a:pt x="39655" y="5007"/>
                  </a:lnTo>
                  <a:cubicBezTo>
                    <a:pt x="39655" y="5447"/>
                    <a:pt x="39655" y="5854"/>
                    <a:pt x="39790" y="6294"/>
                  </a:cubicBezTo>
                  <a:cubicBezTo>
                    <a:pt x="37386" y="5447"/>
                    <a:pt x="34846" y="4872"/>
                    <a:pt x="32442" y="4872"/>
                  </a:cubicBezTo>
                  <a:cubicBezTo>
                    <a:pt x="32055" y="4856"/>
                    <a:pt x="31667" y="4849"/>
                    <a:pt x="31280" y="4849"/>
                  </a:cubicBezTo>
                  <a:cubicBezTo>
                    <a:pt x="24886" y="4849"/>
                    <a:pt x="18470" y="6958"/>
                    <a:pt x="13681" y="11204"/>
                  </a:cubicBezTo>
                  <a:cubicBezTo>
                    <a:pt x="8331" y="16148"/>
                    <a:pt x="6773" y="23497"/>
                    <a:pt x="8466" y="30405"/>
                  </a:cubicBezTo>
                  <a:cubicBezTo>
                    <a:pt x="10159" y="36602"/>
                    <a:pt x="14257" y="41682"/>
                    <a:pt x="19167" y="45644"/>
                  </a:cubicBezTo>
                  <a:cubicBezTo>
                    <a:pt x="16932" y="44222"/>
                    <a:pt x="14663" y="42698"/>
                    <a:pt x="12563" y="40835"/>
                  </a:cubicBezTo>
                  <a:cubicBezTo>
                    <a:pt x="10024" y="38736"/>
                    <a:pt x="7484" y="36467"/>
                    <a:pt x="6197" y="33385"/>
                  </a:cubicBezTo>
                  <a:cubicBezTo>
                    <a:pt x="3928" y="27730"/>
                    <a:pt x="4775" y="19975"/>
                    <a:pt x="8026" y="14895"/>
                  </a:cubicBezTo>
                  <a:cubicBezTo>
                    <a:pt x="11277" y="9951"/>
                    <a:pt x="16356" y="6700"/>
                    <a:pt x="22012" y="5143"/>
                  </a:cubicBezTo>
                  <a:cubicBezTo>
                    <a:pt x="25117" y="4235"/>
                    <a:pt x="28260" y="3979"/>
                    <a:pt x="31422" y="3979"/>
                  </a:cubicBezTo>
                  <a:close/>
                  <a:moveTo>
                    <a:pt x="29861" y="0"/>
                  </a:moveTo>
                  <a:cubicBezTo>
                    <a:pt x="22612" y="0"/>
                    <a:pt x="15300" y="2226"/>
                    <a:pt x="9854" y="6565"/>
                  </a:cubicBezTo>
                  <a:cubicBezTo>
                    <a:pt x="5621" y="9951"/>
                    <a:pt x="2540" y="14455"/>
                    <a:pt x="1253" y="19670"/>
                  </a:cubicBezTo>
                  <a:cubicBezTo>
                    <a:pt x="0" y="25190"/>
                    <a:pt x="135" y="32098"/>
                    <a:pt x="2946" y="37042"/>
                  </a:cubicBezTo>
                  <a:cubicBezTo>
                    <a:pt x="6062" y="42698"/>
                    <a:pt x="11988" y="46761"/>
                    <a:pt x="17474" y="50012"/>
                  </a:cubicBezTo>
                  <a:cubicBezTo>
                    <a:pt x="16772" y="49906"/>
                    <a:pt x="16052" y="49846"/>
                    <a:pt x="15336" y="49846"/>
                  </a:cubicBezTo>
                  <a:cubicBezTo>
                    <a:pt x="13319" y="49846"/>
                    <a:pt x="11329" y="50321"/>
                    <a:pt x="9854" y="51570"/>
                  </a:cubicBezTo>
                  <a:cubicBezTo>
                    <a:pt x="9748" y="51553"/>
                    <a:pt x="9643" y="51545"/>
                    <a:pt x="9540" y="51545"/>
                  </a:cubicBezTo>
                  <a:cubicBezTo>
                    <a:pt x="8011" y="51545"/>
                    <a:pt x="6944" y="53361"/>
                    <a:pt x="7484" y="54821"/>
                  </a:cubicBezTo>
                  <a:cubicBezTo>
                    <a:pt x="8331" y="57361"/>
                    <a:pt x="10701" y="58919"/>
                    <a:pt x="12834" y="60307"/>
                  </a:cubicBezTo>
                  <a:cubicBezTo>
                    <a:pt x="14934" y="61594"/>
                    <a:pt x="17203" y="62711"/>
                    <a:pt x="19607" y="63558"/>
                  </a:cubicBezTo>
                  <a:cubicBezTo>
                    <a:pt x="21023" y="64006"/>
                    <a:pt x="24224" y="64891"/>
                    <a:pt x="26983" y="64891"/>
                  </a:cubicBezTo>
                  <a:cubicBezTo>
                    <a:pt x="29435" y="64891"/>
                    <a:pt x="31539" y="64192"/>
                    <a:pt x="31730" y="61865"/>
                  </a:cubicBezTo>
                  <a:cubicBezTo>
                    <a:pt x="31866" y="59901"/>
                    <a:pt x="29902" y="57496"/>
                    <a:pt x="28649" y="56074"/>
                  </a:cubicBezTo>
                  <a:cubicBezTo>
                    <a:pt x="26956" y="54245"/>
                    <a:pt x="25093" y="52688"/>
                    <a:pt x="22994" y="51706"/>
                  </a:cubicBezTo>
                  <a:cubicBezTo>
                    <a:pt x="23264" y="50588"/>
                    <a:pt x="23569" y="49606"/>
                    <a:pt x="23569" y="48455"/>
                  </a:cubicBezTo>
                  <a:cubicBezTo>
                    <a:pt x="23976" y="48455"/>
                    <a:pt x="24247" y="48319"/>
                    <a:pt x="24551" y="48184"/>
                  </a:cubicBezTo>
                  <a:cubicBezTo>
                    <a:pt x="28155" y="50305"/>
                    <a:pt x="32743" y="51308"/>
                    <a:pt x="36961" y="51308"/>
                  </a:cubicBezTo>
                  <a:cubicBezTo>
                    <a:pt x="38331" y="51308"/>
                    <a:pt x="39662" y="51202"/>
                    <a:pt x="40908" y="50994"/>
                  </a:cubicBezTo>
                  <a:cubicBezTo>
                    <a:pt x="48527" y="49877"/>
                    <a:pt x="53742" y="43951"/>
                    <a:pt x="55300" y="36602"/>
                  </a:cubicBezTo>
                  <a:cubicBezTo>
                    <a:pt x="56857" y="28847"/>
                    <a:pt x="54318" y="19670"/>
                    <a:pt x="49644" y="13473"/>
                  </a:cubicBezTo>
                  <a:cubicBezTo>
                    <a:pt x="47816" y="11069"/>
                    <a:pt x="45411" y="9105"/>
                    <a:pt x="42872" y="7682"/>
                  </a:cubicBezTo>
                  <a:cubicBezTo>
                    <a:pt x="43041" y="7547"/>
                    <a:pt x="43041" y="7412"/>
                    <a:pt x="43176" y="7412"/>
                  </a:cubicBezTo>
                  <a:cubicBezTo>
                    <a:pt x="43447" y="6700"/>
                    <a:pt x="43583" y="5854"/>
                    <a:pt x="43718" y="5143"/>
                  </a:cubicBezTo>
                  <a:cubicBezTo>
                    <a:pt x="44023" y="4161"/>
                    <a:pt x="44023" y="3449"/>
                    <a:pt x="43447" y="2467"/>
                  </a:cubicBezTo>
                  <a:cubicBezTo>
                    <a:pt x="43170" y="1982"/>
                    <a:pt x="42483" y="1702"/>
                    <a:pt x="41848" y="1702"/>
                  </a:cubicBezTo>
                  <a:cubicBezTo>
                    <a:pt x="41553" y="1702"/>
                    <a:pt x="41269" y="1763"/>
                    <a:pt x="41043" y="1892"/>
                  </a:cubicBezTo>
                  <a:cubicBezTo>
                    <a:pt x="37525" y="625"/>
                    <a:pt x="33702" y="0"/>
                    <a:pt x="2986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89"/>
                <a:buFont typeface="Arial"/>
                <a:buNone/>
              </a:pPr>
              <a:endParaRPr sz="2489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4" name="Google Shape;234;p51"/>
            <p:cNvSpPr/>
            <p:nvPr/>
          </p:nvSpPr>
          <p:spPr>
            <a:xfrm>
              <a:off x="4505850" y="204875"/>
              <a:ext cx="1418075" cy="1587500"/>
            </a:xfrm>
            <a:custGeom>
              <a:avLst/>
              <a:gdLst/>
              <a:ahLst/>
              <a:cxnLst/>
              <a:rect l="l" t="t" r="r" b="b"/>
              <a:pathLst>
                <a:path w="56723" h="63500" extrusionOk="0">
                  <a:moveTo>
                    <a:pt x="41222" y="2781"/>
                  </a:moveTo>
                  <a:cubicBezTo>
                    <a:pt x="41264" y="2781"/>
                    <a:pt x="41306" y="2793"/>
                    <a:pt x="41348" y="2819"/>
                  </a:cubicBezTo>
                  <a:cubicBezTo>
                    <a:pt x="41619" y="3124"/>
                    <a:pt x="41619" y="3970"/>
                    <a:pt x="41619" y="4241"/>
                  </a:cubicBezTo>
                  <a:cubicBezTo>
                    <a:pt x="41484" y="4817"/>
                    <a:pt x="41179" y="5223"/>
                    <a:pt x="40773" y="5494"/>
                  </a:cubicBezTo>
                  <a:lnTo>
                    <a:pt x="40773" y="5664"/>
                  </a:lnTo>
                  <a:lnTo>
                    <a:pt x="40637" y="5664"/>
                  </a:lnTo>
                  <a:lnTo>
                    <a:pt x="40637" y="5494"/>
                  </a:lnTo>
                  <a:cubicBezTo>
                    <a:pt x="40502" y="5088"/>
                    <a:pt x="40502" y="4648"/>
                    <a:pt x="40502" y="4106"/>
                  </a:cubicBezTo>
                  <a:cubicBezTo>
                    <a:pt x="40502" y="3830"/>
                    <a:pt x="40834" y="2781"/>
                    <a:pt x="41222" y="2781"/>
                  </a:cubicBezTo>
                  <a:close/>
                  <a:moveTo>
                    <a:pt x="30343" y="4512"/>
                  </a:moveTo>
                  <a:cubicBezTo>
                    <a:pt x="31189" y="5664"/>
                    <a:pt x="32036" y="6646"/>
                    <a:pt x="32713" y="7763"/>
                  </a:cubicBezTo>
                  <a:cubicBezTo>
                    <a:pt x="33729" y="9321"/>
                    <a:pt x="34135" y="11285"/>
                    <a:pt x="31596" y="12132"/>
                  </a:cubicBezTo>
                  <a:cubicBezTo>
                    <a:pt x="31302" y="12257"/>
                    <a:pt x="30986" y="12302"/>
                    <a:pt x="30665" y="12302"/>
                  </a:cubicBezTo>
                  <a:cubicBezTo>
                    <a:pt x="30209" y="12302"/>
                    <a:pt x="29744" y="12211"/>
                    <a:pt x="29327" y="12132"/>
                  </a:cubicBezTo>
                  <a:cubicBezTo>
                    <a:pt x="28482" y="12015"/>
                    <a:pt x="27637" y="11698"/>
                    <a:pt x="26706" y="11698"/>
                  </a:cubicBezTo>
                  <a:cubicBezTo>
                    <a:pt x="26555" y="11698"/>
                    <a:pt x="26401" y="11706"/>
                    <a:pt x="26245" y="11725"/>
                  </a:cubicBezTo>
                  <a:cubicBezTo>
                    <a:pt x="25114" y="11725"/>
                    <a:pt x="24114" y="12484"/>
                    <a:pt x="23015" y="12484"/>
                  </a:cubicBezTo>
                  <a:cubicBezTo>
                    <a:pt x="22863" y="12484"/>
                    <a:pt x="22710" y="12469"/>
                    <a:pt x="22554" y="12436"/>
                  </a:cubicBezTo>
                  <a:cubicBezTo>
                    <a:pt x="21488" y="12128"/>
                    <a:pt x="20886" y="11754"/>
                    <a:pt x="20087" y="11754"/>
                  </a:cubicBezTo>
                  <a:cubicBezTo>
                    <a:pt x="19744" y="11754"/>
                    <a:pt x="19365" y="11823"/>
                    <a:pt x="18897" y="11996"/>
                  </a:cubicBezTo>
                  <a:cubicBezTo>
                    <a:pt x="17474" y="12572"/>
                    <a:pt x="16933" y="12572"/>
                    <a:pt x="15510" y="12572"/>
                  </a:cubicBezTo>
                  <a:cubicBezTo>
                    <a:pt x="15104" y="12572"/>
                    <a:pt x="14664" y="12572"/>
                    <a:pt x="14257" y="12707"/>
                  </a:cubicBezTo>
                  <a:cubicBezTo>
                    <a:pt x="13411" y="12843"/>
                    <a:pt x="12970" y="13114"/>
                    <a:pt x="12564" y="13689"/>
                  </a:cubicBezTo>
                  <a:cubicBezTo>
                    <a:pt x="12395" y="13825"/>
                    <a:pt x="12395" y="13960"/>
                    <a:pt x="12564" y="13960"/>
                  </a:cubicBezTo>
                  <a:cubicBezTo>
                    <a:pt x="11988" y="14976"/>
                    <a:pt x="12395" y="15958"/>
                    <a:pt x="12970" y="16805"/>
                  </a:cubicBezTo>
                  <a:cubicBezTo>
                    <a:pt x="13411" y="17787"/>
                    <a:pt x="14257" y="18498"/>
                    <a:pt x="14799" y="19345"/>
                  </a:cubicBezTo>
                  <a:cubicBezTo>
                    <a:pt x="15239" y="19886"/>
                    <a:pt x="15646" y="20598"/>
                    <a:pt x="15781" y="21444"/>
                  </a:cubicBezTo>
                  <a:cubicBezTo>
                    <a:pt x="15950" y="22731"/>
                    <a:pt x="15239" y="23273"/>
                    <a:pt x="14393" y="24119"/>
                  </a:cubicBezTo>
                  <a:cubicBezTo>
                    <a:pt x="13411" y="25406"/>
                    <a:pt x="13546" y="25982"/>
                    <a:pt x="13241" y="27506"/>
                  </a:cubicBezTo>
                  <a:cubicBezTo>
                    <a:pt x="13106" y="28657"/>
                    <a:pt x="12124" y="29064"/>
                    <a:pt x="11853" y="30046"/>
                  </a:cubicBezTo>
                  <a:cubicBezTo>
                    <a:pt x="11277" y="31197"/>
                    <a:pt x="11142" y="32315"/>
                    <a:pt x="10160" y="33161"/>
                  </a:cubicBezTo>
                  <a:cubicBezTo>
                    <a:pt x="7485" y="26659"/>
                    <a:pt x="7620" y="18904"/>
                    <a:pt x="11988" y="13114"/>
                  </a:cubicBezTo>
                  <a:cubicBezTo>
                    <a:pt x="16221" y="7492"/>
                    <a:pt x="23265" y="4648"/>
                    <a:pt x="30343" y="4512"/>
                  </a:cubicBezTo>
                  <a:close/>
                  <a:moveTo>
                    <a:pt x="29902" y="2108"/>
                  </a:moveTo>
                  <a:cubicBezTo>
                    <a:pt x="33289" y="2108"/>
                    <a:pt x="36675" y="2954"/>
                    <a:pt x="40062" y="3970"/>
                  </a:cubicBezTo>
                  <a:cubicBezTo>
                    <a:pt x="39926" y="4512"/>
                    <a:pt x="40062" y="5088"/>
                    <a:pt x="40332" y="5494"/>
                  </a:cubicBezTo>
                  <a:cubicBezTo>
                    <a:pt x="37375" y="4283"/>
                    <a:pt x="34118" y="3689"/>
                    <a:pt x="30836" y="3689"/>
                  </a:cubicBezTo>
                  <a:cubicBezTo>
                    <a:pt x="24571" y="3689"/>
                    <a:pt x="18215" y="5854"/>
                    <a:pt x="13682" y="10032"/>
                  </a:cubicBezTo>
                  <a:cubicBezTo>
                    <a:pt x="6909" y="16229"/>
                    <a:pt x="5927" y="26659"/>
                    <a:pt x="9855" y="34719"/>
                  </a:cubicBezTo>
                  <a:cubicBezTo>
                    <a:pt x="12395" y="39798"/>
                    <a:pt x="16797" y="44031"/>
                    <a:pt x="22012" y="46842"/>
                  </a:cubicBezTo>
                  <a:cubicBezTo>
                    <a:pt x="21877" y="46842"/>
                    <a:pt x="21707" y="46978"/>
                    <a:pt x="21572" y="47147"/>
                  </a:cubicBezTo>
                  <a:cubicBezTo>
                    <a:pt x="10431" y="41356"/>
                    <a:pt x="1558" y="29064"/>
                    <a:pt x="6198" y="16094"/>
                  </a:cubicBezTo>
                  <a:cubicBezTo>
                    <a:pt x="8467" y="10032"/>
                    <a:pt x="12835" y="6070"/>
                    <a:pt x="18897" y="4241"/>
                  </a:cubicBezTo>
                  <a:cubicBezTo>
                    <a:pt x="22418" y="3124"/>
                    <a:pt x="26110" y="2108"/>
                    <a:pt x="29902" y="2108"/>
                  </a:cubicBezTo>
                  <a:close/>
                  <a:moveTo>
                    <a:pt x="29087" y="865"/>
                  </a:moveTo>
                  <a:cubicBezTo>
                    <a:pt x="32866" y="865"/>
                    <a:pt x="36628" y="1512"/>
                    <a:pt x="40332" y="2819"/>
                  </a:cubicBezTo>
                  <a:cubicBezTo>
                    <a:pt x="40197" y="2954"/>
                    <a:pt x="40197" y="3124"/>
                    <a:pt x="40062" y="3259"/>
                  </a:cubicBezTo>
                  <a:lnTo>
                    <a:pt x="40062" y="3801"/>
                  </a:lnTo>
                  <a:cubicBezTo>
                    <a:pt x="36930" y="2235"/>
                    <a:pt x="33528" y="1583"/>
                    <a:pt x="30126" y="1583"/>
                  </a:cubicBezTo>
                  <a:cubicBezTo>
                    <a:pt x="28009" y="1583"/>
                    <a:pt x="25893" y="1836"/>
                    <a:pt x="23841" y="2277"/>
                  </a:cubicBezTo>
                  <a:cubicBezTo>
                    <a:pt x="18626" y="3395"/>
                    <a:pt x="13411" y="4952"/>
                    <a:pt x="9720" y="8881"/>
                  </a:cubicBezTo>
                  <a:cubicBezTo>
                    <a:pt x="2947" y="16229"/>
                    <a:pt x="2811" y="27235"/>
                    <a:pt x="7755" y="35565"/>
                  </a:cubicBezTo>
                  <a:cubicBezTo>
                    <a:pt x="10871" y="40916"/>
                    <a:pt x="15781" y="45013"/>
                    <a:pt x="21301" y="47689"/>
                  </a:cubicBezTo>
                  <a:cubicBezTo>
                    <a:pt x="21166" y="47824"/>
                    <a:pt x="21166" y="47824"/>
                    <a:pt x="21166" y="47994"/>
                  </a:cubicBezTo>
                  <a:lnTo>
                    <a:pt x="21166" y="48671"/>
                  </a:lnTo>
                  <a:cubicBezTo>
                    <a:pt x="14799" y="45149"/>
                    <a:pt x="8602" y="41051"/>
                    <a:pt x="4775" y="34854"/>
                  </a:cubicBezTo>
                  <a:cubicBezTo>
                    <a:pt x="712" y="28217"/>
                    <a:pt x="272" y="20191"/>
                    <a:pt x="3522" y="13283"/>
                  </a:cubicBezTo>
                  <a:cubicBezTo>
                    <a:pt x="6638" y="6510"/>
                    <a:pt x="14257" y="3530"/>
                    <a:pt x="21030" y="1837"/>
                  </a:cubicBezTo>
                  <a:cubicBezTo>
                    <a:pt x="23715" y="1190"/>
                    <a:pt x="26405" y="865"/>
                    <a:pt x="29087" y="865"/>
                  </a:cubicBezTo>
                  <a:close/>
                  <a:moveTo>
                    <a:pt x="22283" y="46978"/>
                  </a:moveTo>
                  <a:cubicBezTo>
                    <a:pt x="22554" y="47147"/>
                    <a:pt x="22859" y="47282"/>
                    <a:pt x="22994" y="47282"/>
                  </a:cubicBezTo>
                  <a:lnTo>
                    <a:pt x="22994" y="47418"/>
                  </a:lnTo>
                  <a:cubicBezTo>
                    <a:pt x="22994" y="47689"/>
                    <a:pt x="22994" y="47994"/>
                    <a:pt x="22859" y="48400"/>
                  </a:cubicBezTo>
                  <a:cubicBezTo>
                    <a:pt x="22746" y="48625"/>
                    <a:pt x="22423" y="48873"/>
                    <a:pt x="22162" y="48873"/>
                  </a:cubicBezTo>
                  <a:cubicBezTo>
                    <a:pt x="22109" y="48873"/>
                    <a:pt x="22058" y="48863"/>
                    <a:pt x="22012" y="48840"/>
                  </a:cubicBezTo>
                  <a:cubicBezTo>
                    <a:pt x="21166" y="48400"/>
                    <a:pt x="22012" y="47418"/>
                    <a:pt x="22283" y="46978"/>
                  </a:cubicBezTo>
                  <a:close/>
                  <a:moveTo>
                    <a:pt x="31607" y="4496"/>
                  </a:moveTo>
                  <a:cubicBezTo>
                    <a:pt x="34840" y="4496"/>
                    <a:pt x="38046" y="5190"/>
                    <a:pt x="40908" y="6341"/>
                  </a:cubicBezTo>
                  <a:cubicBezTo>
                    <a:pt x="40908" y="6341"/>
                    <a:pt x="40908" y="6510"/>
                    <a:pt x="41044" y="6646"/>
                  </a:cubicBezTo>
                  <a:cubicBezTo>
                    <a:pt x="44565" y="8881"/>
                    <a:pt x="47545" y="11861"/>
                    <a:pt x="49814" y="15383"/>
                  </a:cubicBezTo>
                  <a:cubicBezTo>
                    <a:pt x="48968" y="14807"/>
                    <a:pt x="48121" y="14536"/>
                    <a:pt x="47105" y="14536"/>
                  </a:cubicBezTo>
                  <a:cubicBezTo>
                    <a:pt x="46428" y="14536"/>
                    <a:pt x="45852" y="14807"/>
                    <a:pt x="45581" y="15653"/>
                  </a:cubicBezTo>
                  <a:cubicBezTo>
                    <a:pt x="45581" y="16094"/>
                    <a:pt x="45717" y="16669"/>
                    <a:pt x="46259" y="16805"/>
                  </a:cubicBezTo>
                  <a:cubicBezTo>
                    <a:pt x="46699" y="17211"/>
                    <a:pt x="47105" y="17347"/>
                    <a:pt x="47545" y="17516"/>
                  </a:cubicBezTo>
                  <a:cubicBezTo>
                    <a:pt x="47952" y="17787"/>
                    <a:pt x="48392" y="17787"/>
                    <a:pt x="48663" y="18058"/>
                  </a:cubicBezTo>
                  <a:cubicBezTo>
                    <a:pt x="49374" y="18363"/>
                    <a:pt x="50661" y="19480"/>
                    <a:pt x="49374" y="20327"/>
                  </a:cubicBezTo>
                  <a:lnTo>
                    <a:pt x="49239" y="20327"/>
                  </a:lnTo>
                  <a:cubicBezTo>
                    <a:pt x="47275" y="19886"/>
                    <a:pt x="45717" y="18193"/>
                    <a:pt x="43583" y="17787"/>
                  </a:cubicBezTo>
                  <a:cubicBezTo>
                    <a:pt x="42669" y="17567"/>
                    <a:pt x="41577" y="17389"/>
                    <a:pt x="40502" y="17389"/>
                  </a:cubicBezTo>
                  <a:cubicBezTo>
                    <a:pt x="39427" y="17389"/>
                    <a:pt x="38368" y="17567"/>
                    <a:pt x="37522" y="18058"/>
                  </a:cubicBezTo>
                  <a:lnTo>
                    <a:pt x="37522" y="18193"/>
                  </a:lnTo>
                  <a:cubicBezTo>
                    <a:pt x="37454" y="18126"/>
                    <a:pt x="37386" y="18092"/>
                    <a:pt x="37336" y="18092"/>
                  </a:cubicBezTo>
                  <a:cubicBezTo>
                    <a:pt x="37285" y="18092"/>
                    <a:pt x="37251" y="18126"/>
                    <a:pt x="37251" y="18193"/>
                  </a:cubicBezTo>
                  <a:cubicBezTo>
                    <a:pt x="36269" y="20191"/>
                    <a:pt x="36675" y="22426"/>
                    <a:pt x="37251" y="24560"/>
                  </a:cubicBezTo>
                  <a:cubicBezTo>
                    <a:pt x="37580" y="25587"/>
                    <a:pt x="38133" y="25991"/>
                    <a:pt x="38865" y="25991"/>
                  </a:cubicBezTo>
                  <a:cubicBezTo>
                    <a:pt x="39340" y="25991"/>
                    <a:pt x="39889" y="25821"/>
                    <a:pt x="40502" y="25542"/>
                  </a:cubicBezTo>
                  <a:cubicBezTo>
                    <a:pt x="40502" y="25542"/>
                    <a:pt x="40637" y="25406"/>
                    <a:pt x="40637" y="25271"/>
                  </a:cubicBezTo>
                  <a:cubicBezTo>
                    <a:pt x="40332" y="24560"/>
                    <a:pt x="40502" y="23984"/>
                    <a:pt x="40502" y="23273"/>
                  </a:cubicBezTo>
                  <a:cubicBezTo>
                    <a:pt x="40908" y="23273"/>
                    <a:pt x="41179" y="23137"/>
                    <a:pt x="41484" y="23002"/>
                  </a:cubicBezTo>
                  <a:cubicBezTo>
                    <a:pt x="41755" y="23578"/>
                    <a:pt x="41755" y="24119"/>
                    <a:pt x="41619" y="24695"/>
                  </a:cubicBezTo>
                  <a:cubicBezTo>
                    <a:pt x="41619" y="24831"/>
                    <a:pt x="41619" y="24966"/>
                    <a:pt x="41755" y="24966"/>
                  </a:cubicBezTo>
                  <a:cubicBezTo>
                    <a:pt x="41965" y="25056"/>
                    <a:pt x="42149" y="25093"/>
                    <a:pt x="42323" y="25093"/>
                  </a:cubicBezTo>
                  <a:cubicBezTo>
                    <a:pt x="42734" y="25093"/>
                    <a:pt x="43083" y="24886"/>
                    <a:pt x="43583" y="24695"/>
                  </a:cubicBezTo>
                  <a:cubicBezTo>
                    <a:pt x="43583" y="24560"/>
                    <a:pt x="43719" y="24560"/>
                    <a:pt x="43719" y="24560"/>
                  </a:cubicBezTo>
                  <a:cubicBezTo>
                    <a:pt x="44024" y="24695"/>
                    <a:pt x="44159" y="24966"/>
                    <a:pt x="43888" y="25271"/>
                  </a:cubicBezTo>
                  <a:cubicBezTo>
                    <a:pt x="43888" y="25406"/>
                    <a:pt x="43719" y="25542"/>
                    <a:pt x="43583" y="25677"/>
                  </a:cubicBezTo>
                  <a:lnTo>
                    <a:pt x="43583" y="25982"/>
                  </a:lnTo>
                  <a:lnTo>
                    <a:pt x="43583" y="26117"/>
                  </a:lnTo>
                  <a:cubicBezTo>
                    <a:pt x="43583" y="26524"/>
                    <a:pt x="44159" y="26659"/>
                    <a:pt x="44565" y="26659"/>
                  </a:cubicBezTo>
                  <a:cubicBezTo>
                    <a:pt x="45006" y="26524"/>
                    <a:pt x="45277" y="26117"/>
                    <a:pt x="45581" y="25982"/>
                  </a:cubicBezTo>
                  <a:cubicBezTo>
                    <a:pt x="45729" y="25816"/>
                    <a:pt x="45916" y="25700"/>
                    <a:pt x="46106" y="25700"/>
                  </a:cubicBezTo>
                  <a:cubicBezTo>
                    <a:pt x="46265" y="25700"/>
                    <a:pt x="46425" y="25781"/>
                    <a:pt x="46563" y="25982"/>
                  </a:cubicBezTo>
                  <a:cubicBezTo>
                    <a:pt x="46699" y="26117"/>
                    <a:pt x="46699" y="26388"/>
                    <a:pt x="46699" y="26524"/>
                  </a:cubicBezTo>
                  <a:cubicBezTo>
                    <a:pt x="46699" y="27235"/>
                    <a:pt x="45852" y="27506"/>
                    <a:pt x="45277" y="27506"/>
                  </a:cubicBezTo>
                  <a:cubicBezTo>
                    <a:pt x="45085" y="27410"/>
                    <a:pt x="44809" y="27314"/>
                    <a:pt x="44520" y="27314"/>
                  </a:cubicBezTo>
                  <a:cubicBezTo>
                    <a:pt x="44400" y="27314"/>
                    <a:pt x="44278" y="27331"/>
                    <a:pt x="44159" y="27370"/>
                  </a:cubicBezTo>
                  <a:lnTo>
                    <a:pt x="44024" y="27370"/>
                  </a:lnTo>
                  <a:lnTo>
                    <a:pt x="44024" y="27506"/>
                  </a:lnTo>
                  <a:cubicBezTo>
                    <a:pt x="43719" y="27675"/>
                    <a:pt x="43719" y="27946"/>
                    <a:pt x="44024" y="28082"/>
                  </a:cubicBezTo>
                  <a:cubicBezTo>
                    <a:pt x="44159" y="28217"/>
                    <a:pt x="44295" y="28352"/>
                    <a:pt x="44430" y="28657"/>
                  </a:cubicBezTo>
                  <a:cubicBezTo>
                    <a:pt x="44565" y="28657"/>
                    <a:pt x="44565" y="28657"/>
                    <a:pt x="44735" y="28793"/>
                  </a:cubicBezTo>
                  <a:cubicBezTo>
                    <a:pt x="44480" y="29126"/>
                    <a:pt x="44180" y="29266"/>
                    <a:pt x="43893" y="29266"/>
                  </a:cubicBezTo>
                  <a:cubicBezTo>
                    <a:pt x="43685" y="29266"/>
                    <a:pt x="43484" y="29192"/>
                    <a:pt x="43312" y="29064"/>
                  </a:cubicBezTo>
                  <a:cubicBezTo>
                    <a:pt x="42466" y="28928"/>
                    <a:pt x="41484" y="28217"/>
                    <a:pt x="40773" y="27946"/>
                  </a:cubicBezTo>
                  <a:cubicBezTo>
                    <a:pt x="39533" y="27380"/>
                    <a:pt x="37758" y="26278"/>
                    <a:pt x="36162" y="26278"/>
                  </a:cubicBezTo>
                  <a:cubicBezTo>
                    <a:pt x="35753" y="26278"/>
                    <a:pt x="35356" y="26351"/>
                    <a:pt x="34982" y="26524"/>
                  </a:cubicBezTo>
                  <a:cubicBezTo>
                    <a:pt x="33424" y="27370"/>
                    <a:pt x="33018" y="29199"/>
                    <a:pt x="32882" y="30757"/>
                  </a:cubicBezTo>
                  <a:cubicBezTo>
                    <a:pt x="32442" y="33601"/>
                    <a:pt x="32578" y="36683"/>
                    <a:pt x="32882" y="39528"/>
                  </a:cubicBezTo>
                  <a:cubicBezTo>
                    <a:pt x="33018" y="41356"/>
                    <a:pt x="33289" y="44031"/>
                    <a:pt x="35117" y="45149"/>
                  </a:cubicBezTo>
                  <a:cubicBezTo>
                    <a:pt x="35606" y="45440"/>
                    <a:pt x="36127" y="45567"/>
                    <a:pt x="36646" y="45567"/>
                  </a:cubicBezTo>
                  <a:cubicBezTo>
                    <a:pt x="37636" y="45567"/>
                    <a:pt x="38617" y="45104"/>
                    <a:pt x="39350" y="44438"/>
                  </a:cubicBezTo>
                  <a:cubicBezTo>
                    <a:pt x="40908" y="42914"/>
                    <a:pt x="41348" y="40510"/>
                    <a:pt x="42195" y="38681"/>
                  </a:cubicBezTo>
                  <a:cubicBezTo>
                    <a:pt x="42601" y="37665"/>
                    <a:pt x="43177" y="36988"/>
                    <a:pt x="44024" y="36412"/>
                  </a:cubicBezTo>
                  <a:cubicBezTo>
                    <a:pt x="44565" y="35972"/>
                    <a:pt x="45141" y="35701"/>
                    <a:pt x="45717" y="35565"/>
                  </a:cubicBezTo>
                  <a:cubicBezTo>
                    <a:pt x="46123" y="35836"/>
                    <a:pt x="46563" y="35972"/>
                    <a:pt x="46970" y="36277"/>
                  </a:cubicBezTo>
                  <a:cubicBezTo>
                    <a:pt x="47275" y="36818"/>
                    <a:pt x="46834" y="36988"/>
                    <a:pt x="47410" y="37530"/>
                  </a:cubicBezTo>
                  <a:lnTo>
                    <a:pt x="47681" y="37530"/>
                  </a:lnTo>
                  <a:cubicBezTo>
                    <a:pt x="47918" y="37411"/>
                    <a:pt x="48826" y="36957"/>
                    <a:pt x="49323" y="36957"/>
                  </a:cubicBezTo>
                  <a:cubicBezTo>
                    <a:pt x="49395" y="36957"/>
                    <a:pt x="49458" y="36966"/>
                    <a:pt x="49510" y="36988"/>
                  </a:cubicBezTo>
                  <a:cubicBezTo>
                    <a:pt x="49510" y="36988"/>
                    <a:pt x="49645" y="37394"/>
                    <a:pt x="49814" y="37530"/>
                  </a:cubicBezTo>
                  <a:cubicBezTo>
                    <a:pt x="50221" y="37834"/>
                    <a:pt x="50356" y="38105"/>
                    <a:pt x="51067" y="38241"/>
                  </a:cubicBezTo>
                  <a:cubicBezTo>
                    <a:pt x="51105" y="38260"/>
                    <a:pt x="51141" y="38268"/>
                    <a:pt x="51174" y="38268"/>
                  </a:cubicBezTo>
                  <a:cubicBezTo>
                    <a:pt x="51376" y="38268"/>
                    <a:pt x="51465" y="37951"/>
                    <a:pt x="51203" y="37834"/>
                  </a:cubicBezTo>
                  <a:cubicBezTo>
                    <a:pt x="50796" y="37394"/>
                    <a:pt x="50356" y="36988"/>
                    <a:pt x="49950" y="36412"/>
                  </a:cubicBezTo>
                  <a:cubicBezTo>
                    <a:pt x="49814" y="36277"/>
                    <a:pt x="49645" y="36277"/>
                    <a:pt x="49510" y="36277"/>
                  </a:cubicBezTo>
                  <a:cubicBezTo>
                    <a:pt x="49133" y="36465"/>
                    <a:pt x="48741" y="36734"/>
                    <a:pt x="48343" y="36734"/>
                  </a:cubicBezTo>
                  <a:cubicBezTo>
                    <a:pt x="48168" y="36734"/>
                    <a:pt x="47992" y="36682"/>
                    <a:pt x="47816" y="36548"/>
                  </a:cubicBezTo>
                  <a:cubicBezTo>
                    <a:pt x="47410" y="36141"/>
                    <a:pt x="47816" y="36277"/>
                    <a:pt x="47545" y="35836"/>
                  </a:cubicBezTo>
                  <a:cubicBezTo>
                    <a:pt x="47410" y="35430"/>
                    <a:pt x="47545" y="35295"/>
                    <a:pt x="47105" y="34990"/>
                  </a:cubicBezTo>
                  <a:cubicBezTo>
                    <a:pt x="46927" y="34847"/>
                    <a:pt x="46696" y="34789"/>
                    <a:pt x="46441" y="34789"/>
                  </a:cubicBezTo>
                  <a:cubicBezTo>
                    <a:pt x="45727" y="34789"/>
                    <a:pt x="44818" y="35241"/>
                    <a:pt x="44295" y="35565"/>
                  </a:cubicBezTo>
                  <a:cubicBezTo>
                    <a:pt x="42872" y="36412"/>
                    <a:pt x="42026" y="37530"/>
                    <a:pt x="41484" y="38952"/>
                  </a:cubicBezTo>
                  <a:cubicBezTo>
                    <a:pt x="40502" y="41051"/>
                    <a:pt x="39791" y="44878"/>
                    <a:pt x="36946" y="44878"/>
                  </a:cubicBezTo>
                  <a:cubicBezTo>
                    <a:pt x="36901" y="44880"/>
                    <a:pt x="36857" y="44881"/>
                    <a:pt x="36813" y="44881"/>
                  </a:cubicBezTo>
                  <a:cubicBezTo>
                    <a:pt x="33421" y="44881"/>
                    <a:pt x="33289" y="39766"/>
                    <a:pt x="33289" y="37259"/>
                  </a:cubicBezTo>
                  <a:cubicBezTo>
                    <a:pt x="33153" y="34719"/>
                    <a:pt x="32882" y="31908"/>
                    <a:pt x="33560" y="29504"/>
                  </a:cubicBezTo>
                  <a:cubicBezTo>
                    <a:pt x="33996" y="27887"/>
                    <a:pt x="35073" y="26932"/>
                    <a:pt x="36498" y="26932"/>
                  </a:cubicBezTo>
                  <a:cubicBezTo>
                    <a:pt x="36954" y="26932"/>
                    <a:pt x="37445" y="27030"/>
                    <a:pt x="37962" y="27235"/>
                  </a:cubicBezTo>
                  <a:cubicBezTo>
                    <a:pt x="39080" y="27675"/>
                    <a:pt x="40197" y="28217"/>
                    <a:pt x="41348" y="28657"/>
                  </a:cubicBezTo>
                  <a:cubicBezTo>
                    <a:pt x="42282" y="29187"/>
                    <a:pt x="43536" y="29943"/>
                    <a:pt x="44703" y="29943"/>
                  </a:cubicBezTo>
                  <a:cubicBezTo>
                    <a:pt x="45102" y="29943"/>
                    <a:pt x="45490" y="29855"/>
                    <a:pt x="45852" y="29639"/>
                  </a:cubicBezTo>
                  <a:lnTo>
                    <a:pt x="45988" y="29504"/>
                  </a:lnTo>
                  <a:cubicBezTo>
                    <a:pt x="45852" y="28793"/>
                    <a:pt x="44430" y="28352"/>
                    <a:pt x="44295" y="27811"/>
                  </a:cubicBezTo>
                  <a:cubicBezTo>
                    <a:pt x="44295" y="27636"/>
                    <a:pt x="44383" y="27561"/>
                    <a:pt x="44491" y="27561"/>
                  </a:cubicBezTo>
                  <a:cubicBezTo>
                    <a:pt x="44572" y="27561"/>
                    <a:pt x="44662" y="27603"/>
                    <a:pt x="44735" y="27675"/>
                  </a:cubicBezTo>
                  <a:lnTo>
                    <a:pt x="45006" y="27675"/>
                  </a:lnTo>
                  <a:cubicBezTo>
                    <a:pt x="45141" y="27811"/>
                    <a:pt x="45277" y="27811"/>
                    <a:pt x="45412" y="27811"/>
                  </a:cubicBezTo>
                  <a:cubicBezTo>
                    <a:pt x="45852" y="27811"/>
                    <a:pt x="46123" y="27675"/>
                    <a:pt x="46428" y="27506"/>
                  </a:cubicBezTo>
                  <a:cubicBezTo>
                    <a:pt x="46970" y="27235"/>
                    <a:pt x="47275" y="26829"/>
                    <a:pt x="47105" y="26253"/>
                  </a:cubicBezTo>
                  <a:cubicBezTo>
                    <a:pt x="46970" y="25813"/>
                    <a:pt x="46699" y="25406"/>
                    <a:pt x="46123" y="25271"/>
                  </a:cubicBezTo>
                  <a:cubicBezTo>
                    <a:pt x="45852" y="25271"/>
                    <a:pt x="45581" y="25406"/>
                    <a:pt x="45412" y="25542"/>
                  </a:cubicBezTo>
                  <a:cubicBezTo>
                    <a:pt x="45204" y="25749"/>
                    <a:pt x="44659" y="26295"/>
                    <a:pt x="44232" y="26295"/>
                  </a:cubicBezTo>
                  <a:cubicBezTo>
                    <a:pt x="44102" y="26295"/>
                    <a:pt x="43983" y="26244"/>
                    <a:pt x="43888" y="26117"/>
                  </a:cubicBezTo>
                  <a:cubicBezTo>
                    <a:pt x="43888" y="25542"/>
                    <a:pt x="45006" y="24831"/>
                    <a:pt x="44430" y="24119"/>
                  </a:cubicBezTo>
                  <a:cubicBezTo>
                    <a:pt x="44351" y="23961"/>
                    <a:pt x="44225" y="23895"/>
                    <a:pt x="44073" y="23895"/>
                  </a:cubicBezTo>
                  <a:cubicBezTo>
                    <a:pt x="43966" y="23895"/>
                    <a:pt x="43845" y="23928"/>
                    <a:pt x="43719" y="23984"/>
                  </a:cubicBezTo>
                  <a:cubicBezTo>
                    <a:pt x="43170" y="24231"/>
                    <a:pt x="42955" y="24633"/>
                    <a:pt x="42443" y="24633"/>
                  </a:cubicBezTo>
                  <a:cubicBezTo>
                    <a:pt x="42323" y="24633"/>
                    <a:pt x="42186" y="24611"/>
                    <a:pt x="42026" y="24560"/>
                  </a:cubicBezTo>
                  <a:cubicBezTo>
                    <a:pt x="42195" y="23984"/>
                    <a:pt x="42195" y="23273"/>
                    <a:pt x="41755" y="22731"/>
                  </a:cubicBezTo>
                  <a:cubicBezTo>
                    <a:pt x="41755" y="22596"/>
                    <a:pt x="41619" y="22596"/>
                    <a:pt x="41619" y="22596"/>
                  </a:cubicBezTo>
                  <a:cubicBezTo>
                    <a:pt x="41179" y="22731"/>
                    <a:pt x="40908" y="22866"/>
                    <a:pt x="40637" y="23137"/>
                  </a:cubicBezTo>
                  <a:lnTo>
                    <a:pt x="40637" y="23002"/>
                  </a:lnTo>
                  <a:cubicBezTo>
                    <a:pt x="40637" y="22834"/>
                    <a:pt x="40521" y="22719"/>
                    <a:pt x="40400" y="22719"/>
                  </a:cubicBezTo>
                  <a:cubicBezTo>
                    <a:pt x="40325" y="22719"/>
                    <a:pt x="40249" y="22763"/>
                    <a:pt x="40197" y="22866"/>
                  </a:cubicBezTo>
                  <a:cubicBezTo>
                    <a:pt x="40062" y="23442"/>
                    <a:pt x="39926" y="23849"/>
                    <a:pt x="39926" y="24424"/>
                  </a:cubicBezTo>
                  <a:cubicBezTo>
                    <a:pt x="39926" y="24966"/>
                    <a:pt x="40197" y="25271"/>
                    <a:pt x="39486" y="25406"/>
                  </a:cubicBezTo>
                  <a:lnTo>
                    <a:pt x="37793" y="24695"/>
                  </a:lnTo>
                  <a:cubicBezTo>
                    <a:pt x="37793" y="24424"/>
                    <a:pt x="37657" y="24119"/>
                    <a:pt x="37657" y="23713"/>
                  </a:cubicBezTo>
                  <a:cubicBezTo>
                    <a:pt x="37115" y="22020"/>
                    <a:pt x="36811" y="20191"/>
                    <a:pt x="37522" y="18363"/>
                  </a:cubicBezTo>
                  <a:cubicBezTo>
                    <a:pt x="37612" y="18363"/>
                    <a:pt x="37642" y="18423"/>
                    <a:pt x="37692" y="18423"/>
                  </a:cubicBezTo>
                  <a:cubicBezTo>
                    <a:pt x="37717" y="18423"/>
                    <a:pt x="37748" y="18408"/>
                    <a:pt x="37793" y="18363"/>
                  </a:cubicBezTo>
                  <a:cubicBezTo>
                    <a:pt x="38588" y="17982"/>
                    <a:pt x="39539" y="17819"/>
                    <a:pt x="40532" y="17819"/>
                  </a:cubicBezTo>
                  <a:cubicBezTo>
                    <a:pt x="42540" y="17819"/>
                    <a:pt x="44718" y="18483"/>
                    <a:pt x="46123" y="19345"/>
                  </a:cubicBezTo>
                  <a:cubicBezTo>
                    <a:pt x="47174" y="19994"/>
                    <a:pt x="48085" y="20615"/>
                    <a:pt x="49292" y="20615"/>
                  </a:cubicBezTo>
                  <a:cubicBezTo>
                    <a:pt x="49407" y="20615"/>
                    <a:pt x="49524" y="20609"/>
                    <a:pt x="49645" y="20598"/>
                  </a:cubicBezTo>
                  <a:cubicBezTo>
                    <a:pt x="49814" y="20598"/>
                    <a:pt x="49814" y="20598"/>
                    <a:pt x="49814" y="20462"/>
                  </a:cubicBezTo>
                  <a:cubicBezTo>
                    <a:pt x="50356" y="20056"/>
                    <a:pt x="50492" y="19040"/>
                    <a:pt x="50085" y="18498"/>
                  </a:cubicBezTo>
                  <a:cubicBezTo>
                    <a:pt x="49239" y="17076"/>
                    <a:pt x="47105" y="17347"/>
                    <a:pt x="46123" y="16229"/>
                  </a:cubicBezTo>
                  <a:cubicBezTo>
                    <a:pt x="46123" y="16161"/>
                    <a:pt x="46089" y="16128"/>
                    <a:pt x="46055" y="16128"/>
                  </a:cubicBezTo>
                  <a:cubicBezTo>
                    <a:pt x="46022" y="16128"/>
                    <a:pt x="45988" y="16161"/>
                    <a:pt x="45988" y="16229"/>
                  </a:cubicBezTo>
                  <a:cubicBezTo>
                    <a:pt x="45852" y="15823"/>
                    <a:pt x="46259" y="15247"/>
                    <a:pt x="46699" y="15112"/>
                  </a:cubicBezTo>
                  <a:cubicBezTo>
                    <a:pt x="46789" y="15066"/>
                    <a:pt x="46883" y="15051"/>
                    <a:pt x="46979" y="15051"/>
                  </a:cubicBezTo>
                  <a:cubicBezTo>
                    <a:pt x="47169" y="15051"/>
                    <a:pt x="47365" y="15112"/>
                    <a:pt x="47545" y="15112"/>
                  </a:cubicBezTo>
                  <a:cubicBezTo>
                    <a:pt x="48121" y="15112"/>
                    <a:pt x="48663" y="15383"/>
                    <a:pt x="49239" y="15653"/>
                  </a:cubicBezTo>
                  <a:cubicBezTo>
                    <a:pt x="49645" y="15823"/>
                    <a:pt x="50085" y="16094"/>
                    <a:pt x="50492" y="16500"/>
                  </a:cubicBezTo>
                  <a:cubicBezTo>
                    <a:pt x="52896" y="20733"/>
                    <a:pt x="54047" y="25542"/>
                    <a:pt x="53607" y="30486"/>
                  </a:cubicBezTo>
                  <a:cubicBezTo>
                    <a:pt x="52761" y="39798"/>
                    <a:pt x="45717" y="47994"/>
                    <a:pt x="36269" y="49111"/>
                  </a:cubicBezTo>
                  <a:cubicBezTo>
                    <a:pt x="35573" y="49188"/>
                    <a:pt x="34872" y="49225"/>
                    <a:pt x="34168" y="49225"/>
                  </a:cubicBezTo>
                  <a:cubicBezTo>
                    <a:pt x="25872" y="49225"/>
                    <a:pt x="17247" y="44043"/>
                    <a:pt x="12564" y="37394"/>
                  </a:cubicBezTo>
                  <a:cubicBezTo>
                    <a:pt x="11717" y="36277"/>
                    <a:pt x="11006" y="34990"/>
                    <a:pt x="10431" y="33737"/>
                  </a:cubicBezTo>
                  <a:cubicBezTo>
                    <a:pt x="11006" y="33297"/>
                    <a:pt x="11413" y="32890"/>
                    <a:pt x="11717" y="32315"/>
                  </a:cubicBezTo>
                  <a:cubicBezTo>
                    <a:pt x="12124" y="31468"/>
                    <a:pt x="11853" y="31739"/>
                    <a:pt x="12124" y="31062"/>
                  </a:cubicBezTo>
                  <a:cubicBezTo>
                    <a:pt x="12564" y="30350"/>
                    <a:pt x="13106" y="29910"/>
                    <a:pt x="13411" y="29199"/>
                  </a:cubicBezTo>
                  <a:cubicBezTo>
                    <a:pt x="13682" y="28793"/>
                    <a:pt x="13817" y="28352"/>
                    <a:pt x="13817" y="27811"/>
                  </a:cubicBezTo>
                  <a:cubicBezTo>
                    <a:pt x="13953" y="27370"/>
                    <a:pt x="13817" y="26964"/>
                    <a:pt x="13953" y="26524"/>
                  </a:cubicBezTo>
                  <a:cubicBezTo>
                    <a:pt x="14088" y="25542"/>
                    <a:pt x="14799" y="24831"/>
                    <a:pt x="15510" y="23984"/>
                  </a:cubicBezTo>
                  <a:cubicBezTo>
                    <a:pt x="16221" y="23137"/>
                    <a:pt x="16628" y="22426"/>
                    <a:pt x="16357" y="21173"/>
                  </a:cubicBezTo>
                  <a:cubicBezTo>
                    <a:pt x="15950" y="19040"/>
                    <a:pt x="11988" y="16500"/>
                    <a:pt x="12835" y="14130"/>
                  </a:cubicBezTo>
                  <a:cubicBezTo>
                    <a:pt x="14257" y="12707"/>
                    <a:pt x="16357" y="13418"/>
                    <a:pt x="18185" y="12978"/>
                  </a:cubicBezTo>
                  <a:cubicBezTo>
                    <a:pt x="18897" y="12843"/>
                    <a:pt x="19337" y="12267"/>
                    <a:pt x="20319" y="12267"/>
                  </a:cubicBezTo>
                  <a:cubicBezTo>
                    <a:pt x="21030" y="12267"/>
                    <a:pt x="21707" y="12843"/>
                    <a:pt x="22283" y="12978"/>
                  </a:cubicBezTo>
                  <a:cubicBezTo>
                    <a:pt x="22632" y="13104"/>
                    <a:pt x="22913" y="13149"/>
                    <a:pt x="23181" y="13149"/>
                  </a:cubicBezTo>
                  <a:cubicBezTo>
                    <a:pt x="23562" y="13149"/>
                    <a:pt x="23919" y="13058"/>
                    <a:pt x="24416" y="12978"/>
                  </a:cubicBezTo>
                  <a:cubicBezTo>
                    <a:pt x="25209" y="12650"/>
                    <a:pt x="25913" y="12389"/>
                    <a:pt x="26671" y="12389"/>
                  </a:cubicBezTo>
                  <a:cubicBezTo>
                    <a:pt x="26853" y="12389"/>
                    <a:pt x="27037" y="12404"/>
                    <a:pt x="27227" y="12436"/>
                  </a:cubicBezTo>
                  <a:cubicBezTo>
                    <a:pt x="28074" y="12572"/>
                    <a:pt x="28920" y="12843"/>
                    <a:pt x="29902" y="12843"/>
                  </a:cubicBezTo>
                  <a:cubicBezTo>
                    <a:pt x="30119" y="12862"/>
                    <a:pt x="30344" y="12873"/>
                    <a:pt x="30572" y="12873"/>
                  </a:cubicBezTo>
                  <a:cubicBezTo>
                    <a:pt x="31980" y="12873"/>
                    <a:pt x="33504" y="12453"/>
                    <a:pt x="34000" y="10879"/>
                  </a:cubicBezTo>
                  <a:cubicBezTo>
                    <a:pt x="34711" y="8474"/>
                    <a:pt x="32307" y="6070"/>
                    <a:pt x="30749" y="4512"/>
                  </a:cubicBezTo>
                  <a:cubicBezTo>
                    <a:pt x="31035" y="4501"/>
                    <a:pt x="31321" y="4496"/>
                    <a:pt x="31607" y="4496"/>
                  </a:cubicBezTo>
                  <a:close/>
                  <a:moveTo>
                    <a:pt x="21572" y="49246"/>
                  </a:moveTo>
                  <a:lnTo>
                    <a:pt x="21707" y="49382"/>
                  </a:lnTo>
                  <a:lnTo>
                    <a:pt x="22148" y="49382"/>
                  </a:lnTo>
                  <a:cubicBezTo>
                    <a:pt x="22012" y="49958"/>
                    <a:pt x="22012" y="50533"/>
                    <a:pt x="21877" y="51075"/>
                  </a:cubicBezTo>
                  <a:lnTo>
                    <a:pt x="21877" y="51515"/>
                  </a:lnTo>
                  <a:cubicBezTo>
                    <a:pt x="21707" y="51515"/>
                    <a:pt x="21572" y="51786"/>
                    <a:pt x="21877" y="51786"/>
                  </a:cubicBezTo>
                  <a:lnTo>
                    <a:pt x="21877" y="51922"/>
                  </a:lnTo>
                  <a:lnTo>
                    <a:pt x="21877" y="52227"/>
                  </a:lnTo>
                  <a:cubicBezTo>
                    <a:pt x="21724" y="52565"/>
                    <a:pt x="21470" y="52734"/>
                    <a:pt x="21221" y="52734"/>
                  </a:cubicBezTo>
                  <a:cubicBezTo>
                    <a:pt x="20971" y="52734"/>
                    <a:pt x="20725" y="52565"/>
                    <a:pt x="20590" y="52227"/>
                  </a:cubicBezTo>
                  <a:cubicBezTo>
                    <a:pt x="20183" y="51380"/>
                    <a:pt x="21030" y="50229"/>
                    <a:pt x="21436" y="49382"/>
                  </a:cubicBezTo>
                  <a:lnTo>
                    <a:pt x="21572" y="49246"/>
                  </a:lnTo>
                  <a:close/>
                  <a:moveTo>
                    <a:pt x="15890" y="50443"/>
                  </a:moveTo>
                  <a:cubicBezTo>
                    <a:pt x="17309" y="50443"/>
                    <a:pt x="18701" y="50689"/>
                    <a:pt x="20014" y="51380"/>
                  </a:cubicBezTo>
                  <a:cubicBezTo>
                    <a:pt x="19743" y="52057"/>
                    <a:pt x="19879" y="52768"/>
                    <a:pt x="20861" y="53209"/>
                  </a:cubicBezTo>
                  <a:cubicBezTo>
                    <a:pt x="21014" y="53280"/>
                    <a:pt x="21166" y="53314"/>
                    <a:pt x="21313" y="53314"/>
                  </a:cubicBezTo>
                  <a:cubicBezTo>
                    <a:pt x="21721" y="53314"/>
                    <a:pt x="22084" y="53056"/>
                    <a:pt x="22283" y="52633"/>
                  </a:cubicBezTo>
                  <a:cubicBezTo>
                    <a:pt x="22418" y="52497"/>
                    <a:pt x="22418" y="52362"/>
                    <a:pt x="22418" y="52227"/>
                  </a:cubicBezTo>
                  <a:cubicBezTo>
                    <a:pt x="25669" y="54191"/>
                    <a:pt x="27938" y="56866"/>
                    <a:pt x="29631" y="60388"/>
                  </a:cubicBezTo>
                  <a:cubicBezTo>
                    <a:pt x="28201" y="60693"/>
                    <a:pt x="26771" y="60853"/>
                    <a:pt x="25355" y="60853"/>
                  </a:cubicBezTo>
                  <a:cubicBezTo>
                    <a:pt x="22848" y="60853"/>
                    <a:pt x="20387" y="60352"/>
                    <a:pt x="18050" y="59270"/>
                  </a:cubicBezTo>
                  <a:cubicBezTo>
                    <a:pt x="16086" y="58288"/>
                    <a:pt x="14257" y="57001"/>
                    <a:pt x="12835" y="55444"/>
                  </a:cubicBezTo>
                  <a:cubicBezTo>
                    <a:pt x="11548" y="54191"/>
                    <a:pt x="10871" y="52633"/>
                    <a:pt x="9584" y="51380"/>
                  </a:cubicBezTo>
                  <a:lnTo>
                    <a:pt x="9720" y="51380"/>
                  </a:lnTo>
                  <a:cubicBezTo>
                    <a:pt x="11724" y="50959"/>
                    <a:pt x="13834" y="50443"/>
                    <a:pt x="15890" y="50443"/>
                  </a:cubicBezTo>
                  <a:close/>
                  <a:moveTo>
                    <a:pt x="9313" y="51651"/>
                  </a:moveTo>
                  <a:cubicBezTo>
                    <a:pt x="10295" y="55037"/>
                    <a:pt x="14088" y="58153"/>
                    <a:pt x="17068" y="59677"/>
                  </a:cubicBezTo>
                  <a:cubicBezTo>
                    <a:pt x="19744" y="61026"/>
                    <a:pt x="22606" y="61711"/>
                    <a:pt x="25486" y="61711"/>
                  </a:cubicBezTo>
                  <a:cubicBezTo>
                    <a:pt x="26869" y="61711"/>
                    <a:pt x="28258" y="61553"/>
                    <a:pt x="29631" y="61234"/>
                  </a:cubicBezTo>
                  <a:lnTo>
                    <a:pt x="29767" y="61234"/>
                  </a:lnTo>
                  <a:lnTo>
                    <a:pt x="29767" y="61370"/>
                  </a:lnTo>
                  <a:cubicBezTo>
                    <a:pt x="29767" y="61675"/>
                    <a:pt x="29631" y="62081"/>
                    <a:pt x="29767" y="62386"/>
                  </a:cubicBezTo>
                  <a:cubicBezTo>
                    <a:pt x="28330" y="62691"/>
                    <a:pt x="26905" y="62839"/>
                    <a:pt x="25506" y="62839"/>
                  </a:cubicBezTo>
                  <a:cubicBezTo>
                    <a:pt x="18531" y="62839"/>
                    <a:pt x="12218" y="59166"/>
                    <a:pt x="8467" y="53073"/>
                  </a:cubicBezTo>
                  <a:cubicBezTo>
                    <a:pt x="8602" y="52768"/>
                    <a:pt x="8602" y="52497"/>
                    <a:pt x="8737" y="52227"/>
                  </a:cubicBezTo>
                  <a:cubicBezTo>
                    <a:pt x="8873" y="51922"/>
                    <a:pt x="9008" y="51786"/>
                    <a:pt x="9313" y="51651"/>
                  </a:cubicBezTo>
                  <a:close/>
                  <a:moveTo>
                    <a:pt x="29059" y="1"/>
                  </a:moveTo>
                  <a:cubicBezTo>
                    <a:pt x="21812" y="1"/>
                    <a:pt x="14257" y="2490"/>
                    <a:pt x="8737" y="6205"/>
                  </a:cubicBezTo>
                  <a:cubicBezTo>
                    <a:pt x="4098" y="9321"/>
                    <a:pt x="1829" y="14265"/>
                    <a:pt x="983" y="19616"/>
                  </a:cubicBezTo>
                  <a:cubicBezTo>
                    <a:pt x="1" y="25542"/>
                    <a:pt x="1389" y="31197"/>
                    <a:pt x="4775" y="36141"/>
                  </a:cubicBezTo>
                  <a:cubicBezTo>
                    <a:pt x="8737" y="42067"/>
                    <a:pt x="14799" y="45996"/>
                    <a:pt x="21030" y="49246"/>
                  </a:cubicBezTo>
                  <a:cubicBezTo>
                    <a:pt x="20725" y="49687"/>
                    <a:pt x="20454" y="50364"/>
                    <a:pt x="20183" y="50940"/>
                  </a:cubicBezTo>
                  <a:cubicBezTo>
                    <a:pt x="18628" y="50000"/>
                    <a:pt x="16909" y="49634"/>
                    <a:pt x="15169" y="49634"/>
                  </a:cubicBezTo>
                  <a:cubicBezTo>
                    <a:pt x="13272" y="49634"/>
                    <a:pt x="11350" y="50068"/>
                    <a:pt x="9584" y="50669"/>
                  </a:cubicBezTo>
                  <a:cubicBezTo>
                    <a:pt x="9313" y="50804"/>
                    <a:pt x="9313" y="51075"/>
                    <a:pt x="9449" y="51211"/>
                  </a:cubicBezTo>
                  <a:lnTo>
                    <a:pt x="9313" y="51211"/>
                  </a:lnTo>
                  <a:cubicBezTo>
                    <a:pt x="8602" y="51380"/>
                    <a:pt x="7891" y="52057"/>
                    <a:pt x="7891" y="52904"/>
                  </a:cubicBezTo>
                  <a:lnTo>
                    <a:pt x="7891" y="53209"/>
                  </a:lnTo>
                  <a:cubicBezTo>
                    <a:pt x="11358" y="59672"/>
                    <a:pt x="18144" y="63500"/>
                    <a:pt x="25213" y="63500"/>
                  </a:cubicBezTo>
                  <a:cubicBezTo>
                    <a:pt x="26773" y="63500"/>
                    <a:pt x="28347" y="63313"/>
                    <a:pt x="29902" y="62928"/>
                  </a:cubicBezTo>
                  <a:cubicBezTo>
                    <a:pt x="30173" y="62928"/>
                    <a:pt x="30173" y="62792"/>
                    <a:pt x="30173" y="62521"/>
                  </a:cubicBezTo>
                  <a:lnTo>
                    <a:pt x="30343" y="62521"/>
                  </a:lnTo>
                  <a:cubicBezTo>
                    <a:pt x="30478" y="61810"/>
                    <a:pt x="30343" y="61099"/>
                    <a:pt x="30343" y="60523"/>
                  </a:cubicBezTo>
                  <a:cubicBezTo>
                    <a:pt x="30478" y="60388"/>
                    <a:pt x="30478" y="60252"/>
                    <a:pt x="30343" y="60117"/>
                  </a:cubicBezTo>
                  <a:cubicBezTo>
                    <a:pt x="28649" y="56730"/>
                    <a:pt x="26245" y="53073"/>
                    <a:pt x="22418" y="51651"/>
                  </a:cubicBezTo>
                  <a:cubicBezTo>
                    <a:pt x="22418" y="51515"/>
                    <a:pt x="22418" y="51380"/>
                    <a:pt x="22554" y="51211"/>
                  </a:cubicBezTo>
                  <a:cubicBezTo>
                    <a:pt x="22554" y="50533"/>
                    <a:pt x="22723" y="49958"/>
                    <a:pt x="22723" y="49246"/>
                  </a:cubicBezTo>
                  <a:cubicBezTo>
                    <a:pt x="22859" y="49246"/>
                    <a:pt x="22994" y="49111"/>
                    <a:pt x="22994" y="49111"/>
                  </a:cubicBezTo>
                  <a:cubicBezTo>
                    <a:pt x="23401" y="48671"/>
                    <a:pt x="23570" y="48129"/>
                    <a:pt x="23705" y="47553"/>
                  </a:cubicBezTo>
                  <a:cubicBezTo>
                    <a:pt x="26651" y="48976"/>
                    <a:pt x="30038" y="49822"/>
                    <a:pt x="33289" y="50093"/>
                  </a:cubicBezTo>
                  <a:cubicBezTo>
                    <a:pt x="33578" y="50106"/>
                    <a:pt x="33865" y="50113"/>
                    <a:pt x="34152" y="50113"/>
                  </a:cubicBezTo>
                  <a:cubicBezTo>
                    <a:pt x="43377" y="50113"/>
                    <a:pt x="51411" y="43316"/>
                    <a:pt x="53743" y="34448"/>
                  </a:cubicBezTo>
                  <a:cubicBezTo>
                    <a:pt x="56723" y="23273"/>
                    <a:pt x="51067" y="11996"/>
                    <a:pt x="41619" y="5935"/>
                  </a:cubicBezTo>
                  <a:cubicBezTo>
                    <a:pt x="41484" y="5799"/>
                    <a:pt x="41484" y="5799"/>
                    <a:pt x="41348" y="5799"/>
                  </a:cubicBezTo>
                  <a:cubicBezTo>
                    <a:pt x="41890" y="5359"/>
                    <a:pt x="42195" y="4648"/>
                    <a:pt x="42195" y="3970"/>
                  </a:cubicBezTo>
                  <a:cubicBezTo>
                    <a:pt x="42195" y="3395"/>
                    <a:pt x="42026" y="2548"/>
                    <a:pt x="41484" y="2277"/>
                  </a:cubicBezTo>
                  <a:cubicBezTo>
                    <a:pt x="41353" y="2187"/>
                    <a:pt x="41238" y="2150"/>
                    <a:pt x="41133" y="2150"/>
                  </a:cubicBezTo>
                  <a:cubicBezTo>
                    <a:pt x="40883" y="2150"/>
                    <a:pt x="40692" y="2357"/>
                    <a:pt x="40502" y="2548"/>
                  </a:cubicBezTo>
                  <a:cubicBezTo>
                    <a:pt x="37056" y="777"/>
                    <a:pt x="33106" y="1"/>
                    <a:pt x="2905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89"/>
                <a:buFont typeface="Arial"/>
                <a:buNone/>
              </a:pPr>
              <a:endParaRPr sz="2489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5" name="Google Shape;235;p51"/>
            <p:cNvSpPr/>
            <p:nvPr/>
          </p:nvSpPr>
          <p:spPr>
            <a:xfrm>
              <a:off x="3609300" y="175875"/>
              <a:ext cx="317500" cy="1097650"/>
            </a:xfrm>
            <a:custGeom>
              <a:avLst/>
              <a:gdLst/>
              <a:ahLst/>
              <a:cxnLst/>
              <a:rect l="l" t="t" r="r" b="b"/>
              <a:pathLst>
                <a:path w="12700" h="43906" extrusionOk="0">
                  <a:moveTo>
                    <a:pt x="7548" y="0"/>
                  </a:moveTo>
                  <a:cubicBezTo>
                    <a:pt x="6892" y="0"/>
                    <a:pt x="6215" y="322"/>
                    <a:pt x="5927" y="897"/>
                  </a:cubicBezTo>
                  <a:cubicBezTo>
                    <a:pt x="3556" y="5977"/>
                    <a:pt x="3252" y="11463"/>
                    <a:pt x="3252" y="16813"/>
                  </a:cubicBezTo>
                  <a:cubicBezTo>
                    <a:pt x="3116" y="23044"/>
                    <a:pt x="2405" y="28971"/>
                    <a:pt x="1559" y="35032"/>
                  </a:cubicBezTo>
                  <a:cubicBezTo>
                    <a:pt x="170" y="36150"/>
                    <a:pt x="1" y="38148"/>
                    <a:pt x="1288" y="39536"/>
                  </a:cubicBezTo>
                  <a:cubicBezTo>
                    <a:pt x="1288" y="40518"/>
                    <a:pt x="1559" y="41670"/>
                    <a:pt x="2134" y="42381"/>
                  </a:cubicBezTo>
                  <a:cubicBezTo>
                    <a:pt x="3000" y="43434"/>
                    <a:pt x="4288" y="43905"/>
                    <a:pt x="5604" y="43905"/>
                  </a:cubicBezTo>
                  <a:cubicBezTo>
                    <a:pt x="6192" y="43905"/>
                    <a:pt x="6785" y="43811"/>
                    <a:pt x="7349" y="43634"/>
                  </a:cubicBezTo>
                  <a:cubicBezTo>
                    <a:pt x="8907" y="43227"/>
                    <a:pt x="10465" y="41940"/>
                    <a:pt x="11007" y="40247"/>
                  </a:cubicBezTo>
                  <a:cubicBezTo>
                    <a:pt x="11176" y="39536"/>
                    <a:pt x="11447" y="38554"/>
                    <a:pt x="11311" y="37708"/>
                  </a:cubicBezTo>
                  <a:cubicBezTo>
                    <a:pt x="12293" y="36725"/>
                    <a:pt x="12700" y="35608"/>
                    <a:pt x="12158" y="34186"/>
                  </a:cubicBezTo>
                  <a:cubicBezTo>
                    <a:pt x="11853" y="33475"/>
                    <a:pt x="11311" y="32899"/>
                    <a:pt x="10600" y="32628"/>
                  </a:cubicBezTo>
                  <a:cubicBezTo>
                    <a:pt x="10871" y="29817"/>
                    <a:pt x="10736" y="26702"/>
                    <a:pt x="10871" y="23891"/>
                  </a:cubicBezTo>
                  <a:cubicBezTo>
                    <a:pt x="10871" y="19929"/>
                    <a:pt x="11447" y="15425"/>
                    <a:pt x="10736" y="11598"/>
                  </a:cubicBezTo>
                  <a:lnTo>
                    <a:pt x="10736" y="11463"/>
                  </a:lnTo>
                  <a:cubicBezTo>
                    <a:pt x="10465" y="7941"/>
                    <a:pt x="9889" y="4555"/>
                    <a:pt x="9042" y="1033"/>
                  </a:cubicBezTo>
                  <a:cubicBezTo>
                    <a:pt x="8839" y="322"/>
                    <a:pt x="8204" y="0"/>
                    <a:pt x="75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89"/>
                <a:buFont typeface="Arial"/>
                <a:buNone/>
              </a:pPr>
              <a:endParaRPr sz="2489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6" name="Google Shape;236;p51"/>
            <p:cNvSpPr/>
            <p:nvPr/>
          </p:nvSpPr>
          <p:spPr>
            <a:xfrm>
              <a:off x="3641475" y="171525"/>
              <a:ext cx="257400" cy="1080000"/>
            </a:xfrm>
            <a:custGeom>
              <a:avLst/>
              <a:gdLst/>
              <a:ahLst/>
              <a:cxnLst/>
              <a:rect l="l" t="t" r="r" b="b"/>
              <a:pathLst>
                <a:path w="10296" h="43200" extrusionOk="0">
                  <a:moveTo>
                    <a:pt x="6909" y="631"/>
                  </a:moveTo>
                  <a:cubicBezTo>
                    <a:pt x="7349" y="1071"/>
                    <a:pt x="7620" y="2189"/>
                    <a:pt x="7891" y="3306"/>
                  </a:cubicBezTo>
                  <a:cubicBezTo>
                    <a:pt x="7755" y="3306"/>
                    <a:pt x="7755" y="3306"/>
                    <a:pt x="7755" y="3442"/>
                  </a:cubicBezTo>
                  <a:cubicBezTo>
                    <a:pt x="7419" y="3715"/>
                    <a:pt x="7021" y="3858"/>
                    <a:pt x="6635" y="3858"/>
                  </a:cubicBezTo>
                  <a:cubicBezTo>
                    <a:pt x="6205" y="3858"/>
                    <a:pt x="5790" y="3681"/>
                    <a:pt x="5487" y="3306"/>
                  </a:cubicBezTo>
                  <a:cubicBezTo>
                    <a:pt x="5791" y="2189"/>
                    <a:pt x="6198" y="1071"/>
                    <a:pt x="6909" y="631"/>
                  </a:cubicBezTo>
                  <a:close/>
                  <a:moveTo>
                    <a:pt x="7891" y="3882"/>
                  </a:moveTo>
                  <a:cubicBezTo>
                    <a:pt x="8026" y="4729"/>
                    <a:pt x="8196" y="5440"/>
                    <a:pt x="8196" y="5982"/>
                  </a:cubicBezTo>
                  <a:cubicBezTo>
                    <a:pt x="8602" y="7844"/>
                    <a:pt x="8873" y="9673"/>
                    <a:pt x="9584" y="11502"/>
                  </a:cubicBezTo>
                  <a:cubicBezTo>
                    <a:pt x="9394" y="11728"/>
                    <a:pt x="9156" y="11823"/>
                    <a:pt x="8908" y="11823"/>
                  </a:cubicBezTo>
                  <a:cubicBezTo>
                    <a:pt x="8230" y="11823"/>
                    <a:pt x="7485" y="11104"/>
                    <a:pt x="7485" y="10384"/>
                  </a:cubicBezTo>
                  <a:cubicBezTo>
                    <a:pt x="7485" y="10164"/>
                    <a:pt x="7307" y="10054"/>
                    <a:pt x="7129" y="10054"/>
                  </a:cubicBezTo>
                  <a:cubicBezTo>
                    <a:pt x="6951" y="10054"/>
                    <a:pt x="6773" y="10164"/>
                    <a:pt x="6773" y="10384"/>
                  </a:cubicBezTo>
                  <a:lnTo>
                    <a:pt x="6773" y="10655"/>
                  </a:lnTo>
                  <a:cubicBezTo>
                    <a:pt x="6655" y="11010"/>
                    <a:pt x="6407" y="11391"/>
                    <a:pt x="6075" y="11391"/>
                  </a:cubicBezTo>
                  <a:cubicBezTo>
                    <a:pt x="6028" y="11391"/>
                    <a:pt x="5978" y="11383"/>
                    <a:pt x="5927" y="11366"/>
                  </a:cubicBezTo>
                  <a:cubicBezTo>
                    <a:pt x="5351" y="11366"/>
                    <a:pt x="5080" y="10926"/>
                    <a:pt x="5080" y="10384"/>
                  </a:cubicBezTo>
                  <a:cubicBezTo>
                    <a:pt x="5080" y="10232"/>
                    <a:pt x="4936" y="10155"/>
                    <a:pt x="4775" y="10155"/>
                  </a:cubicBezTo>
                  <a:cubicBezTo>
                    <a:pt x="4615" y="10155"/>
                    <a:pt x="4437" y="10232"/>
                    <a:pt x="4369" y="10384"/>
                  </a:cubicBezTo>
                  <a:cubicBezTo>
                    <a:pt x="4369" y="10519"/>
                    <a:pt x="4369" y="10655"/>
                    <a:pt x="4504" y="10926"/>
                  </a:cubicBezTo>
                  <a:cubicBezTo>
                    <a:pt x="4323" y="11312"/>
                    <a:pt x="3883" y="11560"/>
                    <a:pt x="3439" y="11560"/>
                  </a:cubicBezTo>
                  <a:cubicBezTo>
                    <a:pt x="3221" y="11560"/>
                    <a:pt x="3001" y="11500"/>
                    <a:pt x="2811" y="11366"/>
                  </a:cubicBezTo>
                  <a:cubicBezTo>
                    <a:pt x="2947" y="11366"/>
                    <a:pt x="2947" y="11366"/>
                    <a:pt x="3116" y="11231"/>
                  </a:cubicBezTo>
                  <a:cubicBezTo>
                    <a:pt x="3658" y="9368"/>
                    <a:pt x="4234" y="7675"/>
                    <a:pt x="4809" y="5846"/>
                  </a:cubicBezTo>
                  <a:cubicBezTo>
                    <a:pt x="4945" y="5440"/>
                    <a:pt x="5080" y="4864"/>
                    <a:pt x="5216" y="4153"/>
                  </a:cubicBezTo>
                  <a:cubicBezTo>
                    <a:pt x="5573" y="4396"/>
                    <a:pt x="5978" y="4512"/>
                    <a:pt x="6380" y="4512"/>
                  </a:cubicBezTo>
                  <a:cubicBezTo>
                    <a:pt x="6932" y="4512"/>
                    <a:pt x="7480" y="4293"/>
                    <a:pt x="7891" y="3882"/>
                  </a:cubicBezTo>
                  <a:close/>
                  <a:moveTo>
                    <a:pt x="4640" y="11366"/>
                  </a:moveTo>
                  <a:cubicBezTo>
                    <a:pt x="4640" y="11502"/>
                    <a:pt x="4809" y="11502"/>
                    <a:pt x="4809" y="11502"/>
                  </a:cubicBezTo>
                  <a:cubicBezTo>
                    <a:pt x="3522" y="18681"/>
                    <a:pt x="3252" y="26165"/>
                    <a:pt x="3252" y="33513"/>
                  </a:cubicBezTo>
                  <a:cubicBezTo>
                    <a:pt x="2811" y="33513"/>
                    <a:pt x="2269" y="33378"/>
                    <a:pt x="1694" y="33073"/>
                  </a:cubicBezTo>
                  <a:cubicBezTo>
                    <a:pt x="1965" y="26029"/>
                    <a:pt x="2540" y="19121"/>
                    <a:pt x="2811" y="12077"/>
                  </a:cubicBezTo>
                  <a:cubicBezTo>
                    <a:pt x="2993" y="12147"/>
                    <a:pt x="3184" y="12180"/>
                    <a:pt x="3372" y="12180"/>
                  </a:cubicBezTo>
                  <a:cubicBezTo>
                    <a:pt x="3918" y="12180"/>
                    <a:pt x="4438" y="11895"/>
                    <a:pt x="4640" y="11366"/>
                  </a:cubicBezTo>
                  <a:close/>
                  <a:moveTo>
                    <a:pt x="7349" y="11772"/>
                  </a:moveTo>
                  <a:cubicBezTo>
                    <a:pt x="7620" y="12077"/>
                    <a:pt x="8026" y="12348"/>
                    <a:pt x="8467" y="12348"/>
                  </a:cubicBezTo>
                  <a:cubicBezTo>
                    <a:pt x="8575" y="12384"/>
                    <a:pt x="8687" y="12401"/>
                    <a:pt x="8799" y="12401"/>
                  </a:cubicBezTo>
                  <a:cubicBezTo>
                    <a:pt x="9106" y="12401"/>
                    <a:pt x="9422" y="12276"/>
                    <a:pt x="9720" y="12077"/>
                  </a:cubicBezTo>
                  <a:lnTo>
                    <a:pt x="9720" y="12077"/>
                  </a:lnTo>
                  <a:cubicBezTo>
                    <a:pt x="8602" y="18985"/>
                    <a:pt x="8331" y="26165"/>
                    <a:pt x="8026" y="33242"/>
                  </a:cubicBezTo>
                  <a:cubicBezTo>
                    <a:pt x="8026" y="33242"/>
                    <a:pt x="8196" y="33242"/>
                    <a:pt x="8196" y="33378"/>
                  </a:cubicBezTo>
                  <a:cubicBezTo>
                    <a:pt x="7620" y="33513"/>
                    <a:pt x="6909" y="33649"/>
                    <a:pt x="6333" y="33649"/>
                  </a:cubicBezTo>
                  <a:lnTo>
                    <a:pt x="6333" y="33513"/>
                  </a:lnTo>
                  <a:cubicBezTo>
                    <a:pt x="6773" y="26300"/>
                    <a:pt x="7349" y="18985"/>
                    <a:pt x="7349" y="11772"/>
                  </a:cubicBezTo>
                  <a:close/>
                  <a:moveTo>
                    <a:pt x="7044" y="11366"/>
                  </a:moveTo>
                  <a:lnTo>
                    <a:pt x="7044" y="11366"/>
                  </a:lnTo>
                  <a:cubicBezTo>
                    <a:pt x="6198" y="18681"/>
                    <a:pt x="6198" y="26165"/>
                    <a:pt x="5791" y="33649"/>
                  </a:cubicBezTo>
                  <a:lnTo>
                    <a:pt x="5791" y="33784"/>
                  </a:lnTo>
                  <a:cubicBezTo>
                    <a:pt x="5080" y="33784"/>
                    <a:pt x="4504" y="33784"/>
                    <a:pt x="3793" y="33649"/>
                  </a:cubicBezTo>
                  <a:lnTo>
                    <a:pt x="3793" y="33378"/>
                  </a:lnTo>
                  <a:cubicBezTo>
                    <a:pt x="3793" y="26165"/>
                    <a:pt x="4369" y="18985"/>
                    <a:pt x="5080" y="11772"/>
                  </a:cubicBezTo>
                  <a:cubicBezTo>
                    <a:pt x="5351" y="11908"/>
                    <a:pt x="5656" y="12077"/>
                    <a:pt x="5927" y="12077"/>
                  </a:cubicBezTo>
                  <a:cubicBezTo>
                    <a:pt x="6333" y="12077"/>
                    <a:pt x="6773" y="11772"/>
                    <a:pt x="7044" y="11366"/>
                  </a:cubicBezTo>
                  <a:close/>
                  <a:moveTo>
                    <a:pt x="8873" y="33378"/>
                  </a:moveTo>
                  <a:cubicBezTo>
                    <a:pt x="9889" y="35782"/>
                    <a:pt x="6333" y="36188"/>
                    <a:pt x="4945" y="36188"/>
                  </a:cubicBezTo>
                  <a:cubicBezTo>
                    <a:pt x="4369" y="36324"/>
                    <a:pt x="3793" y="36324"/>
                    <a:pt x="3252" y="36324"/>
                  </a:cubicBezTo>
                  <a:cubicBezTo>
                    <a:pt x="2947" y="36324"/>
                    <a:pt x="2676" y="36324"/>
                    <a:pt x="2405" y="36188"/>
                  </a:cubicBezTo>
                  <a:cubicBezTo>
                    <a:pt x="1254" y="36188"/>
                    <a:pt x="983" y="35477"/>
                    <a:pt x="1254" y="34089"/>
                  </a:cubicBezTo>
                  <a:cubicBezTo>
                    <a:pt x="1423" y="34089"/>
                    <a:pt x="1558" y="34089"/>
                    <a:pt x="1694" y="33919"/>
                  </a:cubicBezTo>
                  <a:cubicBezTo>
                    <a:pt x="2705" y="34327"/>
                    <a:pt x="3818" y="34538"/>
                    <a:pt x="4938" y="34538"/>
                  </a:cubicBezTo>
                  <a:cubicBezTo>
                    <a:pt x="6145" y="34538"/>
                    <a:pt x="7360" y="34293"/>
                    <a:pt x="8467" y="33784"/>
                  </a:cubicBezTo>
                  <a:cubicBezTo>
                    <a:pt x="8602" y="33649"/>
                    <a:pt x="8602" y="33513"/>
                    <a:pt x="8602" y="33513"/>
                  </a:cubicBezTo>
                  <a:cubicBezTo>
                    <a:pt x="8737" y="33378"/>
                    <a:pt x="8737" y="33378"/>
                    <a:pt x="8873" y="33378"/>
                  </a:cubicBezTo>
                  <a:close/>
                  <a:moveTo>
                    <a:pt x="8873" y="35613"/>
                  </a:moveTo>
                  <a:cubicBezTo>
                    <a:pt x="9479" y="37628"/>
                    <a:pt x="7145" y="38545"/>
                    <a:pt x="4858" y="38545"/>
                  </a:cubicBezTo>
                  <a:cubicBezTo>
                    <a:pt x="2805" y="38545"/>
                    <a:pt x="790" y="37805"/>
                    <a:pt x="983" y="36459"/>
                  </a:cubicBezTo>
                  <a:lnTo>
                    <a:pt x="983" y="36459"/>
                  </a:lnTo>
                  <a:cubicBezTo>
                    <a:pt x="1553" y="36847"/>
                    <a:pt x="2322" y="36973"/>
                    <a:pt x="3064" y="36973"/>
                  </a:cubicBezTo>
                  <a:cubicBezTo>
                    <a:pt x="3424" y="36973"/>
                    <a:pt x="3777" y="36944"/>
                    <a:pt x="4098" y="36899"/>
                  </a:cubicBezTo>
                  <a:cubicBezTo>
                    <a:pt x="5656" y="36899"/>
                    <a:pt x="7485" y="36899"/>
                    <a:pt x="8737" y="35917"/>
                  </a:cubicBezTo>
                  <a:cubicBezTo>
                    <a:pt x="8737" y="35782"/>
                    <a:pt x="8873" y="35782"/>
                    <a:pt x="8873" y="35613"/>
                  </a:cubicBezTo>
                  <a:close/>
                  <a:moveTo>
                    <a:pt x="8467" y="38152"/>
                  </a:moveTo>
                  <a:cubicBezTo>
                    <a:pt x="8331" y="38864"/>
                    <a:pt x="8467" y="39846"/>
                    <a:pt x="8196" y="40557"/>
                  </a:cubicBezTo>
                  <a:cubicBezTo>
                    <a:pt x="7790" y="42157"/>
                    <a:pt x="6760" y="42494"/>
                    <a:pt x="5594" y="42494"/>
                  </a:cubicBezTo>
                  <a:cubicBezTo>
                    <a:pt x="5107" y="42494"/>
                    <a:pt x="4597" y="42435"/>
                    <a:pt x="4098" y="42385"/>
                  </a:cubicBezTo>
                  <a:cubicBezTo>
                    <a:pt x="2811" y="42250"/>
                    <a:pt x="1118" y="41979"/>
                    <a:pt x="1423" y="40286"/>
                  </a:cubicBezTo>
                  <a:cubicBezTo>
                    <a:pt x="1558" y="39710"/>
                    <a:pt x="1694" y="39168"/>
                    <a:pt x="1694" y="38593"/>
                  </a:cubicBezTo>
                  <a:cubicBezTo>
                    <a:pt x="2676" y="38999"/>
                    <a:pt x="4098" y="39168"/>
                    <a:pt x="4809" y="39168"/>
                  </a:cubicBezTo>
                  <a:cubicBezTo>
                    <a:pt x="5791" y="39168"/>
                    <a:pt x="7349" y="38728"/>
                    <a:pt x="8467" y="38152"/>
                  </a:cubicBezTo>
                  <a:close/>
                  <a:moveTo>
                    <a:pt x="6981" y="0"/>
                  </a:moveTo>
                  <a:cubicBezTo>
                    <a:pt x="6842" y="0"/>
                    <a:pt x="6773" y="104"/>
                    <a:pt x="6773" y="225"/>
                  </a:cubicBezTo>
                  <a:cubicBezTo>
                    <a:pt x="5487" y="631"/>
                    <a:pt x="5216" y="2053"/>
                    <a:pt x="4945" y="3171"/>
                  </a:cubicBezTo>
                  <a:cubicBezTo>
                    <a:pt x="4809" y="3306"/>
                    <a:pt x="4640" y="3442"/>
                    <a:pt x="4809" y="3611"/>
                  </a:cubicBezTo>
                  <a:cubicBezTo>
                    <a:pt x="3963" y="5982"/>
                    <a:pt x="3252" y="8386"/>
                    <a:pt x="2405" y="10790"/>
                  </a:cubicBezTo>
                  <a:lnTo>
                    <a:pt x="2405" y="11061"/>
                  </a:lnTo>
                  <a:cubicBezTo>
                    <a:pt x="2405" y="11061"/>
                    <a:pt x="2269" y="11061"/>
                    <a:pt x="2269" y="11231"/>
                  </a:cubicBezTo>
                  <a:cubicBezTo>
                    <a:pt x="1118" y="18410"/>
                    <a:pt x="847" y="26165"/>
                    <a:pt x="983" y="33513"/>
                  </a:cubicBezTo>
                  <a:cubicBezTo>
                    <a:pt x="136" y="34089"/>
                    <a:pt x="1" y="35206"/>
                    <a:pt x="576" y="35917"/>
                  </a:cubicBezTo>
                  <a:cubicBezTo>
                    <a:pt x="1" y="37035"/>
                    <a:pt x="272" y="37746"/>
                    <a:pt x="983" y="38152"/>
                  </a:cubicBezTo>
                  <a:cubicBezTo>
                    <a:pt x="983" y="39304"/>
                    <a:pt x="136" y="40692"/>
                    <a:pt x="847" y="41844"/>
                  </a:cubicBezTo>
                  <a:cubicBezTo>
                    <a:pt x="1423" y="43097"/>
                    <a:pt x="3252" y="43097"/>
                    <a:pt x="4504" y="43097"/>
                  </a:cubicBezTo>
                  <a:cubicBezTo>
                    <a:pt x="4922" y="43146"/>
                    <a:pt x="5388" y="43199"/>
                    <a:pt x="5853" y="43199"/>
                  </a:cubicBezTo>
                  <a:cubicBezTo>
                    <a:pt x="6671" y="43199"/>
                    <a:pt x="7486" y="43033"/>
                    <a:pt x="8026" y="42385"/>
                  </a:cubicBezTo>
                  <a:cubicBezTo>
                    <a:pt x="9178" y="41268"/>
                    <a:pt x="8873" y="39439"/>
                    <a:pt x="8873" y="38017"/>
                  </a:cubicBezTo>
                  <a:lnTo>
                    <a:pt x="8873" y="37746"/>
                  </a:lnTo>
                  <a:cubicBezTo>
                    <a:pt x="9584" y="37170"/>
                    <a:pt x="9889" y="36324"/>
                    <a:pt x="9178" y="35342"/>
                  </a:cubicBezTo>
                  <a:cubicBezTo>
                    <a:pt x="9720" y="34495"/>
                    <a:pt x="9720" y="33649"/>
                    <a:pt x="9178" y="32937"/>
                  </a:cubicBezTo>
                  <a:cubicBezTo>
                    <a:pt x="9042" y="32802"/>
                    <a:pt x="9042" y="32802"/>
                    <a:pt x="8873" y="32802"/>
                  </a:cubicBezTo>
                  <a:cubicBezTo>
                    <a:pt x="9313" y="25758"/>
                    <a:pt x="10160" y="18545"/>
                    <a:pt x="10295" y="11366"/>
                  </a:cubicBezTo>
                  <a:cubicBezTo>
                    <a:pt x="10295" y="11271"/>
                    <a:pt x="10229" y="11160"/>
                    <a:pt x="10142" y="11160"/>
                  </a:cubicBezTo>
                  <a:cubicBezTo>
                    <a:pt x="10105" y="11160"/>
                    <a:pt x="10065" y="11180"/>
                    <a:pt x="10024" y="11231"/>
                  </a:cubicBezTo>
                  <a:lnTo>
                    <a:pt x="9889" y="11231"/>
                  </a:lnTo>
                  <a:cubicBezTo>
                    <a:pt x="9720" y="8962"/>
                    <a:pt x="9042" y="6693"/>
                    <a:pt x="8602" y="4458"/>
                  </a:cubicBezTo>
                  <a:cubicBezTo>
                    <a:pt x="8331" y="3171"/>
                    <a:pt x="8467" y="631"/>
                    <a:pt x="7180" y="55"/>
                  </a:cubicBezTo>
                  <a:cubicBezTo>
                    <a:pt x="7102" y="17"/>
                    <a:pt x="7036" y="0"/>
                    <a:pt x="698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89"/>
                <a:buFont typeface="Arial"/>
                <a:buNone/>
              </a:pPr>
              <a:endParaRPr sz="2489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7" name="Google Shape;237;p51"/>
            <p:cNvSpPr/>
            <p:nvPr/>
          </p:nvSpPr>
          <p:spPr>
            <a:xfrm>
              <a:off x="1651975" y="301925"/>
              <a:ext cx="1128550" cy="1267000"/>
            </a:xfrm>
            <a:custGeom>
              <a:avLst/>
              <a:gdLst/>
              <a:ahLst/>
              <a:cxnLst/>
              <a:rect l="l" t="t" r="r" b="b"/>
              <a:pathLst>
                <a:path w="45142" h="50680" extrusionOk="0">
                  <a:moveTo>
                    <a:pt x="13411" y="11771"/>
                  </a:moveTo>
                  <a:cubicBezTo>
                    <a:pt x="13546" y="11771"/>
                    <a:pt x="13681" y="11771"/>
                    <a:pt x="13817" y="11941"/>
                  </a:cubicBezTo>
                  <a:lnTo>
                    <a:pt x="13817" y="12483"/>
                  </a:lnTo>
                  <a:lnTo>
                    <a:pt x="13275" y="12483"/>
                  </a:lnTo>
                  <a:cubicBezTo>
                    <a:pt x="13275" y="12212"/>
                    <a:pt x="13275" y="12076"/>
                    <a:pt x="13411" y="11771"/>
                  </a:cubicBezTo>
                  <a:close/>
                  <a:moveTo>
                    <a:pt x="10160" y="33377"/>
                  </a:moveTo>
                  <a:cubicBezTo>
                    <a:pt x="11142" y="33512"/>
                    <a:pt x="12124" y="33512"/>
                    <a:pt x="13275" y="33648"/>
                  </a:cubicBezTo>
                  <a:cubicBezTo>
                    <a:pt x="12124" y="33648"/>
                    <a:pt x="11142" y="33783"/>
                    <a:pt x="10024" y="33783"/>
                  </a:cubicBezTo>
                  <a:cubicBezTo>
                    <a:pt x="10160" y="33648"/>
                    <a:pt x="10160" y="33512"/>
                    <a:pt x="10160" y="33377"/>
                  </a:cubicBezTo>
                  <a:close/>
                  <a:moveTo>
                    <a:pt x="33018" y="40556"/>
                  </a:moveTo>
                  <a:cubicBezTo>
                    <a:pt x="33018" y="41131"/>
                    <a:pt x="32882" y="41707"/>
                    <a:pt x="32747" y="42114"/>
                  </a:cubicBezTo>
                  <a:cubicBezTo>
                    <a:pt x="32442" y="41978"/>
                    <a:pt x="32307" y="41978"/>
                    <a:pt x="32171" y="41978"/>
                  </a:cubicBezTo>
                  <a:cubicBezTo>
                    <a:pt x="32307" y="41707"/>
                    <a:pt x="32578" y="41402"/>
                    <a:pt x="32578" y="40996"/>
                  </a:cubicBezTo>
                  <a:cubicBezTo>
                    <a:pt x="32747" y="40861"/>
                    <a:pt x="32882" y="40725"/>
                    <a:pt x="33018" y="40556"/>
                  </a:cubicBezTo>
                  <a:close/>
                  <a:moveTo>
                    <a:pt x="20456" y="0"/>
                  </a:moveTo>
                  <a:cubicBezTo>
                    <a:pt x="15704" y="0"/>
                    <a:pt x="10957" y="553"/>
                    <a:pt x="6502" y="1917"/>
                  </a:cubicBezTo>
                  <a:cubicBezTo>
                    <a:pt x="5927" y="2053"/>
                    <a:pt x="5656" y="2459"/>
                    <a:pt x="5486" y="3035"/>
                  </a:cubicBezTo>
                  <a:cubicBezTo>
                    <a:pt x="5080" y="3475"/>
                    <a:pt x="4945" y="4152"/>
                    <a:pt x="5486" y="4728"/>
                  </a:cubicBezTo>
                  <a:cubicBezTo>
                    <a:pt x="6502" y="5710"/>
                    <a:pt x="6502" y="6997"/>
                    <a:pt x="4945" y="7403"/>
                  </a:cubicBezTo>
                  <a:cubicBezTo>
                    <a:pt x="4369" y="7538"/>
                    <a:pt x="3963" y="8114"/>
                    <a:pt x="3793" y="8690"/>
                  </a:cubicBezTo>
                  <a:cubicBezTo>
                    <a:pt x="2540" y="14616"/>
                    <a:pt x="1829" y="20813"/>
                    <a:pt x="1253" y="26875"/>
                  </a:cubicBezTo>
                  <a:cubicBezTo>
                    <a:pt x="983" y="29855"/>
                    <a:pt x="712" y="32801"/>
                    <a:pt x="576" y="35646"/>
                  </a:cubicBezTo>
                  <a:cubicBezTo>
                    <a:pt x="407" y="38727"/>
                    <a:pt x="0" y="42114"/>
                    <a:pt x="407" y="45094"/>
                  </a:cubicBezTo>
                  <a:cubicBezTo>
                    <a:pt x="407" y="45805"/>
                    <a:pt x="847" y="46211"/>
                    <a:pt x="1253" y="46482"/>
                  </a:cubicBezTo>
                  <a:cubicBezTo>
                    <a:pt x="1619" y="47185"/>
                    <a:pt x="2264" y="47701"/>
                    <a:pt x="3035" y="47701"/>
                  </a:cubicBezTo>
                  <a:cubicBezTo>
                    <a:pt x="3193" y="47701"/>
                    <a:pt x="3356" y="47679"/>
                    <a:pt x="3522" y="47633"/>
                  </a:cubicBezTo>
                  <a:cubicBezTo>
                    <a:pt x="5124" y="47233"/>
                    <a:pt x="6733" y="47069"/>
                    <a:pt x="8344" y="47069"/>
                  </a:cubicBezTo>
                  <a:cubicBezTo>
                    <a:pt x="13547" y="47069"/>
                    <a:pt x="18773" y="48776"/>
                    <a:pt x="23841" y="49733"/>
                  </a:cubicBezTo>
                  <a:cubicBezTo>
                    <a:pt x="25797" y="50179"/>
                    <a:pt x="28020" y="50679"/>
                    <a:pt x="30142" y="50679"/>
                  </a:cubicBezTo>
                  <a:cubicBezTo>
                    <a:pt x="31399" y="50679"/>
                    <a:pt x="32620" y="50504"/>
                    <a:pt x="33729" y="50038"/>
                  </a:cubicBezTo>
                  <a:cubicBezTo>
                    <a:pt x="37251" y="48751"/>
                    <a:pt x="37826" y="44958"/>
                    <a:pt x="38504" y="41707"/>
                  </a:cubicBezTo>
                  <a:cubicBezTo>
                    <a:pt x="40366" y="32666"/>
                    <a:pt x="42466" y="23793"/>
                    <a:pt x="44430" y="14887"/>
                  </a:cubicBezTo>
                  <a:cubicBezTo>
                    <a:pt x="45141" y="11365"/>
                    <a:pt x="45141" y="8250"/>
                    <a:pt x="42466" y="5439"/>
                  </a:cubicBezTo>
                  <a:cubicBezTo>
                    <a:pt x="39926" y="2764"/>
                    <a:pt x="36269" y="1782"/>
                    <a:pt x="32578" y="1070"/>
                  </a:cubicBezTo>
                  <a:cubicBezTo>
                    <a:pt x="28657" y="412"/>
                    <a:pt x="24555" y="0"/>
                    <a:pt x="2045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89"/>
                <a:buFont typeface="Arial"/>
                <a:buNone/>
              </a:pPr>
              <a:endParaRPr sz="2489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8" name="Google Shape;238;p51"/>
            <p:cNvSpPr/>
            <p:nvPr/>
          </p:nvSpPr>
          <p:spPr>
            <a:xfrm>
              <a:off x="1658750" y="336175"/>
              <a:ext cx="1139550" cy="1224650"/>
            </a:xfrm>
            <a:custGeom>
              <a:avLst/>
              <a:gdLst/>
              <a:ahLst/>
              <a:cxnLst/>
              <a:rect l="l" t="t" r="r" b="b"/>
              <a:pathLst>
                <a:path w="45582" h="48986" extrusionOk="0">
                  <a:moveTo>
                    <a:pt x="20890" y="2202"/>
                  </a:moveTo>
                  <a:cubicBezTo>
                    <a:pt x="22020" y="2202"/>
                    <a:pt x="23150" y="2213"/>
                    <a:pt x="24281" y="2240"/>
                  </a:cubicBezTo>
                  <a:cubicBezTo>
                    <a:pt x="27396" y="2376"/>
                    <a:pt x="30613" y="2511"/>
                    <a:pt x="33593" y="2951"/>
                  </a:cubicBezTo>
                  <a:cubicBezTo>
                    <a:pt x="35287" y="3087"/>
                    <a:pt x="44464" y="3933"/>
                    <a:pt x="42906" y="7184"/>
                  </a:cubicBezTo>
                  <a:cubicBezTo>
                    <a:pt x="42226" y="8658"/>
                    <a:pt x="40516" y="9071"/>
                    <a:pt x="38625" y="9071"/>
                  </a:cubicBezTo>
                  <a:cubicBezTo>
                    <a:pt x="36560" y="9071"/>
                    <a:pt x="34278" y="8579"/>
                    <a:pt x="32882" y="8437"/>
                  </a:cubicBezTo>
                  <a:cubicBezTo>
                    <a:pt x="30072" y="8166"/>
                    <a:pt x="27227" y="8031"/>
                    <a:pt x="24281" y="7726"/>
                  </a:cubicBezTo>
                  <a:cubicBezTo>
                    <a:pt x="18084" y="7320"/>
                    <a:pt x="11717" y="7015"/>
                    <a:pt x="5520" y="6744"/>
                  </a:cubicBezTo>
                  <a:cubicBezTo>
                    <a:pt x="6367" y="6168"/>
                    <a:pt x="7213" y="5627"/>
                    <a:pt x="7620" y="4645"/>
                  </a:cubicBezTo>
                  <a:cubicBezTo>
                    <a:pt x="7755" y="3798"/>
                    <a:pt x="7755" y="2951"/>
                    <a:pt x="7213" y="2376"/>
                  </a:cubicBezTo>
                  <a:cubicBezTo>
                    <a:pt x="11846" y="2376"/>
                    <a:pt x="16370" y="2202"/>
                    <a:pt x="20890" y="2202"/>
                  </a:cubicBezTo>
                  <a:close/>
                  <a:moveTo>
                    <a:pt x="21504" y="863"/>
                  </a:moveTo>
                  <a:cubicBezTo>
                    <a:pt x="23083" y="863"/>
                    <a:pt x="24663" y="889"/>
                    <a:pt x="26245" y="953"/>
                  </a:cubicBezTo>
                  <a:cubicBezTo>
                    <a:pt x="29767" y="1258"/>
                    <a:pt x="33322" y="1394"/>
                    <a:pt x="36980" y="1800"/>
                  </a:cubicBezTo>
                  <a:cubicBezTo>
                    <a:pt x="38537" y="2105"/>
                    <a:pt x="40231" y="2376"/>
                    <a:pt x="41619" y="3087"/>
                  </a:cubicBezTo>
                  <a:cubicBezTo>
                    <a:pt x="44023" y="4475"/>
                    <a:pt x="45581" y="8437"/>
                    <a:pt x="42330" y="9995"/>
                  </a:cubicBezTo>
                  <a:lnTo>
                    <a:pt x="42195" y="9995"/>
                  </a:lnTo>
                  <a:cubicBezTo>
                    <a:pt x="40356" y="10252"/>
                    <a:pt x="38517" y="10353"/>
                    <a:pt x="36673" y="10353"/>
                  </a:cubicBezTo>
                  <a:cubicBezTo>
                    <a:pt x="32440" y="10353"/>
                    <a:pt x="28181" y="9820"/>
                    <a:pt x="23841" y="9419"/>
                  </a:cubicBezTo>
                  <a:cubicBezTo>
                    <a:pt x="17508" y="9013"/>
                    <a:pt x="11142" y="8437"/>
                    <a:pt x="4809" y="7862"/>
                  </a:cubicBezTo>
                  <a:cubicBezTo>
                    <a:pt x="4809" y="7862"/>
                    <a:pt x="4809" y="7726"/>
                    <a:pt x="4945" y="7591"/>
                  </a:cubicBezTo>
                  <a:cubicBezTo>
                    <a:pt x="13004" y="7862"/>
                    <a:pt x="21165" y="8302"/>
                    <a:pt x="29225" y="9013"/>
                  </a:cubicBezTo>
                  <a:cubicBezTo>
                    <a:pt x="32445" y="9261"/>
                    <a:pt x="35779" y="9877"/>
                    <a:pt x="39019" y="9877"/>
                  </a:cubicBezTo>
                  <a:cubicBezTo>
                    <a:pt x="39322" y="9877"/>
                    <a:pt x="39625" y="9871"/>
                    <a:pt x="39926" y="9860"/>
                  </a:cubicBezTo>
                  <a:cubicBezTo>
                    <a:pt x="41788" y="9724"/>
                    <a:pt x="43888" y="8878"/>
                    <a:pt x="43888" y="6744"/>
                  </a:cubicBezTo>
                  <a:cubicBezTo>
                    <a:pt x="43753" y="4204"/>
                    <a:pt x="41077" y="3358"/>
                    <a:pt x="39079" y="2951"/>
                  </a:cubicBezTo>
                  <a:cubicBezTo>
                    <a:pt x="35862" y="2240"/>
                    <a:pt x="32476" y="1935"/>
                    <a:pt x="29225" y="1665"/>
                  </a:cubicBezTo>
                  <a:cubicBezTo>
                    <a:pt x="26130" y="1426"/>
                    <a:pt x="22988" y="1316"/>
                    <a:pt x="19839" y="1316"/>
                  </a:cubicBezTo>
                  <a:cubicBezTo>
                    <a:pt x="15373" y="1316"/>
                    <a:pt x="10891" y="1538"/>
                    <a:pt x="6502" y="1935"/>
                  </a:cubicBezTo>
                  <a:cubicBezTo>
                    <a:pt x="6502" y="1800"/>
                    <a:pt x="6367" y="1529"/>
                    <a:pt x="6367" y="1258"/>
                  </a:cubicBezTo>
                  <a:cubicBezTo>
                    <a:pt x="11422" y="1129"/>
                    <a:pt x="16458" y="863"/>
                    <a:pt x="21504" y="863"/>
                  </a:cubicBezTo>
                  <a:close/>
                  <a:moveTo>
                    <a:pt x="4674" y="8708"/>
                  </a:moveTo>
                  <a:lnTo>
                    <a:pt x="25398" y="10401"/>
                  </a:lnTo>
                  <a:cubicBezTo>
                    <a:pt x="28766" y="10686"/>
                    <a:pt x="32613" y="11379"/>
                    <a:pt x="36321" y="11379"/>
                  </a:cubicBezTo>
                  <a:cubicBezTo>
                    <a:pt x="38355" y="11379"/>
                    <a:pt x="40347" y="11171"/>
                    <a:pt x="42195" y="10571"/>
                  </a:cubicBezTo>
                  <a:lnTo>
                    <a:pt x="42466" y="10571"/>
                  </a:lnTo>
                  <a:cubicBezTo>
                    <a:pt x="42906" y="10401"/>
                    <a:pt x="43177" y="10266"/>
                    <a:pt x="43482" y="9995"/>
                  </a:cubicBezTo>
                  <a:lnTo>
                    <a:pt x="43482" y="9995"/>
                  </a:lnTo>
                  <a:cubicBezTo>
                    <a:pt x="41924" y="15650"/>
                    <a:pt x="40502" y="21136"/>
                    <a:pt x="39249" y="26792"/>
                  </a:cubicBezTo>
                  <a:cubicBezTo>
                    <a:pt x="38673" y="29738"/>
                    <a:pt x="37962" y="32853"/>
                    <a:pt x="37386" y="35799"/>
                  </a:cubicBezTo>
                  <a:cubicBezTo>
                    <a:pt x="36844" y="38779"/>
                    <a:pt x="36540" y="42030"/>
                    <a:pt x="35287" y="44706"/>
                  </a:cubicBezTo>
                  <a:cubicBezTo>
                    <a:pt x="34026" y="47227"/>
                    <a:pt x="31977" y="48096"/>
                    <a:pt x="29614" y="48096"/>
                  </a:cubicBezTo>
                  <a:cubicBezTo>
                    <a:pt x="28804" y="48096"/>
                    <a:pt x="27956" y="47994"/>
                    <a:pt x="27092" y="47821"/>
                  </a:cubicBezTo>
                  <a:cubicBezTo>
                    <a:pt x="24416" y="47245"/>
                    <a:pt x="21876" y="46534"/>
                    <a:pt x="19201" y="46263"/>
                  </a:cubicBezTo>
                  <a:cubicBezTo>
                    <a:pt x="15555" y="45718"/>
                    <a:pt x="11979" y="45467"/>
                    <a:pt x="8383" y="45467"/>
                  </a:cubicBezTo>
                  <a:cubicBezTo>
                    <a:pt x="6402" y="45467"/>
                    <a:pt x="4414" y="45543"/>
                    <a:pt x="2405" y="45688"/>
                  </a:cubicBezTo>
                  <a:lnTo>
                    <a:pt x="2134" y="45688"/>
                  </a:lnTo>
                  <a:cubicBezTo>
                    <a:pt x="1287" y="45688"/>
                    <a:pt x="2845" y="28180"/>
                    <a:pt x="2980" y="26487"/>
                  </a:cubicBezTo>
                  <a:cubicBezTo>
                    <a:pt x="3387" y="20561"/>
                    <a:pt x="3827" y="14634"/>
                    <a:pt x="4674" y="8708"/>
                  </a:cubicBezTo>
                  <a:close/>
                  <a:moveTo>
                    <a:pt x="18257" y="0"/>
                  </a:moveTo>
                  <a:cubicBezTo>
                    <a:pt x="14222" y="0"/>
                    <a:pt x="10195" y="198"/>
                    <a:pt x="6231" y="683"/>
                  </a:cubicBezTo>
                  <a:cubicBezTo>
                    <a:pt x="6169" y="633"/>
                    <a:pt x="6076" y="601"/>
                    <a:pt x="5982" y="601"/>
                  </a:cubicBezTo>
                  <a:cubicBezTo>
                    <a:pt x="5819" y="601"/>
                    <a:pt x="5656" y="696"/>
                    <a:pt x="5656" y="953"/>
                  </a:cubicBezTo>
                  <a:cubicBezTo>
                    <a:pt x="5656" y="1394"/>
                    <a:pt x="5791" y="1935"/>
                    <a:pt x="6062" y="2376"/>
                  </a:cubicBezTo>
                  <a:cubicBezTo>
                    <a:pt x="6147" y="2443"/>
                    <a:pt x="6257" y="2477"/>
                    <a:pt x="6346" y="2477"/>
                  </a:cubicBezTo>
                  <a:cubicBezTo>
                    <a:pt x="6435" y="2477"/>
                    <a:pt x="6502" y="2443"/>
                    <a:pt x="6502" y="2376"/>
                  </a:cubicBezTo>
                  <a:lnTo>
                    <a:pt x="6773" y="2376"/>
                  </a:lnTo>
                  <a:cubicBezTo>
                    <a:pt x="7925" y="4204"/>
                    <a:pt x="6062" y="5491"/>
                    <a:pt x="4674" y="6338"/>
                  </a:cubicBezTo>
                  <a:cubicBezTo>
                    <a:pt x="4538" y="6473"/>
                    <a:pt x="4538" y="6609"/>
                    <a:pt x="4538" y="6744"/>
                  </a:cubicBezTo>
                  <a:cubicBezTo>
                    <a:pt x="4369" y="6880"/>
                    <a:pt x="4369" y="7015"/>
                    <a:pt x="4538" y="7320"/>
                  </a:cubicBezTo>
                  <a:lnTo>
                    <a:pt x="4369" y="7320"/>
                  </a:lnTo>
                  <a:cubicBezTo>
                    <a:pt x="4369" y="7591"/>
                    <a:pt x="4233" y="7862"/>
                    <a:pt x="4233" y="8166"/>
                  </a:cubicBezTo>
                  <a:cubicBezTo>
                    <a:pt x="3251" y="11248"/>
                    <a:pt x="2980" y="14499"/>
                    <a:pt x="2845" y="17750"/>
                  </a:cubicBezTo>
                  <a:cubicBezTo>
                    <a:pt x="2405" y="21847"/>
                    <a:pt x="2134" y="25810"/>
                    <a:pt x="1829" y="29873"/>
                  </a:cubicBezTo>
                  <a:cubicBezTo>
                    <a:pt x="1558" y="33835"/>
                    <a:pt x="1287" y="37797"/>
                    <a:pt x="982" y="41726"/>
                  </a:cubicBezTo>
                  <a:cubicBezTo>
                    <a:pt x="982" y="43012"/>
                    <a:pt x="0" y="46399"/>
                    <a:pt x="2134" y="46534"/>
                  </a:cubicBezTo>
                  <a:cubicBezTo>
                    <a:pt x="2269" y="46670"/>
                    <a:pt x="2269" y="46670"/>
                    <a:pt x="2405" y="46670"/>
                  </a:cubicBezTo>
                  <a:cubicBezTo>
                    <a:pt x="4502" y="46495"/>
                    <a:pt x="6595" y="46405"/>
                    <a:pt x="8687" y="46405"/>
                  </a:cubicBezTo>
                  <a:cubicBezTo>
                    <a:pt x="13082" y="46405"/>
                    <a:pt x="17471" y="46803"/>
                    <a:pt x="21876" y="47652"/>
                  </a:cubicBezTo>
                  <a:cubicBezTo>
                    <a:pt x="24278" y="48043"/>
                    <a:pt x="27149" y="48986"/>
                    <a:pt x="29789" y="48986"/>
                  </a:cubicBezTo>
                  <a:cubicBezTo>
                    <a:pt x="31951" y="48986"/>
                    <a:pt x="33958" y="48353"/>
                    <a:pt x="35422" y="46263"/>
                  </a:cubicBezTo>
                  <a:cubicBezTo>
                    <a:pt x="36844" y="44265"/>
                    <a:pt x="37251" y="41590"/>
                    <a:pt x="37691" y="39186"/>
                  </a:cubicBezTo>
                  <a:cubicBezTo>
                    <a:pt x="38233" y="35799"/>
                    <a:pt x="38944" y="32413"/>
                    <a:pt x="39655" y="28891"/>
                  </a:cubicBezTo>
                  <a:cubicBezTo>
                    <a:pt x="41077" y="22423"/>
                    <a:pt x="42635" y="15786"/>
                    <a:pt x="44159" y="9284"/>
                  </a:cubicBezTo>
                  <a:cubicBezTo>
                    <a:pt x="45175" y="7862"/>
                    <a:pt x="45175" y="6033"/>
                    <a:pt x="44159" y="4475"/>
                  </a:cubicBezTo>
                  <a:cubicBezTo>
                    <a:pt x="42059" y="1258"/>
                    <a:pt x="37555" y="1089"/>
                    <a:pt x="34000" y="818"/>
                  </a:cubicBezTo>
                  <a:cubicBezTo>
                    <a:pt x="28820" y="338"/>
                    <a:pt x="23531" y="0"/>
                    <a:pt x="1825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89"/>
                <a:buFont typeface="Arial"/>
                <a:buNone/>
              </a:pPr>
              <a:endParaRPr sz="2489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9" name="Google Shape;239;p51"/>
            <p:cNvSpPr/>
            <p:nvPr/>
          </p:nvSpPr>
          <p:spPr>
            <a:xfrm>
              <a:off x="3828575" y="413075"/>
              <a:ext cx="1061650" cy="1172025"/>
            </a:xfrm>
            <a:custGeom>
              <a:avLst/>
              <a:gdLst/>
              <a:ahLst/>
              <a:cxnLst/>
              <a:rect l="l" t="t" r="r" b="b"/>
              <a:pathLst>
                <a:path w="42466" h="46881" extrusionOk="0">
                  <a:moveTo>
                    <a:pt x="19032" y="6648"/>
                  </a:moveTo>
                  <a:lnTo>
                    <a:pt x="19032" y="6648"/>
                  </a:lnTo>
                  <a:cubicBezTo>
                    <a:pt x="19167" y="6784"/>
                    <a:pt x="19337" y="7055"/>
                    <a:pt x="19472" y="7325"/>
                  </a:cubicBezTo>
                  <a:cubicBezTo>
                    <a:pt x="19472" y="7325"/>
                    <a:pt x="19608" y="7495"/>
                    <a:pt x="19608" y="7630"/>
                  </a:cubicBezTo>
                  <a:lnTo>
                    <a:pt x="19472" y="7495"/>
                  </a:lnTo>
                  <a:cubicBezTo>
                    <a:pt x="19337" y="7190"/>
                    <a:pt x="19167" y="6919"/>
                    <a:pt x="19032" y="6648"/>
                  </a:cubicBezTo>
                  <a:close/>
                  <a:moveTo>
                    <a:pt x="4640" y="11559"/>
                  </a:moveTo>
                  <a:lnTo>
                    <a:pt x="4640" y="11559"/>
                  </a:lnTo>
                  <a:cubicBezTo>
                    <a:pt x="4775" y="11863"/>
                    <a:pt x="4945" y="11999"/>
                    <a:pt x="5216" y="12134"/>
                  </a:cubicBezTo>
                  <a:cubicBezTo>
                    <a:pt x="5080" y="12270"/>
                    <a:pt x="5080" y="12270"/>
                    <a:pt x="4945" y="12405"/>
                  </a:cubicBezTo>
                  <a:cubicBezTo>
                    <a:pt x="4945" y="12134"/>
                    <a:pt x="4775" y="11863"/>
                    <a:pt x="4640" y="11559"/>
                  </a:cubicBezTo>
                  <a:close/>
                  <a:moveTo>
                    <a:pt x="28209" y="37261"/>
                  </a:moveTo>
                  <a:cubicBezTo>
                    <a:pt x="28345" y="37668"/>
                    <a:pt x="28649" y="37972"/>
                    <a:pt x="28785" y="38379"/>
                  </a:cubicBezTo>
                  <a:cubicBezTo>
                    <a:pt x="28480" y="38379"/>
                    <a:pt x="28345" y="38379"/>
                    <a:pt x="28074" y="38514"/>
                  </a:cubicBezTo>
                  <a:cubicBezTo>
                    <a:pt x="28209" y="38108"/>
                    <a:pt x="28209" y="37668"/>
                    <a:pt x="28209" y="37261"/>
                  </a:cubicBezTo>
                  <a:close/>
                  <a:moveTo>
                    <a:pt x="19472" y="39936"/>
                  </a:moveTo>
                  <a:cubicBezTo>
                    <a:pt x="19608" y="39936"/>
                    <a:pt x="19743" y="40072"/>
                    <a:pt x="20014" y="40207"/>
                  </a:cubicBezTo>
                  <a:cubicBezTo>
                    <a:pt x="19743" y="40207"/>
                    <a:pt x="19472" y="40207"/>
                    <a:pt x="19337" y="40343"/>
                  </a:cubicBezTo>
                  <a:cubicBezTo>
                    <a:pt x="19337" y="40207"/>
                    <a:pt x="19472" y="40072"/>
                    <a:pt x="19472" y="39936"/>
                  </a:cubicBezTo>
                  <a:close/>
                  <a:moveTo>
                    <a:pt x="14393" y="40072"/>
                  </a:moveTo>
                  <a:lnTo>
                    <a:pt x="14393" y="40072"/>
                  </a:lnTo>
                  <a:cubicBezTo>
                    <a:pt x="14528" y="40207"/>
                    <a:pt x="14664" y="40207"/>
                    <a:pt x="14799" y="40207"/>
                  </a:cubicBezTo>
                  <a:cubicBezTo>
                    <a:pt x="14799" y="40343"/>
                    <a:pt x="14799" y="40343"/>
                    <a:pt x="14934" y="40343"/>
                  </a:cubicBezTo>
                  <a:cubicBezTo>
                    <a:pt x="15104" y="40783"/>
                    <a:pt x="15375" y="41054"/>
                    <a:pt x="15781" y="41359"/>
                  </a:cubicBezTo>
                  <a:cubicBezTo>
                    <a:pt x="15510" y="41359"/>
                    <a:pt x="15104" y="41494"/>
                    <a:pt x="14799" y="41630"/>
                  </a:cubicBezTo>
                  <a:cubicBezTo>
                    <a:pt x="14799" y="41494"/>
                    <a:pt x="14664" y="41359"/>
                    <a:pt x="14528" y="41189"/>
                  </a:cubicBezTo>
                  <a:cubicBezTo>
                    <a:pt x="14664" y="41054"/>
                    <a:pt x="14664" y="40918"/>
                    <a:pt x="14528" y="40648"/>
                  </a:cubicBezTo>
                  <a:cubicBezTo>
                    <a:pt x="14528" y="40512"/>
                    <a:pt x="14528" y="40343"/>
                    <a:pt x="14393" y="40072"/>
                  </a:cubicBezTo>
                  <a:close/>
                  <a:moveTo>
                    <a:pt x="26498" y="1"/>
                  </a:moveTo>
                  <a:cubicBezTo>
                    <a:pt x="26414" y="1"/>
                    <a:pt x="26330" y="4"/>
                    <a:pt x="26245" y="11"/>
                  </a:cubicBezTo>
                  <a:cubicBezTo>
                    <a:pt x="25094" y="146"/>
                    <a:pt x="24112" y="993"/>
                    <a:pt x="23705" y="1975"/>
                  </a:cubicBezTo>
                  <a:lnTo>
                    <a:pt x="23400" y="1975"/>
                  </a:lnTo>
                  <a:cubicBezTo>
                    <a:pt x="22418" y="1975"/>
                    <a:pt x="21436" y="2415"/>
                    <a:pt x="20861" y="3092"/>
                  </a:cubicBezTo>
                  <a:cubicBezTo>
                    <a:pt x="20337" y="2925"/>
                    <a:pt x="19762" y="2809"/>
                    <a:pt x="19200" y="2809"/>
                  </a:cubicBezTo>
                  <a:cubicBezTo>
                    <a:pt x="18852" y="2809"/>
                    <a:pt x="18509" y="2854"/>
                    <a:pt x="18185" y="2957"/>
                  </a:cubicBezTo>
                  <a:cubicBezTo>
                    <a:pt x="17474" y="3092"/>
                    <a:pt x="16932" y="3533"/>
                    <a:pt x="16628" y="3939"/>
                  </a:cubicBezTo>
                  <a:cubicBezTo>
                    <a:pt x="15781" y="3397"/>
                    <a:pt x="14934" y="2957"/>
                    <a:pt x="13952" y="2957"/>
                  </a:cubicBezTo>
                  <a:cubicBezTo>
                    <a:pt x="13106" y="3092"/>
                    <a:pt x="12395" y="3533"/>
                    <a:pt x="11853" y="4244"/>
                  </a:cubicBezTo>
                  <a:cubicBezTo>
                    <a:pt x="11286" y="3858"/>
                    <a:pt x="10581" y="3609"/>
                    <a:pt x="9842" y="3609"/>
                  </a:cubicBezTo>
                  <a:cubicBezTo>
                    <a:pt x="9478" y="3609"/>
                    <a:pt x="9106" y="3670"/>
                    <a:pt x="8737" y="3804"/>
                  </a:cubicBezTo>
                  <a:cubicBezTo>
                    <a:pt x="7484" y="4244"/>
                    <a:pt x="6773" y="5090"/>
                    <a:pt x="6469" y="6208"/>
                  </a:cubicBezTo>
                  <a:cubicBezTo>
                    <a:pt x="5792" y="5695"/>
                    <a:pt x="4953" y="5394"/>
                    <a:pt x="4088" y="5394"/>
                  </a:cubicBezTo>
                  <a:cubicBezTo>
                    <a:pt x="3526" y="5394"/>
                    <a:pt x="2952" y="5521"/>
                    <a:pt x="2405" y="5802"/>
                  </a:cubicBezTo>
                  <a:cubicBezTo>
                    <a:pt x="1118" y="6479"/>
                    <a:pt x="407" y="8037"/>
                    <a:pt x="847" y="9459"/>
                  </a:cubicBezTo>
                  <a:cubicBezTo>
                    <a:pt x="847" y="9730"/>
                    <a:pt x="1118" y="10170"/>
                    <a:pt x="1253" y="10441"/>
                  </a:cubicBezTo>
                  <a:cubicBezTo>
                    <a:pt x="542" y="10881"/>
                    <a:pt x="1" y="11728"/>
                    <a:pt x="407" y="12710"/>
                  </a:cubicBezTo>
                  <a:cubicBezTo>
                    <a:pt x="983" y="14268"/>
                    <a:pt x="847" y="16232"/>
                    <a:pt x="1118" y="17789"/>
                  </a:cubicBezTo>
                  <a:cubicBezTo>
                    <a:pt x="1389" y="19618"/>
                    <a:pt x="1558" y="21447"/>
                    <a:pt x="1965" y="23140"/>
                  </a:cubicBezTo>
                  <a:cubicBezTo>
                    <a:pt x="2540" y="26662"/>
                    <a:pt x="3082" y="30048"/>
                    <a:pt x="3929" y="33435"/>
                  </a:cubicBezTo>
                  <a:cubicBezTo>
                    <a:pt x="4640" y="36685"/>
                    <a:pt x="5486" y="40343"/>
                    <a:pt x="6773" y="43458"/>
                  </a:cubicBezTo>
                  <a:cubicBezTo>
                    <a:pt x="7315" y="44745"/>
                    <a:pt x="8026" y="45287"/>
                    <a:pt x="9449" y="45592"/>
                  </a:cubicBezTo>
                  <a:cubicBezTo>
                    <a:pt x="11006" y="45998"/>
                    <a:pt x="12395" y="46438"/>
                    <a:pt x="13952" y="46845"/>
                  </a:cubicBezTo>
                  <a:cubicBezTo>
                    <a:pt x="14058" y="46870"/>
                    <a:pt x="14158" y="46881"/>
                    <a:pt x="14253" y="46881"/>
                  </a:cubicBezTo>
                  <a:cubicBezTo>
                    <a:pt x="14674" y="46881"/>
                    <a:pt x="14990" y="46659"/>
                    <a:pt x="15239" y="46438"/>
                  </a:cubicBezTo>
                  <a:cubicBezTo>
                    <a:pt x="16357" y="46269"/>
                    <a:pt x="17474" y="45863"/>
                    <a:pt x="18626" y="45422"/>
                  </a:cubicBezTo>
                  <a:cubicBezTo>
                    <a:pt x="20861" y="44881"/>
                    <a:pt x="23130" y="44305"/>
                    <a:pt x="25534" y="43729"/>
                  </a:cubicBezTo>
                  <a:cubicBezTo>
                    <a:pt x="30343" y="42747"/>
                    <a:pt x="35117" y="41901"/>
                    <a:pt x="39926" y="41494"/>
                  </a:cubicBezTo>
                  <a:cubicBezTo>
                    <a:pt x="41619" y="41359"/>
                    <a:pt x="42466" y="39801"/>
                    <a:pt x="41755" y="38108"/>
                  </a:cubicBezTo>
                  <a:cubicBezTo>
                    <a:pt x="39350" y="32723"/>
                    <a:pt x="37522" y="27102"/>
                    <a:pt x="35828" y="21447"/>
                  </a:cubicBezTo>
                  <a:cubicBezTo>
                    <a:pt x="35117" y="18771"/>
                    <a:pt x="34406" y="15961"/>
                    <a:pt x="33864" y="13116"/>
                  </a:cubicBezTo>
                  <a:cubicBezTo>
                    <a:pt x="33289" y="10305"/>
                    <a:pt x="33018" y="7190"/>
                    <a:pt x="32036" y="4379"/>
                  </a:cubicBezTo>
                  <a:cubicBezTo>
                    <a:pt x="31731" y="3804"/>
                    <a:pt x="31325" y="3397"/>
                    <a:pt x="30749" y="3262"/>
                  </a:cubicBezTo>
                  <a:cubicBezTo>
                    <a:pt x="30613" y="2957"/>
                    <a:pt x="30478" y="2686"/>
                    <a:pt x="30343" y="2415"/>
                  </a:cubicBezTo>
                  <a:cubicBezTo>
                    <a:pt x="29538" y="1193"/>
                    <a:pt x="28092" y="1"/>
                    <a:pt x="2649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89"/>
                <a:buFont typeface="Arial"/>
                <a:buNone/>
              </a:pPr>
              <a:endParaRPr sz="2489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0" name="Google Shape;240;p51"/>
            <p:cNvSpPr/>
            <p:nvPr/>
          </p:nvSpPr>
          <p:spPr>
            <a:xfrm>
              <a:off x="3853125" y="447275"/>
              <a:ext cx="1009175" cy="1133550"/>
            </a:xfrm>
            <a:custGeom>
              <a:avLst/>
              <a:gdLst/>
              <a:ahLst/>
              <a:cxnLst/>
              <a:rect l="l" t="t" r="r" b="b"/>
              <a:pathLst>
                <a:path w="40367" h="45342" extrusionOk="0">
                  <a:moveTo>
                    <a:pt x="27803" y="1318"/>
                  </a:moveTo>
                  <a:cubicBezTo>
                    <a:pt x="28209" y="1589"/>
                    <a:pt x="28649" y="1724"/>
                    <a:pt x="29056" y="2029"/>
                  </a:cubicBezTo>
                  <a:cubicBezTo>
                    <a:pt x="28785" y="2165"/>
                    <a:pt x="28345" y="2165"/>
                    <a:pt x="28074" y="2300"/>
                  </a:cubicBezTo>
                  <a:cubicBezTo>
                    <a:pt x="28074" y="2029"/>
                    <a:pt x="27938" y="1589"/>
                    <a:pt x="27803" y="1318"/>
                  </a:cubicBezTo>
                  <a:close/>
                  <a:moveTo>
                    <a:pt x="25128" y="2029"/>
                  </a:moveTo>
                  <a:lnTo>
                    <a:pt x="25128" y="3147"/>
                  </a:lnTo>
                  <a:cubicBezTo>
                    <a:pt x="24552" y="3282"/>
                    <a:pt x="24112" y="3282"/>
                    <a:pt x="23705" y="3282"/>
                  </a:cubicBezTo>
                  <a:cubicBezTo>
                    <a:pt x="23570" y="3011"/>
                    <a:pt x="23434" y="2571"/>
                    <a:pt x="23130" y="2300"/>
                  </a:cubicBezTo>
                  <a:cubicBezTo>
                    <a:pt x="23841" y="2300"/>
                    <a:pt x="24552" y="2165"/>
                    <a:pt x="25128" y="2029"/>
                  </a:cubicBezTo>
                  <a:close/>
                  <a:moveTo>
                    <a:pt x="25577" y="574"/>
                  </a:moveTo>
                  <a:cubicBezTo>
                    <a:pt x="25726" y="574"/>
                    <a:pt x="25862" y="586"/>
                    <a:pt x="25974" y="607"/>
                  </a:cubicBezTo>
                  <a:cubicBezTo>
                    <a:pt x="26651" y="742"/>
                    <a:pt x="27227" y="1318"/>
                    <a:pt x="27363" y="2029"/>
                  </a:cubicBezTo>
                  <a:cubicBezTo>
                    <a:pt x="27498" y="2300"/>
                    <a:pt x="27498" y="2436"/>
                    <a:pt x="27498" y="2571"/>
                  </a:cubicBezTo>
                  <a:lnTo>
                    <a:pt x="27498" y="2740"/>
                  </a:lnTo>
                  <a:cubicBezTo>
                    <a:pt x="27384" y="3566"/>
                    <a:pt x="26576" y="4200"/>
                    <a:pt x="25738" y="4200"/>
                  </a:cubicBezTo>
                  <a:cubicBezTo>
                    <a:pt x="25579" y="4200"/>
                    <a:pt x="25419" y="4177"/>
                    <a:pt x="25263" y="4129"/>
                  </a:cubicBezTo>
                  <a:cubicBezTo>
                    <a:pt x="25398" y="3993"/>
                    <a:pt x="25534" y="3722"/>
                    <a:pt x="25669" y="3587"/>
                  </a:cubicBezTo>
                  <a:cubicBezTo>
                    <a:pt x="25805" y="3418"/>
                    <a:pt x="25805" y="3282"/>
                    <a:pt x="25669" y="3282"/>
                  </a:cubicBezTo>
                  <a:cubicBezTo>
                    <a:pt x="25805" y="3147"/>
                    <a:pt x="25805" y="3011"/>
                    <a:pt x="25669" y="2876"/>
                  </a:cubicBezTo>
                  <a:cubicBezTo>
                    <a:pt x="25669" y="2740"/>
                    <a:pt x="25669" y="2740"/>
                    <a:pt x="25534" y="2740"/>
                  </a:cubicBezTo>
                  <a:lnTo>
                    <a:pt x="25534" y="1894"/>
                  </a:lnTo>
                  <a:cubicBezTo>
                    <a:pt x="25534" y="1724"/>
                    <a:pt x="25534" y="1589"/>
                    <a:pt x="25263" y="1589"/>
                  </a:cubicBezTo>
                  <a:cubicBezTo>
                    <a:pt x="24823" y="1589"/>
                    <a:pt x="24281" y="1724"/>
                    <a:pt x="23841" y="1894"/>
                  </a:cubicBezTo>
                  <a:lnTo>
                    <a:pt x="23841" y="1724"/>
                  </a:lnTo>
                  <a:cubicBezTo>
                    <a:pt x="23612" y="897"/>
                    <a:pt x="24779" y="574"/>
                    <a:pt x="25577" y="574"/>
                  </a:cubicBezTo>
                  <a:close/>
                  <a:moveTo>
                    <a:pt x="12040" y="4049"/>
                  </a:moveTo>
                  <a:cubicBezTo>
                    <a:pt x="12181" y="4049"/>
                    <a:pt x="12320" y="4080"/>
                    <a:pt x="12429" y="4129"/>
                  </a:cubicBezTo>
                  <a:cubicBezTo>
                    <a:pt x="12124" y="4264"/>
                    <a:pt x="11853" y="4264"/>
                    <a:pt x="11413" y="4434"/>
                  </a:cubicBezTo>
                  <a:cubicBezTo>
                    <a:pt x="11522" y="4150"/>
                    <a:pt x="11785" y="4049"/>
                    <a:pt x="12040" y="4049"/>
                  </a:cubicBezTo>
                  <a:close/>
                  <a:moveTo>
                    <a:pt x="20454" y="2876"/>
                  </a:moveTo>
                  <a:cubicBezTo>
                    <a:pt x="20895" y="3147"/>
                    <a:pt x="21030" y="3418"/>
                    <a:pt x="21165" y="3858"/>
                  </a:cubicBezTo>
                  <a:cubicBezTo>
                    <a:pt x="20590" y="3993"/>
                    <a:pt x="20048" y="4129"/>
                    <a:pt x="19472" y="4434"/>
                  </a:cubicBezTo>
                  <a:lnTo>
                    <a:pt x="19472" y="3722"/>
                  </a:lnTo>
                  <a:cubicBezTo>
                    <a:pt x="19337" y="3587"/>
                    <a:pt x="19337" y="3418"/>
                    <a:pt x="19201" y="3147"/>
                  </a:cubicBezTo>
                  <a:cubicBezTo>
                    <a:pt x="19472" y="3147"/>
                    <a:pt x="19608" y="3147"/>
                    <a:pt x="19879" y="3011"/>
                  </a:cubicBezTo>
                  <a:cubicBezTo>
                    <a:pt x="19879" y="3147"/>
                    <a:pt x="20048" y="3147"/>
                    <a:pt x="20183" y="3147"/>
                  </a:cubicBezTo>
                  <a:cubicBezTo>
                    <a:pt x="20319" y="3011"/>
                    <a:pt x="20319" y="3011"/>
                    <a:pt x="20454" y="2876"/>
                  </a:cubicBezTo>
                  <a:close/>
                  <a:moveTo>
                    <a:pt x="21030" y="1589"/>
                  </a:moveTo>
                  <a:cubicBezTo>
                    <a:pt x="21572" y="1589"/>
                    <a:pt x="22012" y="1724"/>
                    <a:pt x="22283" y="2165"/>
                  </a:cubicBezTo>
                  <a:cubicBezTo>
                    <a:pt x="22148" y="2165"/>
                    <a:pt x="22148" y="2436"/>
                    <a:pt x="22283" y="2436"/>
                  </a:cubicBezTo>
                  <a:lnTo>
                    <a:pt x="22588" y="2436"/>
                  </a:lnTo>
                  <a:cubicBezTo>
                    <a:pt x="22994" y="3011"/>
                    <a:pt x="23434" y="3722"/>
                    <a:pt x="22994" y="4434"/>
                  </a:cubicBezTo>
                  <a:cubicBezTo>
                    <a:pt x="22802" y="4754"/>
                    <a:pt x="22512" y="4892"/>
                    <a:pt x="22198" y="4892"/>
                  </a:cubicBezTo>
                  <a:cubicBezTo>
                    <a:pt x="21848" y="4892"/>
                    <a:pt x="21469" y="4719"/>
                    <a:pt x="21165" y="4434"/>
                  </a:cubicBezTo>
                  <a:cubicBezTo>
                    <a:pt x="21436" y="4434"/>
                    <a:pt x="21572" y="4264"/>
                    <a:pt x="21877" y="4264"/>
                  </a:cubicBezTo>
                  <a:cubicBezTo>
                    <a:pt x="22148" y="4129"/>
                    <a:pt x="22012" y="3722"/>
                    <a:pt x="21741" y="3722"/>
                  </a:cubicBezTo>
                  <a:cubicBezTo>
                    <a:pt x="21572" y="3722"/>
                    <a:pt x="21572" y="3858"/>
                    <a:pt x="21572" y="3858"/>
                  </a:cubicBezTo>
                  <a:cubicBezTo>
                    <a:pt x="21572" y="3282"/>
                    <a:pt x="21165" y="2876"/>
                    <a:pt x="20725" y="2571"/>
                  </a:cubicBezTo>
                  <a:cubicBezTo>
                    <a:pt x="20725" y="2436"/>
                    <a:pt x="20590" y="2436"/>
                    <a:pt x="20454" y="2436"/>
                  </a:cubicBezTo>
                  <a:lnTo>
                    <a:pt x="20048" y="2436"/>
                  </a:lnTo>
                  <a:cubicBezTo>
                    <a:pt x="19879" y="2436"/>
                    <a:pt x="19879" y="2571"/>
                    <a:pt x="19879" y="2571"/>
                  </a:cubicBezTo>
                  <a:cubicBezTo>
                    <a:pt x="19743" y="2571"/>
                    <a:pt x="19608" y="2740"/>
                    <a:pt x="19608" y="2740"/>
                  </a:cubicBezTo>
                  <a:cubicBezTo>
                    <a:pt x="19608" y="2571"/>
                    <a:pt x="19472" y="2571"/>
                    <a:pt x="19472" y="2571"/>
                  </a:cubicBezTo>
                  <a:cubicBezTo>
                    <a:pt x="19201" y="2436"/>
                    <a:pt x="20183" y="1724"/>
                    <a:pt x="20048" y="1724"/>
                  </a:cubicBezTo>
                  <a:cubicBezTo>
                    <a:pt x="20319" y="1589"/>
                    <a:pt x="20725" y="1589"/>
                    <a:pt x="21030" y="1589"/>
                  </a:cubicBezTo>
                  <a:close/>
                  <a:moveTo>
                    <a:pt x="16797" y="3858"/>
                  </a:moveTo>
                  <a:cubicBezTo>
                    <a:pt x="16932" y="3858"/>
                    <a:pt x="16932" y="3993"/>
                    <a:pt x="17068" y="3993"/>
                  </a:cubicBezTo>
                  <a:cubicBezTo>
                    <a:pt x="17203" y="4264"/>
                    <a:pt x="17203" y="4569"/>
                    <a:pt x="17339" y="4840"/>
                  </a:cubicBezTo>
                  <a:cubicBezTo>
                    <a:pt x="16662" y="4840"/>
                    <a:pt x="16086" y="5111"/>
                    <a:pt x="15646" y="5416"/>
                  </a:cubicBezTo>
                  <a:cubicBezTo>
                    <a:pt x="15815" y="4975"/>
                    <a:pt x="15815" y="4569"/>
                    <a:pt x="15646" y="3993"/>
                  </a:cubicBezTo>
                  <a:cubicBezTo>
                    <a:pt x="15815" y="3993"/>
                    <a:pt x="16086" y="3858"/>
                    <a:pt x="16221" y="3858"/>
                  </a:cubicBezTo>
                  <a:cubicBezTo>
                    <a:pt x="16221" y="3993"/>
                    <a:pt x="16357" y="3993"/>
                    <a:pt x="16492" y="3993"/>
                  </a:cubicBezTo>
                  <a:cubicBezTo>
                    <a:pt x="16662" y="3993"/>
                    <a:pt x="16797" y="3858"/>
                    <a:pt x="16797" y="3858"/>
                  </a:cubicBezTo>
                  <a:close/>
                  <a:moveTo>
                    <a:pt x="16981" y="2284"/>
                  </a:moveTo>
                  <a:cubicBezTo>
                    <a:pt x="17512" y="2284"/>
                    <a:pt x="18046" y="2506"/>
                    <a:pt x="18490" y="3011"/>
                  </a:cubicBezTo>
                  <a:cubicBezTo>
                    <a:pt x="18897" y="3587"/>
                    <a:pt x="19032" y="4264"/>
                    <a:pt x="18897" y="4975"/>
                  </a:cubicBezTo>
                  <a:cubicBezTo>
                    <a:pt x="18728" y="5502"/>
                    <a:pt x="18284" y="5872"/>
                    <a:pt x="17834" y="5872"/>
                  </a:cubicBezTo>
                  <a:cubicBezTo>
                    <a:pt x="17561" y="5872"/>
                    <a:pt x="17285" y="5735"/>
                    <a:pt x="17068" y="5416"/>
                  </a:cubicBezTo>
                  <a:lnTo>
                    <a:pt x="17508" y="5416"/>
                  </a:lnTo>
                  <a:cubicBezTo>
                    <a:pt x="17564" y="5472"/>
                    <a:pt x="17644" y="5505"/>
                    <a:pt x="17717" y="5505"/>
                  </a:cubicBezTo>
                  <a:cubicBezTo>
                    <a:pt x="17822" y="5505"/>
                    <a:pt x="17915" y="5439"/>
                    <a:pt x="17915" y="5280"/>
                  </a:cubicBezTo>
                  <a:cubicBezTo>
                    <a:pt x="18185" y="5111"/>
                    <a:pt x="18185" y="4840"/>
                    <a:pt x="17915" y="4704"/>
                  </a:cubicBezTo>
                  <a:cubicBezTo>
                    <a:pt x="17779" y="3858"/>
                    <a:pt x="16932" y="2876"/>
                    <a:pt x="16221" y="2876"/>
                  </a:cubicBezTo>
                  <a:cubicBezTo>
                    <a:pt x="15950" y="2876"/>
                    <a:pt x="15950" y="3011"/>
                    <a:pt x="16086" y="3147"/>
                  </a:cubicBezTo>
                  <a:lnTo>
                    <a:pt x="16357" y="3418"/>
                  </a:lnTo>
                  <a:cubicBezTo>
                    <a:pt x="16086" y="3418"/>
                    <a:pt x="15815" y="3587"/>
                    <a:pt x="15510" y="3587"/>
                  </a:cubicBezTo>
                  <a:cubicBezTo>
                    <a:pt x="15510" y="3418"/>
                    <a:pt x="15375" y="3282"/>
                    <a:pt x="15239" y="3147"/>
                  </a:cubicBezTo>
                  <a:cubicBezTo>
                    <a:pt x="15703" y="2609"/>
                    <a:pt x="16339" y="2284"/>
                    <a:pt x="16981" y="2284"/>
                  </a:cubicBezTo>
                  <a:close/>
                  <a:moveTo>
                    <a:pt x="12835" y="4569"/>
                  </a:moveTo>
                  <a:cubicBezTo>
                    <a:pt x="12835" y="4704"/>
                    <a:pt x="12835" y="4704"/>
                    <a:pt x="12970" y="4704"/>
                  </a:cubicBezTo>
                  <a:cubicBezTo>
                    <a:pt x="12970" y="4840"/>
                    <a:pt x="13275" y="5280"/>
                    <a:pt x="13275" y="5687"/>
                  </a:cubicBezTo>
                  <a:cubicBezTo>
                    <a:pt x="12700" y="5822"/>
                    <a:pt x="11988" y="5822"/>
                    <a:pt x="11413" y="5957"/>
                  </a:cubicBezTo>
                  <a:cubicBezTo>
                    <a:pt x="11413" y="5551"/>
                    <a:pt x="11413" y="5280"/>
                    <a:pt x="11277" y="4840"/>
                  </a:cubicBezTo>
                  <a:cubicBezTo>
                    <a:pt x="11717" y="4704"/>
                    <a:pt x="12259" y="4704"/>
                    <a:pt x="12835" y="4569"/>
                  </a:cubicBezTo>
                  <a:close/>
                  <a:moveTo>
                    <a:pt x="13350" y="2734"/>
                  </a:moveTo>
                  <a:cubicBezTo>
                    <a:pt x="13880" y="2734"/>
                    <a:pt x="14411" y="2997"/>
                    <a:pt x="14799" y="3587"/>
                  </a:cubicBezTo>
                  <a:cubicBezTo>
                    <a:pt x="15646" y="4704"/>
                    <a:pt x="14968" y="6127"/>
                    <a:pt x="13817" y="6533"/>
                  </a:cubicBezTo>
                  <a:cubicBezTo>
                    <a:pt x="13817" y="6533"/>
                    <a:pt x="13817" y="6398"/>
                    <a:pt x="13952" y="6398"/>
                  </a:cubicBezTo>
                  <a:cubicBezTo>
                    <a:pt x="14122" y="5687"/>
                    <a:pt x="13682" y="4840"/>
                    <a:pt x="13275" y="4264"/>
                  </a:cubicBezTo>
                  <a:lnTo>
                    <a:pt x="13106" y="4129"/>
                  </a:lnTo>
                  <a:cubicBezTo>
                    <a:pt x="12887" y="3801"/>
                    <a:pt x="12470" y="3539"/>
                    <a:pt x="12104" y="3539"/>
                  </a:cubicBezTo>
                  <a:cubicBezTo>
                    <a:pt x="12016" y="3539"/>
                    <a:pt x="11931" y="3554"/>
                    <a:pt x="11853" y="3587"/>
                  </a:cubicBezTo>
                  <a:cubicBezTo>
                    <a:pt x="11833" y="3587"/>
                    <a:pt x="11817" y="3590"/>
                    <a:pt x="11802" y="3595"/>
                  </a:cubicBezTo>
                  <a:lnTo>
                    <a:pt x="11802" y="3595"/>
                  </a:lnTo>
                  <a:cubicBezTo>
                    <a:pt x="12190" y="3050"/>
                    <a:pt x="12769" y="2734"/>
                    <a:pt x="13350" y="2734"/>
                  </a:cubicBezTo>
                  <a:close/>
                  <a:moveTo>
                    <a:pt x="8331" y="5822"/>
                  </a:moveTo>
                  <a:cubicBezTo>
                    <a:pt x="8467" y="5957"/>
                    <a:pt x="8467" y="6127"/>
                    <a:pt x="8602" y="6262"/>
                  </a:cubicBezTo>
                  <a:cubicBezTo>
                    <a:pt x="8602" y="6504"/>
                    <a:pt x="8953" y="7422"/>
                    <a:pt x="8425" y="7422"/>
                  </a:cubicBezTo>
                  <a:cubicBezTo>
                    <a:pt x="8362" y="7422"/>
                    <a:pt x="8286" y="7409"/>
                    <a:pt x="8196" y="7380"/>
                  </a:cubicBezTo>
                  <a:lnTo>
                    <a:pt x="8467" y="7380"/>
                  </a:lnTo>
                  <a:cubicBezTo>
                    <a:pt x="8695" y="7266"/>
                    <a:pt x="8635" y="6935"/>
                    <a:pt x="8448" y="6935"/>
                  </a:cubicBezTo>
                  <a:cubicBezTo>
                    <a:pt x="8413" y="6935"/>
                    <a:pt x="8374" y="6947"/>
                    <a:pt x="8331" y="6973"/>
                  </a:cubicBezTo>
                  <a:cubicBezTo>
                    <a:pt x="7620" y="6973"/>
                    <a:pt x="7044" y="7244"/>
                    <a:pt x="6333" y="7380"/>
                  </a:cubicBezTo>
                  <a:cubicBezTo>
                    <a:pt x="6333" y="6973"/>
                    <a:pt x="6198" y="6669"/>
                    <a:pt x="5927" y="6398"/>
                  </a:cubicBezTo>
                  <a:cubicBezTo>
                    <a:pt x="6333" y="6262"/>
                    <a:pt x="6638" y="6127"/>
                    <a:pt x="6909" y="6127"/>
                  </a:cubicBezTo>
                  <a:cubicBezTo>
                    <a:pt x="7349" y="6127"/>
                    <a:pt x="7755" y="6127"/>
                    <a:pt x="8196" y="5957"/>
                  </a:cubicBezTo>
                  <a:cubicBezTo>
                    <a:pt x="8331" y="5957"/>
                    <a:pt x="8331" y="5957"/>
                    <a:pt x="8331" y="5822"/>
                  </a:cubicBezTo>
                  <a:close/>
                  <a:moveTo>
                    <a:pt x="8276" y="3697"/>
                  </a:moveTo>
                  <a:cubicBezTo>
                    <a:pt x="8387" y="3697"/>
                    <a:pt x="8497" y="3706"/>
                    <a:pt x="8602" y="3722"/>
                  </a:cubicBezTo>
                  <a:cubicBezTo>
                    <a:pt x="9449" y="3722"/>
                    <a:pt x="10160" y="4129"/>
                    <a:pt x="10566" y="4840"/>
                  </a:cubicBezTo>
                  <a:cubicBezTo>
                    <a:pt x="10566" y="4840"/>
                    <a:pt x="10566" y="4975"/>
                    <a:pt x="10735" y="4975"/>
                  </a:cubicBezTo>
                  <a:cubicBezTo>
                    <a:pt x="10871" y="5416"/>
                    <a:pt x="10871" y="5687"/>
                    <a:pt x="10871" y="5957"/>
                  </a:cubicBezTo>
                  <a:cubicBezTo>
                    <a:pt x="10735" y="5957"/>
                    <a:pt x="10735" y="6127"/>
                    <a:pt x="10871" y="6127"/>
                  </a:cubicBezTo>
                  <a:cubicBezTo>
                    <a:pt x="10566" y="6973"/>
                    <a:pt x="10024" y="7651"/>
                    <a:pt x="9042" y="7651"/>
                  </a:cubicBezTo>
                  <a:cubicBezTo>
                    <a:pt x="9178" y="7515"/>
                    <a:pt x="9313" y="7380"/>
                    <a:pt x="9313" y="7244"/>
                  </a:cubicBezTo>
                  <a:cubicBezTo>
                    <a:pt x="9449" y="6533"/>
                    <a:pt x="9042" y="5822"/>
                    <a:pt x="8602" y="5280"/>
                  </a:cubicBezTo>
                  <a:cubicBezTo>
                    <a:pt x="8331" y="4840"/>
                    <a:pt x="7891" y="4569"/>
                    <a:pt x="7349" y="4569"/>
                  </a:cubicBezTo>
                  <a:cubicBezTo>
                    <a:pt x="6909" y="4569"/>
                    <a:pt x="6638" y="4704"/>
                    <a:pt x="6502" y="4975"/>
                  </a:cubicBezTo>
                  <a:cubicBezTo>
                    <a:pt x="6621" y="4116"/>
                    <a:pt x="7492" y="3697"/>
                    <a:pt x="8276" y="3697"/>
                  </a:cubicBezTo>
                  <a:close/>
                  <a:moveTo>
                    <a:pt x="3187" y="5602"/>
                  </a:moveTo>
                  <a:cubicBezTo>
                    <a:pt x="3382" y="5602"/>
                    <a:pt x="3585" y="5629"/>
                    <a:pt x="3793" y="5687"/>
                  </a:cubicBezTo>
                  <a:cubicBezTo>
                    <a:pt x="4369" y="5687"/>
                    <a:pt x="4945" y="5957"/>
                    <a:pt x="5351" y="6533"/>
                  </a:cubicBezTo>
                  <a:cubicBezTo>
                    <a:pt x="5927" y="7244"/>
                    <a:pt x="6062" y="8802"/>
                    <a:pt x="4809" y="9073"/>
                  </a:cubicBezTo>
                  <a:cubicBezTo>
                    <a:pt x="4809" y="8802"/>
                    <a:pt x="4640" y="8667"/>
                    <a:pt x="4640" y="8362"/>
                  </a:cubicBezTo>
                  <a:cubicBezTo>
                    <a:pt x="4902" y="8245"/>
                    <a:pt x="4838" y="7928"/>
                    <a:pt x="4535" y="7928"/>
                  </a:cubicBezTo>
                  <a:cubicBezTo>
                    <a:pt x="4486" y="7928"/>
                    <a:pt x="4430" y="7937"/>
                    <a:pt x="4369" y="7955"/>
                  </a:cubicBezTo>
                  <a:cubicBezTo>
                    <a:pt x="4234" y="7515"/>
                    <a:pt x="3963" y="7244"/>
                    <a:pt x="3522" y="6973"/>
                  </a:cubicBezTo>
                  <a:cubicBezTo>
                    <a:pt x="3051" y="6724"/>
                    <a:pt x="2399" y="6497"/>
                    <a:pt x="1806" y="6497"/>
                  </a:cubicBezTo>
                  <a:cubicBezTo>
                    <a:pt x="1675" y="6497"/>
                    <a:pt x="1546" y="6509"/>
                    <a:pt x="1423" y="6533"/>
                  </a:cubicBezTo>
                  <a:cubicBezTo>
                    <a:pt x="1850" y="5973"/>
                    <a:pt x="2465" y="5602"/>
                    <a:pt x="3187" y="5602"/>
                  </a:cubicBezTo>
                  <a:close/>
                  <a:moveTo>
                    <a:pt x="39655" y="38704"/>
                  </a:moveTo>
                  <a:cubicBezTo>
                    <a:pt x="39657" y="38705"/>
                    <a:pt x="39659" y="38706"/>
                    <a:pt x="39661" y="38707"/>
                  </a:cubicBezTo>
                  <a:lnTo>
                    <a:pt x="39661" y="38707"/>
                  </a:lnTo>
                  <a:cubicBezTo>
                    <a:pt x="39607" y="38704"/>
                    <a:pt x="39558" y="38704"/>
                    <a:pt x="39520" y="38704"/>
                  </a:cubicBezTo>
                  <a:close/>
                  <a:moveTo>
                    <a:pt x="3116" y="7380"/>
                  </a:moveTo>
                  <a:cubicBezTo>
                    <a:pt x="3387" y="7515"/>
                    <a:pt x="3658" y="7820"/>
                    <a:pt x="3793" y="8091"/>
                  </a:cubicBezTo>
                  <a:cubicBezTo>
                    <a:pt x="3658" y="8091"/>
                    <a:pt x="3522" y="8091"/>
                    <a:pt x="3387" y="8226"/>
                  </a:cubicBezTo>
                  <a:lnTo>
                    <a:pt x="3116" y="8226"/>
                  </a:lnTo>
                  <a:cubicBezTo>
                    <a:pt x="3034" y="8190"/>
                    <a:pt x="2955" y="8173"/>
                    <a:pt x="2883" y="8173"/>
                  </a:cubicBezTo>
                  <a:cubicBezTo>
                    <a:pt x="2686" y="8173"/>
                    <a:pt x="2540" y="8299"/>
                    <a:pt x="2540" y="8497"/>
                  </a:cubicBezTo>
                  <a:cubicBezTo>
                    <a:pt x="2405" y="8497"/>
                    <a:pt x="2405" y="8802"/>
                    <a:pt x="2540" y="8802"/>
                  </a:cubicBezTo>
                  <a:cubicBezTo>
                    <a:pt x="3251" y="14728"/>
                    <a:pt x="4809" y="20654"/>
                    <a:pt x="6198" y="26581"/>
                  </a:cubicBezTo>
                  <a:cubicBezTo>
                    <a:pt x="7620" y="32507"/>
                    <a:pt x="9178" y="38433"/>
                    <a:pt x="11006" y="44224"/>
                  </a:cubicBezTo>
                  <a:cubicBezTo>
                    <a:pt x="10024" y="43513"/>
                    <a:pt x="8737" y="42937"/>
                    <a:pt x="7484" y="42226"/>
                  </a:cubicBezTo>
                  <a:cubicBezTo>
                    <a:pt x="6773" y="36740"/>
                    <a:pt x="4945" y="31220"/>
                    <a:pt x="3963" y="25734"/>
                  </a:cubicBezTo>
                  <a:cubicBezTo>
                    <a:pt x="2676" y="19943"/>
                    <a:pt x="1829" y="14017"/>
                    <a:pt x="983" y="8226"/>
                  </a:cubicBezTo>
                  <a:lnTo>
                    <a:pt x="983" y="8226"/>
                  </a:lnTo>
                  <a:cubicBezTo>
                    <a:pt x="1423" y="8497"/>
                    <a:pt x="1829" y="8667"/>
                    <a:pt x="2100" y="8802"/>
                  </a:cubicBezTo>
                  <a:cubicBezTo>
                    <a:pt x="2405" y="8802"/>
                    <a:pt x="2540" y="8362"/>
                    <a:pt x="2405" y="8226"/>
                  </a:cubicBezTo>
                  <a:cubicBezTo>
                    <a:pt x="2100" y="8091"/>
                    <a:pt x="1829" y="7955"/>
                    <a:pt x="1558" y="7820"/>
                  </a:cubicBezTo>
                  <a:cubicBezTo>
                    <a:pt x="1423" y="7820"/>
                    <a:pt x="1254" y="7651"/>
                    <a:pt x="1118" y="7515"/>
                  </a:cubicBezTo>
                  <a:cubicBezTo>
                    <a:pt x="1694" y="7515"/>
                    <a:pt x="2405" y="7515"/>
                    <a:pt x="2811" y="7380"/>
                  </a:cubicBezTo>
                  <a:close/>
                  <a:moveTo>
                    <a:pt x="29631" y="2436"/>
                  </a:moveTo>
                  <a:cubicBezTo>
                    <a:pt x="31054" y="8497"/>
                    <a:pt x="32882" y="14593"/>
                    <a:pt x="34576" y="20519"/>
                  </a:cubicBezTo>
                  <a:cubicBezTo>
                    <a:pt x="36133" y="26445"/>
                    <a:pt x="37386" y="32507"/>
                    <a:pt x="39520" y="38128"/>
                  </a:cubicBezTo>
                  <a:cubicBezTo>
                    <a:pt x="39350" y="38298"/>
                    <a:pt x="39215" y="38433"/>
                    <a:pt x="39079" y="38568"/>
                  </a:cubicBezTo>
                  <a:cubicBezTo>
                    <a:pt x="39079" y="38433"/>
                    <a:pt x="38944" y="38433"/>
                    <a:pt x="38809" y="38433"/>
                  </a:cubicBezTo>
                  <a:cubicBezTo>
                    <a:pt x="29902" y="40668"/>
                    <a:pt x="21030" y="42361"/>
                    <a:pt x="12124" y="44630"/>
                  </a:cubicBezTo>
                  <a:cubicBezTo>
                    <a:pt x="10431" y="38568"/>
                    <a:pt x="8602" y="32642"/>
                    <a:pt x="7180" y="26716"/>
                  </a:cubicBezTo>
                  <a:cubicBezTo>
                    <a:pt x="5791" y="20654"/>
                    <a:pt x="4809" y="14593"/>
                    <a:pt x="3251" y="8802"/>
                  </a:cubicBezTo>
                  <a:cubicBezTo>
                    <a:pt x="3387" y="8667"/>
                    <a:pt x="3387" y="8667"/>
                    <a:pt x="3522" y="8667"/>
                  </a:cubicBezTo>
                  <a:cubicBezTo>
                    <a:pt x="3658" y="8667"/>
                    <a:pt x="3963" y="8667"/>
                    <a:pt x="4098" y="8497"/>
                  </a:cubicBezTo>
                  <a:cubicBezTo>
                    <a:pt x="4234" y="8937"/>
                    <a:pt x="4234" y="9344"/>
                    <a:pt x="4234" y="9784"/>
                  </a:cubicBezTo>
                  <a:cubicBezTo>
                    <a:pt x="4166" y="9920"/>
                    <a:pt x="4310" y="9987"/>
                    <a:pt x="4471" y="9987"/>
                  </a:cubicBezTo>
                  <a:cubicBezTo>
                    <a:pt x="4631" y="9987"/>
                    <a:pt x="4809" y="9920"/>
                    <a:pt x="4809" y="9784"/>
                  </a:cubicBezTo>
                  <a:lnTo>
                    <a:pt x="4809" y="9649"/>
                  </a:lnTo>
                  <a:cubicBezTo>
                    <a:pt x="5927" y="9513"/>
                    <a:pt x="6502" y="8667"/>
                    <a:pt x="6502" y="7820"/>
                  </a:cubicBezTo>
                  <a:cubicBezTo>
                    <a:pt x="6909" y="7651"/>
                    <a:pt x="7484" y="7651"/>
                    <a:pt x="7891" y="7515"/>
                  </a:cubicBezTo>
                  <a:lnTo>
                    <a:pt x="7891" y="7515"/>
                  </a:lnTo>
                  <a:cubicBezTo>
                    <a:pt x="7755" y="7651"/>
                    <a:pt x="7755" y="7955"/>
                    <a:pt x="8026" y="8091"/>
                  </a:cubicBezTo>
                  <a:lnTo>
                    <a:pt x="8331" y="8091"/>
                  </a:lnTo>
                  <a:cubicBezTo>
                    <a:pt x="8331" y="8226"/>
                    <a:pt x="8331" y="8226"/>
                    <a:pt x="8467" y="8362"/>
                  </a:cubicBezTo>
                  <a:cubicBezTo>
                    <a:pt x="8638" y="8395"/>
                    <a:pt x="8805" y="8411"/>
                    <a:pt x="8965" y="8411"/>
                  </a:cubicBezTo>
                  <a:cubicBezTo>
                    <a:pt x="10259" y="8411"/>
                    <a:pt x="11157" y="7377"/>
                    <a:pt x="11277" y="6262"/>
                  </a:cubicBezTo>
                  <a:cubicBezTo>
                    <a:pt x="11486" y="6302"/>
                    <a:pt x="11694" y="6318"/>
                    <a:pt x="11902" y="6318"/>
                  </a:cubicBezTo>
                  <a:cubicBezTo>
                    <a:pt x="12405" y="6318"/>
                    <a:pt x="12908" y="6223"/>
                    <a:pt x="13411" y="6127"/>
                  </a:cubicBezTo>
                  <a:lnTo>
                    <a:pt x="13411" y="6127"/>
                  </a:lnTo>
                  <a:cubicBezTo>
                    <a:pt x="13411" y="6325"/>
                    <a:pt x="13338" y="6451"/>
                    <a:pt x="13126" y="6451"/>
                  </a:cubicBezTo>
                  <a:cubicBezTo>
                    <a:pt x="13049" y="6451"/>
                    <a:pt x="12953" y="6434"/>
                    <a:pt x="12835" y="6398"/>
                  </a:cubicBezTo>
                  <a:cubicBezTo>
                    <a:pt x="12564" y="6398"/>
                    <a:pt x="12429" y="6804"/>
                    <a:pt x="12700" y="6973"/>
                  </a:cubicBezTo>
                  <a:cubicBezTo>
                    <a:pt x="12767" y="7041"/>
                    <a:pt x="12835" y="7075"/>
                    <a:pt x="12903" y="7075"/>
                  </a:cubicBezTo>
                  <a:cubicBezTo>
                    <a:pt x="12970" y="7075"/>
                    <a:pt x="13038" y="7041"/>
                    <a:pt x="13106" y="6973"/>
                  </a:cubicBezTo>
                  <a:cubicBezTo>
                    <a:pt x="13275" y="7109"/>
                    <a:pt x="13275" y="7244"/>
                    <a:pt x="13546" y="7244"/>
                  </a:cubicBezTo>
                  <a:cubicBezTo>
                    <a:pt x="14393" y="7109"/>
                    <a:pt x="15104" y="6533"/>
                    <a:pt x="15375" y="5822"/>
                  </a:cubicBezTo>
                  <a:lnTo>
                    <a:pt x="15646" y="5822"/>
                  </a:lnTo>
                  <a:cubicBezTo>
                    <a:pt x="15950" y="5687"/>
                    <a:pt x="16221" y="5551"/>
                    <a:pt x="16492" y="5551"/>
                  </a:cubicBezTo>
                  <a:cubicBezTo>
                    <a:pt x="16714" y="6068"/>
                    <a:pt x="17221" y="6424"/>
                    <a:pt x="17807" y="6424"/>
                  </a:cubicBezTo>
                  <a:cubicBezTo>
                    <a:pt x="18027" y="6424"/>
                    <a:pt x="18259" y="6373"/>
                    <a:pt x="18490" y="6262"/>
                  </a:cubicBezTo>
                  <a:cubicBezTo>
                    <a:pt x="19032" y="6127"/>
                    <a:pt x="19472" y="5416"/>
                    <a:pt x="19472" y="4704"/>
                  </a:cubicBezTo>
                  <a:cubicBezTo>
                    <a:pt x="19879" y="4704"/>
                    <a:pt x="20183" y="4569"/>
                    <a:pt x="20590" y="4569"/>
                  </a:cubicBezTo>
                  <a:cubicBezTo>
                    <a:pt x="20862" y="5176"/>
                    <a:pt x="21444" y="5511"/>
                    <a:pt x="22049" y="5511"/>
                  </a:cubicBezTo>
                  <a:cubicBezTo>
                    <a:pt x="22423" y="5511"/>
                    <a:pt x="22806" y="5383"/>
                    <a:pt x="23130" y="5111"/>
                  </a:cubicBezTo>
                  <a:cubicBezTo>
                    <a:pt x="23570" y="4704"/>
                    <a:pt x="23705" y="4264"/>
                    <a:pt x="23705" y="3722"/>
                  </a:cubicBezTo>
                  <a:cubicBezTo>
                    <a:pt x="23908" y="3790"/>
                    <a:pt x="24120" y="3824"/>
                    <a:pt x="24332" y="3824"/>
                  </a:cubicBezTo>
                  <a:cubicBezTo>
                    <a:pt x="24543" y="3824"/>
                    <a:pt x="24755" y="3790"/>
                    <a:pt x="24958" y="3722"/>
                  </a:cubicBezTo>
                  <a:lnTo>
                    <a:pt x="24958" y="3722"/>
                  </a:lnTo>
                  <a:cubicBezTo>
                    <a:pt x="24958" y="3858"/>
                    <a:pt x="24823" y="3858"/>
                    <a:pt x="24823" y="3993"/>
                  </a:cubicBezTo>
                  <a:cubicBezTo>
                    <a:pt x="24687" y="3993"/>
                    <a:pt x="24687" y="4129"/>
                    <a:pt x="24687" y="4129"/>
                  </a:cubicBezTo>
                  <a:cubicBezTo>
                    <a:pt x="24687" y="4264"/>
                    <a:pt x="24687" y="4434"/>
                    <a:pt x="24823" y="4569"/>
                  </a:cubicBezTo>
                  <a:cubicBezTo>
                    <a:pt x="25175" y="4730"/>
                    <a:pt x="25520" y="4802"/>
                    <a:pt x="25844" y="4802"/>
                  </a:cubicBezTo>
                  <a:cubicBezTo>
                    <a:pt x="26957" y="4802"/>
                    <a:pt x="27833" y="3951"/>
                    <a:pt x="27938" y="2876"/>
                  </a:cubicBezTo>
                  <a:lnTo>
                    <a:pt x="29631" y="2436"/>
                  </a:lnTo>
                  <a:close/>
                  <a:moveTo>
                    <a:pt x="25415" y="0"/>
                  </a:moveTo>
                  <a:cubicBezTo>
                    <a:pt x="25265" y="0"/>
                    <a:pt x="25112" y="11"/>
                    <a:pt x="24958" y="31"/>
                  </a:cubicBezTo>
                  <a:cubicBezTo>
                    <a:pt x="24112" y="201"/>
                    <a:pt x="22994" y="878"/>
                    <a:pt x="23570" y="1894"/>
                  </a:cubicBezTo>
                  <a:cubicBezTo>
                    <a:pt x="23265" y="1894"/>
                    <a:pt x="23130" y="2029"/>
                    <a:pt x="22994" y="2029"/>
                  </a:cubicBezTo>
                  <a:cubicBezTo>
                    <a:pt x="22505" y="1447"/>
                    <a:pt x="21761" y="1057"/>
                    <a:pt x="21024" y="1057"/>
                  </a:cubicBezTo>
                  <a:cubicBezTo>
                    <a:pt x="20689" y="1057"/>
                    <a:pt x="20355" y="1138"/>
                    <a:pt x="20048" y="1318"/>
                  </a:cubicBezTo>
                  <a:cubicBezTo>
                    <a:pt x="19743" y="1454"/>
                    <a:pt x="18490" y="2740"/>
                    <a:pt x="19337" y="2876"/>
                  </a:cubicBezTo>
                  <a:lnTo>
                    <a:pt x="19032" y="2876"/>
                  </a:lnTo>
                  <a:cubicBezTo>
                    <a:pt x="18508" y="2189"/>
                    <a:pt x="17666" y="1753"/>
                    <a:pt x="16845" y="1753"/>
                  </a:cubicBezTo>
                  <a:cubicBezTo>
                    <a:pt x="16127" y="1753"/>
                    <a:pt x="15426" y="2086"/>
                    <a:pt x="14968" y="2876"/>
                  </a:cubicBezTo>
                  <a:cubicBezTo>
                    <a:pt x="14472" y="2427"/>
                    <a:pt x="13873" y="2221"/>
                    <a:pt x="13292" y="2221"/>
                  </a:cubicBezTo>
                  <a:cubicBezTo>
                    <a:pt x="12206" y="2221"/>
                    <a:pt x="11183" y="2938"/>
                    <a:pt x="11006" y="4129"/>
                  </a:cubicBezTo>
                  <a:cubicBezTo>
                    <a:pt x="11006" y="4264"/>
                    <a:pt x="11142" y="4264"/>
                    <a:pt x="11142" y="4264"/>
                  </a:cubicBezTo>
                  <a:lnTo>
                    <a:pt x="11142" y="4569"/>
                  </a:lnTo>
                  <a:cubicBezTo>
                    <a:pt x="11006" y="4434"/>
                    <a:pt x="10871" y="4264"/>
                    <a:pt x="10871" y="4129"/>
                  </a:cubicBezTo>
                  <a:cubicBezTo>
                    <a:pt x="10307" y="3458"/>
                    <a:pt x="9382" y="3063"/>
                    <a:pt x="8534" y="3063"/>
                  </a:cubicBezTo>
                  <a:cubicBezTo>
                    <a:pt x="8312" y="3063"/>
                    <a:pt x="8095" y="3091"/>
                    <a:pt x="7891" y="3147"/>
                  </a:cubicBezTo>
                  <a:cubicBezTo>
                    <a:pt x="6909" y="3418"/>
                    <a:pt x="5791" y="4129"/>
                    <a:pt x="6062" y="5280"/>
                  </a:cubicBezTo>
                  <a:cubicBezTo>
                    <a:pt x="6062" y="5416"/>
                    <a:pt x="6198" y="5416"/>
                    <a:pt x="6198" y="5416"/>
                  </a:cubicBezTo>
                  <a:cubicBezTo>
                    <a:pt x="6198" y="5511"/>
                    <a:pt x="6350" y="5607"/>
                    <a:pt x="6439" y="5607"/>
                  </a:cubicBezTo>
                  <a:cubicBezTo>
                    <a:pt x="6476" y="5607"/>
                    <a:pt x="6502" y="5591"/>
                    <a:pt x="6502" y="5551"/>
                  </a:cubicBezTo>
                  <a:cubicBezTo>
                    <a:pt x="6706" y="5196"/>
                    <a:pt x="6985" y="5052"/>
                    <a:pt x="7264" y="5052"/>
                  </a:cubicBezTo>
                  <a:cubicBezTo>
                    <a:pt x="7544" y="5052"/>
                    <a:pt x="7823" y="5196"/>
                    <a:pt x="8026" y="5416"/>
                  </a:cubicBezTo>
                  <a:lnTo>
                    <a:pt x="8196" y="5551"/>
                  </a:lnTo>
                  <a:cubicBezTo>
                    <a:pt x="8040" y="5526"/>
                    <a:pt x="7885" y="5515"/>
                    <a:pt x="7730" y="5515"/>
                  </a:cubicBezTo>
                  <a:cubicBezTo>
                    <a:pt x="7038" y="5515"/>
                    <a:pt x="6347" y="5736"/>
                    <a:pt x="5656" y="5957"/>
                  </a:cubicBezTo>
                  <a:cubicBezTo>
                    <a:pt x="5656" y="5822"/>
                    <a:pt x="5487" y="5687"/>
                    <a:pt x="5351" y="5551"/>
                  </a:cubicBezTo>
                  <a:cubicBezTo>
                    <a:pt x="4777" y="5172"/>
                    <a:pt x="4121" y="4984"/>
                    <a:pt x="3478" y="4984"/>
                  </a:cubicBezTo>
                  <a:cubicBezTo>
                    <a:pt x="2226" y="4984"/>
                    <a:pt x="1024" y="5699"/>
                    <a:pt x="576" y="7109"/>
                  </a:cubicBezTo>
                  <a:lnTo>
                    <a:pt x="576" y="7244"/>
                  </a:lnTo>
                  <a:cubicBezTo>
                    <a:pt x="520" y="7199"/>
                    <a:pt x="482" y="7184"/>
                    <a:pt x="452" y="7184"/>
                  </a:cubicBezTo>
                  <a:cubicBezTo>
                    <a:pt x="392" y="7184"/>
                    <a:pt x="362" y="7244"/>
                    <a:pt x="271" y="7244"/>
                  </a:cubicBezTo>
                  <a:cubicBezTo>
                    <a:pt x="1" y="7244"/>
                    <a:pt x="136" y="7515"/>
                    <a:pt x="271" y="7515"/>
                  </a:cubicBezTo>
                  <a:cubicBezTo>
                    <a:pt x="983" y="13306"/>
                    <a:pt x="1965" y="19097"/>
                    <a:pt x="2947" y="24752"/>
                  </a:cubicBezTo>
                  <a:cubicBezTo>
                    <a:pt x="3522" y="27698"/>
                    <a:pt x="4098" y="30678"/>
                    <a:pt x="4809" y="33624"/>
                  </a:cubicBezTo>
                  <a:cubicBezTo>
                    <a:pt x="5487" y="36435"/>
                    <a:pt x="5927" y="39550"/>
                    <a:pt x="7044" y="42361"/>
                  </a:cubicBezTo>
                  <a:cubicBezTo>
                    <a:pt x="6909" y="42531"/>
                    <a:pt x="6773" y="42801"/>
                    <a:pt x="7044" y="42937"/>
                  </a:cubicBezTo>
                  <a:cubicBezTo>
                    <a:pt x="8467" y="43648"/>
                    <a:pt x="10024" y="44630"/>
                    <a:pt x="11413" y="45206"/>
                  </a:cubicBezTo>
                  <a:cubicBezTo>
                    <a:pt x="11526" y="45206"/>
                    <a:pt x="11623" y="45266"/>
                    <a:pt x="11716" y="45266"/>
                  </a:cubicBezTo>
                  <a:cubicBezTo>
                    <a:pt x="11763" y="45266"/>
                    <a:pt x="11808" y="45251"/>
                    <a:pt x="11853" y="45206"/>
                  </a:cubicBezTo>
                  <a:cubicBezTo>
                    <a:pt x="11853" y="45341"/>
                    <a:pt x="11988" y="45341"/>
                    <a:pt x="11988" y="45341"/>
                  </a:cubicBezTo>
                  <a:cubicBezTo>
                    <a:pt x="21165" y="43919"/>
                    <a:pt x="30207" y="41684"/>
                    <a:pt x="39079" y="39415"/>
                  </a:cubicBezTo>
                  <a:lnTo>
                    <a:pt x="39215" y="39280"/>
                  </a:lnTo>
                  <a:lnTo>
                    <a:pt x="39926" y="39280"/>
                  </a:lnTo>
                  <a:cubicBezTo>
                    <a:pt x="40197" y="39280"/>
                    <a:pt x="40366" y="38839"/>
                    <a:pt x="40062" y="38839"/>
                  </a:cubicBezTo>
                  <a:cubicBezTo>
                    <a:pt x="40023" y="38801"/>
                    <a:pt x="39973" y="38773"/>
                    <a:pt x="39918" y="38753"/>
                  </a:cubicBezTo>
                  <a:lnTo>
                    <a:pt x="39918" y="38753"/>
                  </a:lnTo>
                  <a:cubicBezTo>
                    <a:pt x="40064" y="38730"/>
                    <a:pt x="40150" y="38611"/>
                    <a:pt x="40062" y="38433"/>
                  </a:cubicBezTo>
                  <a:cubicBezTo>
                    <a:pt x="39079" y="32371"/>
                    <a:pt x="36980" y="26276"/>
                    <a:pt x="35422" y="20214"/>
                  </a:cubicBezTo>
                  <a:cubicBezTo>
                    <a:pt x="33729" y="14288"/>
                    <a:pt x="32307" y="8091"/>
                    <a:pt x="30478" y="2165"/>
                  </a:cubicBezTo>
                  <a:cubicBezTo>
                    <a:pt x="30399" y="2006"/>
                    <a:pt x="30261" y="1940"/>
                    <a:pt x="30107" y="1940"/>
                  </a:cubicBezTo>
                  <a:cubicBezTo>
                    <a:pt x="29997" y="1940"/>
                    <a:pt x="29879" y="1973"/>
                    <a:pt x="29767" y="2029"/>
                  </a:cubicBezTo>
                  <a:cubicBezTo>
                    <a:pt x="29767" y="1894"/>
                    <a:pt x="29631" y="1894"/>
                    <a:pt x="29631" y="1894"/>
                  </a:cubicBezTo>
                  <a:cubicBezTo>
                    <a:pt x="29056" y="1454"/>
                    <a:pt x="28514" y="1183"/>
                    <a:pt x="27938" y="742"/>
                  </a:cubicBezTo>
                  <a:cubicBezTo>
                    <a:pt x="27803" y="742"/>
                    <a:pt x="27667" y="878"/>
                    <a:pt x="27498" y="1047"/>
                  </a:cubicBezTo>
                  <a:cubicBezTo>
                    <a:pt x="27038" y="329"/>
                    <a:pt x="26261" y="0"/>
                    <a:pt x="2541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89"/>
                <a:buFont typeface="Arial"/>
                <a:buNone/>
              </a:pPr>
              <a:endParaRPr sz="2489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1" name="Google Shape;241;p51"/>
            <p:cNvSpPr/>
            <p:nvPr/>
          </p:nvSpPr>
          <p:spPr>
            <a:xfrm>
              <a:off x="4025950" y="652400"/>
              <a:ext cx="521475" cy="100525"/>
            </a:xfrm>
            <a:custGeom>
              <a:avLst/>
              <a:gdLst/>
              <a:ahLst/>
              <a:cxnLst/>
              <a:rect l="l" t="t" r="r" b="b"/>
              <a:pathLst>
                <a:path w="20859" h="4021" extrusionOk="0">
                  <a:moveTo>
                    <a:pt x="20539" y="1"/>
                  </a:moveTo>
                  <a:cubicBezTo>
                    <a:pt x="20511" y="1"/>
                    <a:pt x="20481" y="7"/>
                    <a:pt x="20450" y="21"/>
                  </a:cubicBezTo>
                  <a:cubicBezTo>
                    <a:pt x="13677" y="1139"/>
                    <a:pt x="6904" y="2290"/>
                    <a:pt x="131" y="3679"/>
                  </a:cubicBezTo>
                  <a:cubicBezTo>
                    <a:pt x="21" y="3816"/>
                    <a:pt x="1" y="4020"/>
                    <a:pt x="69" y="4020"/>
                  </a:cubicBezTo>
                  <a:cubicBezTo>
                    <a:pt x="85" y="4020"/>
                    <a:pt x="106" y="4009"/>
                    <a:pt x="131" y="3983"/>
                  </a:cubicBezTo>
                  <a:cubicBezTo>
                    <a:pt x="7039" y="3001"/>
                    <a:pt x="13812" y="1850"/>
                    <a:pt x="20585" y="597"/>
                  </a:cubicBezTo>
                  <a:cubicBezTo>
                    <a:pt x="20858" y="476"/>
                    <a:pt x="20778" y="1"/>
                    <a:pt x="2053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89"/>
                <a:buFont typeface="Arial"/>
                <a:buNone/>
              </a:pPr>
              <a:endParaRPr sz="2489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2" name="Google Shape;242;p51"/>
            <p:cNvSpPr/>
            <p:nvPr/>
          </p:nvSpPr>
          <p:spPr>
            <a:xfrm>
              <a:off x="4100425" y="797150"/>
              <a:ext cx="485525" cy="96350"/>
            </a:xfrm>
            <a:custGeom>
              <a:avLst/>
              <a:gdLst/>
              <a:ahLst/>
              <a:cxnLst/>
              <a:rect l="l" t="t" r="r" b="b"/>
              <a:pathLst>
                <a:path w="19421" h="3854" extrusionOk="0">
                  <a:moveTo>
                    <a:pt x="19017" y="1"/>
                  </a:moveTo>
                  <a:cubicBezTo>
                    <a:pt x="18979" y="1"/>
                    <a:pt x="18937" y="7"/>
                    <a:pt x="18893" y="22"/>
                  </a:cubicBezTo>
                  <a:cubicBezTo>
                    <a:pt x="12696" y="1444"/>
                    <a:pt x="6465" y="2562"/>
                    <a:pt x="132" y="3544"/>
                  </a:cubicBezTo>
                  <a:cubicBezTo>
                    <a:pt x="19" y="3544"/>
                    <a:pt x="0" y="3854"/>
                    <a:pt x="77" y="3854"/>
                  </a:cubicBezTo>
                  <a:cubicBezTo>
                    <a:pt x="92" y="3854"/>
                    <a:pt x="110" y="3842"/>
                    <a:pt x="132" y="3815"/>
                  </a:cubicBezTo>
                  <a:cubicBezTo>
                    <a:pt x="6465" y="3138"/>
                    <a:pt x="12831" y="1986"/>
                    <a:pt x="19028" y="598"/>
                  </a:cubicBezTo>
                  <a:cubicBezTo>
                    <a:pt x="19420" y="447"/>
                    <a:pt x="19329" y="1"/>
                    <a:pt x="1901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89"/>
                <a:buFont typeface="Arial"/>
                <a:buNone/>
              </a:pPr>
              <a:endParaRPr sz="2489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3" name="Google Shape;243;p51"/>
            <p:cNvSpPr/>
            <p:nvPr/>
          </p:nvSpPr>
          <p:spPr>
            <a:xfrm>
              <a:off x="4128275" y="934850"/>
              <a:ext cx="496975" cy="120225"/>
            </a:xfrm>
            <a:custGeom>
              <a:avLst/>
              <a:gdLst/>
              <a:ahLst/>
              <a:cxnLst/>
              <a:rect l="l" t="t" r="r" b="b"/>
              <a:pathLst>
                <a:path w="19879" h="4809" extrusionOk="0">
                  <a:moveTo>
                    <a:pt x="19337" y="0"/>
                  </a:moveTo>
                  <a:cubicBezTo>
                    <a:pt x="12970" y="1422"/>
                    <a:pt x="6638" y="2845"/>
                    <a:pt x="271" y="4402"/>
                  </a:cubicBezTo>
                  <a:cubicBezTo>
                    <a:pt x="0" y="4402"/>
                    <a:pt x="136" y="4809"/>
                    <a:pt x="407" y="4809"/>
                  </a:cubicBezTo>
                  <a:cubicBezTo>
                    <a:pt x="6773" y="3556"/>
                    <a:pt x="13106" y="2269"/>
                    <a:pt x="19472" y="576"/>
                  </a:cubicBezTo>
                  <a:cubicBezTo>
                    <a:pt x="19878" y="576"/>
                    <a:pt x="19743" y="0"/>
                    <a:pt x="1933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89"/>
                <a:buFont typeface="Arial"/>
                <a:buNone/>
              </a:pPr>
              <a:endParaRPr sz="2489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4" name="Google Shape;244;p51"/>
            <p:cNvSpPr/>
            <p:nvPr/>
          </p:nvSpPr>
          <p:spPr>
            <a:xfrm>
              <a:off x="4173975" y="1111100"/>
              <a:ext cx="485875" cy="77750"/>
            </a:xfrm>
            <a:custGeom>
              <a:avLst/>
              <a:gdLst/>
              <a:ahLst/>
              <a:cxnLst/>
              <a:rect l="l" t="t" r="r" b="b"/>
              <a:pathLst>
                <a:path w="19435" h="3110" extrusionOk="0">
                  <a:moveTo>
                    <a:pt x="19171" y="0"/>
                  </a:moveTo>
                  <a:cubicBezTo>
                    <a:pt x="19139" y="0"/>
                    <a:pt x="19104" y="9"/>
                    <a:pt x="19066" y="28"/>
                  </a:cubicBezTo>
                  <a:cubicBezTo>
                    <a:pt x="12700" y="874"/>
                    <a:pt x="6503" y="1992"/>
                    <a:pt x="136" y="2838"/>
                  </a:cubicBezTo>
                  <a:cubicBezTo>
                    <a:pt x="1" y="2838"/>
                    <a:pt x="1" y="3109"/>
                    <a:pt x="136" y="3109"/>
                  </a:cubicBezTo>
                  <a:cubicBezTo>
                    <a:pt x="6503" y="2432"/>
                    <a:pt x="12971" y="1721"/>
                    <a:pt x="19202" y="434"/>
                  </a:cubicBezTo>
                  <a:cubicBezTo>
                    <a:pt x="19435" y="317"/>
                    <a:pt x="19367" y="0"/>
                    <a:pt x="1917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89"/>
                <a:buFont typeface="Arial"/>
                <a:buNone/>
              </a:pPr>
              <a:endParaRPr sz="2489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5" name="Google Shape;245;p51"/>
            <p:cNvSpPr/>
            <p:nvPr/>
          </p:nvSpPr>
          <p:spPr>
            <a:xfrm>
              <a:off x="4240875" y="1266700"/>
              <a:ext cx="398775" cy="95700"/>
            </a:xfrm>
            <a:custGeom>
              <a:avLst/>
              <a:gdLst/>
              <a:ahLst/>
              <a:cxnLst/>
              <a:rect l="l" t="t" r="r" b="b"/>
              <a:pathLst>
                <a:path w="15951" h="3828" extrusionOk="0">
                  <a:moveTo>
                    <a:pt x="15544" y="1"/>
                  </a:moveTo>
                  <a:cubicBezTo>
                    <a:pt x="10464" y="1118"/>
                    <a:pt x="5385" y="2270"/>
                    <a:pt x="305" y="3387"/>
                  </a:cubicBezTo>
                  <a:cubicBezTo>
                    <a:pt x="0" y="3387"/>
                    <a:pt x="136" y="3827"/>
                    <a:pt x="305" y="3827"/>
                  </a:cubicBezTo>
                  <a:cubicBezTo>
                    <a:pt x="5520" y="2981"/>
                    <a:pt x="10600" y="1829"/>
                    <a:pt x="15679" y="576"/>
                  </a:cubicBezTo>
                  <a:cubicBezTo>
                    <a:pt x="15950" y="576"/>
                    <a:pt x="15815" y="1"/>
                    <a:pt x="1554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89"/>
                <a:buFont typeface="Arial"/>
                <a:buNone/>
              </a:pPr>
              <a:endParaRPr sz="2489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6" name="Google Shape;246;p51"/>
            <p:cNvSpPr/>
            <p:nvPr/>
          </p:nvSpPr>
          <p:spPr>
            <a:xfrm>
              <a:off x="4040225" y="1326825"/>
              <a:ext cx="49125" cy="198675"/>
            </a:xfrm>
            <a:custGeom>
              <a:avLst/>
              <a:gdLst/>
              <a:ahLst/>
              <a:cxnLst/>
              <a:rect l="l" t="t" r="r" b="b"/>
              <a:pathLst>
                <a:path w="1965" h="7947" extrusionOk="0">
                  <a:moveTo>
                    <a:pt x="0" y="0"/>
                  </a:moveTo>
                  <a:lnTo>
                    <a:pt x="0" y="0"/>
                  </a:lnTo>
                  <a:cubicBezTo>
                    <a:pt x="542" y="2540"/>
                    <a:pt x="0" y="5655"/>
                    <a:pt x="1829" y="7890"/>
                  </a:cubicBezTo>
                  <a:cubicBezTo>
                    <a:pt x="1829" y="7930"/>
                    <a:pt x="1841" y="7946"/>
                    <a:pt x="1857" y="7946"/>
                  </a:cubicBezTo>
                  <a:cubicBezTo>
                    <a:pt x="1897" y="7946"/>
                    <a:pt x="1965" y="7851"/>
                    <a:pt x="1965" y="7755"/>
                  </a:cubicBezTo>
                  <a:cubicBezTo>
                    <a:pt x="407" y="5486"/>
                    <a:pt x="847" y="2540"/>
                    <a:pt x="0" y="0"/>
                  </a:cubicBezTo>
                  <a:close/>
                </a:path>
              </a:pathLst>
            </a:custGeom>
            <a:solidFill>
              <a:srgbClr val="1E71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89"/>
                <a:buFont typeface="Arial"/>
                <a:buNone/>
              </a:pPr>
              <a:endParaRPr sz="2489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7" name="Google Shape;247;p51"/>
            <p:cNvSpPr/>
            <p:nvPr/>
          </p:nvSpPr>
          <p:spPr>
            <a:xfrm>
              <a:off x="3952175" y="921300"/>
              <a:ext cx="59300" cy="299725"/>
            </a:xfrm>
            <a:custGeom>
              <a:avLst/>
              <a:gdLst/>
              <a:ahLst/>
              <a:cxnLst/>
              <a:rect l="l" t="t" r="r" b="b"/>
              <a:pathLst>
                <a:path w="2372" h="11989" extrusionOk="0">
                  <a:moveTo>
                    <a:pt x="136" y="0"/>
                  </a:moveTo>
                  <a:cubicBezTo>
                    <a:pt x="136" y="0"/>
                    <a:pt x="1" y="0"/>
                    <a:pt x="1" y="136"/>
                  </a:cubicBezTo>
                  <a:cubicBezTo>
                    <a:pt x="407" y="4098"/>
                    <a:pt x="1254" y="8026"/>
                    <a:pt x="2371" y="11988"/>
                  </a:cubicBezTo>
                  <a:cubicBezTo>
                    <a:pt x="1389" y="8026"/>
                    <a:pt x="678" y="4098"/>
                    <a:pt x="13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89"/>
                <a:buFont typeface="Arial"/>
                <a:buNone/>
              </a:pPr>
              <a:endParaRPr sz="2489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8" name="Google Shape;248;p51"/>
            <p:cNvSpPr/>
            <p:nvPr/>
          </p:nvSpPr>
          <p:spPr>
            <a:xfrm>
              <a:off x="2491800" y="863875"/>
              <a:ext cx="620575" cy="552350"/>
            </a:xfrm>
            <a:custGeom>
              <a:avLst/>
              <a:gdLst/>
              <a:ahLst/>
              <a:cxnLst/>
              <a:rect l="l" t="t" r="r" b="b"/>
              <a:pathLst>
                <a:path w="24823" h="22094" extrusionOk="0">
                  <a:moveTo>
                    <a:pt x="19242" y="0"/>
                  </a:moveTo>
                  <a:cubicBezTo>
                    <a:pt x="17652" y="0"/>
                    <a:pt x="16018" y="238"/>
                    <a:pt x="14799" y="299"/>
                  </a:cubicBezTo>
                  <a:cubicBezTo>
                    <a:pt x="11548" y="469"/>
                    <a:pt x="8162" y="875"/>
                    <a:pt x="5215" y="2568"/>
                  </a:cubicBezTo>
                  <a:cubicBezTo>
                    <a:pt x="2947" y="3990"/>
                    <a:pt x="542" y="6090"/>
                    <a:pt x="271" y="9070"/>
                  </a:cubicBezTo>
                  <a:cubicBezTo>
                    <a:pt x="0" y="12456"/>
                    <a:pt x="407" y="16249"/>
                    <a:pt x="847" y="19636"/>
                  </a:cubicBezTo>
                  <a:cubicBezTo>
                    <a:pt x="1044" y="20668"/>
                    <a:pt x="1758" y="21094"/>
                    <a:pt x="2524" y="21094"/>
                  </a:cubicBezTo>
                  <a:cubicBezTo>
                    <a:pt x="2813" y="21094"/>
                    <a:pt x="3109" y="21034"/>
                    <a:pt x="3387" y="20922"/>
                  </a:cubicBezTo>
                  <a:cubicBezTo>
                    <a:pt x="4640" y="21193"/>
                    <a:pt x="5927" y="21193"/>
                    <a:pt x="7315" y="21329"/>
                  </a:cubicBezTo>
                  <a:lnTo>
                    <a:pt x="12835" y="21904"/>
                  </a:lnTo>
                  <a:cubicBezTo>
                    <a:pt x="13594" y="21979"/>
                    <a:pt x="14364" y="22093"/>
                    <a:pt x="15138" y="22093"/>
                  </a:cubicBezTo>
                  <a:cubicBezTo>
                    <a:pt x="15779" y="22093"/>
                    <a:pt x="16423" y="22014"/>
                    <a:pt x="17068" y="21769"/>
                  </a:cubicBezTo>
                  <a:cubicBezTo>
                    <a:pt x="18456" y="21329"/>
                    <a:pt x="20014" y="20482"/>
                    <a:pt x="21165" y="19636"/>
                  </a:cubicBezTo>
                  <a:cubicBezTo>
                    <a:pt x="24112" y="17807"/>
                    <a:pt x="23976" y="14285"/>
                    <a:pt x="24247" y="11170"/>
                  </a:cubicBezTo>
                  <a:cubicBezTo>
                    <a:pt x="24382" y="9341"/>
                    <a:pt x="24552" y="7648"/>
                    <a:pt x="24552" y="5819"/>
                  </a:cubicBezTo>
                  <a:cubicBezTo>
                    <a:pt x="24687" y="4397"/>
                    <a:pt x="24823" y="2839"/>
                    <a:pt x="23976" y="1722"/>
                  </a:cubicBezTo>
                  <a:cubicBezTo>
                    <a:pt x="22981" y="339"/>
                    <a:pt x="21142" y="0"/>
                    <a:pt x="1924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89"/>
                <a:buFont typeface="Arial"/>
                <a:buNone/>
              </a:pPr>
              <a:endParaRPr sz="2489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9" name="Google Shape;249;p51"/>
            <p:cNvSpPr/>
            <p:nvPr/>
          </p:nvSpPr>
          <p:spPr>
            <a:xfrm>
              <a:off x="2516350" y="898025"/>
              <a:ext cx="571475" cy="495700"/>
            </a:xfrm>
            <a:custGeom>
              <a:avLst/>
              <a:gdLst/>
              <a:ahLst/>
              <a:cxnLst/>
              <a:rect l="l" t="t" r="r" b="b"/>
              <a:pathLst>
                <a:path w="22859" h="19828" extrusionOk="0">
                  <a:moveTo>
                    <a:pt x="19968" y="923"/>
                  </a:moveTo>
                  <a:cubicBezTo>
                    <a:pt x="20634" y="923"/>
                    <a:pt x="21297" y="1001"/>
                    <a:pt x="21707" y="1642"/>
                  </a:cubicBezTo>
                  <a:cubicBezTo>
                    <a:pt x="22012" y="2184"/>
                    <a:pt x="21877" y="3742"/>
                    <a:pt x="21877" y="4453"/>
                  </a:cubicBezTo>
                  <a:cubicBezTo>
                    <a:pt x="21877" y="8110"/>
                    <a:pt x="21301" y="11937"/>
                    <a:pt x="20590" y="15594"/>
                  </a:cubicBezTo>
                  <a:lnTo>
                    <a:pt x="20454" y="15594"/>
                  </a:lnTo>
                  <a:cubicBezTo>
                    <a:pt x="19102" y="15337"/>
                    <a:pt x="17763" y="15242"/>
                    <a:pt x="16420" y="15242"/>
                  </a:cubicBezTo>
                  <a:cubicBezTo>
                    <a:pt x="15645" y="15242"/>
                    <a:pt x="14869" y="15274"/>
                    <a:pt x="14088" y="15323"/>
                  </a:cubicBezTo>
                  <a:lnTo>
                    <a:pt x="10871" y="15323"/>
                  </a:lnTo>
                  <a:cubicBezTo>
                    <a:pt x="10651" y="15323"/>
                    <a:pt x="9838" y="15357"/>
                    <a:pt x="8974" y="15357"/>
                  </a:cubicBezTo>
                  <a:cubicBezTo>
                    <a:pt x="8111" y="15357"/>
                    <a:pt x="7197" y="15323"/>
                    <a:pt x="6773" y="15188"/>
                  </a:cubicBezTo>
                  <a:cubicBezTo>
                    <a:pt x="6773" y="15019"/>
                    <a:pt x="6638" y="15019"/>
                    <a:pt x="6469" y="15019"/>
                  </a:cubicBezTo>
                  <a:cubicBezTo>
                    <a:pt x="6638" y="11632"/>
                    <a:pt x="6469" y="8110"/>
                    <a:pt x="6469" y="4724"/>
                  </a:cubicBezTo>
                  <a:cubicBezTo>
                    <a:pt x="6469" y="3606"/>
                    <a:pt x="6062" y="2184"/>
                    <a:pt x="7484" y="1473"/>
                  </a:cubicBezTo>
                  <a:cubicBezTo>
                    <a:pt x="8026" y="1202"/>
                    <a:pt x="9178" y="1338"/>
                    <a:pt x="9719" y="1202"/>
                  </a:cubicBezTo>
                  <a:cubicBezTo>
                    <a:pt x="11413" y="1067"/>
                    <a:pt x="12970" y="1067"/>
                    <a:pt x="14528" y="931"/>
                  </a:cubicBezTo>
                  <a:lnTo>
                    <a:pt x="19337" y="931"/>
                  </a:lnTo>
                  <a:cubicBezTo>
                    <a:pt x="19542" y="931"/>
                    <a:pt x="19755" y="923"/>
                    <a:pt x="19968" y="923"/>
                  </a:cubicBezTo>
                  <a:close/>
                  <a:moveTo>
                    <a:pt x="5791" y="1778"/>
                  </a:moveTo>
                  <a:lnTo>
                    <a:pt x="5791" y="1778"/>
                  </a:lnTo>
                  <a:cubicBezTo>
                    <a:pt x="5622" y="2489"/>
                    <a:pt x="5791" y="3471"/>
                    <a:pt x="5791" y="3877"/>
                  </a:cubicBezTo>
                  <a:lnTo>
                    <a:pt x="5791" y="7128"/>
                  </a:lnTo>
                  <a:cubicBezTo>
                    <a:pt x="5791" y="9804"/>
                    <a:pt x="5927" y="12343"/>
                    <a:pt x="6062" y="15019"/>
                  </a:cubicBezTo>
                  <a:cubicBezTo>
                    <a:pt x="6062" y="15188"/>
                    <a:pt x="6062" y="15188"/>
                    <a:pt x="6198" y="15188"/>
                  </a:cubicBezTo>
                  <a:cubicBezTo>
                    <a:pt x="5351" y="15865"/>
                    <a:pt x="4640" y="16576"/>
                    <a:pt x="3929" y="17287"/>
                  </a:cubicBezTo>
                  <a:cubicBezTo>
                    <a:pt x="3330" y="17803"/>
                    <a:pt x="2581" y="18483"/>
                    <a:pt x="1957" y="18483"/>
                  </a:cubicBezTo>
                  <a:cubicBezTo>
                    <a:pt x="1556" y="18483"/>
                    <a:pt x="1207" y="18203"/>
                    <a:pt x="983" y="17423"/>
                  </a:cubicBezTo>
                  <a:cubicBezTo>
                    <a:pt x="407" y="15594"/>
                    <a:pt x="712" y="13495"/>
                    <a:pt x="712" y="11632"/>
                  </a:cubicBezTo>
                  <a:cubicBezTo>
                    <a:pt x="712" y="9668"/>
                    <a:pt x="407" y="7128"/>
                    <a:pt x="1558" y="5435"/>
                  </a:cubicBezTo>
                  <a:cubicBezTo>
                    <a:pt x="2540" y="3877"/>
                    <a:pt x="4233" y="2895"/>
                    <a:pt x="5791" y="1778"/>
                  </a:cubicBezTo>
                  <a:close/>
                  <a:moveTo>
                    <a:pt x="6638" y="15730"/>
                  </a:moveTo>
                  <a:cubicBezTo>
                    <a:pt x="7096" y="16062"/>
                    <a:pt x="7864" y="16150"/>
                    <a:pt x="8639" y="16150"/>
                  </a:cubicBezTo>
                  <a:cubicBezTo>
                    <a:pt x="9525" y="16150"/>
                    <a:pt x="10419" y="16035"/>
                    <a:pt x="10871" y="16035"/>
                  </a:cubicBezTo>
                  <a:cubicBezTo>
                    <a:pt x="13817" y="16035"/>
                    <a:pt x="16932" y="16035"/>
                    <a:pt x="19879" y="16170"/>
                  </a:cubicBezTo>
                  <a:cubicBezTo>
                    <a:pt x="18761" y="17017"/>
                    <a:pt x="17779" y="17999"/>
                    <a:pt x="16932" y="19116"/>
                  </a:cubicBezTo>
                  <a:lnTo>
                    <a:pt x="16797" y="19116"/>
                  </a:lnTo>
                  <a:cubicBezTo>
                    <a:pt x="14562" y="18776"/>
                    <a:pt x="12296" y="18599"/>
                    <a:pt x="10033" y="18599"/>
                  </a:cubicBezTo>
                  <a:cubicBezTo>
                    <a:pt x="7563" y="18599"/>
                    <a:pt x="5096" y="18810"/>
                    <a:pt x="2676" y="19252"/>
                  </a:cubicBezTo>
                  <a:cubicBezTo>
                    <a:pt x="4098" y="18405"/>
                    <a:pt x="5486" y="16881"/>
                    <a:pt x="6638" y="15730"/>
                  </a:cubicBezTo>
                  <a:close/>
                  <a:moveTo>
                    <a:pt x="19461" y="0"/>
                  </a:moveTo>
                  <a:cubicBezTo>
                    <a:pt x="18135" y="0"/>
                    <a:pt x="16660" y="220"/>
                    <a:pt x="15781" y="220"/>
                  </a:cubicBezTo>
                  <a:cubicBezTo>
                    <a:pt x="13546" y="220"/>
                    <a:pt x="11277" y="356"/>
                    <a:pt x="9008" y="626"/>
                  </a:cubicBezTo>
                  <a:cubicBezTo>
                    <a:pt x="8466" y="626"/>
                    <a:pt x="7180" y="626"/>
                    <a:pt x="6333" y="931"/>
                  </a:cubicBezTo>
                  <a:lnTo>
                    <a:pt x="6198" y="931"/>
                  </a:lnTo>
                  <a:cubicBezTo>
                    <a:pt x="4233" y="2049"/>
                    <a:pt x="1558" y="3606"/>
                    <a:pt x="542" y="5706"/>
                  </a:cubicBezTo>
                  <a:cubicBezTo>
                    <a:pt x="1" y="6993"/>
                    <a:pt x="1" y="8246"/>
                    <a:pt x="1" y="9668"/>
                  </a:cubicBezTo>
                  <a:lnTo>
                    <a:pt x="1" y="15019"/>
                  </a:lnTo>
                  <a:cubicBezTo>
                    <a:pt x="136" y="16035"/>
                    <a:pt x="136" y="19116"/>
                    <a:pt x="1558" y="19556"/>
                  </a:cubicBezTo>
                  <a:cubicBezTo>
                    <a:pt x="1558" y="19692"/>
                    <a:pt x="1694" y="19827"/>
                    <a:pt x="1829" y="19827"/>
                  </a:cubicBezTo>
                  <a:cubicBezTo>
                    <a:pt x="4756" y="19406"/>
                    <a:pt x="7683" y="19140"/>
                    <a:pt x="10638" y="19140"/>
                  </a:cubicBezTo>
                  <a:cubicBezTo>
                    <a:pt x="12675" y="19140"/>
                    <a:pt x="14725" y="19266"/>
                    <a:pt x="16797" y="19556"/>
                  </a:cubicBezTo>
                  <a:lnTo>
                    <a:pt x="17203" y="19556"/>
                  </a:lnTo>
                  <a:cubicBezTo>
                    <a:pt x="18321" y="18405"/>
                    <a:pt x="19472" y="17423"/>
                    <a:pt x="20725" y="16305"/>
                  </a:cubicBezTo>
                  <a:lnTo>
                    <a:pt x="20725" y="16170"/>
                  </a:lnTo>
                  <a:cubicBezTo>
                    <a:pt x="21030" y="16170"/>
                    <a:pt x="21165" y="16170"/>
                    <a:pt x="21301" y="15865"/>
                  </a:cubicBezTo>
                  <a:cubicBezTo>
                    <a:pt x="22012" y="11497"/>
                    <a:pt x="22859" y="6857"/>
                    <a:pt x="22554" y="2320"/>
                  </a:cubicBezTo>
                  <a:cubicBezTo>
                    <a:pt x="22418" y="1473"/>
                    <a:pt x="22418" y="796"/>
                    <a:pt x="21572" y="356"/>
                  </a:cubicBezTo>
                  <a:cubicBezTo>
                    <a:pt x="21042" y="84"/>
                    <a:pt x="20280" y="0"/>
                    <a:pt x="1946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89"/>
                <a:buFont typeface="Arial"/>
                <a:buNone/>
              </a:pPr>
              <a:endParaRPr sz="2489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0" name="Google Shape;250;p51"/>
            <p:cNvSpPr/>
            <p:nvPr/>
          </p:nvSpPr>
          <p:spPr>
            <a:xfrm>
              <a:off x="2607775" y="221500"/>
              <a:ext cx="781425" cy="1229425"/>
            </a:xfrm>
            <a:custGeom>
              <a:avLst/>
              <a:gdLst/>
              <a:ahLst/>
              <a:cxnLst/>
              <a:rect l="l" t="t" r="r" b="b"/>
              <a:pathLst>
                <a:path w="31257" h="49177" extrusionOk="0">
                  <a:moveTo>
                    <a:pt x="3280" y="0"/>
                  </a:moveTo>
                  <a:cubicBezTo>
                    <a:pt x="2946" y="0"/>
                    <a:pt x="2609" y="18"/>
                    <a:pt x="2270" y="54"/>
                  </a:cubicBezTo>
                  <a:cubicBezTo>
                    <a:pt x="983" y="190"/>
                    <a:pt x="1" y="2154"/>
                    <a:pt x="1288" y="3001"/>
                  </a:cubicBezTo>
                  <a:cubicBezTo>
                    <a:pt x="4674" y="5270"/>
                    <a:pt x="2405" y="10620"/>
                    <a:pt x="4674" y="13735"/>
                  </a:cubicBezTo>
                  <a:cubicBezTo>
                    <a:pt x="5521" y="14853"/>
                    <a:pt x="7349" y="15835"/>
                    <a:pt x="8907" y="15835"/>
                  </a:cubicBezTo>
                  <a:cubicBezTo>
                    <a:pt x="9042" y="16411"/>
                    <a:pt x="9449" y="16851"/>
                    <a:pt x="9754" y="17393"/>
                  </a:cubicBezTo>
                  <a:cubicBezTo>
                    <a:pt x="10160" y="18544"/>
                    <a:pt x="10736" y="19662"/>
                    <a:pt x="11007" y="20644"/>
                  </a:cubicBezTo>
                  <a:cubicBezTo>
                    <a:pt x="12293" y="24166"/>
                    <a:pt x="13987" y="27552"/>
                    <a:pt x="15680" y="30803"/>
                  </a:cubicBezTo>
                  <a:cubicBezTo>
                    <a:pt x="19202" y="37305"/>
                    <a:pt x="23570" y="43366"/>
                    <a:pt x="28650" y="48717"/>
                  </a:cubicBezTo>
                  <a:cubicBezTo>
                    <a:pt x="28931" y="49041"/>
                    <a:pt x="29241" y="49176"/>
                    <a:pt x="29542" y="49176"/>
                  </a:cubicBezTo>
                  <a:cubicBezTo>
                    <a:pt x="30436" y="49176"/>
                    <a:pt x="31257" y="47986"/>
                    <a:pt x="31054" y="47024"/>
                  </a:cubicBezTo>
                  <a:cubicBezTo>
                    <a:pt x="29496" y="40691"/>
                    <a:pt x="27092" y="34630"/>
                    <a:pt x="23706" y="28974"/>
                  </a:cubicBezTo>
                  <a:cubicBezTo>
                    <a:pt x="22012" y="26164"/>
                    <a:pt x="20184" y="23624"/>
                    <a:pt x="18220" y="21084"/>
                  </a:cubicBezTo>
                  <a:cubicBezTo>
                    <a:pt x="17204" y="19933"/>
                    <a:pt x="16222" y="18815"/>
                    <a:pt x="15240" y="17698"/>
                  </a:cubicBezTo>
                  <a:cubicBezTo>
                    <a:pt x="14122" y="16411"/>
                    <a:pt x="12429" y="15293"/>
                    <a:pt x="11989" y="13600"/>
                  </a:cubicBezTo>
                  <a:cubicBezTo>
                    <a:pt x="11989" y="13465"/>
                    <a:pt x="11853" y="13295"/>
                    <a:pt x="11718" y="13160"/>
                  </a:cubicBezTo>
                  <a:cubicBezTo>
                    <a:pt x="13140" y="11060"/>
                    <a:pt x="12971" y="7945"/>
                    <a:pt x="11853" y="5676"/>
                  </a:cubicBezTo>
                  <a:cubicBezTo>
                    <a:pt x="10300" y="2197"/>
                    <a:pt x="6981" y="0"/>
                    <a:pt x="328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89"/>
                <a:buFont typeface="Arial"/>
                <a:buNone/>
              </a:pPr>
              <a:endParaRPr sz="2489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1" name="Google Shape;251;p51"/>
            <p:cNvSpPr/>
            <p:nvPr/>
          </p:nvSpPr>
          <p:spPr>
            <a:xfrm>
              <a:off x="2685675" y="243225"/>
              <a:ext cx="695075" cy="1218275"/>
            </a:xfrm>
            <a:custGeom>
              <a:avLst/>
              <a:gdLst/>
              <a:ahLst/>
              <a:cxnLst/>
              <a:rect l="l" t="t" r="r" b="b"/>
              <a:pathLst>
                <a:path w="27803" h="48731" extrusionOk="0">
                  <a:moveTo>
                    <a:pt x="1829" y="743"/>
                  </a:moveTo>
                  <a:lnTo>
                    <a:pt x="1829" y="743"/>
                  </a:lnTo>
                  <a:cubicBezTo>
                    <a:pt x="7315" y="1590"/>
                    <a:pt x="10024" y="7516"/>
                    <a:pt x="6909" y="12596"/>
                  </a:cubicBezTo>
                  <a:cubicBezTo>
                    <a:pt x="6341" y="12890"/>
                    <a:pt x="5817" y="13022"/>
                    <a:pt x="5344" y="13022"/>
                  </a:cubicBezTo>
                  <a:cubicBezTo>
                    <a:pt x="3585" y="13022"/>
                    <a:pt x="2511" y="11210"/>
                    <a:pt x="2405" y="9209"/>
                  </a:cubicBezTo>
                  <a:cubicBezTo>
                    <a:pt x="2235" y="7651"/>
                    <a:pt x="2811" y="6229"/>
                    <a:pt x="2811" y="4671"/>
                  </a:cubicBezTo>
                  <a:cubicBezTo>
                    <a:pt x="2946" y="3283"/>
                    <a:pt x="2676" y="1861"/>
                    <a:pt x="1829" y="743"/>
                  </a:cubicBezTo>
                  <a:close/>
                  <a:moveTo>
                    <a:pt x="7315" y="12866"/>
                  </a:moveTo>
                  <a:cubicBezTo>
                    <a:pt x="9719" y="15813"/>
                    <a:pt x="11988" y="19064"/>
                    <a:pt x="14257" y="22179"/>
                  </a:cubicBezTo>
                  <a:cubicBezTo>
                    <a:pt x="13410" y="23737"/>
                    <a:pt x="12259" y="24854"/>
                    <a:pt x="10701" y="25430"/>
                  </a:cubicBezTo>
                  <a:cubicBezTo>
                    <a:pt x="8873" y="21603"/>
                    <a:pt x="7484" y="17675"/>
                    <a:pt x="6197" y="13442"/>
                  </a:cubicBezTo>
                  <a:cubicBezTo>
                    <a:pt x="6468" y="13273"/>
                    <a:pt x="6773" y="13137"/>
                    <a:pt x="7044" y="12866"/>
                  </a:cubicBezTo>
                  <a:close/>
                  <a:moveTo>
                    <a:pt x="14663" y="22890"/>
                  </a:moveTo>
                  <a:cubicBezTo>
                    <a:pt x="16221" y="25125"/>
                    <a:pt x="17643" y="27394"/>
                    <a:pt x="19167" y="29798"/>
                  </a:cubicBezTo>
                  <a:cubicBezTo>
                    <a:pt x="22554" y="35454"/>
                    <a:pt x="26380" y="41211"/>
                    <a:pt x="26380" y="48153"/>
                  </a:cubicBezTo>
                  <a:cubicBezTo>
                    <a:pt x="20014" y="41380"/>
                    <a:pt x="14799" y="34031"/>
                    <a:pt x="11006" y="25836"/>
                  </a:cubicBezTo>
                  <a:cubicBezTo>
                    <a:pt x="12564" y="25430"/>
                    <a:pt x="13952" y="24279"/>
                    <a:pt x="14663" y="22890"/>
                  </a:cubicBezTo>
                  <a:close/>
                  <a:moveTo>
                    <a:pt x="1125" y="1"/>
                  </a:moveTo>
                  <a:cubicBezTo>
                    <a:pt x="889" y="1"/>
                    <a:pt x="649" y="11"/>
                    <a:pt x="407" y="32"/>
                  </a:cubicBezTo>
                  <a:cubicBezTo>
                    <a:pt x="0" y="32"/>
                    <a:pt x="0" y="743"/>
                    <a:pt x="542" y="743"/>
                  </a:cubicBezTo>
                  <a:lnTo>
                    <a:pt x="847" y="743"/>
                  </a:lnTo>
                  <a:cubicBezTo>
                    <a:pt x="3928" y="3689"/>
                    <a:pt x="407" y="8193"/>
                    <a:pt x="2235" y="11749"/>
                  </a:cubicBezTo>
                  <a:cubicBezTo>
                    <a:pt x="2846" y="12942"/>
                    <a:pt x="3982" y="13635"/>
                    <a:pt x="5084" y="13635"/>
                  </a:cubicBezTo>
                  <a:cubicBezTo>
                    <a:pt x="5265" y="13635"/>
                    <a:pt x="5445" y="13616"/>
                    <a:pt x="5622" y="13578"/>
                  </a:cubicBezTo>
                  <a:cubicBezTo>
                    <a:pt x="9008" y="26683"/>
                    <a:pt x="16357" y="39382"/>
                    <a:pt x="26245" y="48695"/>
                  </a:cubicBezTo>
                  <a:cubicBezTo>
                    <a:pt x="26270" y="48719"/>
                    <a:pt x="26304" y="48731"/>
                    <a:pt x="26341" y="48731"/>
                  </a:cubicBezTo>
                  <a:cubicBezTo>
                    <a:pt x="26507" y="48731"/>
                    <a:pt x="26737" y="48509"/>
                    <a:pt x="26516" y="48288"/>
                  </a:cubicBezTo>
                  <a:cubicBezTo>
                    <a:pt x="26651" y="48288"/>
                    <a:pt x="26651" y="48288"/>
                    <a:pt x="26651" y="48153"/>
                  </a:cubicBezTo>
                  <a:cubicBezTo>
                    <a:pt x="27803" y="42057"/>
                    <a:pt x="23705" y="35996"/>
                    <a:pt x="20725" y="31051"/>
                  </a:cubicBezTo>
                  <a:cubicBezTo>
                    <a:pt x="16797" y="24583"/>
                    <a:pt x="12394" y="18217"/>
                    <a:pt x="7755" y="12291"/>
                  </a:cubicBezTo>
                  <a:cubicBezTo>
                    <a:pt x="11279" y="7136"/>
                    <a:pt x="7353" y="1"/>
                    <a:pt x="112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89"/>
                <a:buFont typeface="Arial"/>
                <a:buNone/>
              </a:pPr>
              <a:endParaRPr sz="2489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2" name="Google Shape;252;p51"/>
            <p:cNvSpPr/>
            <p:nvPr/>
          </p:nvSpPr>
          <p:spPr>
            <a:xfrm>
              <a:off x="1014700" y="23975"/>
              <a:ext cx="1472900" cy="1675075"/>
            </a:xfrm>
            <a:custGeom>
              <a:avLst/>
              <a:gdLst/>
              <a:ahLst/>
              <a:cxnLst/>
              <a:rect l="l" t="t" r="r" b="b"/>
              <a:pathLst>
                <a:path w="58916" h="67003" extrusionOk="0">
                  <a:moveTo>
                    <a:pt x="2199" y="0"/>
                  </a:moveTo>
                  <a:cubicBezTo>
                    <a:pt x="1027" y="0"/>
                    <a:pt x="0" y="1405"/>
                    <a:pt x="500" y="2436"/>
                  </a:cubicBezTo>
                  <a:cubicBezTo>
                    <a:pt x="1787" y="5280"/>
                    <a:pt x="3209" y="8226"/>
                    <a:pt x="5173" y="10631"/>
                  </a:cubicBezTo>
                  <a:cubicBezTo>
                    <a:pt x="5309" y="10766"/>
                    <a:pt x="5444" y="10902"/>
                    <a:pt x="5580" y="11037"/>
                  </a:cubicBezTo>
                  <a:cubicBezTo>
                    <a:pt x="10828" y="20079"/>
                    <a:pt x="17872" y="28138"/>
                    <a:pt x="24509" y="36300"/>
                  </a:cubicBezTo>
                  <a:cubicBezTo>
                    <a:pt x="31147" y="44495"/>
                    <a:pt x="38190" y="52385"/>
                    <a:pt x="45539" y="60140"/>
                  </a:cubicBezTo>
                  <a:cubicBezTo>
                    <a:pt x="47232" y="62002"/>
                    <a:pt x="48925" y="63966"/>
                    <a:pt x="50754" y="65660"/>
                  </a:cubicBezTo>
                  <a:cubicBezTo>
                    <a:pt x="51657" y="66474"/>
                    <a:pt x="52688" y="67003"/>
                    <a:pt x="53728" y="67003"/>
                  </a:cubicBezTo>
                  <a:cubicBezTo>
                    <a:pt x="54287" y="67003"/>
                    <a:pt x="54848" y="66850"/>
                    <a:pt x="55393" y="66506"/>
                  </a:cubicBezTo>
                  <a:cubicBezTo>
                    <a:pt x="58915" y="64237"/>
                    <a:pt x="58238" y="59463"/>
                    <a:pt x="56375" y="56482"/>
                  </a:cubicBezTo>
                  <a:cubicBezTo>
                    <a:pt x="55258" y="54654"/>
                    <a:pt x="53565" y="53096"/>
                    <a:pt x="52142" y="51403"/>
                  </a:cubicBezTo>
                  <a:cubicBezTo>
                    <a:pt x="50314" y="49303"/>
                    <a:pt x="48350" y="47170"/>
                    <a:pt x="46521" y="45070"/>
                  </a:cubicBezTo>
                  <a:cubicBezTo>
                    <a:pt x="42999" y="41108"/>
                    <a:pt x="39443" y="37011"/>
                    <a:pt x="36057" y="32913"/>
                  </a:cubicBezTo>
                  <a:cubicBezTo>
                    <a:pt x="28302" y="23736"/>
                    <a:pt x="20818" y="14288"/>
                    <a:pt x="13504" y="4705"/>
                  </a:cubicBezTo>
                  <a:cubicBezTo>
                    <a:pt x="13199" y="4264"/>
                    <a:pt x="12928" y="3993"/>
                    <a:pt x="12657" y="3858"/>
                  </a:cubicBezTo>
                  <a:cubicBezTo>
                    <a:pt x="12522" y="3587"/>
                    <a:pt x="12217" y="3147"/>
                    <a:pt x="11810" y="2876"/>
                  </a:cubicBezTo>
                  <a:cubicBezTo>
                    <a:pt x="8966" y="1454"/>
                    <a:pt x="5580" y="607"/>
                    <a:pt x="2498" y="31"/>
                  </a:cubicBezTo>
                  <a:cubicBezTo>
                    <a:pt x="2398" y="10"/>
                    <a:pt x="2298" y="0"/>
                    <a:pt x="219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89"/>
                <a:buFont typeface="Arial"/>
                <a:buNone/>
              </a:pPr>
              <a:endParaRPr sz="2489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3" name="Google Shape;253;p51"/>
            <p:cNvSpPr/>
            <p:nvPr/>
          </p:nvSpPr>
          <p:spPr>
            <a:xfrm>
              <a:off x="1053200" y="13675"/>
              <a:ext cx="1431000" cy="1644975"/>
            </a:xfrm>
            <a:custGeom>
              <a:avLst/>
              <a:gdLst/>
              <a:ahLst/>
              <a:cxnLst/>
              <a:rect l="l" t="t" r="r" b="b"/>
              <a:pathLst>
                <a:path w="57240" h="65799" extrusionOk="0">
                  <a:moveTo>
                    <a:pt x="1093" y="1019"/>
                  </a:moveTo>
                  <a:lnTo>
                    <a:pt x="1093" y="1019"/>
                  </a:lnTo>
                  <a:cubicBezTo>
                    <a:pt x="1805" y="1290"/>
                    <a:pt x="2651" y="1730"/>
                    <a:pt x="3362" y="2001"/>
                  </a:cubicBezTo>
                  <a:lnTo>
                    <a:pt x="3362" y="2137"/>
                  </a:lnTo>
                  <a:cubicBezTo>
                    <a:pt x="3362" y="2848"/>
                    <a:pt x="2922" y="3559"/>
                    <a:pt x="2075" y="3694"/>
                  </a:cubicBezTo>
                  <a:cubicBezTo>
                    <a:pt x="1805" y="2712"/>
                    <a:pt x="1364" y="1866"/>
                    <a:pt x="1093" y="1019"/>
                  </a:cubicBezTo>
                  <a:close/>
                  <a:moveTo>
                    <a:pt x="3904" y="2306"/>
                  </a:moveTo>
                  <a:cubicBezTo>
                    <a:pt x="5902" y="3423"/>
                    <a:pt x="7866" y="4676"/>
                    <a:pt x="9695" y="6234"/>
                  </a:cubicBezTo>
                  <a:cubicBezTo>
                    <a:pt x="9589" y="6789"/>
                    <a:pt x="8968" y="7179"/>
                    <a:pt x="8363" y="7179"/>
                  </a:cubicBezTo>
                  <a:cubicBezTo>
                    <a:pt x="8192" y="7179"/>
                    <a:pt x="8023" y="7148"/>
                    <a:pt x="7866" y="7081"/>
                  </a:cubicBezTo>
                  <a:cubicBezTo>
                    <a:pt x="7826" y="7041"/>
                    <a:pt x="7787" y="7025"/>
                    <a:pt x="7754" y="7025"/>
                  </a:cubicBezTo>
                  <a:cubicBezTo>
                    <a:pt x="7675" y="7025"/>
                    <a:pt x="7635" y="7120"/>
                    <a:pt x="7731" y="7216"/>
                  </a:cubicBezTo>
                  <a:lnTo>
                    <a:pt x="7731" y="7521"/>
                  </a:lnTo>
                  <a:cubicBezTo>
                    <a:pt x="7866" y="7792"/>
                    <a:pt x="8002" y="7927"/>
                    <a:pt x="8002" y="8232"/>
                  </a:cubicBezTo>
                  <a:cubicBezTo>
                    <a:pt x="8002" y="8503"/>
                    <a:pt x="7866" y="8909"/>
                    <a:pt x="7595" y="9079"/>
                  </a:cubicBezTo>
                  <a:cubicBezTo>
                    <a:pt x="7290" y="9214"/>
                    <a:pt x="7020" y="9214"/>
                    <a:pt x="6749" y="9214"/>
                  </a:cubicBezTo>
                  <a:cubicBezTo>
                    <a:pt x="6579" y="9079"/>
                    <a:pt x="6444" y="8909"/>
                    <a:pt x="6308" y="8774"/>
                  </a:cubicBezTo>
                  <a:cubicBezTo>
                    <a:pt x="6308" y="8706"/>
                    <a:pt x="6308" y="8672"/>
                    <a:pt x="6291" y="8672"/>
                  </a:cubicBezTo>
                  <a:cubicBezTo>
                    <a:pt x="6275" y="8672"/>
                    <a:pt x="6241" y="8706"/>
                    <a:pt x="6173" y="8774"/>
                  </a:cubicBezTo>
                  <a:lnTo>
                    <a:pt x="6173" y="8638"/>
                  </a:lnTo>
                  <a:lnTo>
                    <a:pt x="6038" y="8638"/>
                  </a:lnTo>
                  <a:cubicBezTo>
                    <a:pt x="5981" y="8582"/>
                    <a:pt x="5919" y="8549"/>
                    <a:pt x="5866" y="8549"/>
                  </a:cubicBezTo>
                  <a:cubicBezTo>
                    <a:pt x="5791" y="8549"/>
                    <a:pt x="5733" y="8615"/>
                    <a:pt x="5733" y="8774"/>
                  </a:cubicBezTo>
                  <a:cubicBezTo>
                    <a:pt x="5733" y="8774"/>
                    <a:pt x="5733" y="8909"/>
                    <a:pt x="5902" y="9079"/>
                  </a:cubicBezTo>
                  <a:cubicBezTo>
                    <a:pt x="6173" y="9756"/>
                    <a:pt x="5462" y="10602"/>
                    <a:pt x="4615" y="10602"/>
                  </a:cubicBezTo>
                  <a:cubicBezTo>
                    <a:pt x="3904" y="8367"/>
                    <a:pt x="3057" y="6234"/>
                    <a:pt x="2211" y="3999"/>
                  </a:cubicBezTo>
                  <a:cubicBezTo>
                    <a:pt x="3057" y="3999"/>
                    <a:pt x="3904" y="3288"/>
                    <a:pt x="3904" y="2306"/>
                  </a:cubicBezTo>
                  <a:close/>
                  <a:moveTo>
                    <a:pt x="10135" y="6539"/>
                  </a:moveTo>
                  <a:cubicBezTo>
                    <a:pt x="10406" y="6810"/>
                    <a:pt x="10677" y="7081"/>
                    <a:pt x="10982" y="7216"/>
                  </a:cubicBezTo>
                  <a:cubicBezTo>
                    <a:pt x="10812" y="7385"/>
                    <a:pt x="10812" y="7521"/>
                    <a:pt x="10982" y="7521"/>
                  </a:cubicBezTo>
                  <a:cubicBezTo>
                    <a:pt x="18296" y="15851"/>
                    <a:pt x="25509" y="24148"/>
                    <a:pt x="32688" y="32614"/>
                  </a:cubicBezTo>
                  <a:cubicBezTo>
                    <a:pt x="39461" y="40538"/>
                    <a:pt x="45963" y="48699"/>
                    <a:pt x="52736" y="56624"/>
                  </a:cubicBezTo>
                  <a:cubicBezTo>
                    <a:pt x="52296" y="57165"/>
                    <a:pt x="51754" y="57741"/>
                    <a:pt x="51178" y="58452"/>
                  </a:cubicBezTo>
                  <a:cubicBezTo>
                    <a:pt x="36650" y="41791"/>
                    <a:pt x="22665" y="24859"/>
                    <a:pt x="8713" y="7792"/>
                  </a:cubicBezTo>
                  <a:cubicBezTo>
                    <a:pt x="8645" y="7724"/>
                    <a:pt x="8611" y="7690"/>
                    <a:pt x="8577" y="7690"/>
                  </a:cubicBezTo>
                  <a:cubicBezTo>
                    <a:pt x="8543" y="7690"/>
                    <a:pt x="8510" y="7724"/>
                    <a:pt x="8442" y="7792"/>
                  </a:cubicBezTo>
                  <a:lnTo>
                    <a:pt x="8442" y="7656"/>
                  </a:lnTo>
                  <a:cubicBezTo>
                    <a:pt x="9119" y="7656"/>
                    <a:pt x="9830" y="7216"/>
                    <a:pt x="10135" y="6539"/>
                  </a:cubicBezTo>
                  <a:close/>
                  <a:moveTo>
                    <a:pt x="8577" y="8232"/>
                  </a:moveTo>
                  <a:cubicBezTo>
                    <a:pt x="21987" y="25570"/>
                    <a:pt x="36210" y="42367"/>
                    <a:pt x="50772" y="58859"/>
                  </a:cubicBezTo>
                  <a:cubicBezTo>
                    <a:pt x="50331" y="59434"/>
                    <a:pt x="49756" y="60010"/>
                    <a:pt x="49349" y="60721"/>
                  </a:cubicBezTo>
                  <a:cubicBezTo>
                    <a:pt x="41730" y="52526"/>
                    <a:pt x="34382" y="44060"/>
                    <a:pt x="27202" y="35459"/>
                  </a:cubicBezTo>
                  <a:cubicBezTo>
                    <a:pt x="20294" y="26993"/>
                    <a:pt x="13792" y="18222"/>
                    <a:pt x="7155" y="9756"/>
                  </a:cubicBezTo>
                  <a:cubicBezTo>
                    <a:pt x="7290" y="9756"/>
                    <a:pt x="7595" y="9620"/>
                    <a:pt x="7866" y="9485"/>
                  </a:cubicBezTo>
                  <a:cubicBezTo>
                    <a:pt x="8273" y="9350"/>
                    <a:pt x="8577" y="8638"/>
                    <a:pt x="8577" y="8232"/>
                  </a:cubicBezTo>
                  <a:close/>
                  <a:moveTo>
                    <a:pt x="6308" y="9485"/>
                  </a:moveTo>
                  <a:cubicBezTo>
                    <a:pt x="6444" y="9485"/>
                    <a:pt x="6444" y="9485"/>
                    <a:pt x="6579" y="9620"/>
                  </a:cubicBezTo>
                  <a:cubicBezTo>
                    <a:pt x="12810" y="18662"/>
                    <a:pt x="19719" y="27264"/>
                    <a:pt x="26762" y="35730"/>
                  </a:cubicBezTo>
                  <a:cubicBezTo>
                    <a:pt x="33975" y="44331"/>
                    <a:pt x="41290" y="52932"/>
                    <a:pt x="48909" y="61127"/>
                  </a:cubicBezTo>
                  <a:cubicBezTo>
                    <a:pt x="48638" y="61568"/>
                    <a:pt x="48367" y="61974"/>
                    <a:pt x="48063" y="62550"/>
                  </a:cubicBezTo>
                  <a:cubicBezTo>
                    <a:pt x="33129" y="45889"/>
                    <a:pt x="18432" y="29092"/>
                    <a:pt x="5055" y="11314"/>
                  </a:cubicBezTo>
                  <a:cubicBezTo>
                    <a:pt x="4886" y="11178"/>
                    <a:pt x="4886" y="11178"/>
                    <a:pt x="4751" y="11178"/>
                  </a:cubicBezTo>
                  <a:lnTo>
                    <a:pt x="4751" y="10907"/>
                  </a:lnTo>
                  <a:cubicBezTo>
                    <a:pt x="4821" y="10918"/>
                    <a:pt x="4890" y="10924"/>
                    <a:pt x="4958" y="10924"/>
                  </a:cubicBezTo>
                  <a:cubicBezTo>
                    <a:pt x="5710" y="10924"/>
                    <a:pt x="6308" y="10261"/>
                    <a:pt x="6308" y="9485"/>
                  </a:cubicBezTo>
                  <a:close/>
                  <a:moveTo>
                    <a:pt x="53142" y="57030"/>
                  </a:moveTo>
                  <a:cubicBezTo>
                    <a:pt x="53447" y="57335"/>
                    <a:pt x="53718" y="57606"/>
                    <a:pt x="53989" y="58012"/>
                  </a:cubicBezTo>
                  <a:lnTo>
                    <a:pt x="54294" y="58012"/>
                  </a:lnTo>
                  <a:cubicBezTo>
                    <a:pt x="56393" y="59163"/>
                    <a:pt x="55546" y="62550"/>
                    <a:pt x="54294" y="64107"/>
                  </a:cubicBezTo>
                  <a:cubicBezTo>
                    <a:pt x="53582" y="64869"/>
                    <a:pt x="52524" y="65293"/>
                    <a:pt x="51500" y="65293"/>
                  </a:cubicBezTo>
                  <a:cubicBezTo>
                    <a:pt x="50475" y="65293"/>
                    <a:pt x="49485" y="64869"/>
                    <a:pt x="48909" y="63938"/>
                  </a:cubicBezTo>
                  <a:cubicBezTo>
                    <a:pt x="49078" y="63938"/>
                    <a:pt x="49214" y="63803"/>
                    <a:pt x="49078" y="63667"/>
                  </a:cubicBezTo>
                  <a:cubicBezTo>
                    <a:pt x="50772" y="61974"/>
                    <a:pt x="52296" y="60145"/>
                    <a:pt x="53853" y="58317"/>
                  </a:cubicBezTo>
                  <a:cubicBezTo>
                    <a:pt x="53950" y="58100"/>
                    <a:pt x="53772" y="57901"/>
                    <a:pt x="53613" y="57901"/>
                  </a:cubicBezTo>
                  <a:cubicBezTo>
                    <a:pt x="53548" y="57901"/>
                    <a:pt x="53486" y="57934"/>
                    <a:pt x="53447" y="58012"/>
                  </a:cubicBezTo>
                  <a:cubicBezTo>
                    <a:pt x="51889" y="59875"/>
                    <a:pt x="50331" y="61568"/>
                    <a:pt x="48909" y="63396"/>
                  </a:cubicBezTo>
                  <a:cubicBezTo>
                    <a:pt x="48638" y="63092"/>
                    <a:pt x="48503" y="62956"/>
                    <a:pt x="48232" y="62685"/>
                  </a:cubicBezTo>
                  <a:cubicBezTo>
                    <a:pt x="50061" y="61127"/>
                    <a:pt x="51618" y="58859"/>
                    <a:pt x="53142" y="57030"/>
                  </a:cubicBezTo>
                  <a:close/>
                  <a:moveTo>
                    <a:pt x="371" y="1"/>
                  </a:moveTo>
                  <a:cubicBezTo>
                    <a:pt x="161" y="1"/>
                    <a:pt x="1" y="222"/>
                    <a:pt x="111" y="443"/>
                  </a:cubicBezTo>
                  <a:cubicBezTo>
                    <a:pt x="1500" y="4134"/>
                    <a:pt x="2787" y="7792"/>
                    <a:pt x="4480" y="11314"/>
                  </a:cubicBezTo>
                  <a:cubicBezTo>
                    <a:pt x="4344" y="11449"/>
                    <a:pt x="4344" y="11618"/>
                    <a:pt x="4480" y="11754"/>
                  </a:cubicBezTo>
                  <a:cubicBezTo>
                    <a:pt x="18025" y="29803"/>
                    <a:pt x="32553" y="47446"/>
                    <a:pt x="48503" y="63667"/>
                  </a:cubicBezTo>
                  <a:cubicBezTo>
                    <a:pt x="48913" y="65134"/>
                    <a:pt x="50216" y="65799"/>
                    <a:pt x="51570" y="65799"/>
                  </a:cubicBezTo>
                  <a:cubicBezTo>
                    <a:pt x="52560" y="65799"/>
                    <a:pt x="53578" y="65443"/>
                    <a:pt x="54294" y="64785"/>
                  </a:cubicBezTo>
                  <a:cubicBezTo>
                    <a:pt x="56258" y="62956"/>
                    <a:pt x="57240" y="58723"/>
                    <a:pt x="54429" y="57335"/>
                  </a:cubicBezTo>
                  <a:lnTo>
                    <a:pt x="54158" y="57335"/>
                  </a:lnTo>
                  <a:cubicBezTo>
                    <a:pt x="47521" y="48699"/>
                    <a:pt x="40308" y="40538"/>
                    <a:pt x="33264" y="32208"/>
                  </a:cubicBezTo>
                  <a:cubicBezTo>
                    <a:pt x="26051" y="23742"/>
                    <a:pt x="18872" y="15411"/>
                    <a:pt x="11523" y="7081"/>
                  </a:cubicBezTo>
                  <a:cubicBezTo>
                    <a:pt x="11523" y="7081"/>
                    <a:pt x="11523" y="6945"/>
                    <a:pt x="11388" y="6810"/>
                  </a:cubicBezTo>
                  <a:cubicBezTo>
                    <a:pt x="8137" y="3999"/>
                    <a:pt x="4615" y="1730"/>
                    <a:pt x="518" y="37"/>
                  </a:cubicBezTo>
                  <a:cubicBezTo>
                    <a:pt x="468" y="12"/>
                    <a:pt x="418" y="1"/>
                    <a:pt x="37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89"/>
                <a:buFont typeface="Arial"/>
                <a:buNone/>
              </a:pPr>
              <a:endParaRPr sz="2489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4" name="Google Shape;254;p51"/>
            <p:cNvSpPr/>
            <p:nvPr/>
          </p:nvSpPr>
          <p:spPr>
            <a:xfrm>
              <a:off x="216150" y="245250"/>
              <a:ext cx="3023225" cy="2117825"/>
            </a:xfrm>
            <a:custGeom>
              <a:avLst/>
              <a:gdLst/>
              <a:ahLst/>
              <a:cxnLst/>
              <a:rect l="l" t="t" r="r" b="b"/>
              <a:pathLst>
                <a:path w="120929" h="84713" extrusionOk="0">
                  <a:moveTo>
                    <a:pt x="100034" y="68661"/>
                  </a:moveTo>
                  <a:cubicBezTo>
                    <a:pt x="100170" y="68796"/>
                    <a:pt x="100339" y="68796"/>
                    <a:pt x="100339" y="68932"/>
                  </a:cubicBezTo>
                  <a:cubicBezTo>
                    <a:pt x="100339" y="69237"/>
                    <a:pt x="100339" y="69508"/>
                    <a:pt x="100474" y="69914"/>
                  </a:cubicBezTo>
                  <a:cubicBezTo>
                    <a:pt x="100339" y="69914"/>
                    <a:pt x="100339" y="69778"/>
                    <a:pt x="100339" y="69778"/>
                  </a:cubicBezTo>
                  <a:cubicBezTo>
                    <a:pt x="100170" y="69643"/>
                    <a:pt x="100034" y="69643"/>
                    <a:pt x="99899" y="69508"/>
                  </a:cubicBezTo>
                  <a:cubicBezTo>
                    <a:pt x="99899" y="69237"/>
                    <a:pt x="100034" y="68932"/>
                    <a:pt x="100034" y="68661"/>
                  </a:cubicBezTo>
                  <a:close/>
                  <a:moveTo>
                    <a:pt x="14855" y="0"/>
                  </a:moveTo>
                  <a:cubicBezTo>
                    <a:pt x="14416" y="0"/>
                    <a:pt x="13990" y="129"/>
                    <a:pt x="13681" y="493"/>
                  </a:cubicBezTo>
                  <a:cubicBezTo>
                    <a:pt x="9448" y="5572"/>
                    <a:pt x="4944" y="10517"/>
                    <a:pt x="576" y="15461"/>
                  </a:cubicBezTo>
                  <a:cubicBezTo>
                    <a:pt x="0" y="16307"/>
                    <a:pt x="271" y="17154"/>
                    <a:pt x="847" y="17594"/>
                  </a:cubicBezTo>
                  <a:cubicBezTo>
                    <a:pt x="712" y="18136"/>
                    <a:pt x="982" y="18712"/>
                    <a:pt x="1558" y="18983"/>
                  </a:cubicBezTo>
                  <a:cubicBezTo>
                    <a:pt x="15510" y="26331"/>
                    <a:pt x="29631" y="33239"/>
                    <a:pt x="43177" y="41434"/>
                  </a:cubicBezTo>
                  <a:cubicBezTo>
                    <a:pt x="57163" y="49765"/>
                    <a:pt x="70403" y="59077"/>
                    <a:pt x="83949" y="68221"/>
                  </a:cubicBezTo>
                  <a:cubicBezTo>
                    <a:pt x="91704" y="73605"/>
                    <a:pt x="99628" y="78820"/>
                    <a:pt x="107518" y="84171"/>
                  </a:cubicBezTo>
                  <a:cubicBezTo>
                    <a:pt x="107958" y="84611"/>
                    <a:pt x="108500" y="84611"/>
                    <a:pt x="108940" y="84611"/>
                  </a:cubicBezTo>
                  <a:cubicBezTo>
                    <a:pt x="109076" y="84679"/>
                    <a:pt x="109211" y="84712"/>
                    <a:pt x="109351" y="84712"/>
                  </a:cubicBezTo>
                  <a:cubicBezTo>
                    <a:pt x="109491" y="84712"/>
                    <a:pt x="109635" y="84679"/>
                    <a:pt x="109787" y="84611"/>
                  </a:cubicBezTo>
                  <a:cubicBezTo>
                    <a:pt x="112598" y="83460"/>
                    <a:pt x="113580" y="80513"/>
                    <a:pt x="114731" y="78109"/>
                  </a:cubicBezTo>
                  <a:cubicBezTo>
                    <a:pt x="116120" y="74723"/>
                    <a:pt x="118388" y="71472"/>
                    <a:pt x="119506" y="68085"/>
                  </a:cubicBezTo>
                  <a:cubicBezTo>
                    <a:pt x="120488" y="67374"/>
                    <a:pt x="120928" y="65545"/>
                    <a:pt x="119506" y="64563"/>
                  </a:cubicBezTo>
                  <a:cubicBezTo>
                    <a:pt x="118964" y="64157"/>
                    <a:pt x="118253" y="63717"/>
                    <a:pt x="117542" y="63310"/>
                  </a:cubicBezTo>
                  <a:cubicBezTo>
                    <a:pt x="117271" y="62295"/>
                    <a:pt x="116560" y="61617"/>
                    <a:pt x="115138" y="61313"/>
                  </a:cubicBezTo>
                  <a:cubicBezTo>
                    <a:pt x="114867" y="61177"/>
                    <a:pt x="114731" y="61177"/>
                    <a:pt x="114426" y="61177"/>
                  </a:cubicBezTo>
                  <a:cubicBezTo>
                    <a:pt x="102709" y="53151"/>
                    <a:pt x="91026" y="45227"/>
                    <a:pt x="79310" y="37337"/>
                  </a:cubicBezTo>
                  <a:cubicBezTo>
                    <a:pt x="66306" y="28600"/>
                    <a:pt x="53201" y="20134"/>
                    <a:pt x="39520" y="12515"/>
                  </a:cubicBezTo>
                  <a:cubicBezTo>
                    <a:pt x="31765" y="8112"/>
                    <a:pt x="23841" y="4049"/>
                    <a:pt x="15950" y="222"/>
                  </a:cubicBezTo>
                  <a:cubicBezTo>
                    <a:pt x="15621" y="96"/>
                    <a:pt x="15233" y="0"/>
                    <a:pt x="1485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89"/>
                <a:buFont typeface="Arial"/>
                <a:buNone/>
              </a:pPr>
              <a:endParaRPr sz="2489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5" name="Google Shape;255;p51"/>
            <p:cNvSpPr/>
            <p:nvPr/>
          </p:nvSpPr>
          <p:spPr>
            <a:xfrm>
              <a:off x="523450" y="484650"/>
              <a:ext cx="127025" cy="118175"/>
            </a:xfrm>
            <a:custGeom>
              <a:avLst/>
              <a:gdLst/>
              <a:ahLst/>
              <a:cxnLst/>
              <a:rect l="l" t="t" r="r" b="b"/>
              <a:pathLst>
                <a:path w="5081" h="4727" extrusionOk="0">
                  <a:moveTo>
                    <a:pt x="2151" y="636"/>
                  </a:moveTo>
                  <a:cubicBezTo>
                    <a:pt x="2541" y="636"/>
                    <a:pt x="2964" y="737"/>
                    <a:pt x="3387" y="941"/>
                  </a:cubicBezTo>
                  <a:cubicBezTo>
                    <a:pt x="4369" y="1516"/>
                    <a:pt x="4369" y="2939"/>
                    <a:pt x="3387" y="3785"/>
                  </a:cubicBezTo>
                  <a:cubicBezTo>
                    <a:pt x="3049" y="4056"/>
                    <a:pt x="2640" y="4197"/>
                    <a:pt x="2245" y="4197"/>
                  </a:cubicBezTo>
                  <a:cubicBezTo>
                    <a:pt x="1652" y="4197"/>
                    <a:pt x="1091" y="3880"/>
                    <a:pt x="848" y="3209"/>
                  </a:cubicBezTo>
                  <a:cubicBezTo>
                    <a:pt x="407" y="2498"/>
                    <a:pt x="543" y="1516"/>
                    <a:pt x="1118" y="941"/>
                  </a:cubicBezTo>
                  <a:cubicBezTo>
                    <a:pt x="1406" y="737"/>
                    <a:pt x="1762" y="636"/>
                    <a:pt x="2151" y="636"/>
                  </a:cubicBezTo>
                  <a:close/>
                  <a:moveTo>
                    <a:pt x="2117" y="1"/>
                  </a:moveTo>
                  <a:cubicBezTo>
                    <a:pt x="1466" y="1"/>
                    <a:pt x="831" y="246"/>
                    <a:pt x="407" y="805"/>
                  </a:cubicBezTo>
                  <a:cubicBezTo>
                    <a:pt x="272" y="941"/>
                    <a:pt x="272" y="1076"/>
                    <a:pt x="407" y="1245"/>
                  </a:cubicBezTo>
                  <a:cubicBezTo>
                    <a:pt x="1" y="1923"/>
                    <a:pt x="1" y="2939"/>
                    <a:pt x="407" y="3616"/>
                  </a:cubicBezTo>
                  <a:cubicBezTo>
                    <a:pt x="743" y="4367"/>
                    <a:pt x="1461" y="4726"/>
                    <a:pt x="2222" y="4726"/>
                  </a:cubicBezTo>
                  <a:cubicBezTo>
                    <a:pt x="2764" y="4726"/>
                    <a:pt x="3329" y="4544"/>
                    <a:pt x="3794" y="4192"/>
                  </a:cubicBezTo>
                  <a:cubicBezTo>
                    <a:pt x="4776" y="3209"/>
                    <a:pt x="5081" y="1652"/>
                    <a:pt x="3929" y="670"/>
                  </a:cubicBezTo>
                  <a:cubicBezTo>
                    <a:pt x="3438" y="246"/>
                    <a:pt x="2769" y="1"/>
                    <a:pt x="211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89"/>
                <a:buFont typeface="Arial"/>
                <a:buNone/>
              </a:pPr>
              <a:endParaRPr sz="2489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6" name="Google Shape;256;p51"/>
            <p:cNvSpPr/>
            <p:nvPr/>
          </p:nvSpPr>
          <p:spPr>
            <a:xfrm>
              <a:off x="269475" y="256700"/>
              <a:ext cx="2952125" cy="2105225"/>
            </a:xfrm>
            <a:custGeom>
              <a:avLst/>
              <a:gdLst/>
              <a:ahLst/>
              <a:cxnLst/>
              <a:rect l="l" t="t" r="r" b="b"/>
              <a:pathLst>
                <a:path w="118085" h="84209" extrusionOk="0">
                  <a:moveTo>
                    <a:pt x="102952" y="78199"/>
                  </a:moveTo>
                  <a:cubicBezTo>
                    <a:pt x="102919" y="78199"/>
                    <a:pt x="102883" y="78208"/>
                    <a:pt x="102845" y="78227"/>
                  </a:cubicBezTo>
                  <a:cubicBezTo>
                    <a:pt x="101999" y="78498"/>
                    <a:pt x="101423" y="79480"/>
                    <a:pt x="101592" y="80462"/>
                  </a:cubicBezTo>
                  <a:cubicBezTo>
                    <a:pt x="101728" y="80462"/>
                    <a:pt x="101728" y="80631"/>
                    <a:pt x="101728" y="80631"/>
                  </a:cubicBezTo>
                  <a:cubicBezTo>
                    <a:pt x="101863" y="80631"/>
                    <a:pt x="101999" y="80631"/>
                    <a:pt x="101999" y="80462"/>
                  </a:cubicBezTo>
                  <a:cubicBezTo>
                    <a:pt x="101999" y="79615"/>
                    <a:pt x="102439" y="79073"/>
                    <a:pt x="103116" y="78633"/>
                  </a:cubicBezTo>
                  <a:cubicBezTo>
                    <a:pt x="103262" y="78517"/>
                    <a:pt x="103157" y="78199"/>
                    <a:pt x="102952" y="78199"/>
                  </a:cubicBezTo>
                  <a:close/>
                  <a:moveTo>
                    <a:pt x="12401" y="1"/>
                  </a:moveTo>
                  <a:cubicBezTo>
                    <a:pt x="12220" y="1"/>
                    <a:pt x="12148" y="228"/>
                    <a:pt x="12260" y="340"/>
                  </a:cubicBezTo>
                  <a:cubicBezTo>
                    <a:pt x="12260" y="340"/>
                    <a:pt x="12124" y="340"/>
                    <a:pt x="12124" y="475"/>
                  </a:cubicBezTo>
                  <a:cubicBezTo>
                    <a:pt x="10160" y="3015"/>
                    <a:pt x="8602" y="5826"/>
                    <a:pt x="6774" y="8365"/>
                  </a:cubicBezTo>
                  <a:cubicBezTo>
                    <a:pt x="4776" y="11041"/>
                    <a:pt x="2541" y="13580"/>
                    <a:pt x="543" y="16290"/>
                  </a:cubicBezTo>
                  <a:lnTo>
                    <a:pt x="272" y="16290"/>
                  </a:lnTo>
                  <a:cubicBezTo>
                    <a:pt x="1" y="16696"/>
                    <a:pt x="272" y="17272"/>
                    <a:pt x="678" y="17407"/>
                  </a:cubicBezTo>
                  <a:cubicBezTo>
                    <a:pt x="710" y="17433"/>
                    <a:pt x="742" y="17444"/>
                    <a:pt x="770" y="17444"/>
                  </a:cubicBezTo>
                  <a:cubicBezTo>
                    <a:pt x="889" y="17444"/>
                    <a:pt x="957" y="17246"/>
                    <a:pt x="847" y="17136"/>
                  </a:cubicBezTo>
                  <a:cubicBezTo>
                    <a:pt x="678" y="17136"/>
                    <a:pt x="678" y="16967"/>
                    <a:pt x="678" y="16831"/>
                  </a:cubicBezTo>
                  <a:cubicBezTo>
                    <a:pt x="2947" y="14427"/>
                    <a:pt x="4911" y="11887"/>
                    <a:pt x="6909" y="9347"/>
                  </a:cubicBezTo>
                  <a:cubicBezTo>
                    <a:pt x="8873" y="6537"/>
                    <a:pt x="11142" y="3726"/>
                    <a:pt x="12530" y="746"/>
                  </a:cubicBezTo>
                  <a:cubicBezTo>
                    <a:pt x="12700" y="611"/>
                    <a:pt x="12700" y="611"/>
                    <a:pt x="12700" y="475"/>
                  </a:cubicBezTo>
                  <a:cubicBezTo>
                    <a:pt x="26381" y="8670"/>
                    <a:pt x="40197" y="16425"/>
                    <a:pt x="53878" y="24586"/>
                  </a:cubicBezTo>
                  <a:cubicBezTo>
                    <a:pt x="67559" y="32917"/>
                    <a:pt x="81105" y="41518"/>
                    <a:pt x="94515" y="50289"/>
                  </a:cubicBezTo>
                  <a:cubicBezTo>
                    <a:pt x="102134" y="55369"/>
                    <a:pt x="109618" y="60448"/>
                    <a:pt x="117102" y="65528"/>
                  </a:cubicBezTo>
                  <a:cubicBezTo>
                    <a:pt x="113445" y="71589"/>
                    <a:pt x="109754" y="77516"/>
                    <a:pt x="106096" y="83577"/>
                  </a:cubicBezTo>
                  <a:cubicBezTo>
                    <a:pt x="104674" y="82595"/>
                    <a:pt x="103286" y="81613"/>
                    <a:pt x="101728" y="80631"/>
                  </a:cubicBezTo>
                  <a:cubicBezTo>
                    <a:pt x="100035" y="79480"/>
                    <a:pt x="98341" y="78362"/>
                    <a:pt x="96648" y="77245"/>
                  </a:cubicBezTo>
                  <a:cubicBezTo>
                    <a:pt x="97495" y="76093"/>
                    <a:pt x="98206" y="74840"/>
                    <a:pt x="98748" y="73689"/>
                  </a:cubicBezTo>
                  <a:cubicBezTo>
                    <a:pt x="98844" y="73497"/>
                    <a:pt x="98736" y="73306"/>
                    <a:pt x="98569" y="73306"/>
                  </a:cubicBezTo>
                  <a:cubicBezTo>
                    <a:pt x="98500" y="73306"/>
                    <a:pt x="98421" y="73339"/>
                    <a:pt x="98341" y="73418"/>
                  </a:cubicBezTo>
                  <a:cubicBezTo>
                    <a:pt x="97630" y="74536"/>
                    <a:pt x="96919" y="75822"/>
                    <a:pt x="96344" y="76940"/>
                  </a:cubicBezTo>
                  <a:cubicBezTo>
                    <a:pt x="94955" y="76093"/>
                    <a:pt x="93533" y="75111"/>
                    <a:pt x="92111" y="74265"/>
                  </a:cubicBezTo>
                  <a:cubicBezTo>
                    <a:pt x="92280" y="73994"/>
                    <a:pt x="92415" y="73689"/>
                    <a:pt x="92551" y="73553"/>
                  </a:cubicBezTo>
                  <a:cubicBezTo>
                    <a:pt x="92686" y="73283"/>
                    <a:pt x="92822" y="72842"/>
                    <a:pt x="92957" y="72571"/>
                  </a:cubicBezTo>
                  <a:cubicBezTo>
                    <a:pt x="93062" y="72404"/>
                    <a:pt x="92934" y="72288"/>
                    <a:pt x="92788" y="72288"/>
                  </a:cubicBezTo>
                  <a:cubicBezTo>
                    <a:pt x="92699" y="72288"/>
                    <a:pt x="92602" y="72332"/>
                    <a:pt x="92551" y="72436"/>
                  </a:cubicBezTo>
                  <a:cubicBezTo>
                    <a:pt x="92415" y="72707"/>
                    <a:pt x="92280" y="73147"/>
                    <a:pt x="92111" y="73418"/>
                  </a:cubicBezTo>
                  <a:cubicBezTo>
                    <a:pt x="91975" y="73689"/>
                    <a:pt x="91975" y="73858"/>
                    <a:pt x="91840" y="73994"/>
                  </a:cubicBezTo>
                  <a:cubicBezTo>
                    <a:pt x="90146" y="72842"/>
                    <a:pt x="88318" y="71725"/>
                    <a:pt x="86625" y="70607"/>
                  </a:cubicBezTo>
                  <a:cubicBezTo>
                    <a:pt x="87200" y="70303"/>
                    <a:pt x="87607" y="69625"/>
                    <a:pt x="88047" y="69185"/>
                  </a:cubicBezTo>
                  <a:cubicBezTo>
                    <a:pt x="88589" y="68609"/>
                    <a:pt x="89164" y="68068"/>
                    <a:pt x="89571" y="67492"/>
                  </a:cubicBezTo>
                  <a:cubicBezTo>
                    <a:pt x="89695" y="67294"/>
                    <a:pt x="89492" y="67168"/>
                    <a:pt x="89321" y="67168"/>
                  </a:cubicBezTo>
                  <a:cubicBezTo>
                    <a:pt x="89259" y="67168"/>
                    <a:pt x="89201" y="67185"/>
                    <a:pt x="89164" y="67221"/>
                  </a:cubicBezTo>
                  <a:cubicBezTo>
                    <a:pt x="88453" y="67763"/>
                    <a:pt x="88047" y="68338"/>
                    <a:pt x="87471" y="69050"/>
                  </a:cubicBezTo>
                  <a:cubicBezTo>
                    <a:pt x="87031" y="69456"/>
                    <a:pt x="86625" y="69896"/>
                    <a:pt x="86354" y="70472"/>
                  </a:cubicBezTo>
                  <a:cubicBezTo>
                    <a:pt x="84931" y="69625"/>
                    <a:pt x="83645" y="68609"/>
                    <a:pt x="82256" y="67763"/>
                  </a:cubicBezTo>
                  <a:lnTo>
                    <a:pt x="82392" y="67763"/>
                  </a:lnTo>
                  <a:cubicBezTo>
                    <a:pt x="82798" y="67221"/>
                    <a:pt x="83238" y="66645"/>
                    <a:pt x="83645" y="66070"/>
                  </a:cubicBezTo>
                  <a:cubicBezTo>
                    <a:pt x="83645" y="65960"/>
                    <a:pt x="83467" y="65762"/>
                    <a:pt x="83328" y="65762"/>
                  </a:cubicBezTo>
                  <a:cubicBezTo>
                    <a:pt x="83295" y="65762"/>
                    <a:pt x="83264" y="65773"/>
                    <a:pt x="83238" y="65799"/>
                  </a:cubicBezTo>
                  <a:cubicBezTo>
                    <a:pt x="82798" y="66374"/>
                    <a:pt x="82392" y="66916"/>
                    <a:pt x="82121" y="67627"/>
                  </a:cubicBezTo>
                  <a:cubicBezTo>
                    <a:pt x="80563" y="66781"/>
                    <a:pt x="79141" y="65799"/>
                    <a:pt x="77583" y="64817"/>
                  </a:cubicBezTo>
                  <a:cubicBezTo>
                    <a:pt x="78430" y="63835"/>
                    <a:pt x="79141" y="62852"/>
                    <a:pt x="79716" y="61566"/>
                  </a:cubicBezTo>
                  <a:cubicBezTo>
                    <a:pt x="79812" y="61375"/>
                    <a:pt x="79622" y="61168"/>
                    <a:pt x="79407" y="61168"/>
                  </a:cubicBezTo>
                  <a:cubicBezTo>
                    <a:pt x="79316" y="61168"/>
                    <a:pt x="79221" y="61204"/>
                    <a:pt x="79141" y="61295"/>
                  </a:cubicBezTo>
                  <a:cubicBezTo>
                    <a:pt x="78734" y="62548"/>
                    <a:pt x="78023" y="63530"/>
                    <a:pt x="77177" y="64546"/>
                  </a:cubicBezTo>
                  <a:cubicBezTo>
                    <a:pt x="75890" y="63699"/>
                    <a:pt x="74637" y="62852"/>
                    <a:pt x="73214" y="62006"/>
                  </a:cubicBezTo>
                  <a:lnTo>
                    <a:pt x="74061" y="61159"/>
                  </a:lnTo>
                  <a:cubicBezTo>
                    <a:pt x="74197" y="60855"/>
                    <a:pt x="74637" y="60448"/>
                    <a:pt x="74772" y="60143"/>
                  </a:cubicBezTo>
                  <a:cubicBezTo>
                    <a:pt x="74871" y="59945"/>
                    <a:pt x="74753" y="59819"/>
                    <a:pt x="74629" y="59819"/>
                  </a:cubicBezTo>
                  <a:cubicBezTo>
                    <a:pt x="74584" y="59819"/>
                    <a:pt x="74538" y="59836"/>
                    <a:pt x="74501" y="59872"/>
                  </a:cubicBezTo>
                  <a:cubicBezTo>
                    <a:pt x="74197" y="60143"/>
                    <a:pt x="73926" y="60584"/>
                    <a:pt x="73655" y="60855"/>
                  </a:cubicBezTo>
                  <a:cubicBezTo>
                    <a:pt x="73485" y="61159"/>
                    <a:pt x="73214" y="61566"/>
                    <a:pt x="73079" y="61837"/>
                  </a:cubicBezTo>
                  <a:cubicBezTo>
                    <a:pt x="71657" y="60990"/>
                    <a:pt x="70268" y="60008"/>
                    <a:pt x="68846" y="59161"/>
                  </a:cubicBezTo>
                  <a:cubicBezTo>
                    <a:pt x="69422" y="57908"/>
                    <a:pt x="70099" y="56757"/>
                    <a:pt x="71115" y="55639"/>
                  </a:cubicBezTo>
                  <a:cubicBezTo>
                    <a:pt x="71319" y="55538"/>
                    <a:pt x="71120" y="55263"/>
                    <a:pt x="70952" y="55263"/>
                  </a:cubicBezTo>
                  <a:cubicBezTo>
                    <a:pt x="70896" y="55263"/>
                    <a:pt x="70844" y="55293"/>
                    <a:pt x="70810" y="55369"/>
                  </a:cubicBezTo>
                  <a:cubicBezTo>
                    <a:pt x="69828" y="56351"/>
                    <a:pt x="68981" y="57604"/>
                    <a:pt x="68575" y="59026"/>
                  </a:cubicBezTo>
                  <a:cubicBezTo>
                    <a:pt x="67288" y="58179"/>
                    <a:pt x="66035" y="57333"/>
                    <a:pt x="64613" y="56351"/>
                  </a:cubicBezTo>
                  <a:cubicBezTo>
                    <a:pt x="64342" y="56215"/>
                    <a:pt x="64037" y="56080"/>
                    <a:pt x="63766" y="55775"/>
                  </a:cubicBezTo>
                  <a:cubicBezTo>
                    <a:pt x="64173" y="55369"/>
                    <a:pt x="64613" y="54793"/>
                    <a:pt x="64884" y="54217"/>
                  </a:cubicBezTo>
                  <a:cubicBezTo>
                    <a:pt x="65107" y="54019"/>
                    <a:pt x="64931" y="53893"/>
                    <a:pt x="64714" y="53893"/>
                  </a:cubicBezTo>
                  <a:cubicBezTo>
                    <a:pt x="64635" y="53893"/>
                    <a:pt x="64550" y="53910"/>
                    <a:pt x="64478" y="53946"/>
                  </a:cubicBezTo>
                  <a:cubicBezTo>
                    <a:pt x="64173" y="54522"/>
                    <a:pt x="63766" y="55064"/>
                    <a:pt x="63496" y="55639"/>
                  </a:cubicBezTo>
                  <a:cubicBezTo>
                    <a:pt x="62073" y="54657"/>
                    <a:pt x="60651" y="53811"/>
                    <a:pt x="59398" y="52964"/>
                  </a:cubicBezTo>
                  <a:cubicBezTo>
                    <a:pt x="59940" y="52389"/>
                    <a:pt x="60245" y="51677"/>
                    <a:pt x="60651" y="51136"/>
                  </a:cubicBezTo>
                  <a:cubicBezTo>
                    <a:pt x="61227" y="50289"/>
                    <a:pt x="61633" y="49578"/>
                    <a:pt x="62073" y="48867"/>
                  </a:cubicBezTo>
                  <a:cubicBezTo>
                    <a:pt x="62169" y="48676"/>
                    <a:pt x="61996" y="48469"/>
                    <a:pt x="61826" y="48469"/>
                  </a:cubicBezTo>
                  <a:cubicBezTo>
                    <a:pt x="61754" y="48469"/>
                    <a:pt x="61683" y="48505"/>
                    <a:pt x="61633" y="48596"/>
                  </a:cubicBezTo>
                  <a:cubicBezTo>
                    <a:pt x="61227" y="49307"/>
                    <a:pt x="60651" y="49984"/>
                    <a:pt x="60245" y="50831"/>
                  </a:cubicBezTo>
                  <a:cubicBezTo>
                    <a:pt x="59804" y="51406"/>
                    <a:pt x="59398" y="52118"/>
                    <a:pt x="59093" y="52829"/>
                  </a:cubicBezTo>
                  <a:cubicBezTo>
                    <a:pt x="57705" y="51847"/>
                    <a:pt x="56283" y="51000"/>
                    <a:pt x="54860" y="49984"/>
                  </a:cubicBezTo>
                  <a:lnTo>
                    <a:pt x="55030" y="49984"/>
                  </a:lnTo>
                  <a:cubicBezTo>
                    <a:pt x="55165" y="49713"/>
                    <a:pt x="55300" y="49442"/>
                    <a:pt x="55436" y="49138"/>
                  </a:cubicBezTo>
                  <a:cubicBezTo>
                    <a:pt x="55571" y="49002"/>
                    <a:pt x="55876" y="48867"/>
                    <a:pt x="56147" y="48596"/>
                  </a:cubicBezTo>
                  <a:cubicBezTo>
                    <a:pt x="56283" y="48460"/>
                    <a:pt x="56147" y="48156"/>
                    <a:pt x="55876" y="48156"/>
                  </a:cubicBezTo>
                  <a:cubicBezTo>
                    <a:pt x="55300" y="48460"/>
                    <a:pt x="54725" y="49138"/>
                    <a:pt x="54589" y="49849"/>
                  </a:cubicBezTo>
                  <a:lnTo>
                    <a:pt x="50797" y="47309"/>
                  </a:lnTo>
                  <a:cubicBezTo>
                    <a:pt x="50797" y="47309"/>
                    <a:pt x="50797" y="47173"/>
                    <a:pt x="50932" y="47173"/>
                  </a:cubicBezTo>
                  <a:cubicBezTo>
                    <a:pt x="52050" y="46056"/>
                    <a:pt x="53032" y="44769"/>
                    <a:pt x="54183" y="43516"/>
                  </a:cubicBezTo>
                  <a:cubicBezTo>
                    <a:pt x="54391" y="43282"/>
                    <a:pt x="54179" y="42987"/>
                    <a:pt x="53946" y="42987"/>
                  </a:cubicBezTo>
                  <a:cubicBezTo>
                    <a:pt x="53877" y="42987"/>
                    <a:pt x="53805" y="43013"/>
                    <a:pt x="53743" y="43076"/>
                  </a:cubicBezTo>
                  <a:cubicBezTo>
                    <a:pt x="52625" y="44363"/>
                    <a:pt x="51643" y="45616"/>
                    <a:pt x="50627" y="46903"/>
                  </a:cubicBezTo>
                  <a:cubicBezTo>
                    <a:pt x="50492" y="46903"/>
                    <a:pt x="50356" y="46903"/>
                    <a:pt x="50356" y="47038"/>
                  </a:cubicBezTo>
                  <a:cubicBezTo>
                    <a:pt x="49374" y="46327"/>
                    <a:pt x="48392" y="45751"/>
                    <a:pt x="47546" y="45209"/>
                  </a:cubicBezTo>
                  <a:cubicBezTo>
                    <a:pt x="47817" y="44769"/>
                    <a:pt x="48257" y="44227"/>
                    <a:pt x="48528" y="43787"/>
                  </a:cubicBezTo>
                  <a:cubicBezTo>
                    <a:pt x="48623" y="43596"/>
                    <a:pt x="48517" y="43389"/>
                    <a:pt x="48340" y="43389"/>
                  </a:cubicBezTo>
                  <a:cubicBezTo>
                    <a:pt x="48265" y="43389"/>
                    <a:pt x="48178" y="43426"/>
                    <a:pt x="48087" y="43516"/>
                  </a:cubicBezTo>
                  <a:cubicBezTo>
                    <a:pt x="47817" y="43923"/>
                    <a:pt x="47410" y="44363"/>
                    <a:pt x="47105" y="44905"/>
                  </a:cubicBezTo>
                  <a:cubicBezTo>
                    <a:pt x="45852" y="44058"/>
                    <a:pt x="44701" y="43381"/>
                    <a:pt x="43448" y="42534"/>
                  </a:cubicBezTo>
                  <a:cubicBezTo>
                    <a:pt x="44159" y="41247"/>
                    <a:pt x="44870" y="40265"/>
                    <a:pt x="45988" y="39283"/>
                  </a:cubicBezTo>
                  <a:cubicBezTo>
                    <a:pt x="46223" y="39165"/>
                    <a:pt x="45947" y="38817"/>
                    <a:pt x="45671" y="38817"/>
                  </a:cubicBezTo>
                  <a:cubicBezTo>
                    <a:pt x="45629" y="38817"/>
                    <a:pt x="45588" y="38825"/>
                    <a:pt x="45548" y="38843"/>
                  </a:cubicBezTo>
                  <a:cubicBezTo>
                    <a:pt x="44566" y="39825"/>
                    <a:pt x="43584" y="40976"/>
                    <a:pt x="43177" y="42229"/>
                  </a:cubicBezTo>
                  <a:cubicBezTo>
                    <a:pt x="42161" y="41688"/>
                    <a:pt x="41179" y="40976"/>
                    <a:pt x="40197" y="40265"/>
                  </a:cubicBezTo>
                  <a:cubicBezTo>
                    <a:pt x="40197" y="40265"/>
                    <a:pt x="40333" y="40130"/>
                    <a:pt x="40468" y="39994"/>
                  </a:cubicBezTo>
                  <a:cubicBezTo>
                    <a:pt x="40773" y="39690"/>
                    <a:pt x="41044" y="39554"/>
                    <a:pt x="41315" y="39283"/>
                  </a:cubicBezTo>
                  <a:cubicBezTo>
                    <a:pt x="41453" y="39034"/>
                    <a:pt x="41365" y="38807"/>
                    <a:pt x="41180" y="38807"/>
                  </a:cubicBezTo>
                  <a:cubicBezTo>
                    <a:pt x="41139" y="38807"/>
                    <a:pt x="41093" y="38818"/>
                    <a:pt x="41044" y="38843"/>
                  </a:cubicBezTo>
                  <a:cubicBezTo>
                    <a:pt x="40773" y="39148"/>
                    <a:pt x="40637" y="39419"/>
                    <a:pt x="40333" y="39690"/>
                  </a:cubicBezTo>
                  <a:cubicBezTo>
                    <a:pt x="40197" y="39825"/>
                    <a:pt x="39926" y="39994"/>
                    <a:pt x="39791" y="40130"/>
                  </a:cubicBezTo>
                  <a:cubicBezTo>
                    <a:pt x="38504" y="39283"/>
                    <a:pt x="37082" y="38437"/>
                    <a:pt x="35829" y="37455"/>
                  </a:cubicBezTo>
                  <a:cubicBezTo>
                    <a:pt x="36540" y="36303"/>
                    <a:pt x="37387" y="35321"/>
                    <a:pt x="38369" y="34204"/>
                  </a:cubicBezTo>
                  <a:cubicBezTo>
                    <a:pt x="38578" y="34099"/>
                    <a:pt x="38383" y="33812"/>
                    <a:pt x="38143" y="33812"/>
                  </a:cubicBezTo>
                  <a:cubicBezTo>
                    <a:pt x="38072" y="33812"/>
                    <a:pt x="37998" y="33837"/>
                    <a:pt x="37928" y="33899"/>
                  </a:cubicBezTo>
                  <a:cubicBezTo>
                    <a:pt x="36946" y="34915"/>
                    <a:pt x="36100" y="36032"/>
                    <a:pt x="35389" y="37285"/>
                  </a:cubicBezTo>
                  <a:cubicBezTo>
                    <a:pt x="34136" y="36439"/>
                    <a:pt x="33018" y="35761"/>
                    <a:pt x="31731" y="34915"/>
                  </a:cubicBezTo>
                  <a:cubicBezTo>
                    <a:pt x="31867" y="34745"/>
                    <a:pt x="31867" y="34475"/>
                    <a:pt x="32002" y="34339"/>
                  </a:cubicBezTo>
                  <a:cubicBezTo>
                    <a:pt x="32171" y="34068"/>
                    <a:pt x="32442" y="33763"/>
                    <a:pt x="32578" y="33628"/>
                  </a:cubicBezTo>
                  <a:cubicBezTo>
                    <a:pt x="32687" y="33518"/>
                    <a:pt x="32620" y="33320"/>
                    <a:pt x="32446" y="33320"/>
                  </a:cubicBezTo>
                  <a:cubicBezTo>
                    <a:pt x="32405" y="33320"/>
                    <a:pt x="32359" y="33331"/>
                    <a:pt x="32307" y="33357"/>
                  </a:cubicBezTo>
                  <a:cubicBezTo>
                    <a:pt x="31867" y="33628"/>
                    <a:pt x="31596" y="34204"/>
                    <a:pt x="31460" y="34745"/>
                  </a:cubicBezTo>
                  <a:cubicBezTo>
                    <a:pt x="30038" y="33899"/>
                    <a:pt x="28785" y="33052"/>
                    <a:pt x="27363" y="32070"/>
                  </a:cubicBezTo>
                  <a:lnTo>
                    <a:pt x="27498" y="32070"/>
                  </a:lnTo>
                  <a:cubicBezTo>
                    <a:pt x="28480" y="31088"/>
                    <a:pt x="29462" y="29835"/>
                    <a:pt x="30174" y="28548"/>
                  </a:cubicBezTo>
                  <a:cubicBezTo>
                    <a:pt x="30269" y="28358"/>
                    <a:pt x="30096" y="28150"/>
                    <a:pt x="29938" y="28150"/>
                  </a:cubicBezTo>
                  <a:cubicBezTo>
                    <a:pt x="29871" y="28150"/>
                    <a:pt x="29807" y="28187"/>
                    <a:pt x="29767" y="28277"/>
                  </a:cubicBezTo>
                  <a:cubicBezTo>
                    <a:pt x="28921" y="29530"/>
                    <a:pt x="28209" y="30682"/>
                    <a:pt x="27227" y="31799"/>
                  </a:cubicBezTo>
                  <a:lnTo>
                    <a:pt x="27092" y="31935"/>
                  </a:lnTo>
                  <a:cubicBezTo>
                    <a:pt x="26076" y="31359"/>
                    <a:pt x="25094" y="30682"/>
                    <a:pt x="24112" y="30106"/>
                  </a:cubicBezTo>
                  <a:cubicBezTo>
                    <a:pt x="23976" y="29971"/>
                    <a:pt x="23841" y="29835"/>
                    <a:pt x="23706" y="29835"/>
                  </a:cubicBezTo>
                  <a:cubicBezTo>
                    <a:pt x="23706" y="29530"/>
                    <a:pt x="23841" y="29395"/>
                    <a:pt x="23841" y="29259"/>
                  </a:cubicBezTo>
                  <a:cubicBezTo>
                    <a:pt x="24112" y="28989"/>
                    <a:pt x="24383" y="28819"/>
                    <a:pt x="24688" y="28548"/>
                  </a:cubicBezTo>
                  <a:cubicBezTo>
                    <a:pt x="24823" y="28413"/>
                    <a:pt x="24688" y="28142"/>
                    <a:pt x="24552" y="28142"/>
                  </a:cubicBezTo>
                  <a:cubicBezTo>
                    <a:pt x="23841" y="28277"/>
                    <a:pt x="23401" y="28989"/>
                    <a:pt x="23265" y="29530"/>
                  </a:cubicBezTo>
                  <a:cubicBezTo>
                    <a:pt x="22012" y="28819"/>
                    <a:pt x="20725" y="27973"/>
                    <a:pt x="19473" y="27126"/>
                  </a:cubicBezTo>
                  <a:cubicBezTo>
                    <a:pt x="19879" y="26584"/>
                    <a:pt x="20319" y="26009"/>
                    <a:pt x="20725" y="25602"/>
                  </a:cubicBezTo>
                  <a:cubicBezTo>
                    <a:pt x="21301" y="25026"/>
                    <a:pt x="21843" y="24586"/>
                    <a:pt x="22148" y="23909"/>
                  </a:cubicBezTo>
                  <a:cubicBezTo>
                    <a:pt x="22283" y="23740"/>
                    <a:pt x="22148" y="23604"/>
                    <a:pt x="21843" y="23604"/>
                  </a:cubicBezTo>
                  <a:cubicBezTo>
                    <a:pt x="21301" y="24044"/>
                    <a:pt x="20725" y="24756"/>
                    <a:pt x="20319" y="25433"/>
                  </a:cubicBezTo>
                  <a:cubicBezTo>
                    <a:pt x="19879" y="25873"/>
                    <a:pt x="19473" y="26449"/>
                    <a:pt x="19168" y="26991"/>
                  </a:cubicBezTo>
                  <a:cubicBezTo>
                    <a:pt x="17779" y="26144"/>
                    <a:pt x="16357" y="25433"/>
                    <a:pt x="14935" y="24586"/>
                  </a:cubicBezTo>
                  <a:cubicBezTo>
                    <a:pt x="15375" y="24180"/>
                    <a:pt x="15646" y="23740"/>
                    <a:pt x="15917" y="23333"/>
                  </a:cubicBezTo>
                  <a:cubicBezTo>
                    <a:pt x="16033" y="23240"/>
                    <a:pt x="15925" y="23067"/>
                    <a:pt x="15803" y="23067"/>
                  </a:cubicBezTo>
                  <a:cubicBezTo>
                    <a:pt x="15747" y="23067"/>
                    <a:pt x="15688" y="23103"/>
                    <a:pt x="15646" y="23198"/>
                  </a:cubicBezTo>
                  <a:cubicBezTo>
                    <a:pt x="15240" y="23469"/>
                    <a:pt x="14935" y="23909"/>
                    <a:pt x="14664" y="24451"/>
                  </a:cubicBezTo>
                  <a:cubicBezTo>
                    <a:pt x="13546" y="23740"/>
                    <a:pt x="12395" y="23198"/>
                    <a:pt x="11413" y="22622"/>
                  </a:cubicBezTo>
                  <a:cubicBezTo>
                    <a:pt x="11684" y="22046"/>
                    <a:pt x="12124" y="21640"/>
                    <a:pt x="12530" y="21200"/>
                  </a:cubicBezTo>
                  <a:cubicBezTo>
                    <a:pt x="12971" y="20658"/>
                    <a:pt x="13546" y="20082"/>
                    <a:pt x="13953" y="19371"/>
                  </a:cubicBezTo>
                  <a:cubicBezTo>
                    <a:pt x="14062" y="19262"/>
                    <a:pt x="13906" y="19063"/>
                    <a:pt x="13770" y="19063"/>
                  </a:cubicBezTo>
                  <a:cubicBezTo>
                    <a:pt x="13738" y="19063"/>
                    <a:pt x="13708" y="19074"/>
                    <a:pt x="13682" y="19100"/>
                  </a:cubicBezTo>
                  <a:cubicBezTo>
                    <a:pt x="12971" y="19676"/>
                    <a:pt x="12530" y="20523"/>
                    <a:pt x="11989" y="21064"/>
                  </a:cubicBezTo>
                  <a:cubicBezTo>
                    <a:pt x="11684" y="21505"/>
                    <a:pt x="11413" y="21911"/>
                    <a:pt x="11007" y="22351"/>
                  </a:cubicBezTo>
                  <a:cubicBezTo>
                    <a:pt x="7756" y="20658"/>
                    <a:pt x="4505" y="18965"/>
                    <a:pt x="1118" y="17407"/>
                  </a:cubicBezTo>
                  <a:cubicBezTo>
                    <a:pt x="1067" y="17381"/>
                    <a:pt x="1019" y="17370"/>
                    <a:pt x="977" y="17370"/>
                  </a:cubicBezTo>
                  <a:cubicBezTo>
                    <a:pt x="800" y="17370"/>
                    <a:pt x="736" y="17568"/>
                    <a:pt x="983" y="17678"/>
                  </a:cubicBezTo>
                  <a:cubicBezTo>
                    <a:pt x="4234" y="19371"/>
                    <a:pt x="7451" y="21200"/>
                    <a:pt x="10566" y="23062"/>
                  </a:cubicBezTo>
                  <a:cubicBezTo>
                    <a:pt x="10566" y="23198"/>
                    <a:pt x="10702" y="23198"/>
                    <a:pt x="10837" y="23198"/>
                  </a:cubicBezTo>
                  <a:cubicBezTo>
                    <a:pt x="20996" y="28989"/>
                    <a:pt x="31020" y="35321"/>
                    <a:pt x="40908" y="41688"/>
                  </a:cubicBezTo>
                  <a:cubicBezTo>
                    <a:pt x="42872" y="42940"/>
                    <a:pt x="44701" y="44227"/>
                    <a:pt x="46699" y="45480"/>
                  </a:cubicBezTo>
                  <a:cubicBezTo>
                    <a:pt x="46601" y="45676"/>
                    <a:pt x="46716" y="45819"/>
                    <a:pt x="46838" y="45819"/>
                  </a:cubicBezTo>
                  <a:cubicBezTo>
                    <a:pt x="46885" y="45819"/>
                    <a:pt x="46932" y="45798"/>
                    <a:pt x="46970" y="45751"/>
                  </a:cubicBezTo>
                  <a:cubicBezTo>
                    <a:pt x="56858" y="52253"/>
                    <a:pt x="66882" y="58619"/>
                    <a:pt x="76736" y="65087"/>
                  </a:cubicBezTo>
                  <a:cubicBezTo>
                    <a:pt x="76736" y="65223"/>
                    <a:pt x="76872" y="65392"/>
                    <a:pt x="77041" y="65392"/>
                  </a:cubicBezTo>
                  <a:cubicBezTo>
                    <a:pt x="78870" y="66510"/>
                    <a:pt x="80563" y="67627"/>
                    <a:pt x="82392" y="68914"/>
                  </a:cubicBezTo>
                  <a:cubicBezTo>
                    <a:pt x="90146" y="73994"/>
                    <a:pt x="97901" y="79209"/>
                    <a:pt x="105825" y="84153"/>
                  </a:cubicBezTo>
                  <a:cubicBezTo>
                    <a:pt x="105865" y="84193"/>
                    <a:pt x="105905" y="84209"/>
                    <a:pt x="105944" y="84209"/>
                  </a:cubicBezTo>
                  <a:cubicBezTo>
                    <a:pt x="106040" y="84209"/>
                    <a:pt x="106136" y="84113"/>
                    <a:pt x="106232" y="84017"/>
                  </a:cubicBezTo>
                  <a:cubicBezTo>
                    <a:pt x="106367" y="84017"/>
                    <a:pt x="106367" y="84017"/>
                    <a:pt x="106503" y="83848"/>
                  </a:cubicBezTo>
                  <a:cubicBezTo>
                    <a:pt x="110600" y="78227"/>
                    <a:pt x="114291" y="71996"/>
                    <a:pt x="117678" y="65799"/>
                  </a:cubicBezTo>
                  <a:cubicBezTo>
                    <a:pt x="117949" y="65663"/>
                    <a:pt x="118084" y="65223"/>
                    <a:pt x="117813" y="64952"/>
                  </a:cubicBezTo>
                  <a:cubicBezTo>
                    <a:pt x="91433" y="46598"/>
                    <a:pt x="64173" y="29530"/>
                    <a:pt x="36540" y="13445"/>
                  </a:cubicBezTo>
                  <a:cubicBezTo>
                    <a:pt x="28616" y="8806"/>
                    <a:pt x="20725" y="4132"/>
                    <a:pt x="12530" y="35"/>
                  </a:cubicBezTo>
                  <a:cubicBezTo>
                    <a:pt x="12483" y="11"/>
                    <a:pt x="12440" y="1"/>
                    <a:pt x="1240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89"/>
                <a:buFont typeface="Arial"/>
                <a:buNone/>
              </a:pPr>
              <a:endParaRPr sz="2489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7" name="Google Shape;257;p51"/>
            <p:cNvSpPr/>
            <p:nvPr/>
          </p:nvSpPr>
          <p:spPr>
            <a:xfrm>
              <a:off x="261875" y="792850"/>
              <a:ext cx="1622950" cy="937875"/>
            </a:xfrm>
            <a:custGeom>
              <a:avLst/>
              <a:gdLst/>
              <a:ahLst/>
              <a:cxnLst/>
              <a:rect l="l" t="t" r="r" b="b"/>
              <a:pathLst>
                <a:path w="64918" h="37515" extrusionOk="0">
                  <a:moveTo>
                    <a:pt x="35323" y="12180"/>
                  </a:moveTo>
                  <a:cubicBezTo>
                    <a:pt x="36313" y="12180"/>
                    <a:pt x="37287" y="12227"/>
                    <a:pt x="38232" y="12317"/>
                  </a:cubicBezTo>
                  <a:cubicBezTo>
                    <a:pt x="42770" y="12758"/>
                    <a:pt x="47714" y="13875"/>
                    <a:pt x="50796" y="17261"/>
                  </a:cubicBezTo>
                  <a:cubicBezTo>
                    <a:pt x="52929" y="19530"/>
                    <a:pt x="53776" y="22341"/>
                    <a:pt x="54182" y="25321"/>
                  </a:cubicBezTo>
                  <a:cubicBezTo>
                    <a:pt x="47545" y="24475"/>
                    <a:pt x="40637" y="23899"/>
                    <a:pt x="33864" y="23628"/>
                  </a:cubicBezTo>
                  <a:lnTo>
                    <a:pt x="22316" y="23628"/>
                  </a:lnTo>
                  <a:cubicBezTo>
                    <a:pt x="19912" y="23763"/>
                    <a:pt x="17508" y="23763"/>
                    <a:pt x="15103" y="24034"/>
                  </a:cubicBezTo>
                  <a:cubicBezTo>
                    <a:pt x="17615" y="15471"/>
                    <a:pt x="27020" y="12180"/>
                    <a:pt x="35323" y="12180"/>
                  </a:cubicBezTo>
                  <a:close/>
                  <a:moveTo>
                    <a:pt x="26685" y="32229"/>
                  </a:moveTo>
                  <a:cubicBezTo>
                    <a:pt x="28242" y="32229"/>
                    <a:pt x="29631" y="32365"/>
                    <a:pt x="31189" y="32365"/>
                  </a:cubicBezTo>
                  <a:lnTo>
                    <a:pt x="26820" y="32365"/>
                  </a:lnTo>
                  <a:cubicBezTo>
                    <a:pt x="26820" y="32229"/>
                    <a:pt x="26685" y="32229"/>
                    <a:pt x="26685" y="32229"/>
                  </a:cubicBezTo>
                  <a:close/>
                  <a:moveTo>
                    <a:pt x="29491" y="1"/>
                  </a:moveTo>
                  <a:cubicBezTo>
                    <a:pt x="26899" y="1"/>
                    <a:pt x="24332" y="254"/>
                    <a:pt x="21876" y="770"/>
                  </a:cubicBezTo>
                  <a:cubicBezTo>
                    <a:pt x="14968" y="2158"/>
                    <a:pt x="9313" y="6696"/>
                    <a:pt x="5655" y="12622"/>
                  </a:cubicBezTo>
                  <a:cubicBezTo>
                    <a:pt x="3691" y="15704"/>
                    <a:pt x="2133" y="19395"/>
                    <a:pt x="1422" y="23188"/>
                  </a:cubicBezTo>
                  <a:cubicBezTo>
                    <a:pt x="711" y="26574"/>
                    <a:pt x="0" y="31078"/>
                    <a:pt x="1829" y="34329"/>
                  </a:cubicBezTo>
                  <a:cubicBezTo>
                    <a:pt x="2133" y="34769"/>
                    <a:pt x="2540" y="35040"/>
                    <a:pt x="3115" y="35040"/>
                  </a:cubicBezTo>
                  <a:cubicBezTo>
                    <a:pt x="4673" y="36158"/>
                    <a:pt x="6908" y="36022"/>
                    <a:pt x="8771" y="36158"/>
                  </a:cubicBezTo>
                  <a:cubicBezTo>
                    <a:pt x="11141" y="36462"/>
                    <a:pt x="13546" y="36598"/>
                    <a:pt x="15814" y="36869"/>
                  </a:cubicBezTo>
                  <a:cubicBezTo>
                    <a:pt x="20894" y="37173"/>
                    <a:pt x="25974" y="37309"/>
                    <a:pt x="31053" y="37444"/>
                  </a:cubicBezTo>
                  <a:cubicBezTo>
                    <a:pt x="34058" y="37486"/>
                    <a:pt x="37087" y="37514"/>
                    <a:pt x="40125" y="37514"/>
                  </a:cubicBezTo>
                  <a:cubicBezTo>
                    <a:pt x="47087" y="37514"/>
                    <a:pt x="54095" y="37364"/>
                    <a:pt x="60955" y="36869"/>
                  </a:cubicBezTo>
                  <a:cubicBezTo>
                    <a:pt x="62953" y="36733"/>
                    <a:pt x="63630" y="34905"/>
                    <a:pt x="63224" y="33482"/>
                  </a:cubicBezTo>
                  <a:cubicBezTo>
                    <a:pt x="63359" y="33211"/>
                    <a:pt x="63495" y="32940"/>
                    <a:pt x="63495" y="32500"/>
                  </a:cubicBezTo>
                  <a:cubicBezTo>
                    <a:pt x="64917" y="18819"/>
                    <a:pt x="55334" y="6967"/>
                    <a:pt x="42906" y="2294"/>
                  </a:cubicBezTo>
                  <a:cubicBezTo>
                    <a:pt x="38675" y="783"/>
                    <a:pt x="34046" y="1"/>
                    <a:pt x="2949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89"/>
                <a:buFont typeface="Arial"/>
                <a:buNone/>
              </a:pPr>
              <a:endParaRPr sz="2489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8" name="Google Shape;258;p51"/>
            <p:cNvSpPr/>
            <p:nvPr/>
          </p:nvSpPr>
          <p:spPr>
            <a:xfrm>
              <a:off x="290650" y="816325"/>
              <a:ext cx="1573000" cy="860825"/>
            </a:xfrm>
            <a:custGeom>
              <a:avLst/>
              <a:gdLst/>
              <a:ahLst/>
              <a:cxnLst/>
              <a:rect l="l" t="t" r="r" b="b"/>
              <a:pathLst>
                <a:path w="62920" h="34433" extrusionOk="0">
                  <a:moveTo>
                    <a:pt x="32391" y="0"/>
                  </a:moveTo>
                  <a:cubicBezTo>
                    <a:pt x="32340" y="0"/>
                    <a:pt x="32307" y="34"/>
                    <a:pt x="32307" y="102"/>
                  </a:cubicBezTo>
                  <a:cubicBezTo>
                    <a:pt x="30038" y="102"/>
                    <a:pt x="27938" y="237"/>
                    <a:pt x="25805" y="677"/>
                  </a:cubicBezTo>
                  <a:lnTo>
                    <a:pt x="25669" y="677"/>
                  </a:lnTo>
                  <a:cubicBezTo>
                    <a:pt x="23976" y="948"/>
                    <a:pt x="22418" y="1219"/>
                    <a:pt x="20861" y="1795"/>
                  </a:cubicBezTo>
                  <a:lnTo>
                    <a:pt x="20725" y="1795"/>
                  </a:lnTo>
                  <a:cubicBezTo>
                    <a:pt x="18896" y="2506"/>
                    <a:pt x="17068" y="3217"/>
                    <a:pt x="15375" y="4064"/>
                  </a:cubicBezTo>
                  <a:cubicBezTo>
                    <a:pt x="15334" y="4013"/>
                    <a:pt x="15278" y="3993"/>
                    <a:pt x="15224" y="3993"/>
                  </a:cubicBezTo>
                  <a:cubicBezTo>
                    <a:pt x="15096" y="3993"/>
                    <a:pt x="14975" y="4104"/>
                    <a:pt x="15070" y="4199"/>
                  </a:cubicBezTo>
                  <a:cubicBezTo>
                    <a:pt x="11006" y="6434"/>
                    <a:pt x="7450" y="9685"/>
                    <a:pt x="4911" y="14054"/>
                  </a:cubicBezTo>
                  <a:cubicBezTo>
                    <a:pt x="1524" y="19844"/>
                    <a:pt x="0" y="27057"/>
                    <a:pt x="1694" y="33695"/>
                  </a:cubicBezTo>
                  <a:cubicBezTo>
                    <a:pt x="1744" y="33796"/>
                    <a:pt x="1833" y="33841"/>
                    <a:pt x="1924" y="33841"/>
                  </a:cubicBezTo>
                  <a:cubicBezTo>
                    <a:pt x="2076" y="33841"/>
                    <a:pt x="2235" y="33716"/>
                    <a:pt x="2235" y="33525"/>
                  </a:cubicBezTo>
                  <a:cubicBezTo>
                    <a:pt x="1524" y="30139"/>
                    <a:pt x="1524" y="26753"/>
                    <a:pt x="2235" y="23536"/>
                  </a:cubicBezTo>
                  <a:cubicBezTo>
                    <a:pt x="3082" y="23671"/>
                    <a:pt x="4064" y="23671"/>
                    <a:pt x="5080" y="23671"/>
                  </a:cubicBezTo>
                  <a:cubicBezTo>
                    <a:pt x="5215" y="23671"/>
                    <a:pt x="5215" y="23366"/>
                    <a:pt x="5080" y="23366"/>
                  </a:cubicBezTo>
                  <a:cubicBezTo>
                    <a:pt x="4233" y="23231"/>
                    <a:pt x="3217" y="22960"/>
                    <a:pt x="2235" y="22960"/>
                  </a:cubicBezTo>
                  <a:cubicBezTo>
                    <a:pt x="2540" y="21842"/>
                    <a:pt x="2811" y="20826"/>
                    <a:pt x="3082" y="19709"/>
                  </a:cubicBezTo>
                  <a:cubicBezTo>
                    <a:pt x="3793" y="19980"/>
                    <a:pt x="4369" y="20149"/>
                    <a:pt x="5080" y="20285"/>
                  </a:cubicBezTo>
                  <a:cubicBezTo>
                    <a:pt x="5215" y="20285"/>
                    <a:pt x="5215" y="19980"/>
                    <a:pt x="5080" y="19980"/>
                  </a:cubicBezTo>
                  <a:cubicBezTo>
                    <a:pt x="4640" y="19844"/>
                    <a:pt x="4233" y="19709"/>
                    <a:pt x="3793" y="19573"/>
                  </a:cubicBezTo>
                  <a:cubicBezTo>
                    <a:pt x="3658" y="19438"/>
                    <a:pt x="3522" y="19438"/>
                    <a:pt x="3217" y="19303"/>
                  </a:cubicBezTo>
                  <a:cubicBezTo>
                    <a:pt x="3793" y="18016"/>
                    <a:pt x="4369" y="16593"/>
                    <a:pt x="4911" y="15340"/>
                  </a:cubicBezTo>
                  <a:cubicBezTo>
                    <a:pt x="6062" y="15916"/>
                    <a:pt x="7315" y="16187"/>
                    <a:pt x="8466" y="16322"/>
                  </a:cubicBezTo>
                  <a:cubicBezTo>
                    <a:pt x="8602" y="16322"/>
                    <a:pt x="8737" y="15916"/>
                    <a:pt x="8466" y="15916"/>
                  </a:cubicBezTo>
                  <a:cubicBezTo>
                    <a:pt x="7315" y="15747"/>
                    <a:pt x="6333" y="15340"/>
                    <a:pt x="5215" y="14900"/>
                  </a:cubicBezTo>
                  <a:cubicBezTo>
                    <a:pt x="5927" y="13647"/>
                    <a:pt x="6773" y="12360"/>
                    <a:pt x="7620" y="11243"/>
                  </a:cubicBezTo>
                  <a:lnTo>
                    <a:pt x="7620" y="11378"/>
                  </a:lnTo>
                  <a:cubicBezTo>
                    <a:pt x="7620" y="11683"/>
                    <a:pt x="7891" y="11819"/>
                    <a:pt x="8162" y="11954"/>
                  </a:cubicBezTo>
                  <a:cubicBezTo>
                    <a:pt x="8252" y="11954"/>
                    <a:pt x="8417" y="11894"/>
                    <a:pt x="8558" y="11894"/>
                  </a:cubicBezTo>
                  <a:cubicBezTo>
                    <a:pt x="8628" y="11894"/>
                    <a:pt x="8692" y="11909"/>
                    <a:pt x="8737" y="11954"/>
                  </a:cubicBezTo>
                  <a:cubicBezTo>
                    <a:pt x="8873" y="12090"/>
                    <a:pt x="8873" y="12225"/>
                    <a:pt x="8873" y="12360"/>
                  </a:cubicBezTo>
                  <a:cubicBezTo>
                    <a:pt x="8873" y="12530"/>
                    <a:pt x="9008" y="12530"/>
                    <a:pt x="9144" y="12530"/>
                  </a:cubicBezTo>
                  <a:cubicBezTo>
                    <a:pt x="9144" y="12090"/>
                    <a:pt x="9144" y="11819"/>
                    <a:pt x="8873" y="11683"/>
                  </a:cubicBezTo>
                  <a:cubicBezTo>
                    <a:pt x="8737" y="11514"/>
                    <a:pt x="8602" y="11514"/>
                    <a:pt x="8466" y="11514"/>
                  </a:cubicBezTo>
                  <a:lnTo>
                    <a:pt x="8297" y="11514"/>
                  </a:lnTo>
                  <a:cubicBezTo>
                    <a:pt x="8466" y="11243"/>
                    <a:pt x="8026" y="10972"/>
                    <a:pt x="7755" y="10972"/>
                  </a:cubicBezTo>
                  <a:cubicBezTo>
                    <a:pt x="8737" y="9821"/>
                    <a:pt x="9719" y="8839"/>
                    <a:pt x="10837" y="7857"/>
                  </a:cubicBezTo>
                  <a:cubicBezTo>
                    <a:pt x="11548" y="8568"/>
                    <a:pt x="12530" y="9414"/>
                    <a:pt x="13377" y="10125"/>
                  </a:cubicBezTo>
                  <a:cubicBezTo>
                    <a:pt x="13409" y="10151"/>
                    <a:pt x="13444" y="10162"/>
                    <a:pt x="13480" y="10162"/>
                  </a:cubicBezTo>
                  <a:cubicBezTo>
                    <a:pt x="13634" y="10162"/>
                    <a:pt x="13791" y="9958"/>
                    <a:pt x="13681" y="9821"/>
                  </a:cubicBezTo>
                  <a:cubicBezTo>
                    <a:pt x="12835" y="8974"/>
                    <a:pt x="11988" y="8297"/>
                    <a:pt x="11142" y="7586"/>
                  </a:cubicBezTo>
                  <a:cubicBezTo>
                    <a:pt x="12395" y="6434"/>
                    <a:pt x="13817" y="5452"/>
                    <a:pt x="15239" y="4741"/>
                  </a:cubicBezTo>
                  <a:cubicBezTo>
                    <a:pt x="15510" y="5317"/>
                    <a:pt x="15916" y="6028"/>
                    <a:pt x="16221" y="6604"/>
                  </a:cubicBezTo>
                  <a:cubicBezTo>
                    <a:pt x="16260" y="6642"/>
                    <a:pt x="16299" y="6659"/>
                    <a:pt x="16334" y="6659"/>
                  </a:cubicBezTo>
                  <a:cubicBezTo>
                    <a:pt x="16423" y="6659"/>
                    <a:pt x="16492" y="6555"/>
                    <a:pt x="16492" y="6434"/>
                  </a:cubicBezTo>
                  <a:cubicBezTo>
                    <a:pt x="16221" y="5757"/>
                    <a:pt x="15916" y="5181"/>
                    <a:pt x="15646" y="4470"/>
                  </a:cubicBezTo>
                  <a:cubicBezTo>
                    <a:pt x="16086" y="4335"/>
                    <a:pt x="16492" y="4064"/>
                    <a:pt x="16932" y="3894"/>
                  </a:cubicBezTo>
                  <a:cubicBezTo>
                    <a:pt x="18185" y="3353"/>
                    <a:pt x="19472" y="2777"/>
                    <a:pt x="20725" y="2506"/>
                  </a:cubicBezTo>
                  <a:cubicBezTo>
                    <a:pt x="21165" y="3759"/>
                    <a:pt x="21572" y="5181"/>
                    <a:pt x="21843" y="6604"/>
                  </a:cubicBezTo>
                  <a:cubicBezTo>
                    <a:pt x="21910" y="6658"/>
                    <a:pt x="21994" y="6690"/>
                    <a:pt x="22071" y="6690"/>
                  </a:cubicBezTo>
                  <a:cubicBezTo>
                    <a:pt x="22185" y="6690"/>
                    <a:pt x="22283" y="6617"/>
                    <a:pt x="22283" y="6434"/>
                  </a:cubicBezTo>
                  <a:cubicBezTo>
                    <a:pt x="22147" y="5046"/>
                    <a:pt x="21707" y="3624"/>
                    <a:pt x="21165" y="2371"/>
                  </a:cubicBezTo>
                  <a:cubicBezTo>
                    <a:pt x="22689" y="1930"/>
                    <a:pt x="24111" y="1524"/>
                    <a:pt x="25669" y="1355"/>
                  </a:cubicBezTo>
                  <a:cubicBezTo>
                    <a:pt x="25805" y="1930"/>
                    <a:pt x="25805" y="2506"/>
                    <a:pt x="25805" y="3048"/>
                  </a:cubicBezTo>
                  <a:cubicBezTo>
                    <a:pt x="25805" y="3144"/>
                    <a:pt x="25892" y="3229"/>
                    <a:pt x="25967" y="3229"/>
                  </a:cubicBezTo>
                  <a:cubicBezTo>
                    <a:pt x="26025" y="3229"/>
                    <a:pt x="26076" y="3180"/>
                    <a:pt x="26076" y="3048"/>
                  </a:cubicBezTo>
                  <a:cubicBezTo>
                    <a:pt x="26245" y="2506"/>
                    <a:pt x="26245" y="1795"/>
                    <a:pt x="26076" y="1219"/>
                  </a:cubicBezTo>
                  <a:cubicBezTo>
                    <a:pt x="28074" y="948"/>
                    <a:pt x="30038" y="813"/>
                    <a:pt x="32002" y="813"/>
                  </a:cubicBezTo>
                  <a:cubicBezTo>
                    <a:pt x="31866" y="2066"/>
                    <a:pt x="31866" y="3488"/>
                    <a:pt x="32002" y="4910"/>
                  </a:cubicBezTo>
                  <a:cubicBezTo>
                    <a:pt x="32002" y="4965"/>
                    <a:pt x="32072" y="4997"/>
                    <a:pt x="32157" y="4997"/>
                  </a:cubicBezTo>
                  <a:cubicBezTo>
                    <a:pt x="32283" y="4997"/>
                    <a:pt x="32442" y="4924"/>
                    <a:pt x="32442" y="4741"/>
                  </a:cubicBezTo>
                  <a:cubicBezTo>
                    <a:pt x="32442" y="3488"/>
                    <a:pt x="32442" y="2066"/>
                    <a:pt x="32577" y="813"/>
                  </a:cubicBezTo>
                  <a:cubicBezTo>
                    <a:pt x="34000" y="813"/>
                    <a:pt x="35253" y="813"/>
                    <a:pt x="36540" y="948"/>
                  </a:cubicBezTo>
                  <a:lnTo>
                    <a:pt x="36540" y="2777"/>
                  </a:lnTo>
                  <a:cubicBezTo>
                    <a:pt x="36540" y="2912"/>
                    <a:pt x="36641" y="2980"/>
                    <a:pt x="36743" y="2980"/>
                  </a:cubicBezTo>
                  <a:cubicBezTo>
                    <a:pt x="36844" y="2980"/>
                    <a:pt x="36946" y="2912"/>
                    <a:pt x="36946" y="2777"/>
                  </a:cubicBezTo>
                  <a:lnTo>
                    <a:pt x="36946" y="1084"/>
                  </a:lnTo>
                  <a:cubicBezTo>
                    <a:pt x="37792" y="1084"/>
                    <a:pt x="38504" y="1219"/>
                    <a:pt x="39215" y="1355"/>
                  </a:cubicBezTo>
                  <a:cubicBezTo>
                    <a:pt x="40332" y="1524"/>
                    <a:pt x="41484" y="1659"/>
                    <a:pt x="42601" y="1930"/>
                  </a:cubicBezTo>
                  <a:cubicBezTo>
                    <a:pt x="42025" y="3217"/>
                    <a:pt x="41619" y="4606"/>
                    <a:pt x="41484" y="5892"/>
                  </a:cubicBezTo>
                  <a:cubicBezTo>
                    <a:pt x="41484" y="5988"/>
                    <a:pt x="41551" y="6084"/>
                    <a:pt x="41639" y="6084"/>
                  </a:cubicBezTo>
                  <a:cubicBezTo>
                    <a:pt x="41675" y="6084"/>
                    <a:pt x="41715" y="6068"/>
                    <a:pt x="41755" y="6028"/>
                  </a:cubicBezTo>
                  <a:cubicBezTo>
                    <a:pt x="42161" y="4606"/>
                    <a:pt x="42601" y="3353"/>
                    <a:pt x="43177" y="2066"/>
                  </a:cubicBezTo>
                  <a:cubicBezTo>
                    <a:pt x="45005" y="2641"/>
                    <a:pt x="46699" y="3217"/>
                    <a:pt x="48392" y="4064"/>
                  </a:cubicBezTo>
                  <a:cubicBezTo>
                    <a:pt x="48087" y="4606"/>
                    <a:pt x="47681" y="5046"/>
                    <a:pt x="47410" y="5588"/>
                  </a:cubicBezTo>
                  <a:cubicBezTo>
                    <a:pt x="47289" y="5709"/>
                    <a:pt x="47410" y="5812"/>
                    <a:pt x="47538" y="5812"/>
                  </a:cubicBezTo>
                  <a:cubicBezTo>
                    <a:pt x="47589" y="5812"/>
                    <a:pt x="47642" y="5796"/>
                    <a:pt x="47681" y="5757"/>
                  </a:cubicBezTo>
                  <a:cubicBezTo>
                    <a:pt x="47952" y="5181"/>
                    <a:pt x="48392" y="4741"/>
                    <a:pt x="48798" y="4199"/>
                  </a:cubicBezTo>
                  <a:cubicBezTo>
                    <a:pt x="50356" y="5046"/>
                    <a:pt x="51914" y="6028"/>
                    <a:pt x="53336" y="7145"/>
                  </a:cubicBezTo>
                  <a:cubicBezTo>
                    <a:pt x="51914" y="7857"/>
                    <a:pt x="50627" y="8974"/>
                    <a:pt x="49645" y="10125"/>
                  </a:cubicBezTo>
                  <a:cubicBezTo>
                    <a:pt x="49645" y="10221"/>
                    <a:pt x="49713" y="10317"/>
                    <a:pt x="49812" y="10317"/>
                  </a:cubicBezTo>
                  <a:cubicBezTo>
                    <a:pt x="49853" y="10317"/>
                    <a:pt x="49900" y="10301"/>
                    <a:pt x="49950" y="10261"/>
                  </a:cubicBezTo>
                  <a:cubicBezTo>
                    <a:pt x="50932" y="9143"/>
                    <a:pt x="52185" y="8297"/>
                    <a:pt x="53607" y="7586"/>
                  </a:cubicBezTo>
                  <a:lnTo>
                    <a:pt x="53607" y="7450"/>
                  </a:lnTo>
                  <a:cubicBezTo>
                    <a:pt x="54589" y="8127"/>
                    <a:pt x="55436" y="8974"/>
                    <a:pt x="56147" y="9821"/>
                  </a:cubicBezTo>
                  <a:cubicBezTo>
                    <a:pt x="55706" y="10125"/>
                    <a:pt x="55165" y="10532"/>
                    <a:pt x="54724" y="10837"/>
                  </a:cubicBezTo>
                  <a:cubicBezTo>
                    <a:pt x="54615" y="10946"/>
                    <a:pt x="54683" y="11144"/>
                    <a:pt x="54874" y="11144"/>
                  </a:cubicBezTo>
                  <a:cubicBezTo>
                    <a:pt x="54919" y="11144"/>
                    <a:pt x="54971" y="11133"/>
                    <a:pt x="55029" y="11107"/>
                  </a:cubicBezTo>
                  <a:cubicBezTo>
                    <a:pt x="55436" y="10837"/>
                    <a:pt x="56011" y="10532"/>
                    <a:pt x="56418" y="10261"/>
                  </a:cubicBezTo>
                  <a:cubicBezTo>
                    <a:pt x="56722" y="10396"/>
                    <a:pt x="56858" y="10667"/>
                    <a:pt x="57129" y="10972"/>
                  </a:cubicBezTo>
                  <a:cubicBezTo>
                    <a:pt x="58111" y="12225"/>
                    <a:pt x="58957" y="13783"/>
                    <a:pt x="59533" y="15205"/>
                  </a:cubicBezTo>
                  <a:cubicBezTo>
                    <a:pt x="58416" y="15611"/>
                    <a:pt x="57129" y="16322"/>
                    <a:pt x="55876" y="16763"/>
                  </a:cubicBezTo>
                  <a:cubicBezTo>
                    <a:pt x="55706" y="16898"/>
                    <a:pt x="55876" y="17169"/>
                    <a:pt x="56011" y="17169"/>
                  </a:cubicBezTo>
                  <a:cubicBezTo>
                    <a:pt x="57264" y="16593"/>
                    <a:pt x="58551" y="16187"/>
                    <a:pt x="59804" y="15611"/>
                  </a:cubicBezTo>
                  <a:cubicBezTo>
                    <a:pt x="60244" y="16763"/>
                    <a:pt x="60515" y="17880"/>
                    <a:pt x="60786" y="18998"/>
                  </a:cubicBezTo>
                  <a:cubicBezTo>
                    <a:pt x="60244" y="19133"/>
                    <a:pt x="59804" y="19573"/>
                    <a:pt x="59533" y="19980"/>
                  </a:cubicBezTo>
                  <a:cubicBezTo>
                    <a:pt x="59533" y="20101"/>
                    <a:pt x="59602" y="20204"/>
                    <a:pt x="59691" y="20204"/>
                  </a:cubicBezTo>
                  <a:cubicBezTo>
                    <a:pt x="59727" y="20204"/>
                    <a:pt x="59765" y="20188"/>
                    <a:pt x="59804" y="20149"/>
                  </a:cubicBezTo>
                  <a:cubicBezTo>
                    <a:pt x="59939" y="19980"/>
                    <a:pt x="60244" y="19709"/>
                    <a:pt x="60515" y="19573"/>
                  </a:cubicBezTo>
                  <a:cubicBezTo>
                    <a:pt x="60651" y="19573"/>
                    <a:pt x="60786" y="19573"/>
                    <a:pt x="60955" y="19438"/>
                  </a:cubicBezTo>
                  <a:cubicBezTo>
                    <a:pt x="61937" y="23942"/>
                    <a:pt x="61633" y="28751"/>
                    <a:pt x="61362" y="33390"/>
                  </a:cubicBezTo>
                  <a:cubicBezTo>
                    <a:pt x="61226" y="33390"/>
                    <a:pt x="60955" y="33390"/>
                    <a:pt x="60786" y="33525"/>
                  </a:cubicBezTo>
                  <a:cubicBezTo>
                    <a:pt x="60786" y="33390"/>
                    <a:pt x="60651" y="33390"/>
                    <a:pt x="60515" y="33390"/>
                  </a:cubicBezTo>
                  <a:cubicBezTo>
                    <a:pt x="50627" y="33390"/>
                    <a:pt x="40772" y="33525"/>
                    <a:pt x="30749" y="33525"/>
                  </a:cubicBezTo>
                  <a:cubicBezTo>
                    <a:pt x="20861" y="33695"/>
                    <a:pt x="11006" y="33390"/>
                    <a:pt x="1118" y="33966"/>
                  </a:cubicBezTo>
                  <a:cubicBezTo>
                    <a:pt x="847" y="33966"/>
                    <a:pt x="847" y="34237"/>
                    <a:pt x="1118" y="34237"/>
                  </a:cubicBezTo>
                  <a:cubicBezTo>
                    <a:pt x="4414" y="34383"/>
                    <a:pt x="7706" y="34432"/>
                    <a:pt x="10997" y="34432"/>
                  </a:cubicBezTo>
                  <a:cubicBezTo>
                    <a:pt x="17580" y="34432"/>
                    <a:pt x="24157" y="34237"/>
                    <a:pt x="30749" y="34237"/>
                  </a:cubicBezTo>
                  <a:cubicBezTo>
                    <a:pt x="40772" y="34101"/>
                    <a:pt x="50627" y="34101"/>
                    <a:pt x="60515" y="34101"/>
                  </a:cubicBezTo>
                  <a:cubicBezTo>
                    <a:pt x="60651" y="34101"/>
                    <a:pt x="60786" y="33966"/>
                    <a:pt x="60786" y="33830"/>
                  </a:cubicBezTo>
                  <a:lnTo>
                    <a:pt x="61362" y="33830"/>
                  </a:lnTo>
                  <a:cubicBezTo>
                    <a:pt x="61362" y="34101"/>
                    <a:pt x="61540" y="34237"/>
                    <a:pt x="61717" y="34237"/>
                  </a:cubicBezTo>
                  <a:cubicBezTo>
                    <a:pt x="61895" y="34237"/>
                    <a:pt x="62073" y="34101"/>
                    <a:pt x="62073" y="33830"/>
                  </a:cubicBezTo>
                  <a:cubicBezTo>
                    <a:pt x="62479" y="27599"/>
                    <a:pt x="62919" y="20996"/>
                    <a:pt x="60380" y="15205"/>
                  </a:cubicBezTo>
                  <a:lnTo>
                    <a:pt x="60380" y="15070"/>
                  </a:lnTo>
                  <a:cubicBezTo>
                    <a:pt x="59939" y="14054"/>
                    <a:pt x="59533" y="13072"/>
                    <a:pt x="58822" y="12090"/>
                  </a:cubicBezTo>
                  <a:cubicBezTo>
                    <a:pt x="55165" y="6299"/>
                    <a:pt x="48798" y="2641"/>
                    <a:pt x="42161" y="1084"/>
                  </a:cubicBezTo>
                  <a:cubicBezTo>
                    <a:pt x="39079" y="373"/>
                    <a:pt x="35828" y="102"/>
                    <a:pt x="32577" y="102"/>
                  </a:cubicBezTo>
                  <a:cubicBezTo>
                    <a:pt x="32510" y="34"/>
                    <a:pt x="32442" y="0"/>
                    <a:pt x="3239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89"/>
                <a:buFont typeface="Arial"/>
                <a:buNone/>
              </a:pPr>
              <a:endParaRPr sz="2489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9" name="Google Shape;259;p51"/>
            <p:cNvSpPr/>
            <p:nvPr/>
          </p:nvSpPr>
          <p:spPr>
            <a:xfrm>
              <a:off x="614900" y="1033900"/>
              <a:ext cx="980375" cy="403850"/>
            </a:xfrm>
            <a:custGeom>
              <a:avLst/>
              <a:gdLst/>
              <a:ahLst/>
              <a:cxnLst/>
              <a:rect l="l" t="t" r="r" b="b"/>
              <a:pathLst>
                <a:path w="39215" h="16154" extrusionOk="0">
                  <a:moveTo>
                    <a:pt x="20183" y="711"/>
                  </a:moveTo>
                  <a:cubicBezTo>
                    <a:pt x="24687" y="711"/>
                    <a:pt x="29767" y="982"/>
                    <a:pt x="33424" y="4098"/>
                  </a:cubicBezTo>
                  <a:cubicBezTo>
                    <a:pt x="36675" y="6908"/>
                    <a:pt x="38503" y="11006"/>
                    <a:pt x="38233" y="15374"/>
                  </a:cubicBezTo>
                  <a:cubicBezTo>
                    <a:pt x="38097" y="15239"/>
                    <a:pt x="38097" y="15239"/>
                    <a:pt x="37962" y="15239"/>
                  </a:cubicBezTo>
                  <a:cubicBezTo>
                    <a:pt x="31731" y="15239"/>
                    <a:pt x="25669" y="15510"/>
                    <a:pt x="19472" y="15510"/>
                  </a:cubicBezTo>
                  <a:cubicBezTo>
                    <a:pt x="15431" y="15510"/>
                    <a:pt x="11315" y="15389"/>
                    <a:pt x="7223" y="15389"/>
                  </a:cubicBezTo>
                  <a:cubicBezTo>
                    <a:pt x="5183" y="15389"/>
                    <a:pt x="3150" y="15419"/>
                    <a:pt x="1135" y="15509"/>
                  </a:cubicBezTo>
                  <a:lnTo>
                    <a:pt x="1135" y="15509"/>
                  </a:lnTo>
                  <a:cubicBezTo>
                    <a:pt x="1253" y="15498"/>
                    <a:pt x="1253" y="15368"/>
                    <a:pt x="1253" y="15239"/>
                  </a:cubicBezTo>
                  <a:cubicBezTo>
                    <a:pt x="1253" y="5215"/>
                    <a:pt x="11412" y="847"/>
                    <a:pt x="20183" y="711"/>
                  </a:cubicBezTo>
                  <a:close/>
                  <a:moveTo>
                    <a:pt x="20183" y="0"/>
                  </a:moveTo>
                  <a:cubicBezTo>
                    <a:pt x="11582" y="136"/>
                    <a:pt x="0" y="4809"/>
                    <a:pt x="711" y="15239"/>
                  </a:cubicBezTo>
                  <a:cubicBezTo>
                    <a:pt x="711" y="15510"/>
                    <a:pt x="847" y="15510"/>
                    <a:pt x="982" y="15510"/>
                  </a:cubicBezTo>
                  <a:cubicBezTo>
                    <a:pt x="847" y="15679"/>
                    <a:pt x="982" y="15815"/>
                    <a:pt x="1118" y="15815"/>
                  </a:cubicBezTo>
                  <a:cubicBezTo>
                    <a:pt x="4149" y="16085"/>
                    <a:pt x="7222" y="16153"/>
                    <a:pt x="10295" y="16153"/>
                  </a:cubicBezTo>
                  <a:cubicBezTo>
                    <a:pt x="13368" y="16153"/>
                    <a:pt x="16441" y="16085"/>
                    <a:pt x="19472" y="16085"/>
                  </a:cubicBezTo>
                  <a:cubicBezTo>
                    <a:pt x="25669" y="16085"/>
                    <a:pt x="31731" y="15950"/>
                    <a:pt x="37962" y="15815"/>
                  </a:cubicBezTo>
                  <a:cubicBezTo>
                    <a:pt x="38097" y="15815"/>
                    <a:pt x="38233" y="15679"/>
                    <a:pt x="38233" y="15510"/>
                  </a:cubicBezTo>
                  <a:cubicBezTo>
                    <a:pt x="38294" y="15648"/>
                    <a:pt x="38446" y="15724"/>
                    <a:pt x="38594" y="15724"/>
                  </a:cubicBezTo>
                  <a:cubicBezTo>
                    <a:pt x="38772" y="15724"/>
                    <a:pt x="38944" y="15615"/>
                    <a:pt x="38944" y="15374"/>
                  </a:cubicBezTo>
                  <a:cubicBezTo>
                    <a:pt x="39215" y="11006"/>
                    <a:pt x="37386" y="6637"/>
                    <a:pt x="34135" y="3827"/>
                  </a:cubicBezTo>
                  <a:cubicBezTo>
                    <a:pt x="30342" y="440"/>
                    <a:pt x="25127" y="0"/>
                    <a:pt x="2018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89"/>
                <a:buFont typeface="Arial"/>
                <a:buNone/>
              </a:pPr>
              <a:endParaRPr sz="2489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0" name="Google Shape;260;p51"/>
            <p:cNvSpPr/>
            <p:nvPr/>
          </p:nvSpPr>
          <p:spPr>
            <a:xfrm>
              <a:off x="1694300" y="1404700"/>
              <a:ext cx="130400" cy="11700"/>
            </a:xfrm>
            <a:custGeom>
              <a:avLst/>
              <a:gdLst/>
              <a:ahLst/>
              <a:cxnLst/>
              <a:rect l="l" t="t" r="r" b="b"/>
              <a:pathLst>
                <a:path w="5216" h="468" extrusionOk="0">
                  <a:moveTo>
                    <a:pt x="4945" y="1"/>
                  </a:moveTo>
                  <a:cubicBezTo>
                    <a:pt x="3387" y="1"/>
                    <a:pt x="1694" y="1"/>
                    <a:pt x="136" y="136"/>
                  </a:cubicBezTo>
                  <a:cubicBezTo>
                    <a:pt x="1" y="136"/>
                    <a:pt x="1" y="407"/>
                    <a:pt x="136" y="407"/>
                  </a:cubicBezTo>
                  <a:cubicBezTo>
                    <a:pt x="1175" y="407"/>
                    <a:pt x="2273" y="467"/>
                    <a:pt x="3352" y="467"/>
                  </a:cubicBezTo>
                  <a:cubicBezTo>
                    <a:pt x="3891" y="467"/>
                    <a:pt x="4426" y="452"/>
                    <a:pt x="4945" y="407"/>
                  </a:cubicBezTo>
                  <a:cubicBezTo>
                    <a:pt x="5216" y="407"/>
                    <a:pt x="5216" y="1"/>
                    <a:pt x="4945" y="1"/>
                  </a:cubicBezTo>
                  <a:close/>
                </a:path>
              </a:pathLst>
            </a:custGeom>
            <a:solidFill>
              <a:srgbClr val="1E71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89"/>
                <a:buFont typeface="Arial"/>
                <a:buNone/>
              </a:pPr>
              <a:endParaRPr sz="2489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1" name="Google Shape;261;p51"/>
            <p:cNvSpPr/>
            <p:nvPr/>
          </p:nvSpPr>
          <p:spPr>
            <a:xfrm>
              <a:off x="3016700" y="538625"/>
              <a:ext cx="931275" cy="856350"/>
            </a:xfrm>
            <a:custGeom>
              <a:avLst/>
              <a:gdLst/>
              <a:ahLst/>
              <a:cxnLst/>
              <a:rect l="l" t="t" r="r" b="b"/>
              <a:pathLst>
                <a:path w="37251" h="34254" extrusionOk="0">
                  <a:moveTo>
                    <a:pt x="19201" y="15714"/>
                  </a:moveTo>
                  <a:cubicBezTo>
                    <a:pt x="19336" y="15849"/>
                    <a:pt x="19336" y="15849"/>
                    <a:pt x="19336" y="16018"/>
                  </a:cubicBezTo>
                  <a:lnTo>
                    <a:pt x="19336" y="16154"/>
                  </a:lnTo>
                  <a:cubicBezTo>
                    <a:pt x="19201" y="16289"/>
                    <a:pt x="18930" y="16560"/>
                    <a:pt x="18795" y="16696"/>
                  </a:cubicBezTo>
                  <a:cubicBezTo>
                    <a:pt x="18930" y="16425"/>
                    <a:pt x="19065" y="16018"/>
                    <a:pt x="19201" y="15714"/>
                  </a:cubicBezTo>
                  <a:close/>
                  <a:moveTo>
                    <a:pt x="12428" y="28413"/>
                  </a:moveTo>
                  <a:cubicBezTo>
                    <a:pt x="12699" y="28548"/>
                    <a:pt x="13004" y="28548"/>
                    <a:pt x="13275" y="28548"/>
                  </a:cubicBezTo>
                  <a:cubicBezTo>
                    <a:pt x="13139" y="28717"/>
                    <a:pt x="13004" y="28717"/>
                    <a:pt x="13004" y="28853"/>
                  </a:cubicBezTo>
                  <a:cubicBezTo>
                    <a:pt x="12699" y="28717"/>
                    <a:pt x="12564" y="28548"/>
                    <a:pt x="12428" y="28413"/>
                  </a:cubicBezTo>
                  <a:close/>
                  <a:moveTo>
                    <a:pt x="20885" y="0"/>
                  </a:moveTo>
                  <a:cubicBezTo>
                    <a:pt x="20318" y="0"/>
                    <a:pt x="19754" y="142"/>
                    <a:pt x="19201" y="475"/>
                  </a:cubicBezTo>
                  <a:cubicBezTo>
                    <a:pt x="15950" y="2473"/>
                    <a:pt x="12868" y="5283"/>
                    <a:pt x="9753" y="7688"/>
                  </a:cubicBezTo>
                  <a:cubicBezTo>
                    <a:pt x="6502" y="10092"/>
                    <a:pt x="3386" y="12463"/>
                    <a:pt x="440" y="15307"/>
                  </a:cubicBezTo>
                  <a:cubicBezTo>
                    <a:pt x="0" y="15714"/>
                    <a:pt x="0" y="16425"/>
                    <a:pt x="440" y="16865"/>
                  </a:cubicBezTo>
                  <a:cubicBezTo>
                    <a:pt x="169" y="18965"/>
                    <a:pt x="576" y="21098"/>
                    <a:pt x="169" y="23198"/>
                  </a:cubicBezTo>
                  <a:cubicBezTo>
                    <a:pt x="169" y="23909"/>
                    <a:pt x="305" y="24755"/>
                    <a:pt x="1016" y="25026"/>
                  </a:cubicBezTo>
                  <a:cubicBezTo>
                    <a:pt x="3251" y="26313"/>
                    <a:pt x="5384" y="27566"/>
                    <a:pt x="7484" y="29124"/>
                  </a:cubicBezTo>
                  <a:cubicBezTo>
                    <a:pt x="9617" y="30546"/>
                    <a:pt x="11311" y="32510"/>
                    <a:pt x="13410" y="33932"/>
                  </a:cubicBezTo>
                  <a:cubicBezTo>
                    <a:pt x="13677" y="34157"/>
                    <a:pt x="13958" y="34253"/>
                    <a:pt x="14231" y="34253"/>
                  </a:cubicBezTo>
                  <a:cubicBezTo>
                    <a:pt x="14823" y="34253"/>
                    <a:pt x="15378" y="33801"/>
                    <a:pt x="15679" y="33221"/>
                  </a:cubicBezTo>
                  <a:cubicBezTo>
                    <a:pt x="15814" y="33221"/>
                    <a:pt x="15950" y="33086"/>
                    <a:pt x="16085" y="32950"/>
                  </a:cubicBezTo>
                  <a:cubicBezTo>
                    <a:pt x="23027" y="27295"/>
                    <a:pt x="29631" y="21233"/>
                    <a:pt x="36268" y="15002"/>
                  </a:cubicBezTo>
                  <a:cubicBezTo>
                    <a:pt x="37250" y="14156"/>
                    <a:pt x="36979" y="13038"/>
                    <a:pt x="36268" y="12327"/>
                  </a:cubicBezTo>
                  <a:cubicBezTo>
                    <a:pt x="36404" y="11785"/>
                    <a:pt x="36268" y="11210"/>
                    <a:pt x="35726" y="10769"/>
                  </a:cubicBezTo>
                  <a:cubicBezTo>
                    <a:pt x="33017" y="8230"/>
                    <a:pt x="30207" y="5859"/>
                    <a:pt x="27260" y="3726"/>
                  </a:cubicBezTo>
                  <a:cubicBezTo>
                    <a:pt x="25547" y="2366"/>
                    <a:pt x="23199" y="0"/>
                    <a:pt x="2088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89"/>
                <a:buFont typeface="Arial"/>
                <a:buNone/>
              </a:pPr>
              <a:endParaRPr sz="2489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2" name="Google Shape;262;p51"/>
            <p:cNvSpPr/>
            <p:nvPr/>
          </p:nvSpPr>
          <p:spPr>
            <a:xfrm>
              <a:off x="3009925" y="560075"/>
              <a:ext cx="921125" cy="828175"/>
            </a:xfrm>
            <a:custGeom>
              <a:avLst/>
              <a:gdLst/>
              <a:ahLst/>
              <a:cxnLst/>
              <a:rect l="l" t="t" r="r" b="b"/>
              <a:pathLst>
                <a:path w="36845" h="33127" extrusionOk="0">
                  <a:moveTo>
                    <a:pt x="36268" y="11605"/>
                  </a:moveTo>
                  <a:lnTo>
                    <a:pt x="36268" y="13027"/>
                  </a:lnTo>
                  <a:lnTo>
                    <a:pt x="36133" y="13162"/>
                  </a:lnTo>
                  <a:cubicBezTo>
                    <a:pt x="34440" y="14991"/>
                    <a:pt x="32747" y="16684"/>
                    <a:pt x="30918" y="18547"/>
                  </a:cubicBezTo>
                  <a:cubicBezTo>
                    <a:pt x="30918" y="17971"/>
                    <a:pt x="30749" y="17260"/>
                    <a:pt x="30613" y="16684"/>
                  </a:cubicBezTo>
                  <a:cubicBezTo>
                    <a:pt x="32611" y="14991"/>
                    <a:pt x="34440" y="13467"/>
                    <a:pt x="36268" y="11605"/>
                  </a:cubicBezTo>
                  <a:close/>
                  <a:moveTo>
                    <a:pt x="21605" y="328"/>
                  </a:moveTo>
                  <a:cubicBezTo>
                    <a:pt x="23298" y="1310"/>
                    <a:pt x="24992" y="2461"/>
                    <a:pt x="26380" y="3714"/>
                  </a:cubicBezTo>
                  <a:lnTo>
                    <a:pt x="26245" y="3714"/>
                  </a:lnTo>
                  <a:cubicBezTo>
                    <a:pt x="19201" y="8523"/>
                    <a:pt x="12293" y="13603"/>
                    <a:pt x="5791" y="19224"/>
                  </a:cubicBezTo>
                  <a:lnTo>
                    <a:pt x="5791" y="19393"/>
                  </a:lnTo>
                  <a:cubicBezTo>
                    <a:pt x="4098" y="18377"/>
                    <a:pt x="2404" y="17531"/>
                    <a:pt x="576" y="16684"/>
                  </a:cubicBezTo>
                  <a:cubicBezTo>
                    <a:pt x="7620" y="11334"/>
                    <a:pt x="14528" y="5848"/>
                    <a:pt x="21605" y="463"/>
                  </a:cubicBezTo>
                  <a:lnTo>
                    <a:pt x="21605" y="328"/>
                  </a:lnTo>
                  <a:close/>
                  <a:moveTo>
                    <a:pt x="30342" y="16989"/>
                  </a:moveTo>
                  <a:cubicBezTo>
                    <a:pt x="30342" y="17531"/>
                    <a:pt x="30478" y="18242"/>
                    <a:pt x="30478" y="18953"/>
                  </a:cubicBezTo>
                  <a:lnTo>
                    <a:pt x="30071" y="19393"/>
                  </a:lnTo>
                  <a:cubicBezTo>
                    <a:pt x="30071" y="18818"/>
                    <a:pt x="29902" y="18107"/>
                    <a:pt x="29766" y="17395"/>
                  </a:cubicBezTo>
                  <a:cubicBezTo>
                    <a:pt x="29902" y="17260"/>
                    <a:pt x="30207" y="17124"/>
                    <a:pt x="30342" y="16989"/>
                  </a:cubicBezTo>
                  <a:close/>
                  <a:moveTo>
                    <a:pt x="29496" y="17700"/>
                  </a:moveTo>
                  <a:cubicBezTo>
                    <a:pt x="29496" y="18377"/>
                    <a:pt x="29631" y="19089"/>
                    <a:pt x="29766" y="19664"/>
                  </a:cubicBezTo>
                  <a:lnTo>
                    <a:pt x="29766" y="19800"/>
                  </a:lnTo>
                  <a:lnTo>
                    <a:pt x="28514" y="21087"/>
                  </a:lnTo>
                  <a:cubicBezTo>
                    <a:pt x="28378" y="20240"/>
                    <a:pt x="28209" y="19529"/>
                    <a:pt x="28073" y="18682"/>
                  </a:cubicBezTo>
                  <a:cubicBezTo>
                    <a:pt x="28514" y="18377"/>
                    <a:pt x="29055" y="17971"/>
                    <a:pt x="29496" y="17700"/>
                  </a:cubicBezTo>
                  <a:close/>
                  <a:moveTo>
                    <a:pt x="26288" y="5681"/>
                  </a:moveTo>
                  <a:cubicBezTo>
                    <a:pt x="26944" y="5681"/>
                    <a:pt x="27593" y="5803"/>
                    <a:pt x="28209" y="6119"/>
                  </a:cubicBezTo>
                  <a:cubicBezTo>
                    <a:pt x="29496" y="6830"/>
                    <a:pt x="30071" y="8388"/>
                    <a:pt x="29496" y="9776"/>
                  </a:cubicBezTo>
                  <a:cubicBezTo>
                    <a:pt x="23705" y="14144"/>
                    <a:pt x="17643" y="18377"/>
                    <a:pt x="11988" y="23051"/>
                  </a:cubicBezTo>
                  <a:cubicBezTo>
                    <a:pt x="10159" y="21933"/>
                    <a:pt x="8195" y="20646"/>
                    <a:pt x="6197" y="19529"/>
                  </a:cubicBezTo>
                  <a:cubicBezTo>
                    <a:pt x="11852" y="14856"/>
                    <a:pt x="17779" y="10352"/>
                    <a:pt x="23840" y="6119"/>
                  </a:cubicBezTo>
                  <a:cubicBezTo>
                    <a:pt x="24632" y="5874"/>
                    <a:pt x="25465" y="5681"/>
                    <a:pt x="26288" y="5681"/>
                  </a:cubicBezTo>
                  <a:close/>
                  <a:moveTo>
                    <a:pt x="27938" y="18953"/>
                  </a:moveTo>
                  <a:cubicBezTo>
                    <a:pt x="27938" y="19664"/>
                    <a:pt x="27938" y="20511"/>
                    <a:pt x="28073" y="21357"/>
                  </a:cubicBezTo>
                  <a:lnTo>
                    <a:pt x="27227" y="22204"/>
                  </a:lnTo>
                  <a:cubicBezTo>
                    <a:pt x="27091" y="21493"/>
                    <a:pt x="26956" y="20646"/>
                    <a:pt x="26956" y="19935"/>
                  </a:cubicBezTo>
                  <a:cubicBezTo>
                    <a:pt x="26956" y="19867"/>
                    <a:pt x="26922" y="19834"/>
                    <a:pt x="26888" y="19834"/>
                  </a:cubicBezTo>
                  <a:cubicBezTo>
                    <a:pt x="26854" y="19834"/>
                    <a:pt x="26820" y="19867"/>
                    <a:pt x="26820" y="19935"/>
                  </a:cubicBezTo>
                  <a:cubicBezTo>
                    <a:pt x="26516" y="20782"/>
                    <a:pt x="26516" y="21628"/>
                    <a:pt x="26956" y="22475"/>
                  </a:cubicBezTo>
                  <a:lnTo>
                    <a:pt x="26956" y="22610"/>
                  </a:lnTo>
                  <a:cubicBezTo>
                    <a:pt x="26685" y="22780"/>
                    <a:pt x="26516" y="23051"/>
                    <a:pt x="26245" y="23186"/>
                  </a:cubicBezTo>
                  <a:cubicBezTo>
                    <a:pt x="26109" y="23322"/>
                    <a:pt x="26109" y="23457"/>
                    <a:pt x="25974" y="23457"/>
                  </a:cubicBezTo>
                  <a:cubicBezTo>
                    <a:pt x="25534" y="22610"/>
                    <a:pt x="25398" y="21764"/>
                    <a:pt x="25263" y="20782"/>
                  </a:cubicBezTo>
                  <a:cubicBezTo>
                    <a:pt x="26109" y="20240"/>
                    <a:pt x="27091" y="19529"/>
                    <a:pt x="27938" y="18953"/>
                  </a:cubicBezTo>
                  <a:close/>
                  <a:moveTo>
                    <a:pt x="7860" y="22019"/>
                  </a:moveTo>
                  <a:cubicBezTo>
                    <a:pt x="8017" y="22019"/>
                    <a:pt x="8175" y="22035"/>
                    <a:pt x="8331" y="22069"/>
                  </a:cubicBezTo>
                  <a:lnTo>
                    <a:pt x="8466" y="22069"/>
                  </a:lnTo>
                  <a:cubicBezTo>
                    <a:pt x="10561" y="23033"/>
                    <a:pt x="10305" y="26576"/>
                    <a:pt x="7763" y="26576"/>
                  </a:cubicBezTo>
                  <a:cubicBezTo>
                    <a:pt x="7716" y="26576"/>
                    <a:pt x="7668" y="26575"/>
                    <a:pt x="7620" y="26572"/>
                  </a:cubicBezTo>
                  <a:cubicBezTo>
                    <a:pt x="6502" y="26437"/>
                    <a:pt x="5351" y="25590"/>
                    <a:pt x="5351" y="24304"/>
                  </a:cubicBezTo>
                  <a:cubicBezTo>
                    <a:pt x="5351" y="23067"/>
                    <a:pt x="6585" y="22019"/>
                    <a:pt x="7860" y="22019"/>
                  </a:cubicBezTo>
                  <a:close/>
                  <a:moveTo>
                    <a:pt x="26685" y="3850"/>
                  </a:moveTo>
                  <a:cubicBezTo>
                    <a:pt x="29766" y="6254"/>
                    <a:pt x="32747" y="8794"/>
                    <a:pt x="36268" y="10758"/>
                  </a:cubicBezTo>
                  <a:lnTo>
                    <a:pt x="36133" y="10758"/>
                  </a:lnTo>
                  <a:cubicBezTo>
                    <a:pt x="30071" y="16549"/>
                    <a:pt x="23569" y="21357"/>
                    <a:pt x="16526" y="25861"/>
                  </a:cubicBezTo>
                  <a:cubicBezTo>
                    <a:pt x="16274" y="25973"/>
                    <a:pt x="16438" y="26200"/>
                    <a:pt x="16579" y="26200"/>
                  </a:cubicBezTo>
                  <a:cubicBezTo>
                    <a:pt x="16609" y="26200"/>
                    <a:pt x="16637" y="26190"/>
                    <a:pt x="16661" y="26166"/>
                  </a:cubicBezTo>
                  <a:cubicBezTo>
                    <a:pt x="19472" y="24744"/>
                    <a:pt x="22283" y="22915"/>
                    <a:pt x="24992" y="21087"/>
                  </a:cubicBezTo>
                  <a:cubicBezTo>
                    <a:pt x="24992" y="21933"/>
                    <a:pt x="25263" y="22780"/>
                    <a:pt x="25534" y="23626"/>
                  </a:cubicBezTo>
                  <a:cubicBezTo>
                    <a:pt x="25534" y="23762"/>
                    <a:pt x="25534" y="23762"/>
                    <a:pt x="25669" y="23762"/>
                  </a:cubicBezTo>
                  <a:cubicBezTo>
                    <a:pt x="22587" y="26572"/>
                    <a:pt x="19201" y="29112"/>
                    <a:pt x="16356" y="32228"/>
                  </a:cubicBezTo>
                  <a:lnTo>
                    <a:pt x="16356" y="26708"/>
                  </a:lnTo>
                  <a:cubicBezTo>
                    <a:pt x="16356" y="26572"/>
                    <a:pt x="16221" y="26437"/>
                    <a:pt x="16085" y="26437"/>
                  </a:cubicBezTo>
                  <a:cubicBezTo>
                    <a:pt x="15950" y="26437"/>
                    <a:pt x="15815" y="26572"/>
                    <a:pt x="15815" y="26708"/>
                  </a:cubicBezTo>
                  <a:lnTo>
                    <a:pt x="15815" y="32499"/>
                  </a:lnTo>
                  <a:cubicBezTo>
                    <a:pt x="13275" y="30535"/>
                    <a:pt x="10430" y="28706"/>
                    <a:pt x="7620" y="27013"/>
                  </a:cubicBezTo>
                  <a:cubicBezTo>
                    <a:pt x="8906" y="27013"/>
                    <a:pt x="10024" y="26302"/>
                    <a:pt x="10295" y="25015"/>
                  </a:cubicBezTo>
                  <a:cubicBezTo>
                    <a:pt x="10600" y="23626"/>
                    <a:pt x="9888" y="22204"/>
                    <a:pt x="8602" y="21764"/>
                  </a:cubicBezTo>
                  <a:cubicBezTo>
                    <a:pt x="8602" y="21628"/>
                    <a:pt x="8602" y="21628"/>
                    <a:pt x="8466" y="21628"/>
                  </a:cubicBezTo>
                  <a:cubicBezTo>
                    <a:pt x="8248" y="21571"/>
                    <a:pt x="8026" y="21544"/>
                    <a:pt x="7807" y="21544"/>
                  </a:cubicBezTo>
                  <a:cubicBezTo>
                    <a:pt x="6461" y="21544"/>
                    <a:pt x="5177" y="22558"/>
                    <a:pt x="4944" y="23897"/>
                  </a:cubicBezTo>
                  <a:cubicBezTo>
                    <a:pt x="4809" y="24473"/>
                    <a:pt x="4944" y="25015"/>
                    <a:pt x="5215" y="25455"/>
                  </a:cubicBezTo>
                  <a:cubicBezTo>
                    <a:pt x="4369" y="25015"/>
                    <a:pt x="3387" y="24608"/>
                    <a:pt x="2675" y="24033"/>
                  </a:cubicBezTo>
                  <a:cubicBezTo>
                    <a:pt x="1693" y="23186"/>
                    <a:pt x="1829" y="22204"/>
                    <a:pt x="1693" y="20917"/>
                  </a:cubicBezTo>
                  <a:cubicBezTo>
                    <a:pt x="1558" y="19529"/>
                    <a:pt x="1118" y="18242"/>
                    <a:pt x="576" y="16989"/>
                  </a:cubicBezTo>
                  <a:lnTo>
                    <a:pt x="576" y="16989"/>
                  </a:lnTo>
                  <a:cubicBezTo>
                    <a:pt x="5791" y="19800"/>
                    <a:pt x="11006" y="22915"/>
                    <a:pt x="15950" y="26437"/>
                  </a:cubicBezTo>
                  <a:lnTo>
                    <a:pt x="16085" y="26437"/>
                  </a:lnTo>
                  <a:cubicBezTo>
                    <a:pt x="16356" y="26437"/>
                    <a:pt x="16356" y="26166"/>
                    <a:pt x="16221" y="25997"/>
                  </a:cubicBezTo>
                  <a:cubicBezTo>
                    <a:pt x="14833" y="25015"/>
                    <a:pt x="13546" y="24033"/>
                    <a:pt x="12123" y="23186"/>
                  </a:cubicBezTo>
                  <a:cubicBezTo>
                    <a:pt x="18219" y="19393"/>
                    <a:pt x="23976" y="14856"/>
                    <a:pt x="29631" y="10487"/>
                  </a:cubicBezTo>
                  <a:cubicBezTo>
                    <a:pt x="29631" y="10487"/>
                    <a:pt x="29766" y="10487"/>
                    <a:pt x="29766" y="10352"/>
                  </a:cubicBezTo>
                  <a:cubicBezTo>
                    <a:pt x="30613" y="9776"/>
                    <a:pt x="31324" y="9234"/>
                    <a:pt x="32035" y="8658"/>
                  </a:cubicBezTo>
                  <a:cubicBezTo>
                    <a:pt x="32247" y="8447"/>
                    <a:pt x="32046" y="8133"/>
                    <a:pt x="31803" y="8133"/>
                  </a:cubicBezTo>
                  <a:cubicBezTo>
                    <a:pt x="31735" y="8133"/>
                    <a:pt x="31662" y="8158"/>
                    <a:pt x="31595" y="8218"/>
                  </a:cubicBezTo>
                  <a:cubicBezTo>
                    <a:pt x="31189" y="8523"/>
                    <a:pt x="30749" y="8794"/>
                    <a:pt x="30342" y="9234"/>
                  </a:cubicBezTo>
                  <a:cubicBezTo>
                    <a:pt x="30478" y="8083"/>
                    <a:pt x="29902" y="6830"/>
                    <a:pt x="29055" y="6119"/>
                  </a:cubicBezTo>
                  <a:cubicBezTo>
                    <a:pt x="28231" y="5473"/>
                    <a:pt x="27275" y="5193"/>
                    <a:pt x="26273" y="5193"/>
                  </a:cubicBezTo>
                  <a:cubicBezTo>
                    <a:pt x="25753" y="5193"/>
                    <a:pt x="25220" y="5269"/>
                    <a:pt x="24687" y="5408"/>
                  </a:cubicBezTo>
                  <a:cubicBezTo>
                    <a:pt x="25398" y="5001"/>
                    <a:pt x="25974" y="4561"/>
                    <a:pt x="26516" y="4155"/>
                  </a:cubicBezTo>
                  <a:cubicBezTo>
                    <a:pt x="26685" y="4155"/>
                    <a:pt x="26685" y="3985"/>
                    <a:pt x="26685" y="3850"/>
                  </a:cubicBezTo>
                  <a:close/>
                  <a:moveTo>
                    <a:pt x="21316" y="1"/>
                  </a:moveTo>
                  <a:cubicBezTo>
                    <a:pt x="21259" y="1"/>
                    <a:pt x="21205" y="17"/>
                    <a:pt x="21165" y="57"/>
                  </a:cubicBezTo>
                  <a:cubicBezTo>
                    <a:pt x="14257" y="5408"/>
                    <a:pt x="7213" y="10758"/>
                    <a:pt x="271" y="16278"/>
                  </a:cubicBezTo>
                  <a:lnTo>
                    <a:pt x="271" y="16413"/>
                  </a:lnTo>
                  <a:cubicBezTo>
                    <a:pt x="136" y="16413"/>
                    <a:pt x="0" y="16413"/>
                    <a:pt x="0" y="16549"/>
                  </a:cubicBezTo>
                  <a:cubicBezTo>
                    <a:pt x="440" y="17531"/>
                    <a:pt x="847" y="18547"/>
                    <a:pt x="982" y="19664"/>
                  </a:cubicBezTo>
                  <a:cubicBezTo>
                    <a:pt x="1287" y="20782"/>
                    <a:pt x="982" y="22204"/>
                    <a:pt x="1422" y="23186"/>
                  </a:cubicBezTo>
                  <a:cubicBezTo>
                    <a:pt x="1693" y="24473"/>
                    <a:pt x="3116" y="24879"/>
                    <a:pt x="4098" y="25455"/>
                  </a:cubicBezTo>
                  <a:cubicBezTo>
                    <a:pt x="8195" y="27859"/>
                    <a:pt x="11988" y="30399"/>
                    <a:pt x="15815" y="33074"/>
                  </a:cubicBezTo>
                  <a:cubicBezTo>
                    <a:pt x="15850" y="33110"/>
                    <a:pt x="15895" y="33127"/>
                    <a:pt x="15942" y="33127"/>
                  </a:cubicBezTo>
                  <a:cubicBezTo>
                    <a:pt x="16074" y="33127"/>
                    <a:pt x="16221" y="32994"/>
                    <a:pt x="16221" y="32770"/>
                  </a:cubicBezTo>
                  <a:lnTo>
                    <a:pt x="16221" y="32634"/>
                  </a:lnTo>
                  <a:cubicBezTo>
                    <a:pt x="19607" y="29553"/>
                    <a:pt x="23298" y="26843"/>
                    <a:pt x="26685" y="23626"/>
                  </a:cubicBezTo>
                  <a:cubicBezTo>
                    <a:pt x="28073" y="22340"/>
                    <a:pt x="29496" y="20917"/>
                    <a:pt x="30918" y="19529"/>
                  </a:cubicBezTo>
                  <a:lnTo>
                    <a:pt x="31053" y="19393"/>
                  </a:lnTo>
                  <a:cubicBezTo>
                    <a:pt x="32882" y="17531"/>
                    <a:pt x="34711" y="15567"/>
                    <a:pt x="36675" y="13603"/>
                  </a:cubicBezTo>
                  <a:lnTo>
                    <a:pt x="36675" y="13467"/>
                  </a:lnTo>
                  <a:lnTo>
                    <a:pt x="36675" y="13298"/>
                  </a:lnTo>
                  <a:lnTo>
                    <a:pt x="36675" y="11334"/>
                  </a:lnTo>
                  <a:cubicBezTo>
                    <a:pt x="36844" y="11198"/>
                    <a:pt x="36675" y="10927"/>
                    <a:pt x="36675" y="10927"/>
                  </a:cubicBezTo>
                  <a:cubicBezTo>
                    <a:pt x="36675" y="10758"/>
                    <a:pt x="36539" y="10758"/>
                    <a:pt x="36539" y="10758"/>
                  </a:cubicBezTo>
                  <a:cubicBezTo>
                    <a:pt x="36844" y="10623"/>
                    <a:pt x="36844" y="10352"/>
                    <a:pt x="36539" y="10216"/>
                  </a:cubicBezTo>
                  <a:cubicBezTo>
                    <a:pt x="31324" y="7372"/>
                    <a:pt x="27227" y="2732"/>
                    <a:pt x="21876" y="57"/>
                  </a:cubicBezTo>
                  <a:cubicBezTo>
                    <a:pt x="21741" y="57"/>
                    <a:pt x="21605" y="57"/>
                    <a:pt x="21605" y="192"/>
                  </a:cubicBezTo>
                  <a:cubicBezTo>
                    <a:pt x="21605" y="97"/>
                    <a:pt x="21453" y="1"/>
                    <a:pt x="2131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89"/>
                <a:buFont typeface="Arial"/>
                <a:buNone/>
              </a:pPr>
              <a:endParaRPr sz="2489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3" name="Google Shape;263;p51"/>
            <p:cNvSpPr/>
            <p:nvPr/>
          </p:nvSpPr>
          <p:spPr>
            <a:xfrm>
              <a:off x="3270675" y="991175"/>
              <a:ext cx="92300" cy="79650"/>
            </a:xfrm>
            <a:custGeom>
              <a:avLst/>
              <a:gdLst/>
              <a:ahLst/>
              <a:cxnLst/>
              <a:rect l="l" t="t" r="r" b="b"/>
              <a:pathLst>
                <a:path w="3692" h="3186" extrusionOk="0">
                  <a:moveTo>
                    <a:pt x="2134" y="456"/>
                  </a:moveTo>
                  <a:cubicBezTo>
                    <a:pt x="2269" y="456"/>
                    <a:pt x="2269" y="456"/>
                    <a:pt x="2405" y="592"/>
                  </a:cubicBezTo>
                  <a:cubicBezTo>
                    <a:pt x="2709" y="727"/>
                    <a:pt x="2980" y="998"/>
                    <a:pt x="2980" y="1303"/>
                  </a:cubicBezTo>
                  <a:cubicBezTo>
                    <a:pt x="2709" y="1133"/>
                    <a:pt x="2405" y="1133"/>
                    <a:pt x="2134" y="1133"/>
                  </a:cubicBezTo>
                  <a:lnTo>
                    <a:pt x="2134" y="456"/>
                  </a:lnTo>
                  <a:close/>
                  <a:moveTo>
                    <a:pt x="1863" y="456"/>
                  </a:moveTo>
                  <a:lnTo>
                    <a:pt x="1863" y="998"/>
                  </a:lnTo>
                  <a:cubicBezTo>
                    <a:pt x="1558" y="998"/>
                    <a:pt x="1287" y="1133"/>
                    <a:pt x="1152" y="1133"/>
                  </a:cubicBezTo>
                  <a:cubicBezTo>
                    <a:pt x="1016" y="1133"/>
                    <a:pt x="1016" y="1438"/>
                    <a:pt x="1152" y="1438"/>
                  </a:cubicBezTo>
                  <a:lnTo>
                    <a:pt x="1863" y="1438"/>
                  </a:lnTo>
                  <a:lnTo>
                    <a:pt x="1863" y="2420"/>
                  </a:lnTo>
                  <a:cubicBezTo>
                    <a:pt x="1863" y="2488"/>
                    <a:pt x="1897" y="2522"/>
                    <a:pt x="1947" y="2522"/>
                  </a:cubicBezTo>
                  <a:cubicBezTo>
                    <a:pt x="1998" y="2522"/>
                    <a:pt x="2066" y="2488"/>
                    <a:pt x="2134" y="2420"/>
                  </a:cubicBezTo>
                  <a:lnTo>
                    <a:pt x="2134" y="1438"/>
                  </a:lnTo>
                  <a:cubicBezTo>
                    <a:pt x="2405" y="1574"/>
                    <a:pt x="2709" y="1574"/>
                    <a:pt x="2980" y="1709"/>
                  </a:cubicBezTo>
                  <a:cubicBezTo>
                    <a:pt x="2980" y="1845"/>
                    <a:pt x="2845" y="2149"/>
                    <a:pt x="2709" y="2285"/>
                  </a:cubicBezTo>
                  <a:cubicBezTo>
                    <a:pt x="2493" y="2635"/>
                    <a:pt x="2177" y="2772"/>
                    <a:pt x="1844" y="2772"/>
                  </a:cubicBezTo>
                  <a:cubicBezTo>
                    <a:pt x="1501" y="2772"/>
                    <a:pt x="1139" y="2627"/>
                    <a:pt x="847" y="2420"/>
                  </a:cubicBezTo>
                  <a:cubicBezTo>
                    <a:pt x="576" y="2149"/>
                    <a:pt x="440" y="1845"/>
                    <a:pt x="576" y="1438"/>
                  </a:cubicBezTo>
                  <a:lnTo>
                    <a:pt x="576" y="1133"/>
                  </a:lnTo>
                  <a:lnTo>
                    <a:pt x="847" y="1133"/>
                  </a:lnTo>
                  <a:cubicBezTo>
                    <a:pt x="847" y="998"/>
                    <a:pt x="1016" y="863"/>
                    <a:pt x="1152" y="727"/>
                  </a:cubicBezTo>
                  <a:cubicBezTo>
                    <a:pt x="1152" y="727"/>
                    <a:pt x="1287" y="727"/>
                    <a:pt x="1422" y="863"/>
                  </a:cubicBezTo>
                  <a:cubicBezTo>
                    <a:pt x="1422" y="863"/>
                    <a:pt x="1558" y="727"/>
                    <a:pt x="1422" y="727"/>
                  </a:cubicBezTo>
                  <a:cubicBezTo>
                    <a:pt x="1422" y="592"/>
                    <a:pt x="1287" y="592"/>
                    <a:pt x="1287" y="592"/>
                  </a:cubicBezTo>
                  <a:cubicBezTo>
                    <a:pt x="1422" y="592"/>
                    <a:pt x="1558" y="456"/>
                    <a:pt x="1863" y="456"/>
                  </a:cubicBezTo>
                  <a:close/>
                  <a:moveTo>
                    <a:pt x="1960" y="0"/>
                  </a:moveTo>
                  <a:cubicBezTo>
                    <a:pt x="1410" y="0"/>
                    <a:pt x="856" y="275"/>
                    <a:pt x="576" y="727"/>
                  </a:cubicBezTo>
                  <a:cubicBezTo>
                    <a:pt x="170" y="998"/>
                    <a:pt x="0" y="1709"/>
                    <a:pt x="170" y="2149"/>
                  </a:cubicBezTo>
                  <a:cubicBezTo>
                    <a:pt x="435" y="2790"/>
                    <a:pt x="1132" y="3186"/>
                    <a:pt x="1821" y="3186"/>
                  </a:cubicBezTo>
                  <a:cubicBezTo>
                    <a:pt x="2187" y="3186"/>
                    <a:pt x="2551" y="3074"/>
                    <a:pt x="2845" y="2827"/>
                  </a:cubicBezTo>
                  <a:cubicBezTo>
                    <a:pt x="3691" y="2285"/>
                    <a:pt x="3691" y="863"/>
                    <a:pt x="2845" y="287"/>
                  </a:cubicBezTo>
                  <a:cubicBezTo>
                    <a:pt x="2586" y="90"/>
                    <a:pt x="2274" y="0"/>
                    <a:pt x="196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89"/>
                <a:buFont typeface="Arial"/>
                <a:buNone/>
              </a:pPr>
              <a:endParaRPr sz="2489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4" name="Google Shape;264;p51"/>
            <p:cNvSpPr/>
            <p:nvPr/>
          </p:nvSpPr>
          <p:spPr>
            <a:xfrm>
              <a:off x="5200900" y="755725"/>
              <a:ext cx="1812600" cy="1611550"/>
            </a:xfrm>
            <a:custGeom>
              <a:avLst/>
              <a:gdLst/>
              <a:ahLst/>
              <a:cxnLst/>
              <a:rect l="l" t="t" r="r" b="b"/>
              <a:pathLst>
                <a:path w="72504" h="64462" extrusionOk="0">
                  <a:moveTo>
                    <a:pt x="64613" y="32732"/>
                  </a:moveTo>
                  <a:cubicBezTo>
                    <a:pt x="64613" y="33003"/>
                    <a:pt x="64478" y="33274"/>
                    <a:pt x="64342" y="33579"/>
                  </a:cubicBezTo>
                  <a:cubicBezTo>
                    <a:pt x="64478" y="33274"/>
                    <a:pt x="64478" y="33003"/>
                    <a:pt x="64478" y="32732"/>
                  </a:cubicBezTo>
                  <a:close/>
                  <a:moveTo>
                    <a:pt x="42161" y="40894"/>
                  </a:moveTo>
                  <a:cubicBezTo>
                    <a:pt x="42274" y="40894"/>
                    <a:pt x="42372" y="40954"/>
                    <a:pt x="42465" y="40954"/>
                  </a:cubicBezTo>
                  <a:cubicBezTo>
                    <a:pt x="42511" y="40954"/>
                    <a:pt x="42556" y="40939"/>
                    <a:pt x="42602" y="40894"/>
                  </a:cubicBezTo>
                  <a:lnTo>
                    <a:pt x="42602" y="40894"/>
                  </a:lnTo>
                  <a:cubicBezTo>
                    <a:pt x="42466" y="41029"/>
                    <a:pt x="42331" y="41198"/>
                    <a:pt x="42161" y="41198"/>
                  </a:cubicBezTo>
                  <a:cubicBezTo>
                    <a:pt x="42026" y="41198"/>
                    <a:pt x="41890" y="41029"/>
                    <a:pt x="41755" y="41029"/>
                  </a:cubicBezTo>
                  <a:cubicBezTo>
                    <a:pt x="41755" y="40894"/>
                    <a:pt x="41620" y="40894"/>
                    <a:pt x="41484" y="40894"/>
                  </a:cubicBezTo>
                  <a:close/>
                  <a:moveTo>
                    <a:pt x="41175" y="1"/>
                  </a:moveTo>
                  <a:cubicBezTo>
                    <a:pt x="38687" y="1"/>
                    <a:pt x="36224" y="235"/>
                    <a:pt x="33865" y="697"/>
                  </a:cubicBezTo>
                  <a:cubicBezTo>
                    <a:pt x="19303" y="3643"/>
                    <a:pt x="7315" y="14243"/>
                    <a:pt x="3218" y="28499"/>
                  </a:cubicBezTo>
                  <a:cubicBezTo>
                    <a:pt x="1389" y="35103"/>
                    <a:pt x="1" y="45126"/>
                    <a:pt x="4640" y="50917"/>
                  </a:cubicBezTo>
                  <a:cubicBezTo>
                    <a:pt x="6220" y="52876"/>
                    <a:pt x="8342" y="53913"/>
                    <a:pt x="10572" y="53913"/>
                  </a:cubicBezTo>
                  <a:cubicBezTo>
                    <a:pt x="11735" y="53913"/>
                    <a:pt x="12928" y="53631"/>
                    <a:pt x="14088" y="53051"/>
                  </a:cubicBezTo>
                  <a:cubicBezTo>
                    <a:pt x="16222" y="51899"/>
                    <a:pt x="18050" y="49495"/>
                    <a:pt x="20319" y="48242"/>
                  </a:cubicBezTo>
                  <a:cubicBezTo>
                    <a:pt x="22859" y="48648"/>
                    <a:pt x="24383" y="53728"/>
                    <a:pt x="25399" y="55590"/>
                  </a:cubicBezTo>
                  <a:cubicBezTo>
                    <a:pt x="27227" y="58537"/>
                    <a:pt x="29767" y="61076"/>
                    <a:pt x="32713" y="62634"/>
                  </a:cubicBezTo>
                  <a:cubicBezTo>
                    <a:pt x="35059" y="63905"/>
                    <a:pt x="37493" y="64461"/>
                    <a:pt x="39905" y="64461"/>
                  </a:cubicBezTo>
                  <a:cubicBezTo>
                    <a:pt x="44179" y="64461"/>
                    <a:pt x="48386" y="62714"/>
                    <a:pt x="51914" y="60094"/>
                  </a:cubicBezTo>
                  <a:cubicBezTo>
                    <a:pt x="58111" y="55590"/>
                    <a:pt x="62784" y="48818"/>
                    <a:pt x="66171" y="42045"/>
                  </a:cubicBezTo>
                  <a:cubicBezTo>
                    <a:pt x="69557" y="35408"/>
                    <a:pt x="72503" y="27212"/>
                    <a:pt x="70675" y="19593"/>
                  </a:cubicBezTo>
                  <a:cubicBezTo>
                    <a:pt x="67498" y="6233"/>
                    <a:pt x="54009" y="1"/>
                    <a:pt x="4117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89"/>
                <a:buFont typeface="Arial"/>
                <a:buNone/>
              </a:pPr>
              <a:endParaRPr sz="2489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5" name="Google Shape;265;p51"/>
            <p:cNvSpPr/>
            <p:nvPr/>
          </p:nvSpPr>
          <p:spPr>
            <a:xfrm>
              <a:off x="5154350" y="851575"/>
              <a:ext cx="1795650" cy="1413500"/>
            </a:xfrm>
            <a:custGeom>
              <a:avLst/>
              <a:gdLst/>
              <a:ahLst/>
              <a:cxnLst/>
              <a:rect l="l" t="t" r="r" b="b"/>
              <a:pathLst>
                <a:path w="71826" h="56540" extrusionOk="0">
                  <a:moveTo>
                    <a:pt x="20487" y="43122"/>
                  </a:moveTo>
                  <a:cubicBezTo>
                    <a:pt x="20400" y="43209"/>
                    <a:pt x="20313" y="43298"/>
                    <a:pt x="20226" y="43388"/>
                  </a:cubicBezTo>
                  <a:lnTo>
                    <a:pt x="20226" y="43388"/>
                  </a:lnTo>
                  <a:cubicBezTo>
                    <a:pt x="20311" y="43298"/>
                    <a:pt x="20398" y="43212"/>
                    <a:pt x="20487" y="43122"/>
                  </a:cubicBezTo>
                  <a:close/>
                  <a:moveTo>
                    <a:pt x="43673" y="599"/>
                  </a:moveTo>
                  <a:cubicBezTo>
                    <a:pt x="45301" y="599"/>
                    <a:pt x="46933" y="717"/>
                    <a:pt x="48561" y="961"/>
                  </a:cubicBezTo>
                  <a:cubicBezTo>
                    <a:pt x="54352" y="1807"/>
                    <a:pt x="59838" y="4042"/>
                    <a:pt x="64071" y="7869"/>
                  </a:cubicBezTo>
                  <a:cubicBezTo>
                    <a:pt x="66881" y="10273"/>
                    <a:pt x="69150" y="13355"/>
                    <a:pt x="70132" y="16877"/>
                  </a:cubicBezTo>
                  <a:cubicBezTo>
                    <a:pt x="70979" y="20128"/>
                    <a:pt x="70708" y="23514"/>
                    <a:pt x="70268" y="26765"/>
                  </a:cubicBezTo>
                  <a:cubicBezTo>
                    <a:pt x="68304" y="38888"/>
                    <a:pt x="61531" y="51587"/>
                    <a:pt x="48832" y="55143"/>
                  </a:cubicBezTo>
                  <a:cubicBezTo>
                    <a:pt x="47064" y="55656"/>
                    <a:pt x="45220" y="55910"/>
                    <a:pt x="43374" y="55910"/>
                  </a:cubicBezTo>
                  <a:cubicBezTo>
                    <a:pt x="38150" y="55910"/>
                    <a:pt x="32914" y="53873"/>
                    <a:pt x="29360" y="49894"/>
                  </a:cubicBezTo>
                  <a:cubicBezTo>
                    <a:pt x="27396" y="47794"/>
                    <a:pt x="26550" y="44408"/>
                    <a:pt x="23874" y="42986"/>
                  </a:cubicBezTo>
                  <a:cubicBezTo>
                    <a:pt x="23254" y="42595"/>
                    <a:pt x="22564" y="42402"/>
                    <a:pt x="21887" y="42402"/>
                  </a:cubicBezTo>
                  <a:cubicBezTo>
                    <a:pt x="20865" y="42402"/>
                    <a:pt x="19874" y="42841"/>
                    <a:pt x="19201" y="43697"/>
                  </a:cubicBezTo>
                  <a:cubicBezTo>
                    <a:pt x="19097" y="43905"/>
                    <a:pt x="19313" y="44133"/>
                    <a:pt x="19495" y="44166"/>
                  </a:cubicBezTo>
                  <a:lnTo>
                    <a:pt x="19495" y="44166"/>
                  </a:lnTo>
                  <a:cubicBezTo>
                    <a:pt x="18443" y="45313"/>
                    <a:pt x="17418" y="46501"/>
                    <a:pt x="16255" y="47354"/>
                  </a:cubicBezTo>
                  <a:cubicBezTo>
                    <a:pt x="15021" y="48177"/>
                    <a:pt x="13516" y="48736"/>
                    <a:pt x="12115" y="48736"/>
                  </a:cubicBezTo>
                  <a:cubicBezTo>
                    <a:pt x="10632" y="48736"/>
                    <a:pt x="9267" y="48110"/>
                    <a:pt x="8466" y="46508"/>
                  </a:cubicBezTo>
                  <a:cubicBezTo>
                    <a:pt x="8466" y="46372"/>
                    <a:pt x="8331" y="46372"/>
                    <a:pt x="8195" y="46372"/>
                  </a:cubicBezTo>
                  <a:cubicBezTo>
                    <a:pt x="1694" y="35231"/>
                    <a:pt x="5927" y="21956"/>
                    <a:pt x="14697" y="13355"/>
                  </a:cubicBezTo>
                  <a:cubicBezTo>
                    <a:pt x="22290" y="5762"/>
                    <a:pt x="32874" y="599"/>
                    <a:pt x="43673" y="599"/>
                  </a:cubicBezTo>
                  <a:close/>
                  <a:moveTo>
                    <a:pt x="43623" y="0"/>
                  </a:moveTo>
                  <a:cubicBezTo>
                    <a:pt x="33173" y="0"/>
                    <a:pt x="22811" y="4700"/>
                    <a:pt x="15239" y="11797"/>
                  </a:cubicBezTo>
                  <a:cubicBezTo>
                    <a:pt x="5927" y="20432"/>
                    <a:pt x="0" y="35231"/>
                    <a:pt x="7924" y="46677"/>
                  </a:cubicBezTo>
                  <a:lnTo>
                    <a:pt x="7924" y="46812"/>
                  </a:lnTo>
                  <a:cubicBezTo>
                    <a:pt x="8715" y="48611"/>
                    <a:pt x="10514" y="49511"/>
                    <a:pt x="12370" y="49511"/>
                  </a:cubicBezTo>
                  <a:cubicBezTo>
                    <a:pt x="12819" y="49511"/>
                    <a:pt x="13272" y="49458"/>
                    <a:pt x="13715" y="49352"/>
                  </a:cubicBezTo>
                  <a:cubicBezTo>
                    <a:pt x="16797" y="48506"/>
                    <a:pt x="19066" y="45661"/>
                    <a:pt x="20759" y="43290"/>
                  </a:cubicBezTo>
                  <a:cubicBezTo>
                    <a:pt x="20894" y="43121"/>
                    <a:pt x="20759" y="43121"/>
                    <a:pt x="20759" y="42986"/>
                  </a:cubicBezTo>
                  <a:cubicBezTo>
                    <a:pt x="21077" y="42813"/>
                    <a:pt x="21398" y="42734"/>
                    <a:pt x="21719" y="42734"/>
                  </a:cubicBezTo>
                  <a:cubicBezTo>
                    <a:pt x="24546" y="42734"/>
                    <a:pt x="27416" y="48814"/>
                    <a:pt x="28785" y="50334"/>
                  </a:cubicBezTo>
                  <a:cubicBezTo>
                    <a:pt x="30478" y="52298"/>
                    <a:pt x="32747" y="53721"/>
                    <a:pt x="35151" y="54838"/>
                  </a:cubicBezTo>
                  <a:cubicBezTo>
                    <a:pt x="37759" y="55973"/>
                    <a:pt x="40578" y="56540"/>
                    <a:pt x="43418" y="56540"/>
                  </a:cubicBezTo>
                  <a:cubicBezTo>
                    <a:pt x="46258" y="56540"/>
                    <a:pt x="49120" y="55973"/>
                    <a:pt x="51812" y="54838"/>
                  </a:cubicBezTo>
                  <a:cubicBezTo>
                    <a:pt x="63800" y="49894"/>
                    <a:pt x="69726" y="36924"/>
                    <a:pt x="71114" y="24665"/>
                  </a:cubicBezTo>
                  <a:cubicBezTo>
                    <a:pt x="71826" y="18299"/>
                    <a:pt x="70132" y="12948"/>
                    <a:pt x="65493" y="8411"/>
                  </a:cubicBezTo>
                  <a:cubicBezTo>
                    <a:pt x="61396" y="4347"/>
                    <a:pt x="55876" y="1807"/>
                    <a:pt x="50254" y="656"/>
                  </a:cubicBezTo>
                  <a:cubicBezTo>
                    <a:pt x="48057" y="212"/>
                    <a:pt x="45838" y="0"/>
                    <a:pt x="4362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89"/>
                <a:buFont typeface="Arial"/>
                <a:buNone/>
              </a:pPr>
              <a:endParaRPr sz="2489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6" name="Google Shape;266;p51"/>
            <p:cNvSpPr/>
            <p:nvPr/>
          </p:nvSpPr>
          <p:spPr>
            <a:xfrm>
              <a:off x="5363025" y="1581550"/>
              <a:ext cx="263200" cy="207375"/>
            </a:xfrm>
            <a:custGeom>
              <a:avLst/>
              <a:gdLst/>
              <a:ahLst/>
              <a:cxnLst/>
              <a:rect l="l" t="t" r="r" b="b"/>
              <a:pathLst>
                <a:path w="10528" h="8295" extrusionOk="0">
                  <a:moveTo>
                    <a:pt x="5365" y="668"/>
                  </a:moveTo>
                  <a:cubicBezTo>
                    <a:pt x="5697" y="668"/>
                    <a:pt x="6028" y="715"/>
                    <a:pt x="6350" y="817"/>
                  </a:cubicBezTo>
                  <a:cubicBezTo>
                    <a:pt x="8179" y="1528"/>
                    <a:pt x="9296" y="3221"/>
                    <a:pt x="9432" y="5050"/>
                  </a:cubicBezTo>
                  <a:cubicBezTo>
                    <a:pt x="8755" y="6472"/>
                    <a:pt x="7197" y="7319"/>
                    <a:pt x="5639" y="7590"/>
                  </a:cubicBezTo>
                  <a:cubicBezTo>
                    <a:pt x="5300" y="7631"/>
                    <a:pt x="4932" y="7659"/>
                    <a:pt x="4561" y="7659"/>
                  </a:cubicBezTo>
                  <a:cubicBezTo>
                    <a:pt x="3710" y="7659"/>
                    <a:pt x="2842" y="7509"/>
                    <a:pt x="2253" y="7014"/>
                  </a:cubicBezTo>
                  <a:cubicBezTo>
                    <a:pt x="1135" y="6032"/>
                    <a:pt x="1135" y="4474"/>
                    <a:pt x="1542" y="3221"/>
                  </a:cubicBezTo>
                  <a:cubicBezTo>
                    <a:pt x="2239" y="1715"/>
                    <a:pt x="3810" y="668"/>
                    <a:pt x="5365" y="668"/>
                  </a:cubicBezTo>
                  <a:close/>
                  <a:moveTo>
                    <a:pt x="5278" y="0"/>
                  </a:moveTo>
                  <a:cubicBezTo>
                    <a:pt x="3106" y="0"/>
                    <a:pt x="1199" y="1687"/>
                    <a:pt x="695" y="3763"/>
                  </a:cubicBezTo>
                  <a:cubicBezTo>
                    <a:pt x="0" y="6874"/>
                    <a:pt x="2240" y="8295"/>
                    <a:pt x="4748" y="8295"/>
                  </a:cubicBezTo>
                  <a:cubicBezTo>
                    <a:pt x="7373" y="8295"/>
                    <a:pt x="10292" y="6738"/>
                    <a:pt x="10448" y="3932"/>
                  </a:cubicBezTo>
                  <a:cubicBezTo>
                    <a:pt x="10527" y="3674"/>
                    <a:pt x="10314" y="3520"/>
                    <a:pt x="10125" y="3520"/>
                  </a:cubicBezTo>
                  <a:cubicBezTo>
                    <a:pt x="9993" y="3520"/>
                    <a:pt x="9872" y="3595"/>
                    <a:pt x="9872" y="3763"/>
                  </a:cubicBezTo>
                  <a:cubicBezTo>
                    <a:pt x="9872" y="3932"/>
                    <a:pt x="9737" y="4068"/>
                    <a:pt x="9737" y="4203"/>
                  </a:cubicBezTo>
                  <a:cubicBezTo>
                    <a:pt x="9601" y="2375"/>
                    <a:pt x="8043" y="546"/>
                    <a:pt x="6215" y="106"/>
                  </a:cubicBezTo>
                  <a:cubicBezTo>
                    <a:pt x="5899" y="34"/>
                    <a:pt x="5586" y="0"/>
                    <a:pt x="527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89"/>
                <a:buFont typeface="Arial"/>
                <a:buNone/>
              </a:pPr>
              <a:endParaRPr sz="2489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7" name="Google Shape;267;p51"/>
            <p:cNvSpPr/>
            <p:nvPr/>
          </p:nvSpPr>
          <p:spPr>
            <a:xfrm>
              <a:off x="5683850" y="1064250"/>
              <a:ext cx="430550" cy="435400"/>
            </a:xfrm>
            <a:custGeom>
              <a:avLst/>
              <a:gdLst/>
              <a:ahLst/>
              <a:cxnLst/>
              <a:rect l="l" t="t" r="r" b="b"/>
              <a:pathLst>
                <a:path w="17222" h="17416" extrusionOk="0">
                  <a:moveTo>
                    <a:pt x="11457" y="753"/>
                  </a:moveTo>
                  <a:cubicBezTo>
                    <a:pt x="11806" y="753"/>
                    <a:pt x="12170" y="805"/>
                    <a:pt x="12549" y="920"/>
                  </a:cubicBezTo>
                  <a:cubicBezTo>
                    <a:pt x="15800" y="1902"/>
                    <a:pt x="14547" y="4983"/>
                    <a:pt x="13124" y="6981"/>
                  </a:cubicBezTo>
                  <a:lnTo>
                    <a:pt x="12989" y="7117"/>
                  </a:lnTo>
                  <a:cubicBezTo>
                    <a:pt x="12989" y="7252"/>
                    <a:pt x="12854" y="7252"/>
                    <a:pt x="12854" y="7388"/>
                  </a:cubicBezTo>
                  <a:cubicBezTo>
                    <a:pt x="12714" y="7499"/>
                    <a:pt x="12897" y="7726"/>
                    <a:pt x="13041" y="7726"/>
                  </a:cubicBezTo>
                  <a:cubicBezTo>
                    <a:pt x="13072" y="7726"/>
                    <a:pt x="13101" y="7716"/>
                    <a:pt x="13124" y="7692"/>
                  </a:cubicBezTo>
                  <a:cubicBezTo>
                    <a:pt x="13260" y="7523"/>
                    <a:pt x="13395" y="7523"/>
                    <a:pt x="13531" y="7388"/>
                  </a:cubicBezTo>
                  <a:cubicBezTo>
                    <a:pt x="14818" y="7692"/>
                    <a:pt x="16917" y="8370"/>
                    <a:pt x="16071" y="10063"/>
                  </a:cubicBezTo>
                  <a:cubicBezTo>
                    <a:pt x="15608" y="10840"/>
                    <a:pt x="14852" y="11071"/>
                    <a:pt x="14057" y="11071"/>
                  </a:cubicBezTo>
                  <a:cubicBezTo>
                    <a:pt x="13397" y="11071"/>
                    <a:pt x="12711" y="10912"/>
                    <a:pt x="12142" y="10774"/>
                  </a:cubicBezTo>
                  <a:cubicBezTo>
                    <a:pt x="11702" y="10774"/>
                    <a:pt x="11567" y="11214"/>
                    <a:pt x="11838" y="11350"/>
                  </a:cubicBezTo>
                  <a:cubicBezTo>
                    <a:pt x="12007" y="11350"/>
                    <a:pt x="12142" y="11485"/>
                    <a:pt x="12278" y="11485"/>
                  </a:cubicBezTo>
                  <a:lnTo>
                    <a:pt x="12278" y="11621"/>
                  </a:lnTo>
                  <a:cubicBezTo>
                    <a:pt x="13260" y="13043"/>
                    <a:pt x="11702" y="14601"/>
                    <a:pt x="10720" y="15447"/>
                  </a:cubicBezTo>
                  <a:cubicBezTo>
                    <a:pt x="9593" y="16209"/>
                    <a:pt x="8329" y="16861"/>
                    <a:pt x="6952" y="16861"/>
                  </a:cubicBezTo>
                  <a:cubicBezTo>
                    <a:pt x="6799" y="16861"/>
                    <a:pt x="6644" y="16853"/>
                    <a:pt x="6487" y="16836"/>
                  </a:cubicBezTo>
                  <a:cubicBezTo>
                    <a:pt x="3372" y="16565"/>
                    <a:pt x="1543" y="13449"/>
                    <a:pt x="3236" y="10774"/>
                  </a:cubicBezTo>
                  <a:cubicBezTo>
                    <a:pt x="3236" y="10503"/>
                    <a:pt x="3236" y="10368"/>
                    <a:pt x="3101" y="10232"/>
                  </a:cubicBezTo>
                  <a:lnTo>
                    <a:pt x="3372" y="10232"/>
                  </a:lnTo>
                  <a:cubicBezTo>
                    <a:pt x="3541" y="10063"/>
                    <a:pt x="3541" y="9927"/>
                    <a:pt x="3372" y="9927"/>
                  </a:cubicBezTo>
                  <a:cubicBezTo>
                    <a:pt x="3195" y="9960"/>
                    <a:pt x="3028" y="9976"/>
                    <a:pt x="2870" y="9976"/>
                  </a:cubicBezTo>
                  <a:cubicBezTo>
                    <a:pt x="907" y="9976"/>
                    <a:pt x="393" y="7576"/>
                    <a:pt x="1678" y="6135"/>
                  </a:cubicBezTo>
                  <a:cubicBezTo>
                    <a:pt x="2397" y="5332"/>
                    <a:pt x="3326" y="5083"/>
                    <a:pt x="4301" y="5083"/>
                  </a:cubicBezTo>
                  <a:cubicBezTo>
                    <a:pt x="4889" y="5083"/>
                    <a:pt x="5495" y="5173"/>
                    <a:pt x="6081" y="5288"/>
                  </a:cubicBezTo>
                  <a:lnTo>
                    <a:pt x="6352" y="5288"/>
                  </a:lnTo>
                  <a:cubicBezTo>
                    <a:pt x="6623" y="5288"/>
                    <a:pt x="6758" y="4983"/>
                    <a:pt x="6487" y="4848"/>
                  </a:cubicBezTo>
                  <a:cubicBezTo>
                    <a:pt x="7600" y="2914"/>
                    <a:pt x="9220" y="753"/>
                    <a:pt x="11457" y="753"/>
                  </a:cubicBezTo>
                  <a:close/>
                  <a:moveTo>
                    <a:pt x="11560" y="0"/>
                  </a:moveTo>
                  <a:cubicBezTo>
                    <a:pt x="9104" y="0"/>
                    <a:pt x="7090" y="2408"/>
                    <a:pt x="6216" y="4712"/>
                  </a:cubicBezTo>
                  <a:cubicBezTo>
                    <a:pt x="5622" y="4526"/>
                    <a:pt x="4991" y="4428"/>
                    <a:pt x="4370" y="4428"/>
                  </a:cubicBezTo>
                  <a:cubicBezTo>
                    <a:pt x="2619" y="4428"/>
                    <a:pt x="950" y="5206"/>
                    <a:pt x="425" y="6981"/>
                  </a:cubicBezTo>
                  <a:cubicBezTo>
                    <a:pt x="1" y="8484"/>
                    <a:pt x="1058" y="10239"/>
                    <a:pt x="2531" y="10239"/>
                  </a:cubicBezTo>
                  <a:cubicBezTo>
                    <a:pt x="2585" y="10239"/>
                    <a:pt x="2640" y="10237"/>
                    <a:pt x="2694" y="10232"/>
                  </a:cubicBezTo>
                  <a:lnTo>
                    <a:pt x="2694" y="10368"/>
                  </a:lnTo>
                  <a:cubicBezTo>
                    <a:pt x="290" y="13449"/>
                    <a:pt x="3236" y="17411"/>
                    <a:pt x="6758" y="17411"/>
                  </a:cubicBezTo>
                  <a:cubicBezTo>
                    <a:pt x="6806" y="17414"/>
                    <a:pt x="6856" y="17416"/>
                    <a:pt x="6908" y="17416"/>
                  </a:cubicBezTo>
                  <a:cubicBezTo>
                    <a:pt x="9275" y="17416"/>
                    <a:pt x="14905" y="14402"/>
                    <a:pt x="12684" y="11485"/>
                  </a:cubicBezTo>
                  <a:lnTo>
                    <a:pt x="12684" y="11485"/>
                  </a:lnTo>
                  <a:cubicBezTo>
                    <a:pt x="13174" y="11612"/>
                    <a:pt x="13689" y="11689"/>
                    <a:pt x="14183" y="11689"/>
                  </a:cubicBezTo>
                  <a:cubicBezTo>
                    <a:pt x="15400" y="11689"/>
                    <a:pt x="16493" y="11227"/>
                    <a:pt x="16782" y="9927"/>
                  </a:cubicBezTo>
                  <a:cubicBezTo>
                    <a:pt x="17222" y="8099"/>
                    <a:pt x="15393" y="7252"/>
                    <a:pt x="13836" y="6981"/>
                  </a:cubicBezTo>
                  <a:cubicBezTo>
                    <a:pt x="15529" y="5153"/>
                    <a:pt x="16071" y="2037"/>
                    <a:pt x="13700" y="615"/>
                  </a:cubicBezTo>
                  <a:cubicBezTo>
                    <a:pt x="12962" y="187"/>
                    <a:pt x="12244" y="0"/>
                    <a:pt x="1156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89"/>
                <a:buFont typeface="Arial"/>
                <a:buNone/>
              </a:pPr>
              <a:endParaRPr sz="2489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8" name="Google Shape;268;p51"/>
            <p:cNvSpPr/>
            <p:nvPr/>
          </p:nvSpPr>
          <p:spPr>
            <a:xfrm>
              <a:off x="6287100" y="1046400"/>
              <a:ext cx="338650" cy="381925"/>
            </a:xfrm>
            <a:custGeom>
              <a:avLst/>
              <a:gdLst/>
              <a:ahLst/>
              <a:cxnLst/>
              <a:rect l="l" t="t" r="r" b="b"/>
              <a:pathLst>
                <a:path w="13546" h="15277" extrusionOk="0">
                  <a:moveTo>
                    <a:pt x="4355" y="633"/>
                  </a:moveTo>
                  <a:cubicBezTo>
                    <a:pt x="5751" y="633"/>
                    <a:pt x="6878" y="1613"/>
                    <a:pt x="7349" y="2887"/>
                  </a:cubicBezTo>
                  <a:cubicBezTo>
                    <a:pt x="7349" y="3022"/>
                    <a:pt x="7179" y="3022"/>
                    <a:pt x="7349" y="3157"/>
                  </a:cubicBezTo>
                  <a:cubicBezTo>
                    <a:pt x="7349" y="3327"/>
                    <a:pt x="7484" y="3327"/>
                    <a:pt x="7484" y="3462"/>
                  </a:cubicBezTo>
                  <a:lnTo>
                    <a:pt x="7484" y="3598"/>
                  </a:lnTo>
                  <a:cubicBezTo>
                    <a:pt x="7484" y="3598"/>
                    <a:pt x="7620" y="3598"/>
                    <a:pt x="7620" y="3733"/>
                  </a:cubicBezTo>
                  <a:cubicBezTo>
                    <a:pt x="7755" y="3869"/>
                    <a:pt x="7890" y="4004"/>
                    <a:pt x="8026" y="4173"/>
                  </a:cubicBezTo>
                  <a:cubicBezTo>
                    <a:pt x="8026" y="4269"/>
                    <a:pt x="8178" y="4365"/>
                    <a:pt x="8315" y="4365"/>
                  </a:cubicBezTo>
                  <a:cubicBezTo>
                    <a:pt x="8372" y="4365"/>
                    <a:pt x="8426" y="4348"/>
                    <a:pt x="8466" y="4309"/>
                  </a:cubicBezTo>
                  <a:cubicBezTo>
                    <a:pt x="8985" y="3852"/>
                    <a:pt x="9724" y="3572"/>
                    <a:pt x="10438" y="3572"/>
                  </a:cubicBezTo>
                  <a:cubicBezTo>
                    <a:pt x="11259" y="3572"/>
                    <a:pt x="12048" y="3944"/>
                    <a:pt x="12428" y="4851"/>
                  </a:cubicBezTo>
                  <a:cubicBezTo>
                    <a:pt x="12835" y="6002"/>
                    <a:pt x="12123" y="7390"/>
                    <a:pt x="11006" y="7831"/>
                  </a:cubicBezTo>
                  <a:cubicBezTo>
                    <a:pt x="10870" y="7695"/>
                    <a:pt x="10735" y="7695"/>
                    <a:pt x="10735" y="7560"/>
                  </a:cubicBezTo>
                  <a:cubicBezTo>
                    <a:pt x="10662" y="7487"/>
                    <a:pt x="10583" y="7456"/>
                    <a:pt x="10509" y="7456"/>
                  </a:cubicBezTo>
                  <a:cubicBezTo>
                    <a:pt x="10274" y="7456"/>
                    <a:pt x="10089" y="7760"/>
                    <a:pt x="10295" y="7966"/>
                  </a:cubicBezTo>
                  <a:cubicBezTo>
                    <a:pt x="10295" y="7966"/>
                    <a:pt x="10295" y="8102"/>
                    <a:pt x="10430" y="8102"/>
                  </a:cubicBezTo>
                  <a:cubicBezTo>
                    <a:pt x="10295" y="8237"/>
                    <a:pt x="10295" y="8406"/>
                    <a:pt x="10566" y="8406"/>
                  </a:cubicBezTo>
                  <a:cubicBezTo>
                    <a:pt x="12123" y="10777"/>
                    <a:pt x="10870" y="13757"/>
                    <a:pt x="8026" y="14468"/>
                  </a:cubicBezTo>
                  <a:cubicBezTo>
                    <a:pt x="7704" y="14546"/>
                    <a:pt x="7382" y="14583"/>
                    <a:pt x="7064" y="14583"/>
                  </a:cubicBezTo>
                  <a:cubicBezTo>
                    <a:pt x="4479" y="14583"/>
                    <a:pt x="2240" y="12133"/>
                    <a:pt x="3387" y="9388"/>
                  </a:cubicBezTo>
                  <a:cubicBezTo>
                    <a:pt x="3387" y="9253"/>
                    <a:pt x="3522" y="9253"/>
                    <a:pt x="3522" y="9084"/>
                  </a:cubicBezTo>
                  <a:cubicBezTo>
                    <a:pt x="3625" y="8981"/>
                    <a:pt x="3493" y="8722"/>
                    <a:pt x="3365" y="8722"/>
                  </a:cubicBezTo>
                  <a:cubicBezTo>
                    <a:pt x="3324" y="8722"/>
                    <a:pt x="3284" y="8748"/>
                    <a:pt x="3251" y="8813"/>
                  </a:cubicBezTo>
                  <a:cubicBezTo>
                    <a:pt x="2954" y="9063"/>
                    <a:pt x="2535" y="9191"/>
                    <a:pt x="2117" y="9191"/>
                  </a:cubicBezTo>
                  <a:cubicBezTo>
                    <a:pt x="1345" y="9191"/>
                    <a:pt x="576" y="8753"/>
                    <a:pt x="576" y="7831"/>
                  </a:cubicBezTo>
                  <a:cubicBezTo>
                    <a:pt x="576" y="7119"/>
                    <a:pt x="1253" y="6408"/>
                    <a:pt x="1964" y="6273"/>
                  </a:cubicBezTo>
                  <a:cubicBezTo>
                    <a:pt x="1964" y="6408"/>
                    <a:pt x="2100" y="6408"/>
                    <a:pt x="2100" y="6408"/>
                  </a:cubicBezTo>
                  <a:cubicBezTo>
                    <a:pt x="2149" y="6448"/>
                    <a:pt x="2208" y="6464"/>
                    <a:pt x="2265" y="6464"/>
                  </a:cubicBezTo>
                  <a:cubicBezTo>
                    <a:pt x="2405" y="6464"/>
                    <a:pt x="2540" y="6369"/>
                    <a:pt x="2540" y="6273"/>
                  </a:cubicBezTo>
                  <a:lnTo>
                    <a:pt x="2675" y="6273"/>
                  </a:lnTo>
                  <a:cubicBezTo>
                    <a:pt x="2703" y="6300"/>
                    <a:pt x="2730" y="6311"/>
                    <a:pt x="2755" y="6311"/>
                  </a:cubicBezTo>
                  <a:cubicBezTo>
                    <a:pt x="2854" y="6311"/>
                    <a:pt x="2919" y="6137"/>
                    <a:pt x="2811" y="6137"/>
                  </a:cubicBezTo>
                  <a:cubicBezTo>
                    <a:pt x="2675" y="6002"/>
                    <a:pt x="2540" y="6002"/>
                    <a:pt x="2405" y="6002"/>
                  </a:cubicBezTo>
                  <a:cubicBezTo>
                    <a:pt x="1118" y="4444"/>
                    <a:pt x="982" y="1329"/>
                    <a:pt x="3387" y="787"/>
                  </a:cubicBezTo>
                  <a:cubicBezTo>
                    <a:pt x="3720" y="682"/>
                    <a:pt x="4044" y="633"/>
                    <a:pt x="4355" y="633"/>
                  </a:cubicBezTo>
                  <a:close/>
                  <a:moveTo>
                    <a:pt x="4223" y="0"/>
                  </a:moveTo>
                  <a:cubicBezTo>
                    <a:pt x="3848" y="0"/>
                    <a:pt x="3473" y="67"/>
                    <a:pt x="3116" y="211"/>
                  </a:cubicBezTo>
                  <a:cubicBezTo>
                    <a:pt x="847" y="922"/>
                    <a:pt x="136" y="4173"/>
                    <a:pt x="1693" y="6002"/>
                  </a:cubicBezTo>
                  <a:cubicBezTo>
                    <a:pt x="711" y="6273"/>
                    <a:pt x="0" y="7119"/>
                    <a:pt x="0" y="7966"/>
                  </a:cubicBezTo>
                  <a:cubicBezTo>
                    <a:pt x="113" y="9153"/>
                    <a:pt x="1217" y="9727"/>
                    <a:pt x="2228" y="9727"/>
                  </a:cubicBezTo>
                  <a:cubicBezTo>
                    <a:pt x="2429" y="9727"/>
                    <a:pt x="2626" y="9704"/>
                    <a:pt x="2811" y="9659"/>
                  </a:cubicBezTo>
                  <a:lnTo>
                    <a:pt x="2811" y="9659"/>
                  </a:lnTo>
                  <a:cubicBezTo>
                    <a:pt x="1681" y="12592"/>
                    <a:pt x="4216" y="15277"/>
                    <a:pt x="7209" y="15277"/>
                  </a:cubicBezTo>
                  <a:cubicBezTo>
                    <a:pt x="7534" y="15277"/>
                    <a:pt x="7864" y="15245"/>
                    <a:pt x="8195" y="15179"/>
                  </a:cubicBezTo>
                  <a:cubicBezTo>
                    <a:pt x="11277" y="14468"/>
                    <a:pt x="13106" y="10777"/>
                    <a:pt x="11277" y="8237"/>
                  </a:cubicBezTo>
                  <a:cubicBezTo>
                    <a:pt x="12699" y="7695"/>
                    <a:pt x="13546" y="6002"/>
                    <a:pt x="12970" y="4444"/>
                  </a:cubicBezTo>
                  <a:cubicBezTo>
                    <a:pt x="12470" y="3444"/>
                    <a:pt x="11332" y="2881"/>
                    <a:pt x="10225" y="2881"/>
                  </a:cubicBezTo>
                  <a:cubicBezTo>
                    <a:pt x="9459" y="2881"/>
                    <a:pt x="8708" y="3151"/>
                    <a:pt x="8195" y="3733"/>
                  </a:cubicBezTo>
                  <a:cubicBezTo>
                    <a:pt x="8026" y="3598"/>
                    <a:pt x="8026" y="3462"/>
                    <a:pt x="7890" y="3462"/>
                  </a:cubicBezTo>
                  <a:cubicBezTo>
                    <a:pt x="7890" y="1580"/>
                    <a:pt x="6049" y="0"/>
                    <a:pt x="422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89"/>
                <a:buFont typeface="Arial"/>
                <a:buNone/>
              </a:pPr>
              <a:endParaRPr sz="2489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9" name="Google Shape;269;p51"/>
            <p:cNvSpPr/>
            <p:nvPr/>
          </p:nvSpPr>
          <p:spPr>
            <a:xfrm>
              <a:off x="6453025" y="1409225"/>
              <a:ext cx="391150" cy="422175"/>
            </a:xfrm>
            <a:custGeom>
              <a:avLst/>
              <a:gdLst/>
              <a:ahLst/>
              <a:cxnLst/>
              <a:rect l="l" t="t" r="r" b="b"/>
              <a:pathLst>
                <a:path w="15646" h="16887" extrusionOk="0">
                  <a:moveTo>
                    <a:pt x="11632" y="633"/>
                  </a:moveTo>
                  <a:cubicBezTo>
                    <a:pt x="11791" y="633"/>
                    <a:pt x="11955" y="643"/>
                    <a:pt x="12124" y="666"/>
                  </a:cubicBezTo>
                  <a:cubicBezTo>
                    <a:pt x="13241" y="802"/>
                    <a:pt x="14257" y="1343"/>
                    <a:pt x="14528" y="2495"/>
                  </a:cubicBezTo>
                  <a:cubicBezTo>
                    <a:pt x="14799" y="3748"/>
                    <a:pt x="13952" y="4899"/>
                    <a:pt x="12835" y="5170"/>
                  </a:cubicBezTo>
                  <a:cubicBezTo>
                    <a:pt x="12699" y="5170"/>
                    <a:pt x="12699" y="5441"/>
                    <a:pt x="12835" y="5441"/>
                  </a:cubicBezTo>
                  <a:cubicBezTo>
                    <a:pt x="12835" y="5441"/>
                    <a:pt x="12970" y="5305"/>
                    <a:pt x="13106" y="5305"/>
                  </a:cubicBezTo>
                  <a:cubicBezTo>
                    <a:pt x="12970" y="5441"/>
                    <a:pt x="13106" y="5576"/>
                    <a:pt x="13241" y="5576"/>
                  </a:cubicBezTo>
                  <a:cubicBezTo>
                    <a:pt x="13291" y="5570"/>
                    <a:pt x="13341" y="5567"/>
                    <a:pt x="13390" y="5567"/>
                  </a:cubicBezTo>
                  <a:cubicBezTo>
                    <a:pt x="14338" y="5567"/>
                    <a:pt x="15089" y="6776"/>
                    <a:pt x="14799" y="7710"/>
                  </a:cubicBezTo>
                  <a:cubicBezTo>
                    <a:pt x="14522" y="8565"/>
                    <a:pt x="13708" y="8837"/>
                    <a:pt x="12907" y="8837"/>
                  </a:cubicBezTo>
                  <a:cubicBezTo>
                    <a:pt x="12534" y="8837"/>
                    <a:pt x="12165" y="8778"/>
                    <a:pt x="11853" y="8692"/>
                  </a:cubicBezTo>
                  <a:cubicBezTo>
                    <a:pt x="11806" y="8550"/>
                    <a:pt x="11705" y="8491"/>
                    <a:pt x="11594" y="8491"/>
                  </a:cubicBezTo>
                  <a:cubicBezTo>
                    <a:pt x="11386" y="8491"/>
                    <a:pt x="11142" y="8698"/>
                    <a:pt x="11142" y="8963"/>
                  </a:cubicBezTo>
                  <a:cubicBezTo>
                    <a:pt x="11853" y="11232"/>
                    <a:pt x="12564" y="14618"/>
                    <a:pt x="9855" y="15905"/>
                  </a:cubicBezTo>
                  <a:cubicBezTo>
                    <a:pt x="9364" y="16108"/>
                    <a:pt x="8805" y="16210"/>
                    <a:pt x="8246" y="16210"/>
                  </a:cubicBezTo>
                  <a:cubicBezTo>
                    <a:pt x="7688" y="16210"/>
                    <a:pt x="7129" y="16108"/>
                    <a:pt x="6638" y="15905"/>
                  </a:cubicBezTo>
                  <a:cubicBezTo>
                    <a:pt x="5080" y="15194"/>
                    <a:pt x="4369" y="13060"/>
                    <a:pt x="5486" y="11807"/>
                  </a:cubicBezTo>
                  <a:cubicBezTo>
                    <a:pt x="5622" y="11807"/>
                    <a:pt x="5927" y="11672"/>
                    <a:pt x="6062" y="11503"/>
                  </a:cubicBezTo>
                  <a:cubicBezTo>
                    <a:pt x="6413" y="11269"/>
                    <a:pt x="6158" y="10934"/>
                    <a:pt x="5907" y="10934"/>
                  </a:cubicBezTo>
                  <a:cubicBezTo>
                    <a:pt x="5868" y="10934"/>
                    <a:pt x="5828" y="10942"/>
                    <a:pt x="5791" y="10961"/>
                  </a:cubicBezTo>
                  <a:cubicBezTo>
                    <a:pt x="5163" y="11329"/>
                    <a:pt x="4548" y="11491"/>
                    <a:pt x="3974" y="11491"/>
                  </a:cubicBezTo>
                  <a:cubicBezTo>
                    <a:pt x="1702" y="11491"/>
                    <a:pt x="90" y="8945"/>
                    <a:pt x="983" y="6592"/>
                  </a:cubicBezTo>
                  <a:cubicBezTo>
                    <a:pt x="1751" y="4604"/>
                    <a:pt x="3640" y="3903"/>
                    <a:pt x="5578" y="3903"/>
                  </a:cubicBezTo>
                  <a:cubicBezTo>
                    <a:pt x="6115" y="3903"/>
                    <a:pt x="6657" y="3957"/>
                    <a:pt x="7180" y="4053"/>
                  </a:cubicBezTo>
                  <a:cubicBezTo>
                    <a:pt x="7315" y="4053"/>
                    <a:pt x="7315" y="4053"/>
                    <a:pt x="7315" y="3883"/>
                  </a:cubicBezTo>
                  <a:cubicBezTo>
                    <a:pt x="8381" y="2316"/>
                    <a:pt x="9650" y="633"/>
                    <a:pt x="11632" y="633"/>
                  </a:cubicBezTo>
                  <a:close/>
                  <a:moveTo>
                    <a:pt x="11783" y="1"/>
                  </a:moveTo>
                  <a:cubicBezTo>
                    <a:pt x="9761" y="1"/>
                    <a:pt x="7831" y="1843"/>
                    <a:pt x="6909" y="3612"/>
                  </a:cubicBezTo>
                  <a:cubicBezTo>
                    <a:pt x="6344" y="3434"/>
                    <a:pt x="5762" y="3349"/>
                    <a:pt x="5186" y="3349"/>
                  </a:cubicBezTo>
                  <a:cubicBezTo>
                    <a:pt x="2583" y="3349"/>
                    <a:pt x="111" y="5097"/>
                    <a:pt x="1" y="7981"/>
                  </a:cubicBezTo>
                  <a:cubicBezTo>
                    <a:pt x="1" y="10392"/>
                    <a:pt x="1953" y="12143"/>
                    <a:pt x="3975" y="12143"/>
                  </a:cubicBezTo>
                  <a:cubicBezTo>
                    <a:pt x="4197" y="12143"/>
                    <a:pt x="4419" y="12122"/>
                    <a:pt x="4640" y="12078"/>
                  </a:cubicBezTo>
                  <a:lnTo>
                    <a:pt x="4640" y="12078"/>
                  </a:lnTo>
                  <a:cubicBezTo>
                    <a:pt x="4369" y="12654"/>
                    <a:pt x="4233" y="13365"/>
                    <a:pt x="4369" y="14212"/>
                  </a:cubicBezTo>
                  <a:cubicBezTo>
                    <a:pt x="4775" y="15905"/>
                    <a:pt x="6469" y="16751"/>
                    <a:pt x="8026" y="16887"/>
                  </a:cubicBezTo>
                  <a:cubicBezTo>
                    <a:pt x="9855" y="16887"/>
                    <a:pt x="11277" y="16176"/>
                    <a:pt x="12124" y="14618"/>
                  </a:cubicBezTo>
                  <a:cubicBezTo>
                    <a:pt x="12835" y="12925"/>
                    <a:pt x="12564" y="11096"/>
                    <a:pt x="11988" y="9403"/>
                  </a:cubicBezTo>
                  <a:lnTo>
                    <a:pt x="11988" y="9403"/>
                  </a:lnTo>
                  <a:cubicBezTo>
                    <a:pt x="12231" y="9482"/>
                    <a:pt x="12496" y="9520"/>
                    <a:pt x="12768" y="9520"/>
                  </a:cubicBezTo>
                  <a:cubicBezTo>
                    <a:pt x="13902" y="9520"/>
                    <a:pt x="15156" y="8857"/>
                    <a:pt x="15375" y="7710"/>
                  </a:cubicBezTo>
                  <a:cubicBezTo>
                    <a:pt x="15646" y="6592"/>
                    <a:pt x="14799" y="5305"/>
                    <a:pt x="13682" y="5170"/>
                  </a:cubicBezTo>
                  <a:cubicBezTo>
                    <a:pt x="15375" y="4594"/>
                    <a:pt x="15510" y="1919"/>
                    <a:pt x="13952" y="802"/>
                  </a:cubicBezTo>
                  <a:cubicBezTo>
                    <a:pt x="13246" y="238"/>
                    <a:pt x="12508" y="1"/>
                    <a:pt x="1178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89"/>
                <a:buFont typeface="Arial"/>
                <a:buNone/>
              </a:pPr>
              <a:endParaRPr sz="2489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70" name="Google Shape;270;p51"/>
          <p:cNvSpPr/>
          <p:nvPr/>
        </p:nvSpPr>
        <p:spPr>
          <a:xfrm>
            <a:off x="-166" y="1485500"/>
            <a:ext cx="12191647" cy="5394613"/>
          </a:xfrm>
          <a:custGeom>
            <a:avLst/>
            <a:gdLst/>
            <a:ahLst/>
            <a:cxnLst/>
            <a:rect l="l" t="t" r="r" b="b"/>
            <a:pathLst>
              <a:path w="262751" h="163970" extrusionOk="0">
                <a:moveTo>
                  <a:pt x="134474" y="1"/>
                </a:moveTo>
                <a:cubicBezTo>
                  <a:pt x="134474" y="1"/>
                  <a:pt x="133627" y="441"/>
                  <a:pt x="132916" y="441"/>
                </a:cubicBezTo>
                <a:cubicBezTo>
                  <a:pt x="132205" y="441"/>
                  <a:pt x="131087" y="1017"/>
                  <a:pt x="131087" y="1017"/>
                </a:cubicBezTo>
                <a:lnTo>
                  <a:pt x="129835" y="1423"/>
                </a:lnTo>
                <a:cubicBezTo>
                  <a:pt x="129835" y="1423"/>
                  <a:pt x="129123" y="2270"/>
                  <a:pt x="128277" y="2270"/>
                </a:cubicBezTo>
                <a:cubicBezTo>
                  <a:pt x="127622" y="2270"/>
                  <a:pt x="127961" y="1953"/>
                  <a:pt x="127888" y="1953"/>
                </a:cubicBezTo>
                <a:cubicBezTo>
                  <a:pt x="127852" y="1953"/>
                  <a:pt x="127712" y="2032"/>
                  <a:pt x="127295" y="2270"/>
                </a:cubicBezTo>
                <a:cubicBezTo>
                  <a:pt x="126143" y="2981"/>
                  <a:pt x="127295" y="2540"/>
                  <a:pt x="126143" y="2981"/>
                </a:cubicBezTo>
                <a:cubicBezTo>
                  <a:pt x="125741" y="3188"/>
                  <a:pt x="125628" y="3228"/>
                  <a:pt x="125597" y="3228"/>
                </a:cubicBezTo>
                <a:cubicBezTo>
                  <a:pt x="125577" y="3228"/>
                  <a:pt x="125590" y="3212"/>
                  <a:pt x="125581" y="3212"/>
                </a:cubicBezTo>
                <a:cubicBezTo>
                  <a:pt x="125567" y="3212"/>
                  <a:pt x="125485" y="3264"/>
                  <a:pt x="125026" y="3556"/>
                </a:cubicBezTo>
                <a:lnTo>
                  <a:pt x="123908" y="4098"/>
                </a:lnTo>
                <a:cubicBezTo>
                  <a:pt x="123908" y="4098"/>
                  <a:pt x="123654" y="4691"/>
                  <a:pt x="122966" y="4691"/>
                </a:cubicBezTo>
                <a:cubicBezTo>
                  <a:pt x="122900" y="4691"/>
                  <a:pt x="122831" y="4686"/>
                  <a:pt x="122757" y="4674"/>
                </a:cubicBezTo>
                <a:lnTo>
                  <a:pt x="121775" y="4403"/>
                </a:lnTo>
                <a:lnTo>
                  <a:pt x="119506" y="4403"/>
                </a:lnTo>
                <a:lnTo>
                  <a:pt x="117406" y="4674"/>
                </a:lnTo>
                <a:lnTo>
                  <a:pt x="115273" y="4674"/>
                </a:lnTo>
                <a:cubicBezTo>
                  <a:pt x="115273" y="4674"/>
                  <a:pt x="115092" y="4734"/>
                  <a:pt x="114761" y="4734"/>
                </a:cubicBezTo>
                <a:cubicBezTo>
                  <a:pt x="114596" y="4734"/>
                  <a:pt x="114393" y="4719"/>
                  <a:pt x="114156" y="4674"/>
                </a:cubicBezTo>
                <a:cubicBezTo>
                  <a:pt x="113978" y="4606"/>
                  <a:pt x="113775" y="4581"/>
                  <a:pt x="113570" y="4581"/>
                </a:cubicBezTo>
                <a:cubicBezTo>
                  <a:pt x="112956" y="4581"/>
                  <a:pt x="112327" y="4809"/>
                  <a:pt x="112327" y="4809"/>
                </a:cubicBezTo>
                <a:lnTo>
                  <a:pt x="110498" y="6096"/>
                </a:lnTo>
                <a:lnTo>
                  <a:pt x="110193" y="6943"/>
                </a:lnTo>
                <a:cubicBezTo>
                  <a:pt x="110193" y="6943"/>
                  <a:pt x="110498" y="6943"/>
                  <a:pt x="109347" y="7349"/>
                </a:cubicBezTo>
                <a:cubicBezTo>
                  <a:pt x="108229" y="7925"/>
                  <a:pt x="105825" y="8771"/>
                  <a:pt x="105825" y="8771"/>
                </a:cubicBezTo>
                <a:cubicBezTo>
                  <a:pt x="105825" y="8771"/>
                  <a:pt x="105419" y="9042"/>
                  <a:pt x="104572" y="9178"/>
                </a:cubicBezTo>
                <a:cubicBezTo>
                  <a:pt x="103590" y="9483"/>
                  <a:pt x="102439" y="9889"/>
                  <a:pt x="102439" y="9889"/>
                </a:cubicBezTo>
                <a:cubicBezTo>
                  <a:pt x="102439" y="9889"/>
                  <a:pt x="102714" y="10249"/>
                  <a:pt x="101707" y="10249"/>
                </a:cubicBezTo>
                <a:cubicBezTo>
                  <a:pt x="101441" y="10249"/>
                  <a:pt x="101085" y="10224"/>
                  <a:pt x="100610" y="10160"/>
                </a:cubicBezTo>
                <a:lnTo>
                  <a:pt x="98206" y="9889"/>
                </a:lnTo>
                <a:cubicBezTo>
                  <a:pt x="98206" y="9889"/>
                  <a:pt x="98206" y="9753"/>
                  <a:pt x="97359" y="9483"/>
                </a:cubicBezTo>
                <a:cubicBezTo>
                  <a:pt x="97124" y="9410"/>
                  <a:pt x="97019" y="9387"/>
                  <a:pt x="96978" y="9387"/>
                </a:cubicBezTo>
                <a:cubicBezTo>
                  <a:pt x="96910" y="9387"/>
                  <a:pt x="97010" y="9447"/>
                  <a:pt x="96994" y="9447"/>
                </a:cubicBezTo>
                <a:cubicBezTo>
                  <a:pt x="96978" y="9447"/>
                  <a:pt x="96856" y="9392"/>
                  <a:pt x="96377" y="9178"/>
                </a:cubicBezTo>
                <a:lnTo>
                  <a:pt x="95260" y="8771"/>
                </a:lnTo>
                <a:cubicBezTo>
                  <a:pt x="95260" y="8771"/>
                  <a:pt x="94936" y="9070"/>
                  <a:pt x="93969" y="9070"/>
                </a:cubicBezTo>
                <a:cubicBezTo>
                  <a:pt x="93808" y="9070"/>
                  <a:pt x="93629" y="9062"/>
                  <a:pt x="93431" y="9042"/>
                </a:cubicBezTo>
                <a:cubicBezTo>
                  <a:pt x="93103" y="8980"/>
                  <a:pt x="92806" y="8953"/>
                  <a:pt x="92533" y="8953"/>
                </a:cubicBezTo>
                <a:cubicBezTo>
                  <a:pt x="91625" y="8953"/>
                  <a:pt x="90998" y="9248"/>
                  <a:pt x="90451" y="9483"/>
                </a:cubicBezTo>
                <a:lnTo>
                  <a:pt x="89740" y="9753"/>
                </a:lnTo>
                <a:lnTo>
                  <a:pt x="89029" y="9889"/>
                </a:lnTo>
                <a:lnTo>
                  <a:pt x="87640" y="10160"/>
                </a:lnTo>
                <a:lnTo>
                  <a:pt x="85812" y="10160"/>
                </a:lnTo>
                <a:lnTo>
                  <a:pt x="83949" y="9889"/>
                </a:lnTo>
                <a:lnTo>
                  <a:pt x="83102" y="9889"/>
                </a:lnTo>
                <a:cubicBezTo>
                  <a:pt x="83102" y="9889"/>
                  <a:pt x="82831" y="9889"/>
                  <a:pt x="81714" y="9753"/>
                </a:cubicBezTo>
                <a:lnTo>
                  <a:pt x="80563" y="9483"/>
                </a:lnTo>
                <a:cubicBezTo>
                  <a:pt x="79310" y="9178"/>
                  <a:pt x="80563" y="9178"/>
                  <a:pt x="79310" y="9178"/>
                </a:cubicBezTo>
                <a:cubicBezTo>
                  <a:pt x="78192" y="9178"/>
                  <a:pt x="77041" y="9042"/>
                  <a:pt x="77041" y="9042"/>
                </a:cubicBezTo>
                <a:lnTo>
                  <a:pt x="71961" y="9042"/>
                </a:lnTo>
                <a:lnTo>
                  <a:pt x="69997" y="9483"/>
                </a:lnTo>
                <a:cubicBezTo>
                  <a:pt x="68575" y="9483"/>
                  <a:pt x="66475" y="10600"/>
                  <a:pt x="66475" y="10600"/>
                </a:cubicBezTo>
                <a:lnTo>
                  <a:pt x="65324" y="11311"/>
                </a:lnTo>
                <a:lnTo>
                  <a:pt x="63631" y="11582"/>
                </a:lnTo>
                <a:lnTo>
                  <a:pt x="61667" y="11718"/>
                </a:lnTo>
                <a:lnTo>
                  <a:pt x="60414" y="12293"/>
                </a:lnTo>
                <a:lnTo>
                  <a:pt x="58551" y="12293"/>
                </a:lnTo>
                <a:lnTo>
                  <a:pt x="57027" y="11718"/>
                </a:lnTo>
                <a:lnTo>
                  <a:pt x="55165" y="11718"/>
                </a:lnTo>
                <a:cubicBezTo>
                  <a:pt x="54713" y="11718"/>
                  <a:pt x="55059" y="11657"/>
                  <a:pt x="55009" y="11657"/>
                </a:cubicBezTo>
                <a:cubicBezTo>
                  <a:pt x="54984" y="11657"/>
                  <a:pt x="54860" y="11672"/>
                  <a:pt x="54487" y="11718"/>
                </a:cubicBezTo>
                <a:cubicBezTo>
                  <a:pt x="53336" y="12022"/>
                  <a:pt x="52930" y="13004"/>
                  <a:pt x="52930" y="13004"/>
                </a:cubicBezTo>
                <a:cubicBezTo>
                  <a:pt x="52930" y="13004"/>
                  <a:pt x="52472" y="13893"/>
                  <a:pt x="51868" y="13893"/>
                </a:cubicBezTo>
                <a:cubicBezTo>
                  <a:pt x="51795" y="13893"/>
                  <a:pt x="51720" y="13880"/>
                  <a:pt x="51643" y="13851"/>
                </a:cubicBezTo>
                <a:cubicBezTo>
                  <a:pt x="51264" y="13638"/>
                  <a:pt x="51696" y="13375"/>
                  <a:pt x="51609" y="13375"/>
                </a:cubicBezTo>
                <a:cubicBezTo>
                  <a:pt x="51571" y="13375"/>
                  <a:pt x="51437" y="13424"/>
                  <a:pt x="51101" y="13546"/>
                </a:cubicBezTo>
                <a:cubicBezTo>
                  <a:pt x="49814" y="14122"/>
                  <a:pt x="48968" y="14833"/>
                  <a:pt x="48968" y="14833"/>
                </a:cubicBezTo>
                <a:lnTo>
                  <a:pt x="47986" y="15544"/>
                </a:lnTo>
                <a:lnTo>
                  <a:pt x="46157" y="16797"/>
                </a:lnTo>
                <a:cubicBezTo>
                  <a:pt x="46157" y="16797"/>
                  <a:pt x="46428" y="17508"/>
                  <a:pt x="45006" y="17779"/>
                </a:cubicBezTo>
                <a:lnTo>
                  <a:pt x="43617" y="18084"/>
                </a:lnTo>
                <a:lnTo>
                  <a:pt x="42466" y="18490"/>
                </a:lnTo>
                <a:lnTo>
                  <a:pt x="41788" y="19913"/>
                </a:lnTo>
                <a:cubicBezTo>
                  <a:pt x="41788" y="19913"/>
                  <a:pt x="41663" y="20542"/>
                  <a:pt x="41194" y="20542"/>
                </a:cubicBezTo>
                <a:cubicBezTo>
                  <a:pt x="41119" y="20542"/>
                  <a:pt x="41035" y="20526"/>
                  <a:pt x="40942" y="20488"/>
                </a:cubicBezTo>
                <a:lnTo>
                  <a:pt x="40231" y="20319"/>
                </a:lnTo>
                <a:lnTo>
                  <a:pt x="39249" y="20048"/>
                </a:lnTo>
                <a:lnTo>
                  <a:pt x="37691" y="20048"/>
                </a:lnTo>
                <a:lnTo>
                  <a:pt x="36269" y="21166"/>
                </a:lnTo>
                <a:lnTo>
                  <a:pt x="35998" y="22181"/>
                </a:lnTo>
                <a:lnTo>
                  <a:pt x="34846" y="22588"/>
                </a:lnTo>
                <a:lnTo>
                  <a:pt x="34000" y="22181"/>
                </a:lnTo>
                <a:lnTo>
                  <a:pt x="33018" y="21741"/>
                </a:lnTo>
                <a:cubicBezTo>
                  <a:pt x="33018" y="21741"/>
                  <a:pt x="32611" y="21741"/>
                  <a:pt x="31900" y="21470"/>
                </a:cubicBezTo>
                <a:cubicBezTo>
                  <a:pt x="31189" y="21166"/>
                  <a:pt x="29631" y="21166"/>
                  <a:pt x="29631" y="21166"/>
                </a:cubicBezTo>
                <a:lnTo>
                  <a:pt x="28649" y="21166"/>
                </a:lnTo>
                <a:lnTo>
                  <a:pt x="28243" y="20048"/>
                </a:lnTo>
                <a:lnTo>
                  <a:pt x="26380" y="19201"/>
                </a:lnTo>
                <a:lnTo>
                  <a:pt x="24281" y="19913"/>
                </a:lnTo>
                <a:lnTo>
                  <a:pt x="23299" y="20048"/>
                </a:lnTo>
                <a:lnTo>
                  <a:pt x="22452" y="20048"/>
                </a:lnTo>
                <a:cubicBezTo>
                  <a:pt x="22452" y="20048"/>
                  <a:pt x="22012" y="20048"/>
                  <a:pt x="21301" y="19913"/>
                </a:cubicBezTo>
                <a:cubicBezTo>
                  <a:pt x="20962" y="19777"/>
                  <a:pt x="21250" y="19777"/>
                  <a:pt x="21394" y="19777"/>
                </a:cubicBezTo>
                <a:cubicBezTo>
                  <a:pt x="21538" y="19777"/>
                  <a:pt x="21538" y="19777"/>
                  <a:pt x="20624" y="19642"/>
                </a:cubicBezTo>
                <a:cubicBezTo>
                  <a:pt x="18761" y="19337"/>
                  <a:pt x="19608" y="19337"/>
                  <a:pt x="18761" y="19337"/>
                </a:cubicBezTo>
                <a:lnTo>
                  <a:pt x="17779" y="19337"/>
                </a:lnTo>
                <a:cubicBezTo>
                  <a:pt x="17779" y="19337"/>
                  <a:pt x="16661" y="19913"/>
                  <a:pt x="15950" y="19913"/>
                </a:cubicBezTo>
                <a:lnTo>
                  <a:pt x="15239" y="19913"/>
                </a:lnTo>
                <a:cubicBezTo>
                  <a:pt x="14314" y="19913"/>
                  <a:pt x="14758" y="19973"/>
                  <a:pt x="14655" y="19973"/>
                </a:cubicBezTo>
                <a:cubicBezTo>
                  <a:pt x="14603" y="19973"/>
                  <a:pt x="14415" y="19958"/>
                  <a:pt x="13851" y="19913"/>
                </a:cubicBezTo>
                <a:lnTo>
                  <a:pt x="11988" y="19337"/>
                </a:lnTo>
                <a:lnTo>
                  <a:pt x="11006" y="19472"/>
                </a:lnTo>
                <a:lnTo>
                  <a:pt x="10295" y="20319"/>
                </a:lnTo>
                <a:lnTo>
                  <a:pt x="10295" y="21470"/>
                </a:lnTo>
                <a:lnTo>
                  <a:pt x="9889" y="23299"/>
                </a:lnTo>
                <a:lnTo>
                  <a:pt x="9178" y="24552"/>
                </a:lnTo>
                <a:lnTo>
                  <a:pt x="8771" y="25568"/>
                </a:lnTo>
                <a:lnTo>
                  <a:pt x="8771" y="26245"/>
                </a:lnTo>
                <a:lnTo>
                  <a:pt x="8331" y="27092"/>
                </a:lnTo>
                <a:lnTo>
                  <a:pt x="7213" y="28108"/>
                </a:lnTo>
                <a:lnTo>
                  <a:pt x="6909" y="29225"/>
                </a:lnTo>
                <a:lnTo>
                  <a:pt x="6773" y="29936"/>
                </a:lnTo>
                <a:lnTo>
                  <a:pt x="6773" y="30647"/>
                </a:lnTo>
                <a:lnTo>
                  <a:pt x="6062" y="32341"/>
                </a:lnTo>
                <a:lnTo>
                  <a:pt x="5215" y="33187"/>
                </a:lnTo>
                <a:lnTo>
                  <a:pt x="4369" y="33458"/>
                </a:lnTo>
                <a:lnTo>
                  <a:pt x="3692" y="34576"/>
                </a:lnTo>
                <a:lnTo>
                  <a:pt x="2845" y="35558"/>
                </a:lnTo>
                <a:lnTo>
                  <a:pt x="2134" y="36133"/>
                </a:lnTo>
                <a:lnTo>
                  <a:pt x="983" y="36269"/>
                </a:lnTo>
                <a:lnTo>
                  <a:pt x="0" y="37115"/>
                </a:lnTo>
                <a:lnTo>
                  <a:pt x="0" y="163970"/>
                </a:lnTo>
                <a:lnTo>
                  <a:pt x="262750" y="163970"/>
                </a:lnTo>
                <a:lnTo>
                  <a:pt x="262750" y="24010"/>
                </a:lnTo>
                <a:lnTo>
                  <a:pt x="261734" y="23570"/>
                </a:lnTo>
                <a:lnTo>
                  <a:pt x="260617" y="24010"/>
                </a:lnTo>
                <a:lnTo>
                  <a:pt x="259195" y="24417"/>
                </a:lnTo>
                <a:lnTo>
                  <a:pt x="256960" y="24281"/>
                </a:lnTo>
                <a:lnTo>
                  <a:pt x="254555" y="23705"/>
                </a:lnTo>
                <a:lnTo>
                  <a:pt x="252997" y="22588"/>
                </a:lnTo>
                <a:lnTo>
                  <a:pt x="252286" y="21741"/>
                </a:lnTo>
                <a:cubicBezTo>
                  <a:pt x="252286" y="21741"/>
                  <a:pt x="252591" y="21030"/>
                  <a:pt x="251880" y="20488"/>
                </a:cubicBezTo>
                <a:lnTo>
                  <a:pt x="251169" y="20048"/>
                </a:lnTo>
                <a:lnTo>
                  <a:pt x="250051" y="18626"/>
                </a:lnTo>
                <a:lnTo>
                  <a:pt x="248358" y="18084"/>
                </a:lnTo>
                <a:lnTo>
                  <a:pt x="246800" y="18084"/>
                </a:lnTo>
                <a:lnTo>
                  <a:pt x="244667" y="18626"/>
                </a:lnTo>
                <a:lnTo>
                  <a:pt x="243109" y="18626"/>
                </a:lnTo>
                <a:lnTo>
                  <a:pt x="242127" y="18931"/>
                </a:lnTo>
                <a:lnTo>
                  <a:pt x="240739" y="19201"/>
                </a:lnTo>
                <a:lnTo>
                  <a:pt x="237048" y="20488"/>
                </a:lnTo>
                <a:lnTo>
                  <a:pt x="236201" y="21470"/>
                </a:lnTo>
                <a:lnTo>
                  <a:pt x="235930" y="22452"/>
                </a:lnTo>
                <a:lnTo>
                  <a:pt x="234948" y="23570"/>
                </a:lnTo>
                <a:lnTo>
                  <a:pt x="233797" y="24010"/>
                </a:lnTo>
                <a:cubicBezTo>
                  <a:pt x="233797" y="24010"/>
                  <a:pt x="233390" y="24281"/>
                  <a:pt x="232679" y="24417"/>
                </a:cubicBezTo>
                <a:lnTo>
                  <a:pt x="231968" y="24721"/>
                </a:lnTo>
                <a:cubicBezTo>
                  <a:pt x="231968" y="24721"/>
                  <a:pt x="231833" y="25399"/>
                  <a:pt x="231121" y="25399"/>
                </a:cubicBezTo>
                <a:lnTo>
                  <a:pt x="230410" y="25399"/>
                </a:lnTo>
                <a:cubicBezTo>
                  <a:pt x="230410" y="25399"/>
                  <a:pt x="229293" y="25128"/>
                  <a:pt x="228582" y="25128"/>
                </a:cubicBezTo>
                <a:lnTo>
                  <a:pt x="226177" y="25128"/>
                </a:lnTo>
                <a:lnTo>
                  <a:pt x="225060" y="26110"/>
                </a:lnTo>
                <a:lnTo>
                  <a:pt x="224213" y="26821"/>
                </a:lnTo>
                <a:cubicBezTo>
                  <a:pt x="223468" y="26821"/>
                  <a:pt x="223777" y="26565"/>
                  <a:pt x="223694" y="26565"/>
                </a:cubicBezTo>
                <a:cubicBezTo>
                  <a:pt x="223653" y="26565"/>
                  <a:pt x="223513" y="26629"/>
                  <a:pt x="223096" y="26821"/>
                </a:cubicBezTo>
                <a:lnTo>
                  <a:pt x="221673" y="27261"/>
                </a:lnTo>
                <a:cubicBezTo>
                  <a:pt x="221673" y="27261"/>
                  <a:pt x="221673" y="27667"/>
                  <a:pt x="220691" y="27667"/>
                </a:cubicBezTo>
                <a:cubicBezTo>
                  <a:pt x="219845" y="27667"/>
                  <a:pt x="218558" y="27261"/>
                  <a:pt x="218558" y="27261"/>
                </a:cubicBezTo>
                <a:lnTo>
                  <a:pt x="217440" y="26821"/>
                </a:lnTo>
                <a:cubicBezTo>
                  <a:pt x="217440" y="26821"/>
                  <a:pt x="217380" y="26881"/>
                  <a:pt x="217129" y="26881"/>
                </a:cubicBezTo>
                <a:cubicBezTo>
                  <a:pt x="217004" y="26881"/>
                  <a:pt x="216831" y="26866"/>
                  <a:pt x="216594" y="26821"/>
                </a:cubicBezTo>
                <a:cubicBezTo>
                  <a:pt x="216093" y="26630"/>
                  <a:pt x="216716" y="26423"/>
                  <a:pt x="216587" y="26423"/>
                </a:cubicBezTo>
                <a:cubicBezTo>
                  <a:pt x="216532" y="26423"/>
                  <a:pt x="216344" y="26460"/>
                  <a:pt x="215883" y="26550"/>
                </a:cubicBezTo>
                <a:cubicBezTo>
                  <a:pt x="214189" y="26821"/>
                  <a:pt x="213072" y="27532"/>
                  <a:pt x="213072" y="27532"/>
                </a:cubicBezTo>
                <a:lnTo>
                  <a:pt x="211954" y="27938"/>
                </a:lnTo>
                <a:lnTo>
                  <a:pt x="211108" y="27667"/>
                </a:lnTo>
                <a:lnTo>
                  <a:pt x="211108" y="27667"/>
                </a:lnTo>
                <a:cubicBezTo>
                  <a:pt x="211108" y="27668"/>
                  <a:pt x="211256" y="27828"/>
                  <a:pt x="211000" y="27828"/>
                </a:cubicBezTo>
                <a:cubicBezTo>
                  <a:pt x="210832" y="27828"/>
                  <a:pt x="210490" y="27760"/>
                  <a:pt x="209821" y="27532"/>
                </a:cubicBezTo>
                <a:lnTo>
                  <a:pt x="208263" y="26821"/>
                </a:lnTo>
                <a:cubicBezTo>
                  <a:pt x="208263" y="26821"/>
                  <a:pt x="207552" y="26821"/>
                  <a:pt x="206875" y="26956"/>
                </a:cubicBezTo>
                <a:lnTo>
                  <a:pt x="206164" y="27261"/>
                </a:lnTo>
                <a:lnTo>
                  <a:pt x="205317" y="27938"/>
                </a:lnTo>
                <a:lnTo>
                  <a:pt x="201626" y="27938"/>
                </a:lnTo>
                <a:lnTo>
                  <a:pt x="200644" y="26245"/>
                </a:lnTo>
                <a:cubicBezTo>
                  <a:pt x="200644" y="26245"/>
                  <a:pt x="200238" y="26110"/>
                  <a:pt x="199526" y="25568"/>
                </a:cubicBezTo>
                <a:lnTo>
                  <a:pt x="198815" y="25128"/>
                </a:lnTo>
                <a:cubicBezTo>
                  <a:pt x="198815" y="25128"/>
                  <a:pt x="198507" y="25351"/>
                  <a:pt x="198212" y="25351"/>
                </a:cubicBezTo>
                <a:cubicBezTo>
                  <a:pt x="197981" y="25351"/>
                  <a:pt x="197757" y="25213"/>
                  <a:pt x="197698" y="24721"/>
                </a:cubicBezTo>
                <a:lnTo>
                  <a:pt x="197393" y="23570"/>
                </a:lnTo>
                <a:cubicBezTo>
                  <a:pt x="197393" y="23570"/>
                  <a:pt x="196546" y="22588"/>
                  <a:pt x="195869" y="22452"/>
                </a:cubicBezTo>
                <a:lnTo>
                  <a:pt x="195158" y="22181"/>
                </a:lnTo>
                <a:lnTo>
                  <a:pt x="192754" y="22181"/>
                </a:lnTo>
                <a:lnTo>
                  <a:pt x="190925" y="21877"/>
                </a:lnTo>
                <a:lnTo>
                  <a:pt x="189774" y="21470"/>
                </a:lnTo>
                <a:cubicBezTo>
                  <a:pt x="188385" y="20488"/>
                  <a:pt x="189774" y="20759"/>
                  <a:pt x="188385" y="20488"/>
                </a:cubicBezTo>
                <a:cubicBezTo>
                  <a:pt x="187742" y="20404"/>
                  <a:pt x="187242" y="20404"/>
                  <a:pt x="186819" y="20404"/>
                </a:cubicBezTo>
                <a:cubicBezTo>
                  <a:pt x="186396" y="20404"/>
                  <a:pt x="186049" y="20404"/>
                  <a:pt x="185710" y="20319"/>
                </a:cubicBezTo>
                <a:cubicBezTo>
                  <a:pt x="184999" y="20048"/>
                  <a:pt x="183306" y="19201"/>
                  <a:pt x="183306" y="19201"/>
                </a:cubicBezTo>
                <a:cubicBezTo>
                  <a:pt x="183306" y="19201"/>
                  <a:pt x="183170" y="18626"/>
                  <a:pt x="182459" y="18084"/>
                </a:cubicBezTo>
                <a:lnTo>
                  <a:pt x="182154" y="17779"/>
                </a:lnTo>
                <a:cubicBezTo>
                  <a:pt x="182154" y="17644"/>
                  <a:pt x="182019" y="17508"/>
                  <a:pt x="181748" y="17373"/>
                </a:cubicBezTo>
                <a:cubicBezTo>
                  <a:pt x="180766" y="16391"/>
                  <a:pt x="179479" y="16086"/>
                  <a:pt x="179479" y="16086"/>
                </a:cubicBezTo>
                <a:lnTo>
                  <a:pt x="178497" y="16086"/>
                </a:lnTo>
                <a:lnTo>
                  <a:pt x="176939" y="15239"/>
                </a:lnTo>
                <a:lnTo>
                  <a:pt x="175957" y="14562"/>
                </a:lnTo>
                <a:lnTo>
                  <a:pt x="174535" y="14562"/>
                </a:lnTo>
                <a:cubicBezTo>
                  <a:pt x="174535" y="14562"/>
                  <a:pt x="174236" y="14861"/>
                  <a:pt x="173703" y="14861"/>
                </a:cubicBezTo>
                <a:cubicBezTo>
                  <a:pt x="173614" y="14861"/>
                  <a:pt x="173519" y="14852"/>
                  <a:pt x="173417" y="14833"/>
                </a:cubicBezTo>
                <a:cubicBezTo>
                  <a:pt x="173287" y="14783"/>
                  <a:pt x="173213" y="14765"/>
                  <a:pt x="173174" y="14765"/>
                </a:cubicBezTo>
                <a:cubicBezTo>
                  <a:pt x="173077" y="14765"/>
                  <a:pt x="173193" y="14874"/>
                  <a:pt x="173174" y="14874"/>
                </a:cubicBezTo>
                <a:cubicBezTo>
                  <a:pt x="173159" y="14874"/>
                  <a:pt x="173060" y="14806"/>
                  <a:pt x="172706" y="14562"/>
                </a:cubicBezTo>
                <a:cubicBezTo>
                  <a:pt x="171860" y="13851"/>
                  <a:pt x="173011" y="14257"/>
                  <a:pt x="171860" y="13851"/>
                </a:cubicBezTo>
                <a:cubicBezTo>
                  <a:pt x="170742" y="13411"/>
                  <a:pt x="169760" y="13411"/>
                  <a:pt x="169760" y="13411"/>
                </a:cubicBezTo>
                <a:lnTo>
                  <a:pt x="168609" y="13546"/>
                </a:lnTo>
                <a:lnTo>
                  <a:pt x="166780" y="13140"/>
                </a:lnTo>
                <a:lnTo>
                  <a:pt x="165392" y="12429"/>
                </a:lnTo>
                <a:cubicBezTo>
                  <a:pt x="165392" y="12429"/>
                  <a:pt x="165392" y="11718"/>
                  <a:pt x="164376" y="11582"/>
                </a:cubicBezTo>
                <a:cubicBezTo>
                  <a:pt x="164172" y="11514"/>
                  <a:pt x="164105" y="11480"/>
                  <a:pt x="164088" y="11480"/>
                </a:cubicBezTo>
                <a:cubicBezTo>
                  <a:pt x="164071" y="11480"/>
                  <a:pt x="164105" y="11514"/>
                  <a:pt x="164105" y="11582"/>
                </a:cubicBezTo>
                <a:cubicBezTo>
                  <a:pt x="164105" y="11582"/>
                  <a:pt x="163969" y="11447"/>
                  <a:pt x="163529" y="11311"/>
                </a:cubicBezTo>
                <a:cubicBezTo>
                  <a:pt x="162141" y="10871"/>
                  <a:pt x="163529" y="11006"/>
                  <a:pt x="162141" y="10871"/>
                </a:cubicBezTo>
                <a:cubicBezTo>
                  <a:pt x="160718" y="10600"/>
                  <a:pt x="159872" y="10600"/>
                  <a:pt x="159872" y="10600"/>
                </a:cubicBezTo>
                <a:cubicBezTo>
                  <a:pt x="158450" y="10465"/>
                  <a:pt x="159601" y="10465"/>
                  <a:pt x="158450" y="10465"/>
                </a:cubicBezTo>
                <a:lnTo>
                  <a:pt x="157332" y="10465"/>
                </a:lnTo>
                <a:cubicBezTo>
                  <a:pt x="157332" y="10465"/>
                  <a:pt x="157311" y="10475"/>
                  <a:pt x="157264" y="10475"/>
                </a:cubicBezTo>
                <a:cubicBezTo>
                  <a:pt x="157139" y="10475"/>
                  <a:pt x="156828" y="10404"/>
                  <a:pt x="156214" y="9889"/>
                </a:cubicBezTo>
                <a:cubicBezTo>
                  <a:pt x="155723" y="9533"/>
                  <a:pt x="155825" y="9533"/>
                  <a:pt x="155876" y="9533"/>
                </a:cubicBezTo>
                <a:cubicBezTo>
                  <a:pt x="155927" y="9533"/>
                  <a:pt x="155927" y="9533"/>
                  <a:pt x="155232" y="9178"/>
                </a:cubicBezTo>
                <a:lnTo>
                  <a:pt x="153810" y="8636"/>
                </a:lnTo>
                <a:lnTo>
                  <a:pt x="152388" y="7925"/>
                </a:lnTo>
                <a:lnTo>
                  <a:pt x="151270" y="7214"/>
                </a:lnTo>
                <a:cubicBezTo>
                  <a:pt x="151270" y="7214"/>
                  <a:pt x="149442" y="6943"/>
                  <a:pt x="148731" y="6638"/>
                </a:cubicBezTo>
                <a:cubicBezTo>
                  <a:pt x="148019" y="6502"/>
                  <a:pt x="146766" y="6502"/>
                  <a:pt x="146055" y="5791"/>
                </a:cubicBezTo>
                <a:lnTo>
                  <a:pt x="145920" y="5656"/>
                </a:lnTo>
                <a:lnTo>
                  <a:pt x="145751" y="5520"/>
                </a:lnTo>
                <a:cubicBezTo>
                  <a:pt x="145615" y="5520"/>
                  <a:pt x="145615" y="5385"/>
                  <a:pt x="145344" y="5080"/>
                </a:cubicBezTo>
                <a:cubicBezTo>
                  <a:pt x="144227" y="3963"/>
                  <a:pt x="143651" y="3692"/>
                  <a:pt x="142940" y="2981"/>
                </a:cubicBezTo>
                <a:cubicBezTo>
                  <a:pt x="142652" y="2625"/>
                  <a:pt x="142440" y="2625"/>
                  <a:pt x="142212" y="2625"/>
                </a:cubicBezTo>
                <a:cubicBezTo>
                  <a:pt x="141983" y="2625"/>
                  <a:pt x="141738" y="2625"/>
                  <a:pt x="141382" y="2270"/>
                </a:cubicBezTo>
                <a:lnTo>
                  <a:pt x="140671" y="1558"/>
                </a:lnTo>
                <a:cubicBezTo>
                  <a:pt x="140671" y="1558"/>
                  <a:pt x="140671" y="1623"/>
                  <a:pt x="140588" y="1623"/>
                </a:cubicBezTo>
                <a:cubicBezTo>
                  <a:pt x="140491" y="1623"/>
                  <a:pt x="140280" y="1535"/>
                  <a:pt x="139824" y="1152"/>
                </a:cubicBezTo>
                <a:cubicBezTo>
                  <a:pt x="138842" y="441"/>
                  <a:pt x="139824" y="712"/>
                  <a:pt x="138842" y="441"/>
                </a:cubicBezTo>
                <a:lnTo>
                  <a:pt x="137996" y="305"/>
                </a:lnTo>
                <a:cubicBezTo>
                  <a:pt x="137996" y="305"/>
                  <a:pt x="137755" y="366"/>
                  <a:pt x="137384" y="366"/>
                </a:cubicBezTo>
                <a:cubicBezTo>
                  <a:pt x="137198" y="366"/>
                  <a:pt x="136980" y="351"/>
                  <a:pt x="136743" y="305"/>
                </a:cubicBezTo>
                <a:cubicBezTo>
                  <a:pt x="136552" y="224"/>
                  <a:pt x="136403" y="195"/>
                  <a:pt x="136272" y="195"/>
                </a:cubicBezTo>
                <a:cubicBezTo>
                  <a:pt x="135985" y="195"/>
                  <a:pt x="135792" y="332"/>
                  <a:pt x="135453" y="332"/>
                </a:cubicBezTo>
                <a:cubicBezTo>
                  <a:pt x="135373" y="332"/>
                  <a:pt x="135285" y="324"/>
                  <a:pt x="135185" y="305"/>
                </a:cubicBezTo>
                <a:lnTo>
                  <a:pt x="134474" y="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89"/>
              <a:buFont typeface="Arial"/>
              <a:buNone/>
            </a:pPr>
            <a:endParaRPr sz="2489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1" name="Google Shape;271;p51"/>
          <p:cNvSpPr/>
          <p:nvPr/>
        </p:nvSpPr>
        <p:spPr>
          <a:xfrm>
            <a:off x="1" y="1549001"/>
            <a:ext cx="12191647" cy="5331140"/>
          </a:xfrm>
          <a:custGeom>
            <a:avLst/>
            <a:gdLst/>
            <a:ahLst/>
            <a:cxnLst/>
            <a:rect l="l" t="t" r="r" b="b"/>
            <a:pathLst>
              <a:path w="262751" h="161566" extrusionOk="0">
                <a:moveTo>
                  <a:pt x="134474" y="1"/>
                </a:moveTo>
                <a:cubicBezTo>
                  <a:pt x="134474" y="1"/>
                  <a:pt x="133627" y="441"/>
                  <a:pt x="132916" y="441"/>
                </a:cubicBezTo>
                <a:cubicBezTo>
                  <a:pt x="132205" y="441"/>
                  <a:pt x="131087" y="983"/>
                  <a:pt x="131087" y="983"/>
                </a:cubicBezTo>
                <a:lnTo>
                  <a:pt x="129835" y="1423"/>
                </a:lnTo>
                <a:cubicBezTo>
                  <a:pt x="129835" y="1423"/>
                  <a:pt x="129123" y="2405"/>
                  <a:pt x="128277" y="2405"/>
                </a:cubicBezTo>
                <a:cubicBezTo>
                  <a:pt x="127622" y="2405"/>
                  <a:pt x="127961" y="2089"/>
                  <a:pt x="127888" y="2089"/>
                </a:cubicBezTo>
                <a:cubicBezTo>
                  <a:pt x="127852" y="2089"/>
                  <a:pt x="127712" y="2168"/>
                  <a:pt x="127295" y="2405"/>
                </a:cubicBezTo>
                <a:cubicBezTo>
                  <a:pt x="126143" y="2981"/>
                  <a:pt x="127295" y="2541"/>
                  <a:pt x="126143" y="2981"/>
                </a:cubicBezTo>
                <a:cubicBezTo>
                  <a:pt x="125746" y="3174"/>
                  <a:pt x="125631" y="3212"/>
                  <a:pt x="125598" y="3212"/>
                </a:cubicBezTo>
                <a:cubicBezTo>
                  <a:pt x="125576" y="3212"/>
                  <a:pt x="125590" y="3195"/>
                  <a:pt x="125581" y="3195"/>
                </a:cubicBezTo>
                <a:cubicBezTo>
                  <a:pt x="125566" y="3195"/>
                  <a:pt x="125483" y="3246"/>
                  <a:pt x="125026" y="3523"/>
                </a:cubicBezTo>
                <a:lnTo>
                  <a:pt x="123908" y="4234"/>
                </a:lnTo>
                <a:cubicBezTo>
                  <a:pt x="123908" y="4234"/>
                  <a:pt x="123693" y="4736"/>
                  <a:pt x="123123" y="4736"/>
                </a:cubicBezTo>
                <a:cubicBezTo>
                  <a:pt x="123014" y="4736"/>
                  <a:pt x="122892" y="4718"/>
                  <a:pt x="122757" y="4674"/>
                </a:cubicBezTo>
                <a:lnTo>
                  <a:pt x="121775" y="4369"/>
                </a:lnTo>
                <a:lnTo>
                  <a:pt x="119506" y="4369"/>
                </a:lnTo>
                <a:lnTo>
                  <a:pt x="117406" y="4674"/>
                </a:lnTo>
                <a:lnTo>
                  <a:pt x="115273" y="4674"/>
                </a:lnTo>
                <a:cubicBezTo>
                  <a:pt x="115273" y="4674"/>
                  <a:pt x="115092" y="4795"/>
                  <a:pt x="114761" y="4795"/>
                </a:cubicBezTo>
                <a:cubicBezTo>
                  <a:pt x="114596" y="4795"/>
                  <a:pt x="114393" y="4764"/>
                  <a:pt x="114156" y="4674"/>
                </a:cubicBezTo>
                <a:cubicBezTo>
                  <a:pt x="114007" y="4610"/>
                  <a:pt x="113840" y="4585"/>
                  <a:pt x="113670" y="4585"/>
                </a:cubicBezTo>
                <a:cubicBezTo>
                  <a:pt x="113026" y="4585"/>
                  <a:pt x="112327" y="4945"/>
                  <a:pt x="112327" y="4945"/>
                </a:cubicBezTo>
                <a:lnTo>
                  <a:pt x="110498" y="6063"/>
                </a:lnTo>
                <a:lnTo>
                  <a:pt x="110193" y="6909"/>
                </a:lnTo>
                <a:cubicBezTo>
                  <a:pt x="110193" y="6909"/>
                  <a:pt x="110498" y="6909"/>
                  <a:pt x="109347" y="7349"/>
                </a:cubicBezTo>
                <a:cubicBezTo>
                  <a:pt x="108229" y="7925"/>
                  <a:pt x="105825" y="8772"/>
                  <a:pt x="105825" y="8772"/>
                </a:cubicBezTo>
                <a:cubicBezTo>
                  <a:pt x="105825" y="8772"/>
                  <a:pt x="105419" y="9043"/>
                  <a:pt x="104572" y="9314"/>
                </a:cubicBezTo>
                <a:cubicBezTo>
                  <a:pt x="103590" y="9449"/>
                  <a:pt x="102439" y="9889"/>
                  <a:pt x="102439" y="9889"/>
                </a:cubicBezTo>
                <a:cubicBezTo>
                  <a:pt x="102439" y="9889"/>
                  <a:pt x="102714" y="10249"/>
                  <a:pt x="101707" y="10249"/>
                </a:cubicBezTo>
                <a:cubicBezTo>
                  <a:pt x="101441" y="10249"/>
                  <a:pt x="101085" y="10224"/>
                  <a:pt x="100610" y="10160"/>
                </a:cubicBezTo>
                <a:lnTo>
                  <a:pt x="98206" y="9889"/>
                </a:lnTo>
                <a:cubicBezTo>
                  <a:pt x="98206" y="9889"/>
                  <a:pt x="98206" y="9754"/>
                  <a:pt x="97359" y="9449"/>
                </a:cubicBezTo>
                <a:cubicBezTo>
                  <a:pt x="97218" y="9430"/>
                  <a:pt x="97124" y="9422"/>
                  <a:pt x="97062" y="9422"/>
                </a:cubicBezTo>
                <a:cubicBezTo>
                  <a:pt x="96846" y="9422"/>
                  <a:pt x="97027" y="9515"/>
                  <a:pt x="96991" y="9515"/>
                </a:cubicBezTo>
                <a:cubicBezTo>
                  <a:pt x="96965" y="9515"/>
                  <a:pt x="96831" y="9469"/>
                  <a:pt x="96377" y="9314"/>
                </a:cubicBezTo>
                <a:lnTo>
                  <a:pt x="95260" y="8772"/>
                </a:lnTo>
                <a:cubicBezTo>
                  <a:pt x="95260" y="8772"/>
                  <a:pt x="94978" y="9118"/>
                  <a:pt x="94154" y="9118"/>
                </a:cubicBezTo>
                <a:cubicBezTo>
                  <a:pt x="93948" y="9118"/>
                  <a:pt x="93709" y="9097"/>
                  <a:pt x="93431" y="9043"/>
                </a:cubicBezTo>
                <a:cubicBezTo>
                  <a:pt x="93153" y="8990"/>
                  <a:pt x="92897" y="8968"/>
                  <a:pt x="92660" y="8968"/>
                </a:cubicBezTo>
                <a:cubicBezTo>
                  <a:pt x="91683" y="8968"/>
                  <a:pt x="91023" y="9340"/>
                  <a:pt x="90451" y="9449"/>
                </a:cubicBezTo>
                <a:lnTo>
                  <a:pt x="89740" y="9754"/>
                </a:lnTo>
                <a:lnTo>
                  <a:pt x="89029" y="9889"/>
                </a:lnTo>
                <a:lnTo>
                  <a:pt x="87640" y="10160"/>
                </a:lnTo>
                <a:lnTo>
                  <a:pt x="85812" y="10160"/>
                </a:lnTo>
                <a:lnTo>
                  <a:pt x="83949" y="9889"/>
                </a:lnTo>
                <a:lnTo>
                  <a:pt x="83102" y="9889"/>
                </a:lnTo>
                <a:cubicBezTo>
                  <a:pt x="83102" y="9889"/>
                  <a:pt x="82831" y="9889"/>
                  <a:pt x="81714" y="9754"/>
                </a:cubicBezTo>
                <a:lnTo>
                  <a:pt x="80563" y="9449"/>
                </a:lnTo>
                <a:cubicBezTo>
                  <a:pt x="79310" y="9314"/>
                  <a:pt x="80563" y="9314"/>
                  <a:pt x="79310" y="9314"/>
                </a:cubicBezTo>
                <a:cubicBezTo>
                  <a:pt x="78192" y="9314"/>
                  <a:pt x="77041" y="9043"/>
                  <a:pt x="77041" y="9043"/>
                </a:cubicBezTo>
                <a:lnTo>
                  <a:pt x="71961" y="9043"/>
                </a:lnTo>
                <a:lnTo>
                  <a:pt x="69997" y="9449"/>
                </a:lnTo>
                <a:cubicBezTo>
                  <a:pt x="68575" y="9449"/>
                  <a:pt x="66475" y="10600"/>
                  <a:pt x="66475" y="10600"/>
                </a:cubicBezTo>
                <a:lnTo>
                  <a:pt x="65324" y="11312"/>
                </a:lnTo>
                <a:lnTo>
                  <a:pt x="63631" y="11582"/>
                </a:lnTo>
                <a:lnTo>
                  <a:pt x="61667" y="11853"/>
                </a:lnTo>
                <a:lnTo>
                  <a:pt x="60414" y="12294"/>
                </a:lnTo>
                <a:lnTo>
                  <a:pt x="58551" y="12294"/>
                </a:lnTo>
                <a:lnTo>
                  <a:pt x="57027" y="11853"/>
                </a:lnTo>
                <a:lnTo>
                  <a:pt x="55165" y="11853"/>
                </a:lnTo>
                <a:cubicBezTo>
                  <a:pt x="54713" y="11853"/>
                  <a:pt x="55059" y="11733"/>
                  <a:pt x="55009" y="11733"/>
                </a:cubicBezTo>
                <a:cubicBezTo>
                  <a:pt x="54984" y="11733"/>
                  <a:pt x="54860" y="11763"/>
                  <a:pt x="54487" y="11853"/>
                </a:cubicBezTo>
                <a:cubicBezTo>
                  <a:pt x="53336" y="11989"/>
                  <a:pt x="52930" y="13005"/>
                  <a:pt x="52930" y="13005"/>
                </a:cubicBezTo>
                <a:cubicBezTo>
                  <a:pt x="52930" y="13005"/>
                  <a:pt x="52472" y="13894"/>
                  <a:pt x="51868" y="13894"/>
                </a:cubicBezTo>
                <a:cubicBezTo>
                  <a:pt x="51795" y="13894"/>
                  <a:pt x="51720" y="13881"/>
                  <a:pt x="51643" y="13851"/>
                </a:cubicBezTo>
                <a:cubicBezTo>
                  <a:pt x="51273" y="13736"/>
                  <a:pt x="51676" y="13447"/>
                  <a:pt x="51614" y="13447"/>
                </a:cubicBezTo>
                <a:cubicBezTo>
                  <a:pt x="51586" y="13447"/>
                  <a:pt x="51456" y="13510"/>
                  <a:pt x="51101" y="13682"/>
                </a:cubicBezTo>
                <a:cubicBezTo>
                  <a:pt x="49814" y="14122"/>
                  <a:pt x="48968" y="14833"/>
                  <a:pt x="48968" y="14833"/>
                </a:cubicBezTo>
                <a:lnTo>
                  <a:pt x="47986" y="15545"/>
                </a:lnTo>
                <a:lnTo>
                  <a:pt x="46157" y="16797"/>
                </a:lnTo>
                <a:cubicBezTo>
                  <a:pt x="46157" y="16797"/>
                  <a:pt x="46428" y="17509"/>
                  <a:pt x="45006" y="17780"/>
                </a:cubicBezTo>
                <a:lnTo>
                  <a:pt x="43617" y="18084"/>
                </a:lnTo>
                <a:lnTo>
                  <a:pt x="42466" y="18491"/>
                </a:lnTo>
                <a:lnTo>
                  <a:pt x="41788" y="19913"/>
                </a:lnTo>
                <a:cubicBezTo>
                  <a:pt x="41788" y="19913"/>
                  <a:pt x="41643" y="20639"/>
                  <a:pt x="41084" y="20639"/>
                </a:cubicBezTo>
                <a:cubicBezTo>
                  <a:pt x="41039" y="20639"/>
                  <a:pt x="40992" y="20634"/>
                  <a:pt x="40942" y="20624"/>
                </a:cubicBezTo>
                <a:lnTo>
                  <a:pt x="40231" y="20319"/>
                </a:lnTo>
                <a:lnTo>
                  <a:pt x="39249" y="20048"/>
                </a:lnTo>
                <a:lnTo>
                  <a:pt x="37691" y="20048"/>
                </a:lnTo>
                <a:lnTo>
                  <a:pt x="36269" y="21301"/>
                </a:lnTo>
                <a:lnTo>
                  <a:pt x="35998" y="22148"/>
                </a:lnTo>
                <a:lnTo>
                  <a:pt x="34846" y="22588"/>
                </a:lnTo>
                <a:lnTo>
                  <a:pt x="34000" y="22148"/>
                </a:lnTo>
                <a:lnTo>
                  <a:pt x="33018" y="21742"/>
                </a:lnTo>
                <a:cubicBezTo>
                  <a:pt x="33018" y="21742"/>
                  <a:pt x="32611" y="21742"/>
                  <a:pt x="31900" y="21471"/>
                </a:cubicBezTo>
                <a:cubicBezTo>
                  <a:pt x="31189" y="21301"/>
                  <a:pt x="29631" y="21301"/>
                  <a:pt x="29631" y="21301"/>
                </a:cubicBezTo>
                <a:lnTo>
                  <a:pt x="28649" y="21301"/>
                </a:lnTo>
                <a:lnTo>
                  <a:pt x="28243" y="20048"/>
                </a:lnTo>
                <a:lnTo>
                  <a:pt x="26380" y="19202"/>
                </a:lnTo>
                <a:lnTo>
                  <a:pt x="24281" y="19913"/>
                </a:lnTo>
                <a:lnTo>
                  <a:pt x="23299" y="20048"/>
                </a:lnTo>
                <a:lnTo>
                  <a:pt x="22452" y="20048"/>
                </a:lnTo>
                <a:cubicBezTo>
                  <a:pt x="22452" y="20048"/>
                  <a:pt x="22012" y="20048"/>
                  <a:pt x="21301" y="19913"/>
                </a:cubicBezTo>
                <a:cubicBezTo>
                  <a:pt x="20962" y="19761"/>
                  <a:pt x="21250" y="19761"/>
                  <a:pt x="21394" y="19761"/>
                </a:cubicBezTo>
                <a:cubicBezTo>
                  <a:pt x="21538" y="19761"/>
                  <a:pt x="21538" y="19761"/>
                  <a:pt x="20624" y="19608"/>
                </a:cubicBezTo>
                <a:cubicBezTo>
                  <a:pt x="18761" y="19337"/>
                  <a:pt x="19608" y="19337"/>
                  <a:pt x="18761" y="19337"/>
                </a:cubicBezTo>
                <a:lnTo>
                  <a:pt x="17779" y="19337"/>
                </a:lnTo>
                <a:cubicBezTo>
                  <a:pt x="17779" y="19337"/>
                  <a:pt x="16661" y="19913"/>
                  <a:pt x="15950" y="19913"/>
                </a:cubicBezTo>
                <a:lnTo>
                  <a:pt x="15239" y="19913"/>
                </a:lnTo>
                <a:cubicBezTo>
                  <a:pt x="14314" y="19913"/>
                  <a:pt x="14758" y="19973"/>
                  <a:pt x="14655" y="19973"/>
                </a:cubicBezTo>
                <a:cubicBezTo>
                  <a:pt x="14603" y="19973"/>
                  <a:pt x="14415" y="19958"/>
                  <a:pt x="13851" y="19913"/>
                </a:cubicBezTo>
                <a:lnTo>
                  <a:pt x="11988" y="19337"/>
                </a:lnTo>
                <a:lnTo>
                  <a:pt x="11006" y="19473"/>
                </a:lnTo>
                <a:lnTo>
                  <a:pt x="10295" y="20319"/>
                </a:lnTo>
                <a:lnTo>
                  <a:pt x="10295" y="21471"/>
                </a:lnTo>
                <a:lnTo>
                  <a:pt x="9889" y="23299"/>
                </a:lnTo>
                <a:lnTo>
                  <a:pt x="9178" y="24552"/>
                </a:lnTo>
                <a:lnTo>
                  <a:pt x="8771" y="25534"/>
                </a:lnTo>
                <a:lnTo>
                  <a:pt x="8771" y="26246"/>
                </a:lnTo>
                <a:lnTo>
                  <a:pt x="8331" y="27092"/>
                </a:lnTo>
                <a:lnTo>
                  <a:pt x="7213" y="28243"/>
                </a:lnTo>
                <a:lnTo>
                  <a:pt x="6909" y="29226"/>
                </a:lnTo>
                <a:lnTo>
                  <a:pt x="6773" y="29937"/>
                </a:lnTo>
                <a:lnTo>
                  <a:pt x="6773" y="30614"/>
                </a:lnTo>
                <a:lnTo>
                  <a:pt x="6062" y="32307"/>
                </a:lnTo>
                <a:lnTo>
                  <a:pt x="5215" y="33154"/>
                </a:lnTo>
                <a:lnTo>
                  <a:pt x="4369" y="33594"/>
                </a:lnTo>
                <a:lnTo>
                  <a:pt x="3692" y="34576"/>
                </a:lnTo>
                <a:lnTo>
                  <a:pt x="2845" y="35558"/>
                </a:lnTo>
                <a:lnTo>
                  <a:pt x="2134" y="36134"/>
                </a:lnTo>
                <a:lnTo>
                  <a:pt x="983" y="36269"/>
                </a:lnTo>
                <a:lnTo>
                  <a:pt x="0" y="37116"/>
                </a:lnTo>
                <a:lnTo>
                  <a:pt x="0" y="161566"/>
                </a:lnTo>
                <a:lnTo>
                  <a:pt x="262750" y="161566"/>
                </a:lnTo>
                <a:lnTo>
                  <a:pt x="262750" y="24010"/>
                </a:lnTo>
                <a:lnTo>
                  <a:pt x="261734" y="23570"/>
                </a:lnTo>
                <a:lnTo>
                  <a:pt x="260617" y="24010"/>
                </a:lnTo>
                <a:lnTo>
                  <a:pt x="259195" y="24417"/>
                </a:lnTo>
                <a:lnTo>
                  <a:pt x="256960" y="24281"/>
                </a:lnTo>
                <a:lnTo>
                  <a:pt x="254555" y="23841"/>
                </a:lnTo>
                <a:lnTo>
                  <a:pt x="252997" y="22588"/>
                </a:lnTo>
                <a:lnTo>
                  <a:pt x="252286" y="21742"/>
                </a:lnTo>
                <a:cubicBezTo>
                  <a:pt x="252286" y="21742"/>
                  <a:pt x="252591" y="21030"/>
                  <a:pt x="251880" y="20624"/>
                </a:cubicBezTo>
                <a:lnTo>
                  <a:pt x="251169" y="20048"/>
                </a:lnTo>
                <a:lnTo>
                  <a:pt x="250051" y="18762"/>
                </a:lnTo>
                <a:lnTo>
                  <a:pt x="248358" y="18084"/>
                </a:lnTo>
                <a:lnTo>
                  <a:pt x="246800" y="18084"/>
                </a:lnTo>
                <a:lnTo>
                  <a:pt x="244667" y="18762"/>
                </a:lnTo>
                <a:lnTo>
                  <a:pt x="243109" y="18762"/>
                </a:lnTo>
                <a:lnTo>
                  <a:pt x="242127" y="18931"/>
                </a:lnTo>
                <a:lnTo>
                  <a:pt x="240739" y="19202"/>
                </a:lnTo>
                <a:lnTo>
                  <a:pt x="237048" y="20624"/>
                </a:lnTo>
                <a:lnTo>
                  <a:pt x="236201" y="21471"/>
                </a:lnTo>
                <a:lnTo>
                  <a:pt x="235930" y="22453"/>
                </a:lnTo>
                <a:lnTo>
                  <a:pt x="234948" y="23570"/>
                </a:lnTo>
                <a:lnTo>
                  <a:pt x="233797" y="24010"/>
                </a:lnTo>
                <a:cubicBezTo>
                  <a:pt x="233797" y="24010"/>
                  <a:pt x="233390" y="24281"/>
                  <a:pt x="232679" y="24417"/>
                </a:cubicBezTo>
                <a:lnTo>
                  <a:pt x="231968" y="24688"/>
                </a:lnTo>
                <a:cubicBezTo>
                  <a:pt x="231968" y="24688"/>
                  <a:pt x="231833" y="25399"/>
                  <a:pt x="231121" y="25399"/>
                </a:cubicBezTo>
                <a:lnTo>
                  <a:pt x="230410" y="25399"/>
                </a:lnTo>
                <a:cubicBezTo>
                  <a:pt x="230410" y="25399"/>
                  <a:pt x="229293" y="25128"/>
                  <a:pt x="228582" y="25128"/>
                </a:cubicBezTo>
                <a:lnTo>
                  <a:pt x="226177" y="25128"/>
                </a:lnTo>
                <a:lnTo>
                  <a:pt x="225060" y="26110"/>
                </a:lnTo>
                <a:lnTo>
                  <a:pt x="224213" y="26821"/>
                </a:lnTo>
                <a:cubicBezTo>
                  <a:pt x="223468" y="26821"/>
                  <a:pt x="223777" y="26565"/>
                  <a:pt x="223694" y="26565"/>
                </a:cubicBezTo>
                <a:cubicBezTo>
                  <a:pt x="223653" y="26565"/>
                  <a:pt x="223513" y="26629"/>
                  <a:pt x="223096" y="26821"/>
                </a:cubicBezTo>
                <a:lnTo>
                  <a:pt x="221673" y="27228"/>
                </a:lnTo>
                <a:cubicBezTo>
                  <a:pt x="221673" y="27228"/>
                  <a:pt x="221673" y="27668"/>
                  <a:pt x="220691" y="27668"/>
                </a:cubicBezTo>
                <a:cubicBezTo>
                  <a:pt x="219845" y="27668"/>
                  <a:pt x="218558" y="27228"/>
                  <a:pt x="218558" y="27228"/>
                </a:cubicBezTo>
                <a:lnTo>
                  <a:pt x="217440" y="26821"/>
                </a:lnTo>
                <a:cubicBezTo>
                  <a:pt x="217440" y="26821"/>
                  <a:pt x="217380" y="26881"/>
                  <a:pt x="217129" y="26881"/>
                </a:cubicBezTo>
                <a:cubicBezTo>
                  <a:pt x="217004" y="26881"/>
                  <a:pt x="216831" y="26866"/>
                  <a:pt x="216594" y="26821"/>
                </a:cubicBezTo>
                <a:cubicBezTo>
                  <a:pt x="216093" y="26631"/>
                  <a:pt x="216716" y="26423"/>
                  <a:pt x="216587" y="26423"/>
                </a:cubicBezTo>
                <a:cubicBezTo>
                  <a:pt x="216532" y="26423"/>
                  <a:pt x="216344" y="26460"/>
                  <a:pt x="215883" y="26550"/>
                </a:cubicBezTo>
                <a:cubicBezTo>
                  <a:pt x="214189" y="26821"/>
                  <a:pt x="213072" y="27532"/>
                  <a:pt x="213072" y="27532"/>
                </a:cubicBezTo>
                <a:lnTo>
                  <a:pt x="211954" y="27939"/>
                </a:lnTo>
                <a:lnTo>
                  <a:pt x="211108" y="27668"/>
                </a:lnTo>
                <a:lnTo>
                  <a:pt x="211108" y="27668"/>
                </a:lnTo>
                <a:cubicBezTo>
                  <a:pt x="211108" y="27668"/>
                  <a:pt x="211263" y="27888"/>
                  <a:pt x="210982" y="27888"/>
                </a:cubicBezTo>
                <a:cubicBezTo>
                  <a:pt x="210808" y="27888"/>
                  <a:pt x="210467" y="27804"/>
                  <a:pt x="209821" y="27532"/>
                </a:cubicBezTo>
                <a:lnTo>
                  <a:pt x="208263" y="26821"/>
                </a:lnTo>
                <a:cubicBezTo>
                  <a:pt x="208263" y="26821"/>
                  <a:pt x="207552" y="26821"/>
                  <a:pt x="206875" y="26957"/>
                </a:cubicBezTo>
                <a:lnTo>
                  <a:pt x="206164" y="27228"/>
                </a:lnTo>
                <a:lnTo>
                  <a:pt x="205317" y="27939"/>
                </a:lnTo>
                <a:lnTo>
                  <a:pt x="201626" y="27939"/>
                </a:lnTo>
                <a:lnTo>
                  <a:pt x="200644" y="26246"/>
                </a:lnTo>
                <a:cubicBezTo>
                  <a:pt x="200644" y="26246"/>
                  <a:pt x="200238" y="26110"/>
                  <a:pt x="199526" y="25704"/>
                </a:cubicBezTo>
                <a:lnTo>
                  <a:pt x="198815" y="25128"/>
                </a:lnTo>
                <a:cubicBezTo>
                  <a:pt x="198815" y="25128"/>
                  <a:pt x="198515" y="25345"/>
                  <a:pt x="198224" y="25345"/>
                </a:cubicBezTo>
                <a:cubicBezTo>
                  <a:pt x="197988" y="25345"/>
                  <a:pt x="197758" y="25203"/>
                  <a:pt x="197698" y="24688"/>
                </a:cubicBezTo>
                <a:lnTo>
                  <a:pt x="197393" y="23570"/>
                </a:lnTo>
                <a:cubicBezTo>
                  <a:pt x="197393" y="23570"/>
                  <a:pt x="196546" y="22588"/>
                  <a:pt x="195869" y="22453"/>
                </a:cubicBezTo>
                <a:lnTo>
                  <a:pt x="195158" y="22148"/>
                </a:lnTo>
                <a:lnTo>
                  <a:pt x="192754" y="22148"/>
                </a:lnTo>
                <a:lnTo>
                  <a:pt x="190925" y="21877"/>
                </a:lnTo>
                <a:lnTo>
                  <a:pt x="189774" y="21471"/>
                </a:lnTo>
                <a:cubicBezTo>
                  <a:pt x="188385" y="20624"/>
                  <a:pt x="189774" y="20760"/>
                  <a:pt x="188385" y="20624"/>
                </a:cubicBezTo>
                <a:cubicBezTo>
                  <a:pt x="187742" y="20472"/>
                  <a:pt x="187242" y="20472"/>
                  <a:pt x="186819" y="20472"/>
                </a:cubicBezTo>
                <a:cubicBezTo>
                  <a:pt x="186396" y="20472"/>
                  <a:pt x="186049" y="20472"/>
                  <a:pt x="185710" y="20319"/>
                </a:cubicBezTo>
                <a:cubicBezTo>
                  <a:pt x="184999" y="20048"/>
                  <a:pt x="183306" y="19202"/>
                  <a:pt x="183306" y="19202"/>
                </a:cubicBezTo>
                <a:cubicBezTo>
                  <a:pt x="183306" y="19202"/>
                  <a:pt x="183170" y="18762"/>
                  <a:pt x="182459" y="18084"/>
                </a:cubicBezTo>
                <a:cubicBezTo>
                  <a:pt x="182324" y="17915"/>
                  <a:pt x="182154" y="17780"/>
                  <a:pt x="182154" y="17780"/>
                </a:cubicBezTo>
                <a:cubicBezTo>
                  <a:pt x="182154" y="17644"/>
                  <a:pt x="182019" y="17644"/>
                  <a:pt x="181748" y="17373"/>
                </a:cubicBezTo>
                <a:cubicBezTo>
                  <a:pt x="180766" y="16391"/>
                  <a:pt x="179479" y="16222"/>
                  <a:pt x="179479" y="16222"/>
                </a:cubicBezTo>
                <a:lnTo>
                  <a:pt x="178497" y="16222"/>
                </a:lnTo>
                <a:lnTo>
                  <a:pt x="176939" y="15240"/>
                </a:lnTo>
                <a:lnTo>
                  <a:pt x="175957" y="14529"/>
                </a:lnTo>
                <a:lnTo>
                  <a:pt x="174535" y="14529"/>
                </a:lnTo>
                <a:cubicBezTo>
                  <a:pt x="174535" y="14529"/>
                  <a:pt x="174230" y="14859"/>
                  <a:pt x="173685" y="14859"/>
                </a:cubicBezTo>
                <a:cubicBezTo>
                  <a:pt x="173602" y="14859"/>
                  <a:pt x="173512" y="14851"/>
                  <a:pt x="173417" y="14833"/>
                </a:cubicBezTo>
                <a:cubicBezTo>
                  <a:pt x="173278" y="14774"/>
                  <a:pt x="173203" y="14753"/>
                  <a:pt x="173167" y="14753"/>
                </a:cubicBezTo>
                <a:cubicBezTo>
                  <a:pt x="173084" y="14753"/>
                  <a:pt x="173191" y="14857"/>
                  <a:pt x="173174" y="14857"/>
                </a:cubicBezTo>
                <a:cubicBezTo>
                  <a:pt x="173160" y="14857"/>
                  <a:pt x="173063" y="14787"/>
                  <a:pt x="172706" y="14529"/>
                </a:cubicBezTo>
                <a:cubicBezTo>
                  <a:pt x="171860" y="13851"/>
                  <a:pt x="173011" y="14393"/>
                  <a:pt x="171860" y="13851"/>
                </a:cubicBezTo>
                <a:cubicBezTo>
                  <a:pt x="170742" y="13411"/>
                  <a:pt x="169760" y="13411"/>
                  <a:pt x="169760" y="13411"/>
                </a:cubicBezTo>
                <a:lnTo>
                  <a:pt x="168609" y="13682"/>
                </a:lnTo>
                <a:lnTo>
                  <a:pt x="166780" y="13140"/>
                </a:lnTo>
                <a:lnTo>
                  <a:pt x="165392" y="12429"/>
                </a:lnTo>
                <a:cubicBezTo>
                  <a:pt x="165392" y="12429"/>
                  <a:pt x="165392" y="11853"/>
                  <a:pt x="164376" y="11582"/>
                </a:cubicBezTo>
                <a:cubicBezTo>
                  <a:pt x="164240" y="11537"/>
                  <a:pt x="164165" y="11522"/>
                  <a:pt x="164125" y="11522"/>
                </a:cubicBezTo>
                <a:cubicBezTo>
                  <a:pt x="164045" y="11522"/>
                  <a:pt x="164105" y="11582"/>
                  <a:pt x="164105" y="11582"/>
                </a:cubicBezTo>
                <a:cubicBezTo>
                  <a:pt x="164105" y="11582"/>
                  <a:pt x="163969" y="11447"/>
                  <a:pt x="163529" y="11312"/>
                </a:cubicBezTo>
                <a:cubicBezTo>
                  <a:pt x="162141" y="10871"/>
                  <a:pt x="163529" y="11142"/>
                  <a:pt x="162141" y="10871"/>
                </a:cubicBezTo>
                <a:cubicBezTo>
                  <a:pt x="160718" y="10600"/>
                  <a:pt x="159872" y="10600"/>
                  <a:pt x="159872" y="10600"/>
                </a:cubicBezTo>
                <a:cubicBezTo>
                  <a:pt x="158450" y="10465"/>
                  <a:pt x="159601" y="10465"/>
                  <a:pt x="158450" y="10465"/>
                </a:cubicBezTo>
                <a:lnTo>
                  <a:pt x="157332" y="10465"/>
                </a:lnTo>
                <a:cubicBezTo>
                  <a:pt x="157332" y="10465"/>
                  <a:pt x="157311" y="10475"/>
                  <a:pt x="157264" y="10475"/>
                </a:cubicBezTo>
                <a:cubicBezTo>
                  <a:pt x="157139" y="10475"/>
                  <a:pt x="156828" y="10404"/>
                  <a:pt x="156214" y="9889"/>
                </a:cubicBezTo>
                <a:cubicBezTo>
                  <a:pt x="155723" y="9601"/>
                  <a:pt x="155825" y="9601"/>
                  <a:pt x="155876" y="9601"/>
                </a:cubicBezTo>
                <a:cubicBezTo>
                  <a:pt x="155927" y="9601"/>
                  <a:pt x="155927" y="9601"/>
                  <a:pt x="155232" y="9314"/>
                </a:cubicBezTo>
                <a:lnTo>
                  <a:pt x="153810" y="8602"/>
                </a:lnTo>
                <a:lnTo>
                  <a:pt x="152388" y="7925"/>
                </a:lnTo>
                <a:lnTo>
                  <a:pt x="151270" y="7214"/>
                </a:lnTo>
                <a:cubicBezTo>
                  <a:pt x="151270" y="7214"/>
                  <a:pt x="149442" y="6909"/>
                  <a:pt x="148731" y="6774"/>
                </a:cubicBezTo>
                <a:cubicBezTo>
                  <a:pt x="148019" y="6503"/>
                  <a:pt x="146766" y="6503"/>
                  <a:pt x="146055" y="5792"/>
                </a:cubicBezTo>
                <a:cubicBezTo>
                  <a:pt x="145920" y="5792"/>
                  <a:pt x="145920" y="5656"/>
                  <a:pt x="145920" y="5656"/>
                </a:cubicBezTo>
                <a:lnTo>
                  <a:pt x="145751" y="5521"/>
                </a:lnTo>
                <a:cubicBezTo>
                  <a:pt x="145615" y="5521"/>
                  <a:pt x="145615" y="5385"/>
                  <a:pt x="145344" y="5081"/>
                </a:cubicBezTo>
                <a:cubicBezTo>
                  <a:pt x="144227" y="3963"/>
                  <a:pt x="143651" y="3692"/>
                  <a:pt x="142940" y="2981"/>
                </a:cubicBezTo>
                <a:cubicBezTo>
                  <a:pt x="142652" y="2693"/>
                  <a:pt x="142440" y="2693"/>
                  <a:pt x="142212" y="2693"/>
                </a:cubicBezTo>
                <a:cubicBezTo>
                  <a:pt x="141983" y="2693"/>
                  <a:pt x="141738" y="2693"/>
                  <a:pt x="141382" y="2405"/>
                </a:cubicBezTo>
                <a:lnTo>
                  <a:pt x="140671" y="1694"/>
                </a:lnTo>
                <a:cubicBezTo>
                  <a:pt x="140671" y="1694"/>
                  <a:pt x="140671" y="1705"/>
                  <a:pt x="140651" y="1705"/>
                </a:cubicBezTo>
                <a:cubicBezTo>
                  <a:pt x="140602" y="1705"/>
                  <a:pt x="140429" y="1636"/>
                  <a:pt x="139824" y="1152"/>
                </a:cubicBezTo>
                <a:cubicBezTo>
                  <a:pt x="138842" y="441"/>
                  <a:pt x="139824" y="712"/>
                  <a:pt x="138842" y="441"/>
                </a:cubicBezTo>
                <a:lnTo>
                  <a:pt x="137996" y="306"/>
                </a:lnTo>
                <a:cubicBezTo>
                  <a:pt x="137996" y="306"/>
                  <a:pt x="137755" y="366"/>
                  <a:pt x="137384" y="366"/>
                </a:cubicBezTo>
                <a:cubicBezTo>
                  <a:pt x="137198" y="366"/>
                  <a:pt x="136980" y="351"/>
                  <a:pt x="136743" y="306"/>
                </a:cubicBezTo>
                <a:cubicBezTo>
                  <a:pt x="136552" y="224"/>
                  <a:pt x="136403" y="196"/>
                  <a:pt x="136272" y="196"/>
                </a:cubicBezTo>
                <a:cubicBezTo>
                  <a:pt x="135985" y="196"/>
                  <a:pt x="135792" y="332"/>
                  <a:pt x="135453" y="332"/>
                </a:cubicBezTo>
                <a:cubicBezTo>
                  <a:pt x="135373" y="332"/>
                  <a:pt x="135285" y="325"/>
                  <a:pt x="135185" y="306"/>
                </a:cubicBezTo>
                <a:lnTo>
                  <a:pt x="134474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89"/>
              <a:buFont typeface="Arial"/>
              <a:buNone/>
            </a:pPr>
            <a:endParaRPr sz="2489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2" name="Google Shape;272;p51"/>
          <p:cNvSpPr txBox="1">
            <a:spLocks noGrp="1"/>
          </p:cNvSpPr>
          <p:nvPr>
            <p:ph type="title"/>
          </p:nvPr>
        </p:nvSpPr>
        <p:spPr>
          <a:xfrm>
            <a:off x="2806600" y="2510033"/>
            <a:ext cx="6578800" cy="112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8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sp>
        <p:nvSpPr>
          <p:cNvPr id="273" name="Google Shape;273;p51"/>
          <p:cNvSpPr txBox="1">
            <a:spLocks noGrp="1"/>
          </p:cNvSpPr>
          <p:nvPr>
            <p:ph type="subTitle" idx="1"/>
          </p:nvPr>
        </p:nvSpPr>
        <p:spPr>
          <a:xfrm>
            <a:off x="3189200" y="3741551"/>
            <a:ext cx="5813600" cy="9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4667">
                <a:solidFill>
                  <a:schemeClr val="accent4"/>
                </a:solidFill>
                <a:latin typeface="Neucha"/>
                <a:ea typeface="Neucha"/>
                <a:cs typeface="Neucha"/>
                <a:sym typeface="Neucha"/>
              </a:defRPr>
            </a:lvl1pPr>
            <a:lvl2pPr lvl="1" algn="ctr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4" name="Google Shape;274;p51"/>
          <p:cNvSpPr txBox="1">
            <a:spLocks noGrp="1"/>
          </p:cNvSpPr>
          <p:nvPr>
            <p:ph type="subTitle" idx="2"/>
          </p:nvPr>
        </p:nvSpPr>
        <p:spPr>
          <a:xfrm>
            <a:off x="3189200" y="4846477"/>
            <a:ext cx="5813600" cy="112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02F2F"/>
              </a:buClr>
              <a:buSzPts val="1800"/>
              <a:buNone/>
              <a:defRPr sz="1867"/>
            </a:lvl1pPr>
            <a:lvl2pPr lvl="1" algn="ctr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Clr>
                <a:srgbClr val="302F2F"/>
              </a:buClr>
              <a:buSzPts val="1400"/>
              <a:buNone/>
              <a:defRPr>
                <a:solidFill>
                  <a:srgbClr val="302F2F"/>
                </a:solidFill>
              </a:defRPr>
            </a:lvl2pPr>
            <a:lvl3pPr lvl="2" algn="ctr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Clr>
                <a:srgbClr val="302F2F"/>
              </a:buClr>
              <a:buSzPts val="1400"/>
              <a:buNone/>
              <a:defRPr>
                <a:solidFill>
                  <a:srgbClr val="302F2F"/>
                </a:solidFill>
              </a:defRPr>
            </a:lvl3pPr>
            <a:lvl4pPr lvl="3" algn="ctr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Clr>
                <a:srgbClr val="302F2F"/>
              </a:buClr>
              <a:buSzPts val="1400"/>
              <a:buNone/>
              <a:defRPr>
                <a:solidFill>
                  <a:srgbClr val="302F2F"/>
                </a:solidFill>
              </a:defRPr>
            </a:lvl4pPr>
            <a:lvl5pPr lvl="4" algn="ctr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Clr>
                <a:srgbClr val="302F2F"/>
              </a:buClr>
              <a:buSzPts val="1400"/>
              <a:buNone/>
              <a:defRPr>
                <a:solidFill>
                  <a:srgbClr val="302F2F"/>
                </a:solidFill>
              </a:defRPr>
            </a:lvl5pPr>
            <a:lvl6pPr lvl="5" algn="ctr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Clr>
                <a:srgbClr val="302F2F"/>
              </a:buClr>
              <a:buSzPts val="1400"/>
              <a:buNone/>
              <a:defRPr>
                <a:solidFill>
                  <a:srgbClr val="302F2F"/>
                </a:solidFill>
              </a:defRPr>
            </a:lvl6pPr>
            <a:lvl7pPr lvl="6" algn="ctr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Clr>
                <a:srgbClr val="302F2F"/>
              </a:buClr>
              <a:buSzPts val="1400"/>
              <a:buNone/>
              <a:defRPr>
                <a:solidFill>
                  <a:srgbClr val="302F2F"/>
                </a:solidFill>
              </a:defRPr>
            </a:lvl7pPr>
            <a:lvl8pPr lvl="7" algn="ctr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Clr>
                <a:srgbClr val="302F2F"/>
              </a:buClr>
              <a:buSzPts val="1400"/>
              <a:buNone/>
              <a:defRPr>
                <a:solidFill>
                  <a:srgbClr val="302F2F"/>
                </a:solidFill>
              </a:defRPr>
            </a:lvl8pPr>
            <a:lvl9pPr lvl="8" algn="ctr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Clr>
                <a:srgbClr val="302F2F"/>
              </a:buClr>
              <a:buSzPts val="1400"/>
              <a:buNone/>
              <a:defRPr>
                <a:solidFill>
                  <a:srgbClr val="302F2F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6356841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20">
  <p:cSld name="Title and text 20">
    <p:spTree>
      <p:nvGrpSpPr>
        <p:cNvPr id="1" name="Shape 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6" name="Google Shape;276;p52"/>
          <p:cNvGrpSpPr/>
          <p:nvPr/>
        </p:nvGrpSpPr>
        <p:grpSpPr>
          <a:xfrm>
            <a:off x="-1075872" y="-1993898"/>
            <a:ext cx="14572141" cy="10286977"/>
            <a:chOff x="-806904" y="-1495424"/>
            <a:chExt cx="10929107" cy="7715233"/>
          </a:xfrm>
        </p:grpSpPr>
        <p:grpSp>
          <p:nvGrpSpPr>
            <p:cNvPr id="277" name="Google Shape;277;p52"/>
            <p:cNvGrpSpPr/>
            <p:nvPr/>
          </p:nvGrpSpPr>
          <p:grpSpPr>
            <a:xfrm>
              <a:off x="-806904" y="-1495424"/>
              <a:ext cx="10929107" cy="7715233"/>
              <a:chOff x="-806904" y="-1495424"/>
              <a:chExt cx="10929107" cy="7715233"/>
            </a:xfrm>
          </p:grpSpPr>
          <p:sp>
            <p:nvSpPr>
              <p:cNvPr id="278" name="Google Shape;278;p52"/>
              <p:cNvSpPr/>
              <p:nvPr/>
            </p:nvSpPr>
            <p:spPr>
              <a:xfrm rot="5400000">
                <a:off x="42795" y="1274377"/>
                <a:ext cx="4095733" cy="5795131"/>
              </a:xfrm>
              <a:custGeom>
                <a:avLst/>
                <a:gdLst/>
                <a:ahLst/>
                <a:cxnLst/>
                <a:rect l="l" t="t" r="r" b="b"/>
                <a:pathLst>
                  <a:path w="148101" h="209532" extrusionOk="0">
                    <a:moveTo>
                      <a:pt x="20836" y="9999"/>
                    </a:moveTo>
                    <a:lnTo>
                      <a:pt x="20836" y="15308"/>
                    </a:lnTo>
                    <a:lnTo>
                      <a:pt x="20836" y="15381"/>
                    </a:lnTo>
                    <a:lnTo>
                      <a:pt x="20836" y="15454"/>
                    </a:lnTo>
                    <a:lnTo>
                      <a:pt x="20836" y="20835"/>
                    </a:lnTo>
                    <a:lnTo>
                      <a:pt x="10073" y="20835"/>
                    </a:lnTo>
                    <a:lnTo>
                      <a:pt x="10073" y="15454"/>
                    </a:lnTo>
                    <a:lnTo>
                      <a:pt x="10073" y="15381"/>
                    </a:lnTo>
                    <a:lnTo>
                      <a:pt x="10073" y="15308"/>
                    </a:lnTo>
                    <a:lnTo>
                      <a:pt x="10073" y="9999"/>
                    </a:lnTo>
                    <a:close/>
                    <a:moveTo>
                      <a:pt x="31744" y="9999"/>
                    </a:moveTo>
                    <a:lnTo>
                      <a:pt x="31744" y="15308"/>
                    </a:lnTo>
                    <a:lnTo>
                      <a:pt x="31744" y="15381"/>
                    </a:lnTo>
                    <a:lnTo>
                      <a:pt x="31744" y="15454"/>
                    </a:lnTo>
                    <a:lnTo>
                      <a:pt x="31744" y="20835"/>
                    </a:lnTo>
                    <a:lnTo>
                      <a:pt x="20981" y="20835"/>
                    </a:lnTo>
                    <a:lnTo>
                      <a:pt x="20981" y="15454"/>
                    </a:lnTo>
                    <a:lnTo>
                      <a:pt x="20981" y="15381"/>
                    </a:lnTo>
                    <a:lnTo>
                      <a:pt x="20981" y="15308"/>
                    </a:lnTo>
                    <a:lnTo>
                      <a:pt x="20981" y="9999"/>
                    </a:lnTo>
                    <a:close/>
                    <a:moveTo>
                      <a:pt x="42652" y="9999"/>
                    </a:moveTo>
                    <a:lnTo>
                      <a:pt x="42652" y="15308"/>
                    </a:lnTo>
                    <a:lnTo>
                      <a:pt x="42652" y="15381"/>
                    </a:lnTo>
                    <a:lnTo>
                      <a:pt x="42652" y="15454"/>
                    </a:lnTo>
                    <a:lnTo>
                      <a:pt x="42652" y="20835"/>
                    </a:lnTo>
                    <a:lnTo>
                      <a:pt x="31890" y="20835"/>
                    </a:lnTo>
                    <a:lnTo>
                      <a:pt x="31890" y="15454"/>
                    </a:lnTo>
                    <a:lnTo>
                      <a:pt x="31890" y="15381"/>
                    </a:lnTo>
                    <a:lnTo>
                      <a:pt x="31890" y="15308"/>
                    </a:lnTo>
                    <a:lnTo>
                      <a:pt x="31890" y="9999"/>
                    </a:lnTo>
                    <a:close/>
                    <a:moveTo>
                      <a:pt x="53561" y="9999"/>
                    </a:moveTo>
                    <a:lnTo>
                      <a:pt x="53561" y="15308"/>
                    </a:lnTo>
                    <a:lnTo>
                      <a:pt x="53561" y="15381"/>
                    </a:lnTo>
                    <a:lnTo>
                      <a:pt x="53561" y="15454"/>
                    </a:lnTo>
                    <a:lnTo>
                      <a:pt x="53561" y="20835"/>
                    </a:lnTo>
                    <a:lnTo>
                      <a:pt x="42798" y="20835"/>
                    </a:lnTo>
                    <a:lnTo>
                      <a:pt x="42798" y="15454"/>
                    </a:lnTo>
                    <a:lnTo>
                      <a:pt x="42798" y="15381"/>
                    </a:lnTo>
                    <a:lnTo>
                      <a:pt x="42798" y="15308"/>
                    </a:lnTo>
                    <a:lnTo>
                      <a:pt x="42798" y="9999"/>
                    </a:lnTo>
                    <a:close/>
                    <a:moveTo>
                      <a:pt x="64469" y="9999"/>
                    </a:moveTo>
                    <a:lnTo>
                      <a:pt x="64469" y="15308"/>
                    </a:lnTo>
                    <a:lnTo>
                      <a:pt x="64469" y="15381"/>
                    </a:lnTo>
                    <a:lnTo>
                      <a:pt x="64469" y="15454"/>
                    </a:lnTo>
                    <a:lnTo>
                      <a:pt x="64469" y="20835"/>
                    </a:lnTo>
                    <a:lnTo>
                      <a:pt x="53706" y="20835"/>
                    </a:lnTo>
                    <a:lnTo>
                      <a:pt x="53706" y="15454"/>
                    </a:lnTo>
                    <a:lnTo>
                      <a:pt x="53706" y="15381"/>
                    </a:lnTo>
                    <a:lnTo>
                      <a:pt x="53706" y="15308"/>
                    </a:lnTo>
                    <a:lnTo>
                      <a:pt x="53706" y="9999"/>
                    </a:lnTo>
                    <a:close/>
                    <a:moveTo>
                      <a:pt x="75378" y="9999"/>
                    </a:moveTo>
                    <a:lnTo>
                      <a:pt x="75378" y="15308"/>
                    </a:lnTo>
                    <a:lnTo>
                      <a:pt x="75378" y="15381"/>
                    </a:lnTo>
                    <a:lnTo>
                      <a:pt x="75378" y="15454"/>
                    </a:lnTo>
                    <a:lnTo>
                      <a:pt x="75378" y="20835"/>
                    </a:lnTo>
                    <a:lnTo>
                      <a:pt x="64615" y="20835"/>
                    </a:lnTo>
                    <a:lnTo>
                      <a:pt x="64615" y="15454"/>
                    </a:lnTo>
                    <a:lnTo>
                      <a:pt x="64615" y="15381"/>
                    </a:lnTo>
                    <a:lnTo>
                      <a:pt x="64615" y="15308"/>
                    </a:lnTo>
                    <a:lnTo>
                      <a:pt x="64615" y="9999"/>
                    </a:lnTo>
                    <a:close/>
                    <a:moveTo>
                      <a:pt x="86286" y="9999"/>
                    </a:moveTo>
                    <a:lnTo>
                      <a:pt x="86286" y="15308"/>
                    </a:lnTo>
                    <a:lnTo>
                      <a:pt x="86286" y="15381"/>
                    </a:lnTo>
                    <a:lnTo>
                      <a:pt x="86286" y="15454"/>
                    </a:lnTo>
                    <a:lnTo>
                      <a:pt x="86286" y="20835"/>
                    </a:lnTo>
                    <a:lnTo>
                      <a:pt x="75523" y="20835"/>
                    </a:lnTo>
                    <a:lnTo>
                      <a:pt x="75523" y="15454"/>
                    </a:lnTo>
                    <a:lnTo>
                      <a:pt x="75523" y="15381"/>
                    </a:lnTo>
                    <a:lnTo>
                      <a:pt x="75523" y="15308"/>
                    </a:lnTo>
                    <a:lnTo>
                      <a:pt x="75523" y="9999"/>
                    </a:lnTo>
                    <a:close/>
                    <a:moveTo>
                      <a:pt x="97194" y="9999"/>
                    </a:moveTo>
                    <a:lnTo>
                      <a:pt x="97194" y="15308"/>
                    </a:lnTo>
                    <a:lnTo>
                      <a:pt x="97194" y="15381"/>
                    </a:lnTo>
                    <a:lnTo>
                      <a:pt x="97194" y="15454"/>
                    </a:lnTo>
                    <a:lnTo>
                      <a:pt x="97194" y="20835"/>
                    </a:lnTo>
                    <a:lnTo>
                      <a:pt x="86431" y="20835"/>
                    </a:lnTo>
                    <a:lnTo>
                      <a:pt x="86431" y="15454"/>
                    </a:lnTo>
                    <a:lnTo>
                      <a:pt x="86431" y="15381"/>
                    </a:lnTo>
                    <a:lnTo>
                      <a:pt x="86431" y="15308"/>
                    </a:lnTo>
                    <a:lnTo>
                      <a:pt x="86431" y="9999"/>
                    </a:lnTo>
                    <a:close/>
                    <a:moveTo>
                      <a:pt x="108103" y="9999"/>
                    </a:moveTo>
                    <a:lnTo>
                      <a:pt x="108103" y="15308"/>
                    </a:lnTo>
                    <a:lnTo>
                      <a:pt x="108103" y="15381"/>
                    </a:lnTo>
                    <a:lnTo>
                      <a:pt x="108103" y="15454"/>
                    </a:lnTo>
                    <a:lnTo>
                      <a:pt x="108103" y="20835"/>
                    </a:lnTo>
                    <a:lnTo>
                      <a:pt x="97340" y="20835"/>
                    </a:lnTo>
                    <a:lnTo>
                      <a:pt x="97340" y="15454"/>
                    </a:lnTo>
                    <a:lnTo>
                      <a:pt x="97340" y="15381"/>
                    </a:lnTo>
                    <a:lnTo>
                      <a:pt x="97340" y="15308"/>
                    </a:lnTo>
                    <a:lnTo>
                      <a:pt x="97340" y="9999"/>
                    </a:lnTo>
                    <a:close/>
                    <a:moveTo>
                      <a:pt x="119011" y="9999"/>
                    </a:moveTo>
                    <a:lnTo>
                      <a:pt x="119011" y="15308"/>
                    </a:lnTo>
                    <a:lnTo>
                      <a:pt x="119011" y="15381"/>
                    </a:lnTo>
                    <a:lnTo>
                      <a:pt x="119011" y="15454"/>
                    </a:lnTo>
                    <a:lnTo>
                      <a:pt x="119011" y="20835"/>
                    </a:lnTo>
                    <a:lnTo>
                      <a:pt x="108248" y="20835"/>
                    </a:lnTo>
                    <a:lnTo>
                      <a:pt x="108248" y="15454"/>
                    </a:lnTo>
                    <a:lnTo>
                      <a:pt x="108248" y="15381"/>
                    </a:lnTo>
                    <a:lnTo>
                      <a:pt x="108248" y="15308"/>
                    </a:lnTo>
                    <a:lnTo>
                      <a:pt x="108248" y="9999"/>
                    </a:lnTo>
                    <a:close/>
                    <a:moveTo>
                      <a:pt x="129919" y="9999"/>
                    </a:moveTo>
                    <a:lnTo>
                      <a:pt x="129919" y="15308"/>
                    </a:lnTo>
                    <a:lnTo>
                      <a:pt x="129919" y="15381"/>
                    </a:lnTo>
                    <a:lnTo>
                      <a:pt x="129919" y="15454"/>
                    </a:lnTo>
                    <a:lnTo>
                      <a:pt x="129919" y="20835"/>
                    </a:lnTo>
                    <a:lnTo>
                      <a:pt x="119156" y="20835"/>
                    </a:lnTo>
                    <a:lnTo>
                      <a:pt x="119156" y="15454"/>
                    </a:lnTo>
                    <a:lnTo>
                      <a:pt x="119156" y="15381"/>
                    </a:lnTo>
                    <a:lnTo>
                      <a:pt x="119156" y="15308"/>
                    </a:lnTo>
                    <a:lnTo>
                      <a:pt x="119156" y="9999"/>
                    </a:lnTo>
                    <a:close/>
                    <a:moveTo>
                      <a:pt x="140828" y="9999"/>
                    </a:moveTo>
                    <a:lnTo>
                      <a:pt x="140828" y="15308"/>
                    </a:lnTo>
                    <a:lnTo>
                      <a:pt x="140828" y="15381"/>
                    </a:lnTo>
                    <a:lnTo>
                      <a:pt x="140828" y="15454"/>
                    </a:lnTo>
                    <a:lnTo>
                      <a:pt x="140828" y="20835"/>
                    </a:lnTo>
                    <a:lnTo>
                      <a:pt x="130065" y="20835"/>
                    </a:lnTo>
                    <a:lnTo>
                      <a:pt x="130065" y="15454"/>
                    </a:lnTo>
                    <a:lnTo>
                      <a:pt x="130065" y="15381"/>
                    </a:lnTo>
                    <a:lnTo>
                      <a:pt x="130065" y="15308"/>
                    </a:lnTo>
                    <a:lnTo>
                      <a:pt x="130065" y="9999"/>
                    </a:lnTo>
                    <a:close/>
                    <a:moveTo>
                      <a:pt x="20836" y="20908"/>
                    </a:moveTo>
                    <a:lnTo>
                      <a:pt x="20836" y="31743"/>
                    </a:lnTo>
                    <a:lnTo>
                      <a:pt x="10073" y="31743"/>
                    </a:lnTo>
                    <a:lnTo>
                      <a:pt x="10073" y="20908"/>
                    </a:lnTo>
                    <a:close/>
                    <a:moveTo>
                      <a:pt x="31744" y="20908"/>
                    </a:moveTo>
                    <a:lnTo>
                      <a:pt x="31744" y="31743"/>
                    </a:lnTo>
                    <a:lnTo>
                      <a:pt x="20981" y="31743"/>
                    </a:lnTo>
                    <a:lnTo>
                      <a:pt x="20981" y="20908"/>
                    </a:lnTo>
                    <a:close/>
                    <a:moveTo>
                      <a:pt x="42652" y="20908"/>
                    </a:moveTo>
                    <a:lnTo>
                      <a:pt x="42652" y="31743"/>
                    </a:lnTo>
                    <a:lnTo>
                      <a:pt x="31890" y="31743"/>
                    </a:lnTo>
                    <a:lnTo>
                      <a:pt x="31890" y="20908"/>
                    </a:lnTo>
                    <a:close/>
                    <a:moveTo>
                      <a:pt x="53561" y="20908"/>
                    </a:moveTo>
                    <a:lnTo>
                      <a:pt x="53561" y="31743"/>
                    </a:lnTo>
                    <a:lnTo>
                      <a:pt x="42798" y="31743"/>
                    </a:lnTo>
                    <a:lnTo>
                      <a:pt x="42798" y="20908"/>
                    </a:lnTo>
                    <a:close/>
                    <a:moveTo>
                      <a:pt x="64469" y="20908"/>
                    </a:moveTo>
                    <a:lnTo>
                      <a:pt x="64469" y="31743"/>
                    </a:lnTo>
                    <a:lnTo>
                      <a:pt x="53706" y="31743"/>
                    </a:lnTo>
                    <a:lnTo>
                      <a:pt x="53706" y="20908"/>
                    </a:lnTo>
                    <a:close/>
                    <a:moveTo>
                      <a:pt x="75378" y="20908"/>
                    </a:moveTo>
                    <a:lnTo>
                      <a:pt x="75378" y="31743"/>
                    </a:lnTo>
                    <a:lnTo>
                      <a:pt x="64615" y="31743"/>
                    </a:lnTo>
                    <a:lnTo>
                      <a:pt x="64615" y="20908"/>
                    </a:lnTo>
                    <a:close/>
                    <a:moveTo>
                      <a:pt x="86286" y="20908"/>
                    </a:moveTo>
                    <a:lnTo>
                      <a:pt x="86286" y="31743"/>
                    </a:lnTo>
                    <a:lnTo>
                      <a:pt x="75523" y="31743"/>
                    </a:lnTo>
                    <a:lnTo>
                      <a:pt x="75523" y="20908"/>
                    </a:lnTo>
                    <a:close/>
                    <a:moveTo>
                      <a:pt x="97194" y="20908"/>
                    </a:moveTo>
                    <a:lnTo>
                      <a:pt x="97194" y="31743"/>
                    </a:lnTo>
                    <a:lnTo>
                      <a:pt x="86431" y="31743"/>
                    </a:lnTo>
                    <a:lnTo>
                      <a:pt x="86431" y="20908"/>
                    </a:lnTo>
                    <a:close/>
                    <a:moveTo>
                      <a:pt x="108103" y="20908"/>
                    </a:moveTo>
                    <a:lnTo>
                      <a:pt x="108103" y="31743"/>
                    </a:lnTo>
                    <a:lnTo>
                      <a:pt x="97340" y="31743"/>
                    </a:lnTo>
                    <a:lnTo>
                      <a:pt x="97340" y="20908"/>
                    </a:lnTo>
                    <a:close/>
                    <a:moveTo>
                      <a:pt x="119011" y="20908"/>
                    </a:moveTo>
                    <a:lnTo>
                      <a:pt x="119011" y="31743"/>
                    </a:lnTo>
                    <a:lnTo>
                      <a:pt x="108248" y="31743"/>
                    </a:lnTo>
                    <a:lnTo>
                      <a:pt x="108248" y="20908"/>
                    </a:lnTo>
                    <a:close/>
                    <a:moveTo>
                      <a:pt x="129919" y="20908"/>
                    </a:moveTo>
                    <a:lnTo>
                      <a:pt x="129919" y="31743"/>
                    </a:lnTo>
                    <a:lnTo>
                      <a:pt x="119156" y="31743"/>
                    </a:lnTo>
                    <a:lnTo>
                      <a:pt x="119156" y="20908"/>
                    </a:lnTo>
                    <a:close/>
                    <a:moveTo>
                      <a:pt x="140828" y="20908"/>
                    </a:moveTo>
                    <a:lnTo>
                      <a:pt x="140828" y="31743"/>
                    </a:lnTo>
                    <a:lnTo>
                      <a:pt x="130065" y="31743"/>
                    </a:lnTo>
                    <a:lnTo>
                      <a:pt x="130065" y="20908"/>
                    </a:lnTo>
                    <a:close/>
                    <a:moveTo>
                      <a:pt x="20836" y="31816"/>
                    </a:moveTo>
                    <a:lnTo>
                      <a:pt x="20836" y="37125"/>
                    </a:lnTo>
                    <a:lnTo>
                      <a:pt x="20836" y="37198"/>
                    </a:lnTo>
                    <a:lnTo>
                      <a:pt x="20836" y="37270"/>
                    </a:lnTo>
                    <a:lnTo>
                      <a:pt x="20836" y="42652"/>
                    </a:lnTo>
                    <a:lnTo>
                      <a:pt x="10073" y="42652"/>
                    </a:lnTo>
                    <a:lnTo>
                      <a:pt x="10073" y="37270"/>
                    </a:lnTo>
                    <a:lnTo>
                      <a:pt x="10073" y="37198"/>
                    </a:lnTo>
                    <a:lnTo>
                      <a:pt x="10073" y="37125"/>
                    </a:lnTo>
                    <a:lnTo>
                      <a:pt x="10073" y="31816"/>
                    </a:lnTo>
                    <a:close/>
                    <a:moveTo>
                      <a:pt x="31744" y="31816"/>
                    </a:moveTo>
                    <a:lnTo>
                      <a:pt x="31744" y="37125"/>
                    </a:lnTo>
                    <a:lnTo>
                      <a:pt x="31744" y="37198"/>
                    </a:lnTo>
                    <a:lnTo>
                      <a:pt x="31744" y="37270"/>
                    </a:lnTo>
                    <a:lnTo>
                      <a:pt x="31744" y="42652"/>
                    </a:lnTo>
                    <a:lnTo>
                      <a:pt x="20981" y="42652"/>
                    </a:lnTo>
                    <a:lnTo>
                      <a:pt x="20981" y="37270"/>
                    </a:lnTo>
                    <a:lnTo>
                      <a:pt x="20981" y="37198"/>
                    </a:lnTo>
                    <a:lnTo>
                      <a:pt x="20981" y="37125"/>
                    </a:lnTo>
                    <a:lnTo>
                      <a:pt x="20981" y="31816"/>
                    </a:lnTo>
                    <a:close/>
                    <a:moveTo>
                      <a:pt x="42652" y="31816"/>
                    </a:moveTo>
                    <a:lnTo>
                      <a:pt x="42652" y="37125"/>
                    </a:lnTo>
                    <a:lnTo>
                      <a:pt x="42652" y="37198"/>
                    </a:lnTo>
                    <a:lnTo>
                      <a:pt x="42652" y="37270"/>
                    </a:lnTo>
                    <a:lnTo>
                      <a:pt x="42652" y="42652"/>
                    </a:lnTo>
                    <a:lnTo>
                      <a:pt x="31890" y="42652"/>
                    </a:lnTo>
                    <a:lnTo>
                      <a:pt x="31890" y="37270"/>
                    </a:lnTo>
                    <a:lnTo>
                      <a:pt x="31890" y="37198"/>
                    </a:lnTo>
                    <a:lnTo>
                      <a:pt x="31890" y="37125"/>
                    </a:lnTo>
                    <a:lnTo>
                      <a:pt x="31890" y="31816"/>
                    </a:lnTo>
                    <a:close/>
                    <a:moveTo>
                      <a:pt x="53561" y="31816"/>
                    </a:moveTo>
                    <a:lnTo>
                      <a:pt x="53561" y="37125"/>
                    </a:lnTo>
                    <a:lnTo>
                      <a:pt x="53561" y="37198"/>
                    </a:lnTo>
                    <a:lnTo>
                      <a:pt x="53561" y="37270"/>
                    </a:lnTo>
                    <a:lnTo>
                      <a:pt x="53561" y="42652"/>
                    </a:lnTo>
                    <a:lnTo>
                      <a:pt x="42798" y="42652"/>
                    </a:lnTo>
                    <a:lnTo>
                      <a:pt x="42798" y="37270"/>
                    </a:lnTo>
                    <a:lnTo>
                      <a:pt x="42798" y="37198"/>
                    </a:lnTo>
                    <a:lnTo>
                      <a:pt x="42798" y="37125"/>
                    </a:lnTo>
                    <a:lnTo>
                      <a:pt x="42798" y="31816"/>
                    </a:lnTo>
                    <a:close/>
                    <a:moveTo>
                      <a:pt x="64469" y="31816"/>
                    </a:moveTo>
                    <a:lnTo>
                      <a:pt x="64469" y="37125"/>
                    </a:lnTo>
                    <a:lnTo>
                      <a:pt x="64469" y="37198"/>
                    </a:lnTo>
                    <a:lnTo>
                      <a:pt x="64469" y="37270"/>
                    </a:lnTo>
                    <a:lnTo>
                      <a:pt x="64469" y="42652"/>
                    </a:lnTo>
                    <a:lnTo>
                      <a:pt x="53706" y="42652"/>
                    </a:lnTo>
                    <a:lnTo>
                      <a:pt x="53706" y="37270"/>
                    </a:lnTo>
                    <a:lnTo>
                      <a:pt x="53706" y="37198"/>
                    </a:lnTo>
                    <a:lnTo>
                      <a:pt x="53706" y="37125"/>
                    </a:lnTo>
                    <a:lnTo>
                      <a:pt x="53706" y="31816"/>
                    </a:lnTo>
                    <a:close/>
                    <a:moveTo>
                      <a:pt x="75378" y="31816"/>
                    </a:moveTo>
                    <a:lnTo>
                      <a:pt x="75378" y="37125"/>
                    </a:lnTo>
                    <a:lnTo>
                      <a:pt x="75378" y="37198"/>
                    </a:lnTo>
                    <a:lnTo>
                      <a:pt x="75378" y="37270"/>
                    </a:lnTo>
                    <a:lnTo>
                      <a:pt x="75378" y="42652"/>
                    </a:lnTo>
                    <a:lnTo>
                      <a:pt x="64615" y="42652"/>
                    </a:lnTo>
                    <a:lnTo>
                      <a:pt x="64615" y="37270"/>
                    </a:lnTo>
                    <a:lnTo>
                      <a:pt x="64615" y="37198"/>
                    </a:lnTo>
                    <a:lnTo>
                      <a:pt x="64615" y="37125"/>
                    </a:lnTo>
                    <a:lnTo>
                      <a:pt x="64615" y="31816"/>
                    </a:lnTo>
                    <a:close/>
                    <a:moveTo>
                      <a:pt x="86286" y="31816"/>
                    </a:moveTo>
                    <a:lnTo>
                      <a:pt x="86286" y="37125"/>
                    </a:lnTo>
                    <a:lnTo>
                      <a:pt x="86286" y="37198"/>
                    </a:lnTo>
                    <a:lnTo>
                      <a:pt x="86286" y="37270"/>
                    </a:lnTo>
                    <a:lnTo>
                      <a:pt x="86286" y="42652"/>
                    </a:lnTo>
                    <a:lnTo>
                      <a:pt x="75523" y="42652"/>
                    </a:lnTo>
                    <a:lnTo>
                      <a:pt x="75523" y="37270"/>
                    </a:lnTo>
                    <a:lnTo>
                      <a:pt x="75523" y="37198"/>
                    </a:lnTo>
                    <a:lnTo>
                      <a:pt x="75523" y="37125"/>
                    </a:lnTo>
                    <a:lnTo>
                      <a:pt x="75523" y="31816"/>
                    </a:lnTo>
                    <a:close/>
                    <a:moveTo>
                      <a:pt x="97194" y="31816"/>
                    </a:moveTo>
                    <a:lnTo>
                      <a:pt x="97194" y="37125"/>
                    </a:lnTo>
                    <a:lnTo>
                      <a:pt x="97194" y="37198"/>
                    </a:lnTo>
                    <a:lnTo>
                      <a:pt x="97194" y="37270"/>
                    </a:lnTo>
                    <a:lnTo>
                      <a:pt x="97194" y="42652"/>
                    </a:lnTo>
                    <a:lnTo>
                      <a:pt x="86431" y="42652"/>
                    </a:lnTo>
                    <a:lnTo>
                      <a:pt x="86431" y="37270"/>
                    </a:lnTo>
                    <a:lnTo>
                      <a:pt x="86431" y="37198"/>
                    </a:lnTo>
                    <a:lnTo>
                      <a:pt x="86431" y="37125"/>
                    </a:lnTo>
                    <a:lnTo>
                      <a:pt x="86431" y="31816"/>
                    </a:lnTo>
                    <a:close/>
                    <a:moveTo>
                      <a:pt x="108103" y="31816"/>
                    </a:moveTo>
                    <a:lnTo>
                      <a:pt x="108103" y="37125"/>
                    </a:lnTo>
                    <a:lnTo>
                      <a:pt x="108103" y="37198"/>
                    </a:lnTo>
                    <a:lnTo>
                      <a:pt x="108103" y="37270"/>
                    </a:lnTo>
                    <a:lnTo>
                      <a:pt x="108103" y="42652"/>
                    </a:lnTo>
                    <a:lnTo>
                      <a:pt x="97340" y="42652"/>
                    </a:lnTo>
                    <a:lnTo>
                      <a:pt x="97340" y="37270"/>
                    </a:lnTo>
                    <a:lnTo>
                      <a:pt x="97340" y="37198"/>
                    </a:lnTo>
                    <a:lnTo>
                      <a:pt x="97340" y="37125"/>
                    </a:lnTo>
                    <a:lnTo>
                      <a:pt x="97340" y="31816"/>
                    </a:lnTo>
                    <a:close/>
                    <a:moveTo>
                      <a:pt x="119011" y="31816"/>
                    </a:moveTo>
                    <a:lnTo>
                      <a:pt x="119011" y="37125"/>
                    </a:lnTo>
                    <a:lnTo>
                      <a:pt x="119011" y="37198"/>
                    </a:lnTo>
                    <a:lnTo>
                      <a:pt x="119011" y="37270"/>
                    </a:lnTo>
                    <a:lnTo>
                      <a:pt x="119011" y="42652"/>
                    </a:lnTo>
                    <a:lnTo>
                      <a:pt x="108248" y="42652"/>
                    </a:lnTo>
                    <a:lnTo>
                      <a:pt x="108248" y="37270"/>
                    </a:lnTo>
                    <a:lnTo>
                      <a:pt x="108248" y="37198"/>
                    </a:lnTo>
                    <a:lnTo>
                      <a:pt x="108248" y="37125"/>
                    </a:lnTo>
                    <a:lnTo>
                      <a:pt x="108248" y="31816"/>
                    </a:lnTo>
                    <a:close/>
                    <a:moveTo>
                      <a:pt x="129919" y="31816"/>
                    </a:moveTo>
                    <a:lnTo>
                      <a:pt x="129919" y="37125"/>
                    </a:lnTo>
                    <a:lnTo>
                      <a:pt x="129919" y="37198"/>
                    </a:lnTo>
                    <a:lnTo>
                      <a:pt x="129919" y="37270"/>
                    </a:lnTo>
                    <a:lnTo>
                      <a:pt x="129919" y="42652"/>
                    </a:lnTo>
                    <a:lnTo>
                      <a:pt x="119156" y="42652"/>
                    </a:lnTo>
                    <a:lnTo>
                      <a:pt x="119156" y="37270"/>
                    </a:lnTo>
                    <a:lnTo>
                      <a:pt x="119156" y="37198"/>
                    </a:lnTo>
                    <a:lnTo>
                      <a:pt x="119156" y="37125"/>
                    </a:lnTo>
                    <a:lnTo>
                      <a:pt x="119156" y="31816"/>
                    </a:lnTo>
                    <a:close/>
                    <a:moveTo>
                      <a:pt x="140828" y="31816"/>
                    </a:moveTo>
                    <a:lnTo>
                      <a:pt x="140828" y="37125"/>
                    </a:lnTo>
                    <a:lnTo>
                      <a:pt x="140828" y="37198"/>
                    </a:lnTo>
                    <a:lnTo>
                      <a:pt x="140828" y="37270"/>
                    </a:lnTo>
                    <a:lnTo>
                      <a:pt x="140828" y="42652"/>
                    </a:lnTo>
                    <a:lnTo>
                      <a:pt x="130065" y="42652"/>
                    </a:lnTo>
                    <a:lnTo>
                      <a:pt x="130065" y="37270"/>
                    </a:lnTo>
                    <a:lnTo>
                      <a:pt x="130065" y="37198"/>
                    </a:lnTo>
                    <a:lnTo>
                      <a:pt x="130065" y="37125"/>
                    </a:lnTo>
                    <a:lnTo>
                      <a:pt x="130065" y="31816"/>
                    </a:lnTo>
                    <a:close/>
                    <a:moveTo>
                      <a:pt x="20836" y="42724"/>
                    </a:moveTo>
                    <a:lnTo>
                      <a:pt x="20836" y="53560"/>
                    </a:lnTo>
                    <a:lnTo>
                      <a:pt x="10073" y="53560"/>
                    </a:lnTo>
                    <a:lnTo>
                      <a:pt x="10073" y="42724"/>
                    </a:lnTo>
                    <a:close/>
                    <a:moveTo>
                      <a:pt x="31744" y="42724"/>
                    </a:moveTo>
                    <a:lnTo>
                      <a:pt x="31744" y="53560"/>
                    </a:lnTo>
                    <a:lnTo>
                      <a:pt x="20981" y="53560"/>
                    </a:lnTo>
                    <a:lnTo>
                      <a:pt x="20981" y="42724"/>
                    </a:lnTo>
                    <a:close/>
                    <a:moveTo>
                      <a:pt x="42652" y="42724"/>
                    </a:moveTo>
                    <a:lnTo>
                      <a:pt x="42652" y="53560"/>
                    </a:lnTo>
                    <a:lnTo>
                      <a:pt x="31890" y="53560"/>
                    </a:lnTo>
                    <a:lnTo>
                      <a:pt x="31890" y="42724"/>
                    </a:lnTo>
                    <a:close/>
                    <a:moveTo>
                      <a:pt x="53561" y="42724"/>
                    </a:moveTo>
                    <a:lnTo>
                      <a:pt x="53561" y="53560"/>
                    </a:lnTo>
                    <a:lnTo>
                      <a:pt x="42798" y="53560"/>
                    </a:lnTo>
                    <a:lnTo>
                      <a:pt x="42798" y="42724"/>
                    </a:lnTo>
                    <a:close/>
                    <a:moveTo>
                      <a:pt x="64469" y="42724"/>
                    </a:moveTo>
                    <a:lnTo>
                      <a:pt x="64469" y="53560"/>
                    </a:lnTo>
                    <a:lnTo>
                      <a:pt x="53706" y="53560"/>
                    </a:lnTo>
                    <a:lnTo>
                      <a:pt x="53706" y="42724"/>
                    </a:lnTo>
                    <a:close/>
                    <a:moveTo>
                      <a:pt x="75378" y="42724"/>
                    </a:moveTo>
                    <a:lnTo>
                      <a:pt x="75378" y="53560"/>
                    </a:lnTo>
                    <a:lnTo>
                      <a:pt x="64615" y="53560"/>
                    </a:lnTo>
                    <a:lnTo>
                      <a:pt x="64615" y="42724"/>
                    </a:lnTo>
                    <a:close/>
                    <a:moveTo>
                      <a:pt x="86286" y="42724"/>
                    </a:moveTo>
                    <a:lnTo>
                      <a:pt x="86286" y="53560"/>
                    </a:lnTo>
                    <a:lnTo>
                      <a:pt x="75523" y="53560"/>
                    </a:lnTo>
                    <a:lnTo>
                      <a:pt x="75523" y="42724"/>
                    </a:lnTo>
                    <a:close/>
                    <a:moveTo>
                      <a:pt x="97194" y="42724"/>
                    </a:moveTo>
                    <a:lnTo>
                      <a:pt x="97194" y="53560"/>
                    </a:lnTo>
                    <a:lnTo>
                      <a:pt x="86431" y="53560"/>
                    </a:lnTo>
                    <a:lnTo>
                      <a:pt x="86431" y="42724"/>
                    </a:lnTo>
                    <a:close/>
                    <a:moveTo>
                      <a:pt x="108103" y="42724"/>
                    </a:moveTo>
                    <a:lnTo>
                      <a:pt x="108103" y="53560"/>
                    </a:lnTo>
                    <a:lnTo>
                      <a:pt x="97340" y="53560"/>
                    </a:lnTo>
                    <a:lnTo>
                      <a:pt x="97340" y="42724"/>
                    </a:lnTo>
                    <a:close/>
                    <a:moveTo>
                      <a:pt x="119011" y="42724"/>
                    </a:moveTo>
                    <a:lnTo>
                      <a:pt x="119011" y="53560"/>
                    </a:lnTo>
                    <a:lnTo>
                      <a:pt x="108248" y="53560"/>
                    </a:lnTo>
                    <a:lnTo>
                      <a:pt x="108248" y="42724"/>
                    </a:lnTo>
                    <a:close/>
                    <a:moveTo>
                      <a:pt x="129919" y="42724"/>
                    </a:moveTo>
                    <a:lnTo>
                      <a:pt x="129919" y="53560"/>
                    </a:lnTo>
                    <a:lnTo>
                      <a:pt x="119156" y="53560"/>
                    </a:lnTo>
                    <a:lnTo>
                      <a:pt x="119156" y="42724"/>
                    </a:lnTo>
                    <a:close/>
                    <a:moveTo>
                      <a:pt x="140828" y="42724"/>
                    </a:moveTo>
                    <a:lnTo>
                      <a:pt x="140828" y="53560"/>
                    </a:lnTo>
                    <a:lnTo>
                      <a:pt x="130065" y="53560"/>
                    </a:lnTo>
                    <a:lnTo>
                      <a:pt x="130065" y="42724"/>
                    </a:lnTo>
                    <a:close/>
                    <a:moveTo>
                      <a:pt x="20836" y="53633"/>
                    </a:moveTo>
                    <a:lnTo>
                      <a:pt x="20836" y="58942"/>
                    </a:lnTo>
                    <a:lnTo>
                      <a:pt x="20836" y="59014"/>
                    </a:lnTo>
                    <a:lnTo>
                      <a:pt x="20836" y="59087"/>
                    </a:lnTo>
                    <a:lnTo>
                      <a:pt x="20836" y="64469"/>
                    </a:lnTo>
                    <a:lnTo>
                      <a:pt x="10073" y="64469"/>
                    </a:lnTo>
                    <a:lnTo>
                      <a:pt x="10073" y="59087"/>
                    </a:lnTo>
                    <a:lnTo>
                      <a:pt x="10073" y="59014"/>
                    </a:lnTo>
                    <a:lnTo>
                      <a:pt x="10073" y="58942"/>
                    </a:lnTo>
                    <a:lnTo>
                      <a:pt x="10073" y="53633"/>
                    </a:lnTo>
                    <a:close/>
                    <a:moveTo>
                      <a:pt x="31744" y="53633"/>
                    </a:moveTo>
                    <a:lnTo>
                      <a:pt x="31744" y="58942"/>
                    </a:lnTo>
                    <a:lnTo>
                      <a:pt x="31744" y="59014"/>
                    </a:lnTo>
                    <a:lnTo>
                      <a:pt x="31744" y="59087"/>
                    </a:lnTo>
                    <a:lnTo>
                      <a:pt x="31744" y="64469"/>
                    </a:lnTo>
                    <a:lnTo>
                      <a:pt x="20981" y="64469"/>
                    </a:lnTo>
                    <a:lnTo>
                      <a:pt x="20981" y="59087"/>
                    </a:lnTo>
                    <a:lnTo>
                      <a:pt x="20981" y="59014"/>
                    </a:lnTo>
                    <a:lnTo>
                      <a:pt x="20981" y="58942"/>
                    </a:lnTo>
                    <a:lnTo>
                      <a:pt x="20981" y="53633"/>
                    </a:lnTo>
                    <a:close/>
                    <a:moveTo>
                      <a:pt x="42652" y="53633"/>
                    </a:moveTo>
                    <a:lnTo>
                      <a:pt x="42652" y="58942"/>
                    </a:lnTo>
                    <a:lnTo>
                      <a:pt x="42652" y="59014"/>
                    </a:lnTo>
                    <a:lnTo>
                      <a:pt x="42652" y="59087"/>
                    </a:lnTo>
                    <a:lnTo>
                      <a:pt x="42652" y="64469"/>
                    </a:lnTo>
                    <a:lnTo>
                      <a:pt x="31890" y="64469"/>
                    </a:lnTo>
                    <a:lnTo>
                      <a:pt x="31890" y="59087"/>
                    </a:lnTo>
                    <a:lnTo>
                      <a:pt x="31890" y="59014"/>
                    </a:lnTo>
                    <a:lnTo>
                      <a:pt x="31890" y="58942"/>
                    </a:lnTo>
                    <a:lnTo>
                      <a:pt x="31890" y="53633"/>
                    </a:lnTo>
                    <a:close/>
                    <a:moveTo>
                      <a:pt x="53561" y="53633"/>
                    </a:moveTo>
                    <a:lnTo>
                      <a:pt x="53561" y="58942"/>
                    </a:lnTo>
                    <a:lnTo>
                      <a:pt x="53561" y="59014"/>
                    </a:lnTo>
                    <a:lnTo>
                      <a:pt x="53561" y="59087"/>
                    </a:lnTo>
                    <a:lnTo>
                      <a:pt x="53561" y="64469"/>
                    </a:lnTo>
                    <a:lnTo>
                      <a:pt x="42798" y="64469"/>
                    </a:lnTo>
                    <a:lnTo>
                      <a:pt x="42798" y="59087"/>
                    </a:lnTo>
                    <a:lnTo>
                      <a:pt x="42798" y="59014"/>
                    </a:lnTo>
                    <a:lnTo>
                      <a:pt x="42798" y="58942"/>
                    </a:lnTo>
                    <a:lnTo>
                      <a:pt x="42798" y="53633"/>
                    </a:lnTo>
                    <a:close/>
                    <a:moveTo>
                      <a:pt x="64469" y="53633"/>
                    </a:moveTo>
                    <a:lnTo>
                      <a:pt x="64469" y="58942"/>
                    </a:lnTo>
                    <a:lnTo>
                      <a:pt x="64469" y="59014"/>
                    </a:lnTo>
                    <a:lnTo>
                      <a:pt x="64469" y="59087"/>
                    </a:lnTo>
                    <a:lnTo>
                      <a:pt x="64469" y="64469"/>
                    </a:lnTo>
                    <a:lnTo>
                      <a:pt x="53706" y="64469"/>
                    </a:lnTo>
                    <a:lnTo>
                      <a:pt x="53706" y="59087"/>
                    </a:lnTo>
                    <a:lnTo>
                      <a:pt x="53706" y="59014"/>
                    </a:lnTo>
                    <a:lnTo>
                      <a:pt x="53706" y="58942"/>
                    </a:lnTo>
                    <a:lnTo>
                      <a:pt x="53706" y="53633"/>
                    </a:lnTo>
                    <a:close/>
                    <a:moveTo>
                      <a:pt x="75378" y="53633"/>
                    </a:moveTo>
                    <a:lnTo>
                      <a:pt x="75378" y="58942"/>
                    </a:lnTo>
                    <a:lnTo>
                      <a:pt x="75378" y="59014"/>
                    </a:lnTo>
                    <a:lnTo>
                      <a:pt x="75378" y="59087"/>
                    </a:lnTo>
                    <a:lnTo>
                      <a:pt x="75378" y="64469"/>
                    </a:lnTo>
                    <a:lnTo>
                      <a:pt x="64615" y="64469"/>
                    </a:lnTo>
                    <a:lnTo>
                      <a:pt x="64615" y="59087"/>
                    </a:lnTo>
                    <a:lnTo>
                      <a:pt x="64615" y="59014"/>
                    </a:lnTo>
                    <a:lnTo>
                      <a:pt x="64615" y="58942"/>
                    </a:lnTo>
                    <a:lnTo>
                      <a:pt x="64615" y="53633"/>
                    </a:lnTo>
                    <a:close/>
                    <a:moveTo>
                      <a:pt x="86286" y="53633"/>
                    </a:moveTo>
                    <a:lnTo>
                      <a:pt x="86286" y="58942"/>
                    </a:lnTo>
                    <a:lnTo>
                      <a:pt x="86286" y="59014"/>
                    </a:lnTo>
                    <a:lnTo>
                      <a:pt x="86286" y="59087"/>
                    </a:lnTo>
                    <a:lnTo>
                      <a:pt x="86286" y="64469"/>
                    </a:lnTo>
                    <a:lnTo>
                      <a:pt x="75523" y="64469"/>
                    </a:lnTo>
                    <a:lnTo>
                      <a:pt x="75523" y="59087"/>
                    </a:lnTo>
                    <a:lnTo>
                      <a:pt x="75523" y="59014"/>
                    </a:lnTo>
                    <a:lnTo>
                      <a:pt x="75523" y="58942"/>
                    </a:lnTo>
                    <a:lnTo>
                      <a:pt x="75523" y="53633"/>
                    </a:lnTo>
                    <a:close/>
                    <a:moveTo>
                      <a:pt x="97194" y="53633"/>
                    </a:moveTo>
                    <a:lnTo>
                      <a:pt x="97194" y="58942"/>
                    </a:lnTo>
                    <a:lnTo>
                      <a:pt x="97194" y="59014"/>
                    </a:lnTo>
                    <a:lnTo>
                      <a:pt x="97194" y="59087"/>
                    </a:lnTo>
                    <a:lnTo>
                      <a:pt x="97194" y="64469"/>
                    </a:lnTo>
                    <a:lnTo>
                      <a:pt x="86431" y="64469"/>
                    </a:lnTo>
                    <a:lnTo>
                      <a:pt x="86431" y="59087"/>
                    </a:lnTo>
                    <a:lnTo>
                      <a:pt x="86431" y="59014"/>
                    </a:lnTo>
                    <a:lnTo>
                      <a:pt x="86431" y="58942"/>
                    </a:lnTo>
                    <a:lnTo>
                      <a:pt x="86431" y="53633"/>
                    </a:lnTo>
                    <a:close/>
                    <a:moveTo>
                      <a:pt x="108103" y="53633"/>
                    </a:moveTo>
                    <a:lnTo>
                      <a:pt x="108103" y="58942"/>
                    </a:lnTo>
                    <a:lnTo>
                      <a:pt x="108103" y="59014"/>
                    </a:lnTo>
                    <a:lnTo>
                      <a:pt x="108103" y="59087"/>
                    </a:lnTo>
                    <a:lnTo>
                      <a:pt x="108103" y="64469"/>
                    </a:lnTo>
                    <a:lnTo>
                      <a:pt x="97340" y="64469"/>
                    </a:lnTo>
                    <a:lnTo>
                      <a:pt x="97340" y="59087"/>
                    </a:lnTo>
                    <a:lnTo>
                      <a:pt x="97340" y="59014"/>
                    </a:lnTo>
                    <a:lnTo>
                      <a:pt x="97340" y="58942"/>
                    </a:lnTo>
                    <a:lnTo>
                      <a:pt x="97340" y="53633"/>
                    </a:lnTo>
                    <a:close/>
                    <a:moveTo>
                      <a:pt x="119011" y="53633"/>
                    </a:moveTo>
                    <a:lnTo>
                      <a:pt x="119011" y="58942"/>
                    </a:lnTo>
                    <a:lnTo>
                      <a:pt x="119011" y="59014"/>
                    </a:lnTo>
                    <a:lnTo>
                      <a:pt x="119011" y="59087"/>
                    </a:lnTo>
                    <a:lnTo>
                      <a:pt x="119011" y="64469"/>
                    </a:lnTo>
                    <a:lnTo>
                      <a:pt x="108248" y="64469"/>
                    </a:lnTo>
                    <a:lnTo>
                      <a:pt x="108248" y="59087"/>
                    </a:lnTo>
                    <a:lnTo>
                      <a:pt x="108248" y="59014"/>
                    </a:lnTo>
                    <a:lnTo>
                      <a:pt x="108248" y="58942"/>
                    </a:lnTo>
                    <a:lnTo>
                      <a:pt x="108248" y="53633"/>
                    </a:lnTo>
                    <a:close/>
                    <a:moveTo>
                      <a:pt x="129919" y="53633"/>
                    </a:moveTo>
                    <a:lnTo>
                      <a:pt x="129919" y="58942"/>
                    </a:lnTo>
                    <a:lnTo>
                      <a:pt x="129919" y="59014"/>
                    </a:lnTo>
                    <a:lnTo>
                      <a:pt x="129919" y="59087"/>
                    </a:lnTo>
                    <a:lnTo>
                      <a:pt x="129919" y="64469"/>
                    </a:lnTo>
                    <a:lnTo>
                      <a:pt x="119156" y="64469"/>
                    </a:lnTo>
                    <a:lnTo>
                      <a:pt x="119156" y="59087"/>
                    </a:lnTo>
                    <a:lnTo>
                      <a:pt x="119156" y="59014"/>
                    </a:lnTo>
                    <a:lnTo>
                      <a:pt x="119156" y="58942"/>
                    </a:lnTo>
                    <a:lnTo>
                      <a:pt x="119156" y="53633"/>
                    </a:lnTo>
                    <a:close/>
                    <a:moveTo>
                      <a:pt x="140828" y="53633"/>
                    </a:moveTo>
                    <a:lnTo>
                      <a:pt x="140828" y="58942"/>
                    </a:lnTo>
                    <a:lnTo>
                      <a:pt x="140828" y="59014"/>
                    </a:lnTo>
                    <a:lnTo>
                      <a:pt x="140828" y="59087"/>
                    </a:lnTo>
                    <a:lnTo>
                      <a:pt x="140828" y="64469"/>
                    </a:lnTo>
                    <a:lnTo>
                      <a:pt x="130065" y="64469"/>
                    </a:lnTo>
                    <a:lnTo>
                      <a:pt x="130065" y="59087"/>
                    </a:lnTo>
                    <a:lnTo>
                      <a:pt x="130065" y="59014"/>
                    </a:lnTo>
                    <a:lnTo>
                      <a:pt x="130065" y="58942"/>
                    </a:lnTo>
                    <a:lnTo>
                      <a:pt x="130065" y="53633"/>
                    </a:lnTo>
                    <a:close/>
                    <a:moveTo>
                      <a:pt x="20836" y="64541"/>
                    </a:moveTo>
                    <a:lnTo>
                      <a:pt x="20836" y="75377"/>
                    </a:lnTo>
                    <a:lnTo>
                      <a:pt x="10073" y="75377"/>
                    </a:lnTo>
                    <a:lnTo>
                      <a:pt x="10073" y="64541"/>
                    </a:lnTo>
                    <a:close/>
                    <a:moveTo>
                      <a:pt x="31744" y="64541"/>
                    </a:moveTo>
                    <a:lnTo>
                      <a:pt x="31744" y="75377"/>
                    </a:lnTo>
                    <a:lnTo>
                      <a:pt x="20981" y="75377"/>
                    </a:lnTo>
                    <a:lnTo>
                      <a:pt x="20981" y="64541"/>
                    </a:lnTo>
                    <a:close/>
                    <a:moveTo>
                      <a:pt x="42652" y="64541"/>
                    </a:moveTo>
                    <a:lnTo>
                      <a:pt x="42652" y="75377"/>
                    </a:lnTo>
                    <a:lnTo>
                      <a:pt x="31890" y="75377"/>
                    </a:lnTo>
                    <a:lnTo>
                      <a:pt x="31890" y="64541"/>
                    </a:lnTo>
                    <a:close/>
                    <a:moveTo>
                      <a:pt x="53561" y="64541"/>
                    </a:moveTo>
                    <a:lnTo>
                      <a:pt x="53561" y="75377"/>
                    </a:lnTo>
                    <a:lnTo>
                      <a:pt x="42798" y="75377"/>
                    </a:lnTo>
                    <a:lnTo>
                      <a:pt x="42798" y="64541"/>
                    </a:lnTo>
                    <a:close/>
                    <a:moveTo>
                      <a:pt x="64469" y="64541"/>
                    </a:moveTo>
                    <a:lnTo>
                      <a:pt x="64469" y="75377"/>
                    </a:lnTo>
                    <a:lnTo>
                      <a:pt x="53706" y="75377"/>
                    </a:lnTo>
                    <a:lnTo>
                      <a:pt x="53706" y="64541"/>
                    </a:lnTo>
                    <a:close/>
                    <a:moveTo>
                      <a:pt x="75378" y="64541"/>
                    </a:moveTo>
                    <a:lnTo>
                      <a:pt x="75378" y="75377"/>
                    </a:lnTo>
                    <a:lnTo>
                      <a:pt x="64615" y="75377"/>
                    </a:lnTo>
                    <a:lnTo>
                      <a:pt x="64615" y="64541"/>
                    </a:lnTo>
                    <a:close/>
                    <a:moveTo>
                      <a:pt x="86286" y="64541"/>
                    </a:moveTo>
                    <a:lnTo>
                      <a:pt x="86286" y="75377"/>
                    </a:lnTo>
                    <a:lnTo>
                      <a:pt x="75523" y="75377"/>
                    </a:lnTo>
                    <a:lnTo>
                      <a:pt x="75523" y="64541"/>
                    </a:lnTo>
                    <a:close/>
                    <a:moveTo>
                      <a:pt x="97194" y="64541"/>
                    </a:moveTo>
                    <a:lnTo>
                      <a:pt x="97194" y="75377"/>
                    </a:lnTo>
                    <a:lnTo>
                      <a:pt x="86431" y="75377"/>
                    </a:lnTo>
                    <a:lnTo>
                      <a:pt x="86431" y="64541"/>
                    </a:lnTo>
                    <a:close/>
                    <a:moveTo>
                      <a:pt x="108103" y="64541"/>
                    </a:moveTo>
                    <a:lnTo>
                      <a:pt x="108103" y="75377"/>
                    </a:lnTo>
                    <a:lnTo>
                      <a:pt x="97340" y="75377"/>
                    </a:lnTo>
                    <a:lnTo>
                      <a:pt x="97340" y="64541"/>
                    </a:lnTo>
                    <a:close/>
                    <a:moveTo>
                      <a:pt x="119011" y="64541"/>
                    </a:moveTo>
                    <a:lnTo>
                      <a:pt x="119011" y="75377"/>
                    </a:lnTo>
                    <a:lnTo>
                      <a:pt x="108248" y="75377"/>
                    </a:lnTo>
                    <a:lnTo>
                      <a:pt x="108248" y="64541"/>
                    </a:lnTo>
                    <a:close/>
                    <a:moveTo>
                      <a:pt x="129919" y="64541"/>
                    </a:moveTo>
                    <a:lnTo>
                      <a:pt x="129919" y="75377"/>
                    </a:lnTo>
                    <a:lnTo>
                      <a:pt x="119156" y="75377"/>
                    </a:lnTo>
                    <a:lnTo>
                      <a:pt x="119156" y="64541"/>
                    </a:lnTo>
                    <a:close/>
                    <a:moveTo>
                      <a:pt x="140828" y="64541"/>
                    </a:moveTo>
                    <a:lnTo>
                      <a:pt x="140828" y="75377"/>
                    </a:lnTo>
                    <a:lnTo>
                      <a:pt x="130065" y="75377"/>
                    </a:lnTo>
                    <a:lnTo>
                      <a:pt x="130065" y="64541"/>
                    </a:lnTo>
                    <a:close/>
                    <a:moveTo>
                      <a:pt x="20836" y="75450"/>
                    </a:moveTo>
                    <a:lnTo>
                      <a:pt x="20836" y="80758"/>
                    </a:lnTo>
                    <a:lnTo>
                      <a:pt x="20836" y="80831"/>
                    </a:lnTo>
                    <a:lnTo>
                      <a:pt x="20836" y="80904"/>
                    </a:lnTo>
                    <a:lnTo>
                      <a:pt x="20836" y="86285"/>
                    </a:lnTo>
                    <a:lnTo>
                      <a:pt x="10073" y="86285"/>
                    </a:lnTo>
                    <a:lnTo>
                      <a:pt x="10073" y="80904"/>
                    </a:lnTo>
                    <a:lnTo>
                      <a:pt x="10073" y="80831"/>
                    </a:lnTo>
                    <a:lnTo>
                      <a:pt x="10073" y="80758"/>
                    </a:lnTo>
                    <a:lnTo>
                      <a:pt x="10073" y="75450"/>
                    </a:lnTo>
                    <a:close/>
                    <a:moveTo>
                      <a:pt x="31744" y="75450"/>
                    </a:moveTo>
                    <a:lnTo>
                      <a:pt x="31744" y="80758"/>
                    </a:lnTo>
                    <a:lnTo>
                      <a:pt x="31744" y="80831"/>
                    </a:lnTo>
                    <a:lnTo>
                      <a:pt x="31744" y="80904"/>
                    </a:lnTo>
                    <a:lnTo>
                      <a:pt x="31744" y="86285"/>
                    </a:lnTo>
                    <a:lnTo>
                      <a:pt x="20981" y="86285"/>
                    </a:lnTo>
                    <a:lnTo>
                      <a:pt x="20981" y="80904"/>
                    </a:lnTo>
                    <a:lnTo>
                      <a:pt x="20981" y="80831"/>
                    </a:lnTo>
                    <a:lnTo>
                      <a:pt x="20981" y="80758"/>
                    </a:lnTo>
                    <a:lnTo>
                      <a:pt x="20981" y="75450"/>
                    </a:lnTo>
                    <a:close/>
                    <a:moveTo>
                      <a:pt x="42652" y="75450"/>
                    </a:moveTo>
                    <a:lnTo>
                      <a:pt x="42652" y="80758"/>
                    </a:lnTo>
                    <a:lnTo>
                      <a:pt x="42652" y="80831"/>
                    </a:lnTo>
                    <a:lnTo>
                      <a:pt x="42652" y="80904"/>
                    </a:lnTo>
                    <a:lnTo>
                      <a:pt x="42652" y="86285"/>
                    </a:lnTo>
                    <a:lnTo>
                      <a:pt x="31890" y="86285"/>
                    </a:lnTo>
                    <a:lnTo>
                      <a:pt x="31890" y="80904"/>
                    </a:lnTo>
                    <a:lnTo>
                      <a:pt x="31890" y="80831"/>
                    </a:lnTo>
                    <a:lnTo>
                      <a:pt x="31890" y="80758"/>
                    </a:lnTo>
                    <a:lnTo>
                      <a:pt x="31890" y="75450"/>
                    </a:lnTo>
                    <a:close/>
                    <a:moveTo>
                      <a:pt x="53561" y="75450"/>
                    </a:moveTo>
                    <a:lnTo>
                      <a:pt x="53561" y="80758"/>
                    </a:lnTo>
                    <a:lnTo>
                      <a:pt x="53561" y="80831"/>
                    </a:lnTo>
                    <a:lnTo>
                      <a:pt x="53561" y="80904"/>
                    </a:lnTo>
                    <a:lnTo>
                      <a:pt x="53561" y="86285"/>
                    </a:lnTo>
                    <a:lnTo>
                      <a:pt x="42798" y="86285"/>
                    </a:lnTo>
                    <a:lnTo>
                      <a:pt x="42798" y="80904"/>
                    </a:lnTo>
                    <a:lnTo>
                      <a:pt x="42798" y="80831"/>
                    </a:lnTo>
                    <a:lnTo>
                      <a:pt x="42798" y="80758"/>
                    </a:lnTo>
                    <a:lnTo>
                      <a:pt x="42798" y="75450"/>
                    </a:lnTo>
                    <a:close/>
                    <a:moveTo>
                      <a:pt x="64469" y="75450"/>
                    </a:moveTo>
                    <a:lnTo>
                      <a:pt x="64469" y="80758"/>
                    </a:lnTo>
                    <a:lnTo>
                      <a:pt x="64469" y="80831"/>
                    </a:lnTo>
                    <a:lnTo>
                      <a:pt x="64469" y="80904"/>
                    </a:lnTo>
                    <a:lnTo>
                      <a:pt x="64469" y="86285"/>
                    </a:lnTo>
                    <a:lnTo>
                      <a:pt x="53706" y="86285"/>
                    </a:lnTo>
                    <a:lnTo>
                      <a:pt x="53706" y="80904"/>
                    </a:lnTo>
                    <a:lnTo>
                      <a:pt x="53706" y="80831"/>
                    </a:lnTo>
                    <a:lnTo>
                      <a:pt x="53706" y="80758"/>
                    </a:lnTo>
                    <a:lnTo>
                      <a:pt x="53706" y="75450"/>
                    </a:lnTo>
                    <a:close/>
                    <a:moveTo>
                      <a:pt x="75378" y="75450"/>
                    </a:moveTo>
                    <a:lnTo>
                      <a:pt x="75378" y="80758"/>
                    </a:lnTo>
                    <a:lnTo>
                      <a:pt x="75378" y="80831"/>
                    </a:lnTo>
                    <a:lnTo>
                      <a:pt x="75378" y="80904"/>
                    </a:lnTo>
                    <a:lnTo>
                      <a:pt x="75378" y="86285"/>
                    </a:lnTo>
                    <a:lnTo>
                      <a:pt x="64615" y="86285"/>
                    </a:lnTo>
                    <a:lnTo>
                      <a:pt x="64615" y="80904"/>
                    </a:lnTo>
                    <a:lnTo>
                      <a:pt x="64615" y="80831"/>
                    </a:lnTo>
                    <a:lnTo>
                      <a:pt x="64615" y="80758"/>
                    </a:lnTo>
                    <a:lnTo>
                      <a:pt x="64615" y="75450"/>
                    </a:lnTo>
                    <a:close/>
                    <a:moveTo>
                      <a:pt x="86286" y="75450"/>
                    </a:moveTo>
                    <a:lnTo>
                      <a:pt x="86286" y="80758"/>
                    </a:lnTo>
                    <a:lnTo>
                      <a:pt x="86286" y="80831"/>
                    </a:lnTo>
                    <a:lnTo>
                      <a:pt x="86286" y="80904"/>
                    </a:lnTo>
                    <a:lnTo>
                      <a:pt x="86286" y="86285"/>
                    </a:lnTo>
                    <a:lnTo>
                      <a:pt x="75523" y="86285"/>
                    </a:lnTo>
                    <a:lnTo>
                      <a:pt x="75523" y="80904"/>
                    </a:lnTo>
                    <a:lnTo>
                      <a:pt x="75523" y="80831"/>
                    </a:lnTo>
                    <a:lnTo>
                      <a:pt x="75523" y="80758"/>
                    </a:lnTo>
                    <a:lnTo>
                      <a:pt x="75523" y="75450"/>
                    </a:lnTo>
                    <a:close/>
                    <a:moveTo>
                      <a:pt x="97194" y="75450"/>
                    </a:moveTo>
                    <a:lnTo>
                      <a:pt x="97194" y="80758"/>
                    </a:lnTo>
                    <a:lnTo>
                      <a:pt x="97194" y="80831"/>
                    </a:lnTo>
                    <a:lnTo>
                      <a:pt x="97194" y="80904"/>
                    </a:lnTo>
                    <a:lnTo>
                      <a:pt x="97194" y="86285"/>
                    </a:lnTo>
                    <a:lnTo>
                      <a:pt x="86431" y="86285"/>
                    </a:lnTo>
                    <a:lnTo>
                      <a:pt x="86431" y="80904"/>
                    </a:lnTo>
                    <a:lnTo>
                      <a:pt x="86431" y="80831"/>
                    </a:lnTo>
                    <a:lnTo>
                      <a:pt x="86431" y="80758"/>
                    </a:lnTo>
                    <a:lnTo>
                      <a:pt x="86431" y="75450"/>
                    </a:lnTo>
                    <a:close/>
                    <a:moveTo>
                      <a:pt x="108103" y="75450"/>
                    </a:moveTo>
                    <a:lnTo>
                      <a:pt x="108103" y="80758"/>
                    </a:lnTo>
                    <a:lnTo>
                      <a:pt x="108103" y="80831"/>
                    </a:lnTo>
                    <a:lnTo>
                      <a:pt x="108103" y="80904"/>
                    </a:lnTo>
                    <a:lnTo>
                      <a:pt x="108103" y="86285"/>
                    </a:lnTo>
                    <a:lnTo>
                      <a:pt x="97340" y="86285"/>
                    </a:lnTo>
                    <a:lnTo>
                      <a:pt x="97340" y="80904"/>
                    </a:lnTo>
                    <a:lnTo>
                      <a:pt x="97340" y="80831"/>
                    </a:lnTo>
                    <a:lnTo>
                      <a:pt x="97340" y="80758"/>
                    </a:lnTo>
                    <a:lnTo>
                      <a:pt x="97340" y="75450"/>
                    </a:lnTo>
                    <a:close/>
                    <a:moveTo>
                      <a:pt x="119011" y="75450"/>
                    </a:moveTo>
                    <a:lnTo>
                      <a:pt x="119011" y="80758"/>
                    </a:lnTo>
                    <a:lnTo>
                      <a:pt x="119011" y="80831"/>
                    </a:lnTo>
                    <a:lnTo>
                      <a:pt x="119011" y="80904"/>
                    </a:lnTo>
                    <a:lnTo>
                      <a:pt x="119011" y="86285"/>
                    </a:lnTo>
                    <a:lnTo>
                      <a:pt x="108248" y="86285"/>
                    </a:lnTo>
                    <a:lnTo>
                      <a:pt x="108248" y="80904"/>
                    </a:lnTo>
                    <a:lnTo>
                      <a:pt x="108248" y="80831"/>
                    </a:lnTo>
                    <a:lnTo>
                      <a:pt x="108248" y="80758"/>
                    </a:lnTo>
                    <a:lnTo>
                      <a:pt x="108248" y="75450"/>
                    </a:lnTo>
                    <a:close/>
                    <a:moveTo>
                      <a:pt x="129919" y="75450"/>
                    </a:moveTo>
                    <a:lnTo>
                      <a:pt x="129919" y="80758"/>
                    </a:lnTo>
                    <a:lnTo>
                      <a:pt x="129919" y="80831"/>
                    </a:lnTo>
                    <a:lnTo>
                      <a:pt x="129919" y="80904"/>
                    </a:lnTo>
                    <a:lnTo>
                      <a:pt x="129919" y="86285"/>
                    </a:lnTo>
                    <a:lnTo>
                      <a:pt x="119156" y="86285"/>
                    </a:lnTo>
                    <a:lnTo>
                      <a:pt x="119156" y="80904"/>
                    </a:lnTo>
                    <a:lnTo>
                      <a:pt x="119156" y="80831"/>
                    </a:lnTo>
                    <a:lnTo>
                      <a:pt x="119156" y="80758"/>
                    </a:lnTo>
                    <a:lnTo>
                      <a:pt x="119156" y="75450"/>
                    </a:lnTo>
                    <a:close/>
                    <a:moveTo>
                      <a:pt x="140828" y="75450"/>
                    </a:moveTo>
                    <a:lnTo>
                      <a:pt x="140828" y="80758"/>
                    </a:lnTo>
                    <a:lnTo>
                      <a:pt x="140828" y="80831"/>
                    </a:lnTo>
                    <a:lnTo>
                      <a:pt x="140828" y="80904"/>
                    </a:lnTo>
                    <a:lnTo>
                      <a:pt x="140828" y="86285"/>
                    </a:lnTo>
                    <a:lnTo>
                      <a:pt x="130065" y="86285"/>
                    </a:lnTo>
                    <a:lnTo>
                      <a:pt x="130065" y="80904"/>
                    </a:lnTo>
                    <a:lnTo>
                      <a:pt x="130065" y="80831"/>
                    </a:lnTo>
                    <a:lnTo>
                      <a:pt x="130065" y="80758"/>
                    </a:lnTo>
                    <a:lnTo>
                      <a:pt x="130065" y="75450"/>
                    </a:lnTo>
                    <a:close/>
                    <a:moveTo>
                      <a:pt x="20836" y="86358"/>
                    </a:moveTo>
                    <a:lnTo>
                      <a:pt x="20836" y="97194"/>
                    </a:lnTo>
                    <a:lnTo>
                      <a:pt x="10073" y="97194"/>
                    </a:lnTo>
                    <a:lnTo>
                      <a:pt x="10073" y="86358"/>
                    </a:lnTo>
                    <a:close/>
                    <a:moveTo>
                      <a:pt x="31744" y="86358"/>
                    </a:moveTo>
                    <a:lnTo>
                      <a:pt x="31744" y="97194"/>
                    </a:lnTo>
                    <a:lnTo>
                      <a:pt x="20981" y="97194"/>
                    </a:lnTo>
                    <a:lnTo>
                      <a:pt x="20981" y="86358"/>
                    </a:lnTo>
                    <a:close/>
                    <a:moveTo>
                      <a:pt x="42652" y="86358"/>
                    </a:moveTo>
                    <a:lnTo>
                      <a:pt x="42652" y="97194"/>
                    </a:lnTo>
                    <a:lnTo>
                      <a:pt x="31890" y="97194"/>
                    </a:lnTo>
                    <a:lnTo>
                      <a:pt x="31890" y="86358"/>
                    </a:lnTo>
                    <a:close/>
                    <a:moveTo>
                      <a:pt x="53561" y="86358"/>
                    </a:moveTo>
                    <a:lnTo>
                      <a:pt x="53561" y="97194"/>
                    </a:lnTo>
                    <a:lnTo>
                      <a:pt x="42798" y="97194"/>
                    </a:lnTo>
                    <a:lnTo>
                      <a:pt x="42798" y="86358"/>
                    </a:lnTo>
                    <a:close/>
                    <a:moveTo>
                      <a:pt x="64469" y="86358"/>
                    </a:moveTo>
                    <a:lnTo>
                      <a:pt x="64469" y="97194"/>
                    </a:lnTo>
                    <a:lnTo>
                      <a:pt x="53706" y="97194"/>
                    </a:lnTo>
                    <a:lnTo>
                      <a:pt x="53706" y="86358"/>
                    </a:lnTo>
                    <a:close/>
                    <a:moveTo>
                      <a:pt x="75378" y="86358"/>
                    </a:moveTo>
                    <a:lnTo>
                      <a:pt x="75378" y="97194"/>
                    </a:lnTo>
                    <a:lnTo>
                      <a:pt x="64615" y="97194"/>
                    </a:lnTo>
                    <a:lnTo>
                      <a:pt x="64615" y="86358"/>
                    </a:lnTo>
                    <a:close/>
                    <a:moveTo>
                      <a:pt x="86286" y="86358"/>
                    </a:moveTo>
                    <a:lnTo>
                      <a:pt x="86286" y="97194"/>
                    </a:lnTo>
                    <a:lnTo>
                      <a:pt x="75523" y="97194"/>
                    </a:lnTo>
                    <a:lnTo>
                      <a:pt x="75523" y="86358"/>
                    </a:lnTo>
                    <a:close/>
                    <a:moveTo>
                      <a:pt x="97194" y="86358"/>
                    </a:moveTo>
                    <a:lnTo>
                      <a:pt x="97194" y="97194"/>
                    </a:lnTo>
                    <a:lnTo>
                      <a:pt x="86431" y="97194"/>
                    </a:lnTo>
                    <a:lnTo>
                      <a:pt x="86431" y="86358"/>
                    </a:lnTo>
                    <a:close/>
                    <a:moveTo>
                      <a:pt x="108103" y="86358"/>
                    </a:moveTo>
                    <a:lnTo>
                      <a:pt x="108103" y="97194"/>
                    </a:lnTo>
                    <a:lnTo>
                      <a:pt x="97340" y="97194"/>
                    </a:lnTo>
                    <a:lnTo>
                      <a:pt x="97340" y="86358"/>
                    </a:lnTo>
                    <a:close/>
                    <a:moveTo>
                      <a:pt x="119011" y="86358"/>
                    </a:moveTo>
                    <a:lnTo>
                      <a:pt x="119011" y="97194"/>
                    </a:lnTo>
                    <a:lnTo>
                      <a:pt x="108248" y="97194"/>
                    </a:lnTo>
                    <a:lnTo>
                      <a:pt x="108248" y="86358"/>
                    </a:lnTo>
                    <a:close/>
                    <a:moveTo>
                      <a:pt x="129919" y="86358"/>
                    </a:moveTo>
                    <a:lnTo>
                      <a:pt x="129919" y="97194"/>
                    </a:lnTo>
                    <a:lnTo>
                      <a:pt x="119156" y="97194"/>
                    </a:lnTo>
                    <a:lnTo>
                      <a:pt x="119156" y="86358"/>
                    </a:lnTo>
                    <a:close/>
                    <a:moveTo>
                      <a:pt x="140828" y="86358"/>
                    </a:moveTo>
                    <a:lnTo>
                      <a:pt x="140828" y="97194"/>
                    </a:lnTo>
                    <a:lnTo>
                      <a:pt x="130065" y="97194"/>
                    </a:lnTo>
                    <a:lnTo>
                      <a:pt x="130065" y="86358"/>
                    </a:lnTo>
                    <a:close/>
                    <a:moveTo>
                      <a:pt x="20836" y="97266"/>
                    </a:moveTo>
                    <a:lnTo>
                      <a:pt x="20836" y="102575"/>
                    </a:lnTo>
                    <a:lnTo>
                      <a:pt x="20836" y="102648"/>
                    </a:lnTo>
                    <a:lnTo>
                      <a:pt x="20836" y="102721"/>
                    </a:lnTo>
                    <a:lnTo>
                      <a:pt x="20836" y="108102"/>
                    </a:lnTo>
                    <a:lnTo>
                      <a:pt x="10073" y="108102"/>
                    </a:lnTo>
                    <a:lnTo>
                      <a:pt x="10073" y="102721"/>
                    </a:lnTo>
                    <a:lnTo>
                      <a:pt x="10073" y="102648"/>
                    </a:lnTo>
                    <a:lnTo>
                      <a:pt x="10073" y="102575"/>
                    </a:lnTo>
                    <a:lnTo>
                      <a:pt x="10073" y="97266"/>
                    </a:lnTo>
                    <a:close/>
                    <a:moveTo>
                      <a:pt x="31744" y="97266"/>
                    </a:moveTo>
                    <a:lnTo>
                      <a:pt x="31744" y="102575"/>
                    </a:lnTo>
                    <a:lnTo>
                      <a:pt x="31744" y="102648"/>
                    </a:lnTo>
                    <a:lnTo>
                      <a:pt x="31744" y="102721"/>
                    </a:lnTo>
                    <a:lnTo>
                      <a:pt x="31744" y="108102"/>
                    </a:lnTo>
                    <a:lnTo>
                      <a:pt x="20981" y="108102"/>
                    </a:lnTo>
                    <a:lnTo>
                      <a:pt x="20981" y="102721"/>
                    </a:lnTo>
                    <a:lnTo>
                      <a:pt x="20981" y="102648"/>
                    </a:lnTo>
                    <a:lnTo>
                      <a:pt x="20981" y="102575"/>
                    </a:lnTo>
                    <a:lnTo>
                      <a:pt x="20981" y="97266"/>
                    </a:lnTo>
                    <a:close/>
                    <a:moveTo>
                      <a:pt x="42652" y="97266"/>
                    </a:moveTo>
                    <a:lnTo>
                      <a:pt x="42652" y="102575"/>
                    </a:lnTo>
                    <a:lnTo>
                      <a:pt x="42652" y="102648"/>
                    </a:lnTo>
                    <a:lnTo>
                      <a:pt x="42652" y="102721"/>
                    </a:lnTo>
                    <a:lnTo>
                      <a:pt x="42652" y="108102"/>
                    </a:lnTo>
                    <a:lnTo>
                      <a:pt x="31890" y="108102"/>
                    </a:lnTo>
                    <a:lnTo>
                      <a:pt x="31890" y="102721"/>
                    </a:lnTo>
                    <a:lnTo>
                      <a:pt x="31890" y="102648"/>
                    </a:lnTo>
                    <a:lnTo>
                      <a:pt x="31890" y="102575"/>
                    </a:lnTo>
                    <a:lnTo>
                      <a:pt x="31890" y="97266"/>
                    </a:lnTo>
                    <a:close/>
                    <a:moveTo>
                      <a:pt x="53561" y="97266"/>
                    </a:moveTo>
                    <a:lnTo>
                      <a:pt x="53561" y="102575"/>
                    </a:lnTo>
                    <a:lnTo>
                      <a:pt x="53561" y="102648"/>
                    </a:lnTo>
                    <a:lnTo>
                      <a:pt x="53561" y="102721"/>
                    </a:lnTo>
                    <a:lnTo>
                      <a:pt x="53561" y="108102"/>
                    </a:lnTo>
                    <a:lnTo>
                      <a:pt x="42798" y="108102"/>
                    </a:lnTo>
                    <a:lnTo>
                      <a:pt x="42798" y="102721"/>
                    </a:lnTo>
                    <a:lnTo>
                      <a:pt x="42798" y="102648"/>
                    </a:lnTo>
                    <a:lnTo>
                      <a:pt x="42798" y="102575"/>
                    </a:lnTo>
                    <a:lnTo>
                      <a:pt x="42798" y="97266"/>
                    </a:lnTo>
                    <a:close/>
                    <a:moveTo>
                      <a:pt x="64469" y="97266"/>
                    </a:moveTo>
                    <a:lnTo>
                      <a:pt x="64469" y="102575"/>
                    </a:lnTo>
                    <a:lnTo>
                      <a:pt x="64469" y="102648"/>
                    </a:lnTo>
                    <a:lnTo>
                      <a:pt x="64469" y="102721"/>
                    </a:lnTo>
                    <a:lnTo>
                      <a:pt x="64469" y="108102"/>
                    </a:lnTo>
                    <a:lnTo>
                      <a:pt x="53706" y="108102"/>
                    </a:lnTo>
                    <a:lnTo>
                      <a:pt x="53706" y="102721"/>
                    </a:lnTo>
                    <a:lnTo>
                      <a:pt x="53706" y="102648"/>
                    </a:lnTo>
                    <a:lnTo>
                      <a:pt x="53706" y="102575"/>
                    </a:lnTo>
                    <a:lnTo>
                      <a:pt x="53706" y="97266"/>
                    </a:lnTo>
                    <a:close/>
                    <a:moveTo>
                      <a:pt x="75378" y="97266"/>
                    </a:moveTo>
                    <a:lnTo>
                      <a:pt x="75378" y="102575"/>
                    </a:lnTo>
                    <a:lnTo>
                      <a:pt x="75378" y="102648"/>
                    </a:lnTo>
                    <a:lnTo>
                      <a:pt x="75378" y="102721"/>
                    </a:lnTo>
                    <a:lnTo>
                      <a:pt x="75378" y="108102"/>
                    </a:lnTo>
                    <a:lnTo>
                      <a:pt x="64615" y="108102"/>
                    </a:lnTo>
                    <a:lnTo>
                      <a:pt x="64615" y="102721"/>
                    </a:lnTo>
                    <a:lnTo>
                      <a:pt x="64615" y="102648"/>
                    </a:lnTo>
                    <a:lnTo>
                      <a:pt x="64615" y="102575"/>
                    </a:lnTo>
                    <a:lnTo>
                      <a:pt x="64615" y="97266"/>
                    </a:lnTo>
                    <a:close/>
                    <a:moveTo>
                      <a:pt x="86286" y="97266"/>
                    </a:moveTo>
                    <a:lnTo>
                      <a:pt x="86286" y="102575"/>
                    </a:lnTo>
                    <a:lnTo>
                      <a:pt x="86286" y="102648"/>
                    </a:lnTo>
                    <a:lnTo>
                      <a:pt x="86286" y="102721"/>
                    </a:lnTo>
                    <a:lnTo>
                      <a:pt x="86286" y="108102"/>
                    </a:lnTo>
                    <a:lnTo>
                      <a:pt x="75523" y="108102"/>
                    </a:lnTo>
                    <a:lnTo>
                      <a:pt x="75523" y="102721"/>
                    </a:lnTo>
                    <a:lnTo>
                      <a:pt x="75523" y="102648"/>
                    </a:lnTo>
                    <a:lnTo>
                      <a:pt x="75523" y="102575"/>
                    </a:lnTo>
                    <a:lnTo>
                      <a:pt x="75523" y="97266"/>
                    </a:lnTo>
                    <a:close/>
                    <a:moveTo>
                      <a:pt x="97194" y="97266"/>
                    </a:moveTo>
                    <a:lnTo>
                      <a:pt x="97194" y="102575"/>
                    </a:lnTo>
                    <a:lnTo>
                      <a:pt x="97194" y="102648"/>
                    </a:lnTo>
                    <a:lnTo>
                      <a:pt x="97194" y="102721"/>
                    </a:lnTo>
                    <a:lnTo>
                      <a:pt x="97194" y="108102"/>
                    </a:lnTo>
                    <a:lnTo>
                      <a:pt x="86431" y="108102"/>
                    </a:lnTo>
                    <a:lnTo>
                      <a:pt x="86431" y="102721"/>
                    </a:lnTo>
                    <a:lnTo>
                      <a:pt x="86431" y="102648"/>
                    </a:lnTo>
                    <a:lnTo>
                      <a:pt x="86431" y="102575"/>
                    </a:lnTo>
                    <a:lnTo>
                      <a:pt x="86431" y="97266"/>
                    </a:lnTo>
                    <a:close/>
                    <a:moveTo>
                      <a:pt x="108103" y="97266"/>
                    </a:moveTo>
                    <a:lnTo>
                      <a:pt x="108103" y="102575"/>
                    </a:lnTo>
                    <a:lnTo>
                      <a:pt x="108103" y="102648"/>
                    </a:lnTo>
                    <a:lnTo>
                      <a:pt x="108103" y="102721"/>
                    </a:lnTo>
                    <a:lnTo>
                      <a:pt x="108103" y="108102"/>
                    </a:lnTo>
                    <a:lnTo>
                      <a:pt x="97340" y="108102"/>
                    </a:lnTo>
                    <a:lnTo>
                      <a:pt x="97340" y="102721"/>
                    </a:lnTo>
                    <a:lnTo>
                      <a:pt x="97340" y="102648"/>
                    </a:lnTo>
                    <a:lnTo>
                      <a:pt x="97340" y="102575"/>
                    </a:lnTo>
                    <a:lnTo>
                      <a:pt x="97340" y="97266"/>
                    </a:lnTo>
                    <a:close/>
                    <a:moveTo>
                      <a:pt x="119011" y="97266"/>
                    </a:moveTo>
                    <a:lnTo>
                      <a:pt x="119011" y="102575"/>
                    </a:lnTo>
                    <a:lnTo>
                      <a:pt x="119011" y="102648"/>
                    </a:lnTo>
                    <a:lnTo>
                      <a:pt x="119011" y="102721"/>
                    </a:lnTo>
                    <a:lnTo>
                      <a:pt x="119011" y="108102"/>
                    </a:lnTo>
                    <a:lnTo>
                      <a:pt x="108248" y="108102"/>
                    </a:lnTo>
                    <a:lnTo>
                      <a:pt x="108248" y="102721"/>
                    </a:lnTo>
                    <a:lnTo>
                      <a:pt x="108248" y="102648"/>
                    </a:lnTo>
                    <a:lnTo>
                      <a:pt x="108248" y="102575"/>
                    </a:lnTo>
                    <a:lnTo>
                      <a:pt x="108248" y="97266"/>
                    </a:lnTo>
                    <a:close/>
                    <a:moveTo>
                      <a:pt x="129919" y="97266"/>
                    </a:moveTo>
                    <a:lnTo>
                      <a:pt x="129919" y="102575"/>
                    </a:lnTo>
                    <a:lnTo>
                      <a:pt x="129919" y="102648"/>
                    </a:lnTo>
                    <a:lnTo>
                      <a:pt x="129919" y="102721"/>
                    </a:lnTo>
                    <a:lnTo>
                      <a:pt x="129919" y="108102"/>
                    </a:lnTo>
                    <a:lnTo>
                      <a:pt x="119156" y="108102"/>
                    </a:lnTo>
                    <a:lnTo>
                      <a:pt x="119156" y="102721"/>
                    </a:lnTo>
                    <a:lnTo>
                      <a:pt x="119156" y="102648"/>
                    </a:lnTo>
                    <a:lnTo>
                      <a:pt x="119156" y="102575"/>
                    </a:lnTo>
                    <a:lnTo>
                      <a:pt x="119156" y="97266"/>
                    </a:lnTo>
                    <a:close/>
                    <a:moveTo>
                      <a:pt x="140828" y="97266"/>
                    </a:moveTo>
                    <a:lnTo>
                      <a:pt x="140828" y="102575"/>
                    </a:lnTo>
                    <a:lnTo>
                      <a:pt x="140828" y="102648"/>
                    </a:lnTo>
                    <a:lnTo>
                      <a:pt x="140828" y="102721"/>
                    </a:lnTo>
                    <a:lnTo>
                      <a:pt x="140828" y="108102"/>
                    </a:lnTo>
                    <a:lnTo>
                      <a:pt x="130065" y="108102"/>
                    </a:lnTo>
                    <a:lnTo>
                      <a:pt x="130065" y="102721"/>
                    </a:lnTo>
                    <a:lnTo>
                      <a:pt x="130065" y="102648"/>
                    </a:lnTo>
                    <a:lnTo>
                      <a:pt x="130065" y="102575"/>
                    </a:lnTo>
                    <a:lnTo>
                      <a:pt x="130065" y="97266"/>
                    </a:lnTo>
                    <a:close/>
                    <a:moveTo>
                      <a:pt x="20836" y="108175"/>
                    </a:moveTo>
                    <a:lnTo>
                      <a:pt x="20836" y="119010"/>
                    </a:lnTo>
                    <a:lnTo>
                      <a:pt x="10073" y="119010"/>
                    </a:lnTo>
                    <a:lnTo>
                      <a:pt x="10073" y="108175"/>
                    </a:lnTo>
                    <a:close/>
                    <a:moveTo>
                      <a:pt x="31744" y="108175"/>
                    </a:moveTo>
                    <a:lnTo>
                      <a:pt x="31744" y="119010"/>
                    </a:lnTo>
                    <a:lnTo>
                      <a:pt x="20981" y="119010"/>
                    </a:lnTo>
                    <a:lnTo>
                      <a:pt x="20981" y="108175"/>
                    </a:lnTo>
                    <a:close/>
                    <a:moveTo>
                      <a:pt x="42652" y="108175"/>
                    </a:moveTo>
                    <a:lnTo>
                      <a:pt x="42652" y="119010"/>
                    </a:lnTo>
                    <a:lnTo>
                      <a:pt x="31890" y="119010"/>
                    </a:lnTo>
                    <a:lnTo>
                      <a:pt x="31890" y="108175"/>
                    </a:lnTo>
                    <a:close/>
                    <a:moveTo>
                      <a:pt x="53561" y="108175"/>
                    </a:moveTo>
                    <a:lnTo>
                      <a:pt x="53561" y="119010"/>
                    </a:lnTo>
                    <a:lnTo>
                      <a:pt x="42798" y="119010"/>
                    </a:lnTo>
                    <a:lnTo>
                      <a:pt x="42798" y="108175"/>
                    </a:lnTo>
                    <a:close/>
                    <a:moveTo>
                      <a:pt x="64469" y="108175"/>
                    </a:moveTo>
                    <a:lnTo>
                      <a:pt x="64469" y="119010"/>
                    </a:lnTo>
                    <a:lnTo>
                      <a:pt x="53706" y="119010"/>
                    </a:lnTo>
                    <a:lnTo>
                      <a:pt x="53706" y="108175"/>
                    </a:lnTo>
                    <a:close/>
                    <a:moveTo>
                      <a:pt x="75378" y="108175"/>
                    </a:moveTo>
                    <a:lnTo>
                      <a:pt x="75378" y="119010"/>
                    </a:lnTo>
                    <a:lnTo>
                      <a:pt x="64615" y="119010"/>
                    </a:lnTo>
                    <a:lnTo>
                      <a:pt x="64615" y="108175"/>
                    </a:lnTo>
                    <a:close/>
                    <a:moveTo>
                      <a:pt x="86286" y="108175"/>
                    </a:moveTo>
                    <a:lnTo>
                      <a:pt x="86286" y="119010"/>
                    </a:lnTo>
                    <a:lnTo>
                      <a:pt x="75523" y="119010"/>
                    </a:lnTo>
                    <a:lnTo>
                      <a:pt x="75523" y="108175"/>
                    </a:lnTo>
                    <a:close/>
                    <a:moveTo>
                      <a:pt x="97194" y="108175"/>
                    </a:moveTo>
                    <a:lnTo>
                      <a:pt x="97194" y="119010"/>
                    </a:lnTo>
                    <a:lnTo>
                      <a:pt x="86431" y="119010"/>
                    </a:lnTo>
                    <a:lnTo>
                      <a:pt x="86431" y="108175"/>
                    </a:lnTo>
                    <a:close/>
                    <a:moveTo>
                      <a:pt x="108103" y="108175"/>
                    </a:moveTo>
                    <a:lnTo>
                      <a:pt x="108103" y="119010"/>
                    </a:lnTo>
                    <a:lnTo>
                      <a:pt x="97340" y="119010"/>
                    </a:lnTo>
                    <a:lnTo>
                      <a:pt x="97340" y="108175"/>
                    </a:lnTo>
                    <a:close/>
                    <a:moveTo>
                      <a:pt x="119011" y="108175"/>
                    </a:moveTo>
                    <a:lnTo>
                      <a:pt x="119011" y="119010"/>
                    </a:lnTo>
                    <a:lnTo>
                      <a:pt x="108248" y="119010"/>
                    </a:lnTo>
                    <a:lnTo>
                      <a:pt x="108248" y="108175"/>
                    </a:lnTo>
                    <a:close/>
                    <a:moveTo>
                      <a:pt x="129919" y="108175"/>
                    </a:moveTo>
                    <a:lnTo>
                      <a:pt x="129919" y="119010"/>
                    </a:lnTo>
                    <a:lnTo>
                      <a:pt x="119156" y="119010"/>
                    </a:lnTo>
                    <a:lnTo>
                      <a:pt x="119156" y="108175"/>
                    </a:lnTo>
                    <a:close/>
                    <a:moveTo>
                      <a:pt x="140828" y="108175"/>
                    </a:moveTo>
                    <a:lnTo>
                      <a:pt x="140828" y="119010"/>
                    </a:lnTo>
                    <a:lnTo>
                      <a:pt x="130065" y="119010"/>
                    </a:lnTo>
                    <a:lnTo>
                      <a:pt x="130065" y="108175"/>
                    </a:lnTo>
                    <a:close/>
                    <a:moveTo>
                      <a:pt x="20836" y="119083"/>
                    </a:moveTo>
                    <a:lnTo>
                      <a:pt x="20836" y="124392"/>
                    </a:lnTo>
                    <a:lnTo>
                      <a:pt x="20836" y="124465"/>
                    </a:lnTo>
                    <a:lnTo>
                      <a:pt x="20836" y="124537"/>
                    </a:lnTo>
                    <a:lnTo>
                      <a:pt x="20836" y="129919"/>
                    </a:lnTo>
                    <a:lnTo>
                      <a:pt x="10073" y="129919"/>
                    </a:lnTo>
                    <a:lnTo>
                      <a:pt x="10073" y="124537"/>
                    </a:lnTo>
                    <a:lnTo>
                      <a:pt x="10073" y="124465"/>
                    </a:lnTo>
                    <a:lnTo>
                      <a:pt x="10073" y="124392"/>
                    </a:lnTo>
                    <a:lnTo>
                      <a:pt x="10073" y="119083"/>
                    </a:lnTo>
                    <a:close/>
                    <a:moveTo>
                      <a:pt x="31744" y="119083"/>
                    </a:moveTo>
                    <a:lnTo>
                      <a:pt x="31744" y="124392"/>
                    </a:lnTo>
                    <a:lnTo>
                      <a:pt x="31744" y="124465"/>
                    </a:lnTo>
                    <a:lnTo>
                      <a:pt x="31744" y="124537"/>
                    </a:lnTo>
                    <a:lnTo>
                      <a:pt x="31744" y="129919"/>
                    </a:lnTo>
                    <a:lnTo>
                      <a:pt x="20981" y="129919"/>
                    </a:lnTo>
                    <a:lnTo>
                      <a:pt x="20981" y="124537"/>
                    </a:lnTo>
                    <a:lnTo>
                      <a:pt x="20981" y="124465"/>
                    </a:lnTo>
                    <a:lnTo>
                      <a:pt x="20981" y="124392"/>
                    </a:lnTo>
                    <a:lnTo>
                      <a:pt x="20981" y="119083"/>
                    </a:lnTo>
                    <a:close/>
                    <a:moveTo>
                      <a:pt x="42652" y="119083"/>
                    </a:moveTo>
                    <a:lnTo>
                      <a:pt x="42652" y="124392"/>
                    </a:lnTo>
                    <a:lnTo>
                      <a:pt x="42652" y="124465"/>
                    </a:lnTo>
                    <a:lnTo>
                      <a:pt x="42652" y="124537"/>
                    </a:lnTo>
                    <a:lnTo>
                      <a:pt x="42652" y="129919"/>
                    </a:lnTo>
                    <a:lnTo>
                      <a:pt x="31890" y="129919"/>
                    </a:lnTo>
                    <a:lnTo>
                      <a:pt x="31890" y="124537"/>
                    </a:lnTo>
                    <a:lnTo>
                      <a:pt x="31890" y="124465"/>
                    </a:lnTo>
                    <a:lnTo>
                      <a:pt x="31890" y="124392"/>
                    </a:lnTo>
                    <a:lnTo>
                      <a:pt x="31890" y="119083"/>
                    </a:lnTo>
                    <a:close/>
                    <a:moveTo>
                      <a:pt x="53561" y="119083"/>
                    </a:moveTo>
                    <a:lnTo>
                      <a:pt x="53561" y="124392"/>
                    </a:lnTo>
                    <a:lnTo>
                      <a:pt x="53561" y="124465"/>
                    </a:lnTo>
                    <a:lnTo>
                      <a:pt x="53561" y="124537"/>
                    </a:lnTo>
                    <a:lnTo>
                      <a:pt x="53561" y="129919"/>
                    </a:lnTo>
                    <a:lnTo>
                      <a:pt x="42798" y="129919"/>
                    </a:lnTo>
                    <a:lnTo>
                      <a:pt x="42798" y="124537"/>
                    </a:lnTo>
                    <a:lnTo>
                      <a:pt x="42798" y="124465"/>
                    </a:lnTo>
                    <a:lnTo>
                      <a:pt x="42798" y="124392"/>
                    </a:lnTo>
                    <a:lnTo>
                      <a:pt x="42798" y="119083"/>
                    </a:lnTo>
                    <a:close/>
                    <a:moveTo>
                      <a:pt x="64469" y="119083"/>
                    </a:moveTo>
                    <a:lnTo>
                      <a:pt x="64469" y="124392"/>
                    </a:lnTo>
                    <a:lnTo>
                      <a:pt x="64469" y="124465"/>
                    </a:lnTo>
                    <a:lnTo>
                      <a:pt x="64469" y="124537"/>
                    </a:lnTo>
                    <a:lnTo>
                      <a:pt x="64469" y="129919"/>
                    </a:lnTo>
                    <a:lnTo>
                      <a:pt x="53706" y="129919"/>
                    </a:lnTo>
                    <a:lnTo>
                      <a:pt x="53706" y="124537"/>
                    </a:lnTo>
                    <a:lnTo>
                      <a:pt x="53706" y="124465"/>
                    </a:lnTo>
                    <a:lnTo>
                      <a:pt x="53706" y="124392"/>
                    </a:lnTo>
                    <a:lnTo>
                      <a:pt x="53706" y="119083"/>
                    </a:lnTo>
                    <a:close/>
                    <a:moveTo>
                      <a:pt x="75378" y="119083"/>
                    </a:moveTo>
                    <a:lnTo>
                      <a:pt x="75378" y="124392"/>
                    </a:lnTo>
                    <a:lnTo>
                      <a:pt x="75378" y="124465"/>
                    </a:lnTo>
                    <a:lnTo>
                      <a:pt x="75378" y="124537"/>
                    </a:lnTo>
                    <a:lnTo>
                      <a:pt x="75378" y="129919"/>
                    </a:lnTo>
                    <a:lnTo>
                      <a:pt x="64615" y="129919"/>
                    </a:lnTo>
                    <a:lnTo>
                      <a:pt x="64615" y="124537"/>
                    </a:lnTo>
                    <a:lnTo>
                      <a:pt x="64615" y="124465"/>
                    </a:lnTo>
                    <a:lnTo>
                      <a:pt x="64615" y="124392"/>
                    </a:lnTo>
                    <a:lnTo>
                      <a:pt x="64615" y="119083"/>
                    </a:lnTo>
                    <a:close/>
                    <a:moveTo>
                      <a:pt x="86286" y="119083"/>
                    </a:moveTo>
                    <a:lnTo>
                      <a:pt x="86286" y="124392"/>
                    </a:lnTo>
                    <a:lnTo>
                      <a:pt x="86286" y="124465"/>
                    </a:lnTo>
                    <a:lnTo>
                      <a:pt x="86286" y="124537"/>
                    </a:lnTo>
                    <a:lnTo>
                      <a:pt x="86286" y="129919"/>
                    </a:lnTo>
                    <a:lnTo>
                      <a:pt x="75523" y="129919"/>
                    </a:lnTo>
                    <a:lnTo>
                      <a:pt x="75523" y="124537"/>
                    </a:lnTo>
                    <a:lnTo>
                      <a:pt x="75523" y="124465"/>
                    </a:lnTo>
                    <a:lnTo>
                      <a:pt x="75523" y="124392"/>
                    </a:lnTo>
                    <a:lnTo>
                      <a:pt x="75523" y="119083"/>
                    </a:lnTo>
                    <a:close/>
                    <a:moveTo>
                      <a:pt x="97194" y="119083"/>
                    </a:moveTo>
                    <a:lnTo>
                      <a:pt x="97194" y="124392"/>
                    </a:lnTo>
                    <a:lnTo>
                      <a:pt x="97194" y="124465"/>
                    </a:lnTo>
                    <a:lnTo>
                      <a:pt x="97194" y="124537"/>
                    </a:lnTo>
                    <a:lnTo>
                      <a:pt x="97194" y="129919"/>
                    </a:lnTo>
                    <a:lnTo>
                      <a:pt x="86431" y="129919"/>
                    </a:lnTo>
                    <a:lnTo>
                      <a:pt x="86431" y="124537"/>
                    </a:lnTo>
                    <a:lnTo>
                      <a:pt x="86431" y="124465"/>
                    </a:lnTo>
                    <a:lnTo>
                      <a:pt x="86431" y="124392"/>
                    </a:lnTo>
                    <a:lnTo>
                      <a:pt x="86431" y="119083"/>
                    </a:lnTo>
                    <a:close/>
                    <a:moveTo>
                      <a:pt x="108103" y="119083"/>
                    </a:moveTo>
                    <a:lnTo>
                      <a:pt x="108103" y="124392"/>
                    </a:lnTo>
                    <a:lnTo>
                      <a:pt x="108103" y="124465"/>
                    </a:lnTo>
                    <a:lnTo>
                      <a:pt x="108103" y="124537"/>
                    </a:lnTo>
                    <a:lnTo>
                      <a:pt x="108103" y="129919"/>
                    </a:lnTo>
                    <a:lnTo>
                      <a:pt x="97340" y="129919"/>
                    </a:lnTo>
                    <a:lnTo>
                      <a:pt x="97340" y="124537"/>
                    </a:lnTo>
                    <a:lnTo>
                      <a:pt x="97340" y="124465"/>
                    </a:lnTo>
                    <a:lnTo>
                      <a:pt x="97340" y="124392"/>
                    </a:lnTo>
                    <a:lnTo>
                      <a:pt x="97340" y="119083"/>
                    </a:lnTo>
                    <a:close/>
                    <a:moveTo>
                      <a:pt x="119011" y="119083"/>
                    </a:moveTo>
                    <a:lnTo>
                      <a:pt x="119011" y="124392"/>
                    </a:lnTo>
                    <a:lnTo>
                      <a:pt x="119011" y="124465"/>
                    </a:lnTo>
                    <a:lnTo>
                      <a:pt x="119011" y="124537"/>
                    </a:lnTo>
                    <a:lnTo>
                      <a:pt x="119011" y="129919"/>
                    </a:lnTo>
                    <a:lnTo>
                      <a:pt x="108248" y="129919"/>
                    </a:lnTo>
                    <a:lnTo>
                      <a:pt x="108248" y="124537"/>
                    </a:lnTo>
                    <a:lnTo>
                      <a:pt x="108248" y="124465"/>
                    </a:lnTo>
                    <a:lnTo>
                      <a:pt x="108248" y="124392"/>
                    </a:lnTo>
                    <a:lnTo>
                      <a:pt x="108248" y="119083"/>
                    </a:lnTo>
                    <a:close/>
                    <a:moveTo>
                      <a:pt x="129919" y="119083"/>
                    </a:moveTo>
                    <a:lnTo>
                      <a:pt x="129919" y="124392"/>
                    </a:lnTo>
                    <a:lnTo>
                      <a:pt x="129919" y="124465"/>
                    </a:lnTo>
                    <a:lnTo>
                      <a:pt x="129919" y="124537"/>
                    </a:lnTo>
                    <a:lnTo>
                      <a:pt x="129919" y="129919"/>
                    </a:lnTo>
                    <a:lnTo>
                      <a:pt x="119156" y="129919"/>
                    </a:lnTo>
                    <a:lnTo>
                      <a:pt x="119156" y="124537"/>
                    </a:lnTo>
                    <a:lnTo>
                      <a:pt x="119156" y="124465"/>
                    </a:lnTo>
                    <a:lnTo>
                      <a:pt x="119156" y="124392"/>
                    </a:lnTo>
                    <a:lnTo>
                      <a:pt x="119156" y="119083"/>
                    </a:lnTo>
                    <a:close/>
                    <a:moveTo>
                      <a:pt x="140828" y="119083"/>
                    </a:moveTo>
                    <a:lnTo>
                      <a:pt x="140828" y="124392"/>
                    </a:lnTo>
                    <a:lnTo>
                      <a:pt x="140828" y="124465"/>
                    </a:lnTo>
                    <a:lnTo>
                      <a:pt x="140828" y="124537"/>
                    </a:lnTo>
                    <a:lnTo>
                      <a:pt x="140828" y="129919"/>
                    </a:lnTo>
                    <a:lnTo>
                      <a:pt x="130065" y="129919"/>
                    </a:lnTo>
                    <a:lnTo>
                      <a:pt x="130065" y="124537"/>
                    </a:lnTo>
                    <a:lnTo>
                      <a:pt x="130065" y="124465"/>
                    </a:lnTo>
                    <a:lnTo>
                      <a:pt x="130065" y="124392"/>
                    </a:lnTo>
                    <a:lnTo>
                      <a:pt x="130065" y="119083"/>
                    </a:lnTo>
                    <a:close/>
                    <a:moveTo>
                      <a:pt x="20836" y="129992"/>
                    </a:moveTo>
                    <a:lnTo>
                      <a:pt x="20836" y="140827"/>
                    </a:lnTo>
                    <a:lnTo>
                      <a:pt x="10073" y="140827"/>
                    </a:lnTo>
                    <a:lnTo>
                      <a:pt x="10073" y="129992"/>
                    </a:lnTo>
                    <a:close/>
                    <a:moveTo>
                      <a:pt x="31744" y="129992"/>
                    </a:moveTo>
                    <a:lnTo>
                      <a:pt x="31744" y="140827"/>
                    </a:lnTo>
                    <a:lnTo>
                      <a:pt x="20981" y="140827"/>
                    </a:lnTo>
                    <a:lnTo>
                      <a:pt x="20981" y="129992"/>
                    </a:lnTo>
                    <a:close/>
                    <a:moveTo>
                      <a:pt x="42652" y="129992"/>
                    </a:moveTo>
                    <a:lnTo>
                      <a:pt x="42652" y="140827"/>
                    </a:lnTo>
                    <a:lnTo>
                      <a:pt x="31890" y="140827"/>
                    </a:lnTo>
                    <a:lnTo>
                      <a:pt x="31890" y="129992"/>
                    </a:lnTo>
                    <a:close/>
                    <a:moveTo>
                      <a:pt x="53561" y="129992"/>
                    </a:moveTo>
                    <a:lnTo>
                      <a:pt x="53561" y="140827"/>
                    </a:lnTo>
                    <a:lnTo>
                      <a:pt x="42798" y="140827"/>
                    </a:lnTo>
                    <a:lnTo>
                      <a:pt x="42798" y="129992"/>
                    </a:lnTo>
                    <a:close/>
                    <a:moveTo>
                      <a:pt x="64469" y="129992"/>
                    </a:moveTo>
                    <a:lnTo>
                      <a:pt x="64469" y="140827"/>
                    </a:lnTo>
                    <a:lnTo>
                      <a:pt x="53706" y="140827"/>
                    </a:lnTo>
                    <a:lnTo>
                      <a:pt x="53706" y="129992"/>
                    </a:lnTo>
                    <a:close/>
                    <a:moveTo>
                      <a:pt x="75378" y="129992"/>
                    </a:moveTo>
                    <a:lnTo>
                      <a:pt x="75378" y="140827"/>
                    </a:lnTo>
                    <a:lnTo>
                      <a:pt x="64615" y="140827"/>
                    </a:lnTo>
                    <a:lnTo>
                      <a:pt x="64615" y="129992"/>
                    </a:lnTo>
                    <a:close/>
                    <a:moveTo>
                      <a:pt x="86286" y="129992"/>
                    </a:moveTo>
                    <a:lnTo>
                      <a:pt x="86286" y="140827"/>
                    </a:lnTo>
                    <a:lnTo>
                      <a:pt x="75523" y="140827"/>
                    </a:lnTo>
                    <a:lnTo>
                      <a:pt x="75523" y="129992"/>
                    </a:lnTo>
                    <a:close/>
                    <a:moveTo>
                      <a:pt x="97194" y="129992"/>
                    </a:moveTo>
                    <a:lnTo>
                      <a:pt x="97194" y="140827"/>
                    </a:lnTo>
                    <a:lnTo>
                      <a:pt x="86431" y="140827"/>
                    </a:lnTo>
                    <a:lnTo>
                      <a:pt x="86431" y="129992"/>
                    </a:lnTo>
                    <a:close/>
                    <a:moveTo>
                      <a:pt x="108103" y="129992"/>
                    </a:moveTo>
                    <a:lnTo>
                      <a:pt x="108103" y="140827"/>
                    </a:lnTo>
                    <a:lnTo>
                      <a:pt x="97340" y="140827"/>
                    </a:lnTo>
                    <a:lnTo>
                      <a:pt x="97340" y="129992"/>
                    </a:lnTo>
                    <a:close/>
                    <a:moveTo>
                      <a:pt x="119011" y="129992"/>
                    </a:moveTo>
                    <a:lnTo>
                      <a:pt x="119011" y="140827"/>
                    </a:lnTo>
                    <a:lnTo>
                      <a:pt x="108248" y="140827"/>
                    </a:lnTo>
                    <a:lnTo>
                      <a:pt x="108248" y="129992"/>
                    </a:lnTo>
                    <a:close/>
                    <a:moveTo>
                      <a:pt x="129919" y="129992"/>
                    </a:moveTo>
                    <a:lnTo>
                      <a:pt x="129919" y="140827"/>
                    </a:lnTo>
                    <a:lnTo>
                      <a:pt x="119156" y="140827"/>
                    </a:lnTo>
                    <a:lnTo>
                      <a:pt x="119156" y="129992"/>
                    </a:lnTo>
                    <a:close/>
                    <a:moveTo>
                      <a:pt x="140828" y="129992"/>
                    </a:moveTo>
                    <a:lnTo>
                      <a:pt x="140828" y="140827"/>
                    </a:lnTo>
                    <a:lnTo>
                      <a:pt x="130065" y="140827"/>
                    </a:lnTo>
                    <a:lnTo>
                      <a:pt x="130065" y="129992"/>
                    </a:lnTo>
                    <a:close/>
                    <a:moveTo>
                      <a:pt x="20836" y="140900"/>
                    </a:moveTo>
                    <a:lnTo>
                      <a:pt x="20836" y="146209"/>
                    </a:lnTo>
                    <a:lnTo>
                      <a:pt x="20836" y="146281"/>
                    </a:lnTo>
                    <a:lnTo>
                      <a:pt x="20836" y="146354"/>
                    </a:lnTo>
                    <a:lnTo>
                      <a:pt x="20836" y="151736"/>
                    </a:lnTo>
                    <a:lnTo>
                      <a:pt x="10073" y="151736"/>
                    </a:lnTo>
                    <a:lnTo>
                      <a:pt x="10073" y="146354"/>
                    </a:lnTo>
                    <a:lnTo>
                      <a:pt x="10073" y="146281"/>
                    </a:lnTo>
                    <a:lnTo>
                      <a:pt x="10073" y="146209"/>
                    </a:lnTo>
                    <a:lnTo>
                      <a:pt x="10073" y="140900"/>
                    </a:lnTo>
                    <a:close/>
                    <a:moveTo>
                      <a:pt x="31744" y="140900"/>
                    </a:moveTo>
                    <a:lnTo>
                      <a:pt x="31744" y="146209"/>
                    </a:lnTo>
                    <a:lnTo>
                      <a:pt x="31744" y="146281"/>
                    </a:lnTo>
                    <a:lnTo>
                      <a:pt x="31744" y="146354"/>
                    </a:lnTo>
                    <a:lnTo>
                      <a:pt x="31744" y="151736"/>
                    </a:lnTo>
                    <a:lnTo>
                      <a:pt x="20981" y="151736"/>
                    </a:lnTo>
                    <a:lnTo>
                      <a:pt x="20981" y="146354"/>
                    </a:lnTo>
                    <a:lnTo>
                      <a:pt x="20981" y="146281"/>
                    </a:lnTo>
                    <a:lnTo>
                      <a:pt x="20981" y="146209"/>
                    </a:lnTo>
                    <a:lnTo>
                      <a:pt x="20981" y="140900"/>
                    </a:lnTo>
                    <a:close/>
                    <a:moveTo>
                      <a:pt x="42652" y="140900"/>
                    </a:moveTo>
                    <a:lnTo>
                      <a:pt x="42652" y="146209"/>
                    </a:lnTo>
                    <a:lnTo>
                      <a:pt x="42652" y="146281"/>
                    </a:lnTo>
                    <a:lnTo>
                      <a:pt x="42652" y="146354"/>
                    </a:lnTo>
                    <a:lnTo>
                      <a:pt x="42652" y="151736"/>
                    </a:lnTo>
                    <a:lnTo>
                      <a:pt x="31890" y="151736"/>
                    </a:lnTo>
                    <a:lnTo>
                      <a:pt x="31890" y="146354"/>
                    </a:lnTo>
                    <a:lnTo>
                      <a:pt x="31890" y="146281"/>
                    </a:lnTo>
                    <a:lnTo>
                      <a:pt x="31890" y="146209"/>
                    </a:lnTo>
                    <a:lnTo>
                      <a:pt x="31890" y="140900"/>
                    </a:lnTo>
                    <a:close/>
                    <a:moveTo>
                      <a:pt x="53561" y="140900"/>
                    </a:moveTo>
                    <a:lnTo>
                      <a:pt x="53561" y="146209"/>
                    </a:lnTo>
                    <a:lnTo>
                      <a:pt x="53561" y="146281"/>
                    </a:lnTo>
                    <a:lnTo>
                      <a:pt x="53561" y="146354"/>
                    </a:lnTo>
                    <a:lnTo>
                      <a:pt x="53561" y="151736"/>
                    </a:lnTo>
                    <a:lnTo>
                      <a:pt x="42798" y="151736"/>
                    </a:lnTo>
                    <a:lnTo>
                      <a:pt x="42798" y="146354"/>
                    </a:lnTo>
                    <a:lnTo>
                      <a:pt x="42798" y="146281"/>
                    </a:lnTo>
                    <a:lnTo>
                      <a:pt x="42798" y="146209"/>
                    </a:lnTo>
                    <a:lnTo>
                      <a:pt x="42798" y="140900"/>
                    </a:lnTo>
                    <a:close/>
                    <a:moveTo>
                      <a:pt x="64469" y="140900"/>
                    </a:moveTo>
                    <a:lnTo>
                      <a:pt x="64469" y="146209"/>
                    </a:lnTo>
                    <a:lnTo>
                      <a:pt x="64469" y="146281"/>
                    </a:lnTo>
                    <a:lnTo>
                      <a:pt x="64469" y="146354"/>
                    </a:lnTo>
                    <a:lnTo>
                      <a:pt x="64469" y="151736"/>
                    </a:lnTo>
                    <a:lnTo>
                      <a:pt x="53706" y="151736"/>
                    </a:lnTo>
                    <a:lnTo>
                      <a:pt x="53706" y="146354"/>
                    </a:lnTo>
                    <a:lnTo>
                      <a:pt x="53706" y="146281"/>
                    </a:lnTo>
                    <a:lnTo>
                      <a:pt x="53706" y="146209"/>
                    </a:lnTo>
                    <a:lnTo>
                      <a:pt x="53706" y="140900"/>
                    </a:lnTo>
                    <a:close/>
                    <a:moveTo>
                      <a:pt x="75378" y="140900"/>
                    </a:moveTo>
                    <a:lnTo>
                      <a:pt x="75378" y="146209"/>
                    </a:lnTo>
                    <a:lnTo>
                      <a:pt x="75378" y="146281"/>
                    </a:lnTo>
                    <a:lnTo>
                      <a:pt x="75378" y="146354"/>
                    </a:lnTo>
                    <a:lnTo>
                      <a:pt x="75378" y="151736"/>
                    </a:lnTo>
                    <a:lnTo>
                      <a:pt x="64615" y="151736"/>
                    </a:lnTo>
                    <a:lnTo>
                      <a:pt x="64615" y="146354"/>
                    </a:lnTo>
                    <a:lnTo>
                      <a:pt x="64615" y="146281"/>
                    </a:lnTo>
                    <a:lnTo>
                      <a:pt x="64615" y="146209"/>
                    </a:lnTo>
                    <a:lnTo>
                      <a:pt x="64615" y="140900"/>
                    </a:lnTo>
                    <a:close/>
                    <a:moveTo>
                      <a:pt x="86286" y="140900"/>
                    </a:moveTo>
                    <a:lnTo>
                      <a:pt x="86286" y="146209"/>
                    </a:lnTo>
                    <a:lnTo>
                      <a:pt x="86286" y="146281"/>
                    </a:lnTo>
                    <a:lnTo>
                      <a:pt x="86286" y="146354"/>
                    </a:lnTo>
                    <a:lnTo>
                      <a:pt x="86286" y="151736"/>
                    </a:lnTo>
                    <a:lnTo>
                      <a:pt x="75523" y="151736"/>
                    </a:lnTo>
                    <a:lnTo>
                      <a:pt x="75523" y="146354"/>
                    </a:lnTo>
                    <a:lnTo>
                      <a:pt x="75523" y="146281"/>
                    </a:lnTo>
                    <a:lnTo>
                      <a:pt x="75523" y="146209"/>
                    </a:lnTo>
                    <a:lnTo>
                      <a:pt x="75523" y="140900"/>
                    </a:lnTo>
                    <a:close/>
                    <a:moveTo>
                      <a:pt x="97194" y="140900"/>
                    </a:moveTo>
                    <a:lnTo>
                      <a:pt x="97194" y="146209"/>
                    </a:lnTo>
                    <a:lnTo>
                      <a:pt x="97194" y="146281"/>
                    </a:lnTo>
                    <a:lnTo>
                      <a:pt x="97194" y="146354"/>
                    </a:lnTo>
                    <a:lnTo>
                      <a:pt x="97194" y="151736"/>
                    </a:lnTo>
                    <a:lnTo>
                      <a:pt x="86431" y="151736"/>
                    </a:lnTo>
                    <a:lnTo>
                      <a:pt x="86431" y="146354"/>
                    </a:lnTo>
                    <a:lnTo>
                      <a:pt x="86431" y="146281"/>
                    </a:lnTo>
                    <a:lnTo>
                      <a:pt x="86431" y="146209"/>
                    </a:lnTo>
                    <a:lnTo>
                      <a:pt x="86431" y="140900"/>
                    </a:lnTo>
                    <a:close/>
                    <a:moveTo>
                      <a:pt x="108103" y="140900"/>
                    </a:moveTo>
                    <a:lnTo>
                      <a:pt x="108103" y="146209"/>
                    </a:lnTo>
                    <a:lnTo>
                      <a:pt x="108103" y="146281"/>
                    </a:lnTo>
                    <a:lnTo>
                      <a:pt x="108103" y="146354"/>
                    </a:lnTo>
                    <a:lnTo>
                      <a:pt x="108103" y="151736"/>
                    </a:lnTo>
                    <a:lnTo>
                      <a:pt x="97340" y="151736"/>
                    </a:lnTo>
                    <a:lnTo>
                      <a:pt x="97340" y="146354"/>
                    </a:lnTo>
                    <a:lnTo>
                      <a:pt x="97340" y="146281"/>
                    </a:lnTo>
                    <a:lnTo>
                      <a:pt x="97340" y="146209"/>
                    </a:lnTo>
                    <a:lnTo>
                      <a:pt x="97340" y="140900"/>
                    </a:lnTo>
                    <a:close/>
                    <a:moveTo>
                      <a:pt x="119011" y="140900"/>
                    </a:moveTo>
                    <a:lnTo>
                      <a:pt x="119011" y="146209"/>
                    </a:lnTo>
                    <a:lnTo>
                      <a:pt x="119011" y="146281"/>
                    </a:lnTo>
                    <a:lnTo>
                      <a:pt x="119011" y="146354"/>
                    </a:lnTo>
                    <a:lnTo>
                      <a:pt x="119011" y="151736"/>
                    </a:lnTo>
                    <a:lnTo>
                      <a:pt x="108248" y="151736"/>
                    </a:lnTo>
                    <a:lnTo>
                      <a:pt x="108248" y="146354"/>
                    </a:lnTo>
                    <a:lnTo>
                      <a:pt x="108248" y="146281"/>
                    </a:lnTo>
                    <a:lnTo>
                      <a:pt x="108248" y="146209"/>
                    </a:lnTo>
                    <a:lnTo>
                      <a:pt x="108248" y="140900"/>
                    </a:lnTo>
                    <a:close/>
                    <a:moveTo>
                      <a:pt x="129919" y="140900"/>
                    </a:moveTo>
                    <a:lnTo>
                      <a:pt x="129919" y="146209"/>
                    </a:lnTo>
                    <a:lnTo>
                      <a:pt x="129919" y="146281"/>
                    </a:lnTo>
                    <a:lnTo>
                      <a:pt x="129919" y="146354"/>
                    </a:lnTo>
                    <a:lnTo>
                      <a:pt x="129919" y="151736"/>
                    </a:lnTo>
                    <a:lnTo>
                      <a:pt x="119156" y="151736"/>
                    </a:lnTo>
                    <a:lnTo>
                      <a:pt x="119156" y="146354"/>
                    </a:lnTo>
                    <a:lnTo>
                      <a:pt x="119156" y="146281"/>
                    </a:lnTo>
                    <a:lnTo>
                      <a:pt x="119156" y="146209"/>
                    </a:lnTo>
                    <a:lnTo>
                      <a:pt x="119156" y="140900"/>
                    </a:lnTo>
                    <a:close/>
                    <a:moveTo>
                      <a:pt x="140828" y="140900"/>
                    </a:moveTo>
                    <a:lnTo>
                      <a:pt x="140828" y="146209"/>
                    </a:lnTo>
                    <a:lnTo>
                      <a:pt x="140828" y="146281"/>
                    </a:lnTo>
                    <a:lnTo>
                      <a:pt x="140828" y="146354"/>
                    </a:lnTo>
                    <a:lnTo>
                      <a:pt x="140828" y="151736"/>
                    </a:lnTo>
                    <a:lnTo>
                      <a:pt x="130065" y="151736"/>
                    </a:lnTo>
                    <a:lnTo>
                      <a:pt x="130065" y="146354"/>
                    </a:lnTo>
                    <a:lnTo>
                      <a:pt x="130065" y="146281"/>
                    </a:lnTo>
                    <a:lnTo>
                      <a:pt x="130065" y="146209"/>
                    </a:lnTo>
                    <a:lnTo>
                      <a:pt x="130065" y="140900"/>
                    </a:lnTo>
                    <a:close/>
                    <a:moveTo>
                      <a:pt x="20836" y="151808"/>
                    </a:moveTo>
                    <a:lnTo>
                      <a:pt x="20836" y="162644"/>
                    </a:lnTo>
                    <a:lnTo>
                      <a:pt x="10073" y="162644"/>
                    </a:lnTo>
                    <a:lnTo>
                      <a:pt x="10073" y="151808"/>
                    </a:lnTo>
                    <a:close/>
                    <a:moveTo>
                      <a:pt x="31744" y="151808"/>
                    </a:moveTo>
                    <a:lnTo>
                      <a:pt x="31744" y="162644"/>
                    </a:lnTo>
                    <a:lnTo>
                      <a:pt x="20981" y="162644"/>
                    </a:lnTo>
                    <a:lnTo>
                      <a:pt x="20981" y="151808"/>
                    </a:lnTo>
                    <a:close/>
                    <a:moveTo>
                      <a:pt x="42652" y="151808"/>
                    </a:moveTo>
                    <a:lnTo>
                      <a:pt x="42652" y="162644"/>
                    </a:lnTo>
                    <a:lnTo>
                      <a:pt x="31890" y="162644"/>
                    </a:lnTo>
                    <a:lnTo>
                      <a:pt x="31890" y="151808"/>
                    </a:lnTo>
                    <a:close/>
                    <a:moveTo>
                      <a:pt x="53561" y="151808"/>
                    </a:moveTo>
                    <a:lnTo>
                      <a:pt x="53561" y="162644"/>
                    </a:lnTo>
                    <a:lnTo>
                      <a:pt x="42798" y="162644"/>
                    </a:lnTo>
                    <a:lnTo>
                      <a:pt x="42798" y="151808"/>
                    </a:lnTo>
                    <a:close/>
                    <a:moveTo>
                      <a:pt x="64469" y="151808"/>
                    </a:moveTo>
                    <a:lnTo>
                      <a:pt x="64469" y="162644"/>
                    </a:lnTo>
                    <a:lnTo>
                      <a:pt x="53706" y="162644"/>
                    </a:lnTo>
                    <a:lnTo>
                      <a:pt x="53706" y="151808"/>
                    </a:lnTo>
                    <a:close/>
                    <a:moveTo>
                      <a:pt x="75378" y="151808"/>
                    </a:moveTo>
                    <a:lnTo>
                      <a:pt x="75378" y="162644"/>
                    </a:lnTo>
                    <a:lnTo>
                      <a:pt x="64615" y="162644"/>
                    </a:lnTo>
                    <a:lnTo>
                      <a:pt x="64615" y="151808"/>
                    </a:lnTo>
                    <a:close/>
                    <a:moveTo>
                      <a:pt x="86286" y="151808"/>
                    </a:moveTo>
                    <a:lnTo>
                      <a:pt x="86286" y="162644"/>
                    </a:lnTo>
                    <a:lnTo>
                      <a:pt x="75523" y="162644"/>
                    </a:lnTo>
                    <a:lnTo>
                      <a:pt x="75523" y="151808"/>
                    </a:lnTo>
                    <a:close/>
                    <a:moveTo>
                      <a:pt x="97194" y="151808"/>
                    </a:moveTo>
                    <a:lnTo>
                      <a:pt x="97194" y="162644"/>
                    </a:lnTo>
                    <a:lnTo>
                      <a:pt x="86431" y="162644"/>
                    </a:lnTo>
                    <a:lnTo>
                      <a:pt x="86431" y="151808"/>
                    </a:lnTo>
                    <a:close/>
                    <a:moveTo>
                      <a:pt x="108103" y="151808"/>
                    </a:moveTo>
                    <a:lnTo>
                      <a:pt x="108103" y="162644"/>
                    </a:lnTo>
                    <a:lnTo>
                      <a:pt x="97340" y="162644"/>
                    </a:lnTo>
                    <a:lnTo>
                      <a:pt x="97340" y="151808"/>
                    </a:lnTo>
                    <a:close/>
                    <a:moveTo>
                      <a:pt x="119011" y="151808"/>
                    </a:moveTo>
                    <a:lnTo>
                      <a:pt x="119011" y="162644"/>
                    </a:lnTo>
                    <a:lnTo>
                      <a:pt x="108248" y="162644"/>
                    </a:lnTo>
                    <a:lnTo>
                      <a:pt x="108248" y="151808"/>
                    </a:lnTo>
                    <a:close/>
                    <a:moveTo>
                      <a:pt x="129919" y="151808"/>
                    </a:moveTo>
                    <a:lnTo>
                      <a:pt x="129919" y="162644"/>
                    </a:lnTo>
                    <a:lnTo>
                      <a:pt x="119156" y="162644"/>
                    </a:lnTo>
                    <a:lnTo>
                      <a:pt x="119156" y="151808"/>
                    </a:lnTo>
                    <a:close/>
                    <a:moveTo>
                      <a:pt x="140828" y="151808"/>
                    </a:moveTo>
                    <a:lnTo>
                      <a:pt x="140828" y="162644"/>
                    </a:lnTo>
                    <a:lnTo>
                      <a:pt x="130065" y="162644"/>
                    </a:lnTo>
                    <a:lnTo>
                      <a:pt x="130065" y="151808"/>
                    </a:lnTo>
                    <a:close/>
                    <a:moveTo>
                      <a:pt x="20836" y="162717"/>
                    </a:moveTo>
                    <a:lnTo>
                      <a:pt x="20836" y="168025"/>
                    </a:lnTo>
                    <a:lnTo>
                      <a:pt x="20836" y="168098"/>
                    </a:lnTo>
                    <a:lnTo>
                      <a:pt x="20836" y="168171"/>
                    </a:lnTo>
                    <a:lnTo>
                      <a:pt x="20836" y="173552"/>
                    </a:lnTo>
                    <a:lnTo>
                      <a:pt x="10073" y="173552"/>
                    </a:lnTo>
                    <a:lnTo>
                      <a:pt x="10073" y="168171"/>
                    </a:lnTo>
                    <a:lnTo>
                      <a:pt x="10073" y="168098"/>
                    </a:lnTo>
                    <a:lnTo>
                      <a:pt x="10073" y="168025"/>
                    </a:lnTo>
                    <a:lnTo>
                      <a:pt x="10073" y="162717"/>
                    </a:lnTo>
                    <a:close/>
                    <a:moveTo>
                      <a:pt x="31744" y="162717"/>
                    </a:moveTo>
                    <a:lnTo>
                      <a:pt x="31744" y="168025"/>
                    </a:lnTo>
                    <a:lnTo>
                      <a:pt x="31744" y="168098"/>
                    </a:lnTo>
                    <a:lnTo>
                      <a:pt x="31744" y="168171"/>
                    </a:lnTo>
                    <a:lnTo>
                      <a:pt x="31744" y="173552"/>
                    </a:lnTo>
                    <a:lnTo>
                      <a:pt x="20981" y="173552"/>
                    </a:lnTo>
                    <a:lnTo>
                      <a:pt x="20981" y="168171"/>
                    </a:lnTo>
                    <a:lnTo>
                      <a:pt x="20981" y="168098"/>
                    </a:lnTo>
                    <a:lnTo>
                      <a:pt x="20981" y="168025"/>
                    </a:lnTo>
                    <a:lnTo>
                      <a:pt x="20981" y="162717"/>
                    </a:lnTo>
                    <a:close/>
                    <a:moveTo>
                      <a:pt x="42652" y="162717"/>
                    </a:moveTo>
                    <a:lnTo>
                      <a:pt x="42652" y="168025"/>
                    </a:lnTo>
                    <a:lnTo>
                      <a:pt x="42652" y="168098"/>
                    </a:lnTo>
                    <a:lnTo>
                      <a:pt x="42652" y="168171"/>
                    </a:lnTo>
                    <a:lnTo>
                      <a:pt x="42652" y="173552"/>
                    </a:lnTo>
                    <a:lnTo>
                      <a:pt x="31890" y="173552"/>
                    </a:lnTo>
                    <a:lnTo>
                      <a:pt x="31890" y="168171"/>
                    </a:lnTo>
                    <a:lnTo>
                      <a:pt x="31890" y="168098"/>
                    </a:lnTo>
                    <a:lnTo>
                      <a:pt x="31890" y="168025"/>
                    </a:lnTo>
                    <a:lnTo>
                      <a:pt x="31890" y="162717"/>
                    </a:lnTo>
                    <a:close/>
                    <a:moveTo>
                      <a:pt x="53561" y="162717"/>
                    </a:moveTo>
                    <a:lnTo>
                      <a:pt x="53561" y="168025"/>
                    </a:lnTo>
                    <a:lnTo>
                      <a:pt x="53561" y="168098"/>
                    </a:lnTo>
                    <a:lnTo>
                      <a:pt x="53561" y="168171"/>
                    </a:lnTo>
                    <a:lnTo>
                      <a:pt x="53561" y="173552"/>
                    </a:lnTo>
                    <a:lnTo>
                      <a:pt x="42798" y="173552"/>
                    </a:lnTo>
                    <a:lnTo>
                      <a:pt x="42798" y="168171"/>
                    </a:lnTo>
                    <a:lnTo>
                      <a:pt x="42798" y="168098"/>
                    </a:lnTo>
                    <a:lnTo>
                      <a:pt x="42798" y="168025"/>
                    </a:lnTo>
                    <a:lnTo>
                      <a:pt x="42798" y="162717"/>
                    </a:lnTo>
                    <a:close/>
                    <a:moveTo>
                      <a:pt x="64469" y="162717"/>
                    </a:moveTo>
                    <a:lnTo>
                      <a:pt x="64469" y="168025"/>
                    </a:lnTo>
                    <a:lnTo>
                      <a:pt x="64469" y="168098"/>
                    </a:lnTo>
                    <a:lnTo>
                      <a:pt x="64469" y="168171"/>
                    </a:lnTo>
                    <a:lnTo>
                      <a:pt x="64469" y="173552"/>
                    </a:lnTo>
                    <a:lnTo>
                      <a:pt x="53706" y="173552"/>
                    </a:lnTo>
                    <a:lnTo>
                      <a:pt x="53706" y="168171"/>
                    </a:lnTo>
                    <a:lnTo>
                      <a:pt x="53706" y="168098"/>
                    </a:lnTo>
                    <a:lnTo>
                      <a:pt x="53706" y="168025"/>
                    </a:lnTo>
                    <a:lnTo>
                      <a:pt x="53706" y="162717"/>
                    </a:lnTo>
                    <a:close/>
                    <a:moveTo>
                      <a:pt x="75378" y="162717"/>
                    </a:moveTo>
                    <a:lnTo>
                      <a:pt x="75378" y="168025"/>
                    </a:lnTo>
                    <a:lnTo>
                      <a:pt x="75378" y="168098"/>
                    </a:lnTo>
                    <a:lnTo>
                      <a:pt x="75378" y="168171"/>
                    </a:lnTo>
                    <a:lnTo>
                      <a:pt x="75378" y="173552"/>
                    </a:lnTo>
                    <a:lnTo>
                      <a:pt x="64615" y="173552"/>
                    </a:lnTo>
                    <a:lnTo>
                      <a:pt x="64615" y="168171"/>
                    </a:lnTo>
                    <a:lnTo>
                      <a:pt x="64615" y="168098"/>
                    </a:lnTo>
                    <a:lnTo>
                      <a:pt x="64615" y="168025"/>
                    </a:lnTo>
                    <a:lnTo>
                      <a:pt x="64615" y="162717"/>
                    </a:lnTo>
                    <a:close/>
                    <a:moveTo>
                      <a:pt x="86286" y="162717"/>
                    </a:moveTo>
                    <a:lnTo>
                      <a:pt x="86286" y="168025"/>
                    </a:lnTo>
                    <a:lnTo>
                      <a:pt x="86286" y="168098"/>
                    </a:lnTo>
                    <a:lnTo>
                      <a:pt x="86286" y="168171"/>
                    </a:lnTo>
                    <a:lnTo>
                      <a:pt x="86286" y="173552"/>
                    </a:lnTo>
                    <a:lnTo>
                      <a:pt x="75523" y="173552"/>
                    </a:lnTo>
                    <a:lnTo>
                      <a:pt x="75523" y="168171"/>
                    </a:lnTo>
                    <a:lnTo>
                      <a:pt x="75523" y="168098"/>
                    </a:lnTo>
                    <a:lnTo>
                      <a:pt x="75523" y="168025"/>
                    </a:lnTo>
                    <a:lnTo>
                      <a:pt x="75523" y="162717"/>
                    </a:lnTo>
                    <a:close/>
                    <a:moveTo>
                      <a:pt x="97194" y="162717"/>
                    </a:moveTo>
                    <a:lnTo>
                      <a:pt x="97194" y="168025"/>
                    </a:lnTo>
                    <a:lnTo>
                      <a:pt x="97194" y="168098"/>
                    </a:lnTo>
                    <a:lnTo>
                      <a:pt x="97194" y="168171"/>
                    </a:lnTo>
                    <a:lnTo>
                      <a:pt x="97194" y="173552"/>
                    </a:lnTo>
                    <a:lnTo>
                      <a:pt x="86431" y="173552"/>
                    </a:lnTo>
                    <a:lnTo>
                      <a:pt x="86431" y="168171"/>
                    </a:lnTo>
                    <a:lnTo>
                      <a:pt x="86431" y="168098"/>
                    </a:lnTo>
                    <a:lnTo>
                      <a:pt x="86431" y="168025"/>
                    </a:lnTo>
                    <a:lnTo>
                      <a:pt x="86431" y="162717"/>
                    </a:lnTo>
                    <a:close/>
                    <a:moveTo>
                      <a:pt x="108103" y="162717"/>
                    </a:moveTo>
                    <a:lnTo>
                      <a:pt x="108103" y="168025"/>
                    </a:lnTo>
                    <a:lnTo>
                      <a:pt x="108103" y="168098"/>
                    </a:lnTo>
                    <a:lnTo>
                      <a:pt x="108103" y="168171"/>
                    </a:lnTo>
                    <a:lnTo>
                      <a:pt x="108103" y="173552"/>
                    </a:lnTo>
                    <a:lnTo>
                      <a:pt x="97340" y="173552"/>
                    </a:lnTo>
                    <a:lnTo>
                      <a:pt x="97340" y="168171"/>
                    </a:lnTo>
                    <a:lnTo>
                      <a:pt x="97340" y="168098"/>
                    </a:lnTo>
                    <a:lnTo>
                      <a:pt x="97340" y="168025"/>
                    </a:lnTo>
                    <a:lnTo>
                      <a:pt x="97340" y="162717"/>
                    </a:lnTo>
                    <a:close/>
                    <a:moveTo>
                      <a:pt x="119011" y="162717"/>
                    </a:moveTo>
                    <a:lnTo>
                      <a:pt x="119011" y="168025"/>
                    </a:lnTo>
                    <a:lnTo>
                      <a:pt x="119011" y="168098"/>
                    </a:lnTo>
                    <a:lnTo>
                      <a:pt x="119011" y="168171"/>
                    </a:lnTo>
                    <a:lnTo>
                      <a:pt x="119011" y="173552"/>
                    </a:lnTo>
                    <a:lnTo>
                      <a:pt x="108248" y="173552"/>
                    </a:lnTo>
                    <a:lnTo>
                      <a:pt x="108248" y="168171"/>
                    </a:lnTo>
                    <a:lnTo>
                      <a:pt x="108248" y="168098"/>
                    </a:lnTo>
                    <a:lnTo>
                      <a:pt x="108248" y="168025"/>
                    </a:lnTo>
                    <a:lnTo>
                      <a:pt x="108248" y="162717"/>
                    </a:lnTo>
                    <a:close/>
                    <a:moveTo>
                      <a:pt x="129919" y="162717"/>
                    </a:moveTo>
                    <a:lnTo>
                      <a:pt x="129919" y="168025"/>
                    </a:lnTo>
                    <a:lnTo>
                      <a:pt x="129919" y="168098"/>
                    </a:lnTo>
                    <a:lnTo>
                      <a:pt x="129919" y="168171"/>
                    </a:lnTo>
                    <a:lnTo>
                      <a:pt x="129919" y="173552"/>
                    </a:lnTo>
                    <a:lnTo>
                      <a:pt x="119156" y="173552"/>
                    </a:lnTo>
                    <a:lnTo>
                      <a:pt x="119156" y="168171"/>
                    </a:lnTo>
                    <a:lnTo>
                      <a:pt x="119156" y="168098"/>
                    </a:lnTo>
                    <a:lnTo>
                      <a:pt x="119156" y="168025"/>
                    </a:lnTo>
                    <a:lnTo>
                      <a:pt x="119156" y="162717"/>
                    </a:lnTo>
                    <a:close/>
                    <a:moveTo>
                      <a:pt x="140828" y="162717"/>
                    </a:moveTo>
                    <a:lnTo>
                      <a:pt x="140828" y="168025"/>
                    </a:lnTo>
                    <a:lnTo>
                      <a:pt x="140828" y="168098"/>
                    </a:lnTo>
                    <a:lnTo>
                      <a:pt x="140828" y="168171"/>
                    </a:lnTo>
                    <a:lnTo>
                      <a:pt x="140828" y="173552"/>
                    </a:lnTo>
                    <a:lnTo>
                      <a:pt x="130065" y="173552"/>
                    </a:lnTo>
                    <a:lnTo>
                      <a:pt x="130065" y="168171"/>
                    </a:lnTo>
                    <a:lnTo>
                      <a:pt x="130065" y="168098"/>
                    </a:lnTo>
                    <a:lnTo>
                      <a:pt x="130065" y="168025"/>
                    </a:lnTo>
                    <a:lnTo>
                      <a:pt x="130065" y="162717"/>
                    </a:lnTo>
                    <a:close/>
                    <a:moveTo>
                      <a:pt x="20836" y="173625"/>
                    </a:moveTo>
                    <a:lnTo>
                      <a:pt x="20836" y="184461"/>
                    </a:lnTo>
                    <a:lnTo>
                      <a:pt x="10073" y="184461"/>
                    </a:lnTo>
                    <a:lnTo>
                      <a:pt x="10073" y="173625"/>
                    </a:lnTo>
                    <a:close/>
                    <a:moveTo>
                      <a:pt x="31744" y="173625"/>
                    </a:moveTo>
                    <a:lnTo>
                      <a:pt x="31744" y="184461"/>
                    </a:lnTo>
                    <a:lnTo>
                      <a:pt x="20981" y="184461"/>
                    </a:lnTo>
                    <a:lnTo>
                      <a:pt x="20981" y="173625"/>
                    </a:lnTo>
                    <a:close/>
                    <a:moveTo>
                      <a:pt x="42652" y="173625"/>
                    </a:moveTo>
                    <a:lnTo>
                      <a:pt x="42652" y="184461"/>
                    </a:lnTo>
                    <a:lnTo>
                      <a:pt x="31890" y="184461"/>
                    </a:lnTo>
                    <a:lnTo>
                      <a:pt x="31890" y="173625"/>
                    </a:lnTo>
                    <a:close/>
                    <a:moveTo>
                      <a:pt x="53561" y="173625"/>
                    </a:moveTo>
                    <a:lnTo>
                      <a:pt x="53561" y="184461"/>
                    </a:lnTo>
                    <a:lnTo>
                      <a:pt x="42798" y="184461"/>
                    </a:lnTo>
                    <a:lnTo>
                      <a:pt x="42798" y="173625"/>
                    </a:lnTo>
                    <a:close/>
                    <a:moveTo>
                      <a:pt x="64469" y="173625"/>
                    </a:moveTo>
                    <a:lnTo>
                      <a:pt x="64469" y="184461"/>
                    </a:lnTo>
                    <a:lnTo>
                      <a:pt x="53706" y="184461"/>
                    </a:lnTo>
                    <a:lnTo>
                      <a:pt x="53706" y="173625"/>
                    </a:lnTo>
                    <a:close/>
                    <a:moveTo>
                      <a:pt x="75378" y="173625"/>
                    </a:moveTo>
                    <a:lnTo>
                      <a:pt x="75378" y="184461"/>
                    </a:lnTo>
                    <a:lnTo>
                      <a:pt x="64615" y="184461"/>
                    </a:lnTo>
                    <a:lnTo>
                      <a:pt x="64615" y="173625"/>
                    </a:lnTo>
                    <a:close/>
                    <a:moveTo>
                      <a:pt x="86286" y="173625"/>
                    </a:moveTo>
                    <a:lnTo>
                      <a:pt x="86286" y="184461"/>
                    </a:lnTo>
                    <a:lnTo>
                      <a:pt x="75523" y="184461"/>
                    </a:lnTo>
                    <a:lnTo>
                      <a:pt x="75523" y="173625"/>
                    </a:lnTo>
                    <a:close/>
                    <a:moveTo>
                      <a:pt x="97194" y="173625"/>
                    </a:moveTo>
                    <a:lnTo>
                      <a:pt x="97194" y="184461"/>
                    </a:lnTo>
                    <a:lnTo>
                      <a:pt x="86431" y="184461"/>
                    </a:lnTo>
                    <a:lnTo>
                      <a:pt x="86431" y="173625"/>
                    </a:lnTo>
                    <a:close/>
                    <a:moveTo>
                      <a:pt x="108103" y="173625"/>
                    </a:moveTo>
                    <a:lnTo>
                      <a:pt x="108103" y="184461"/>
                    </a:lnTo>
                    <a:lnTo>
                      <a:pt x="97340" y="184461"/>
                    </a:lnTo>
                    <a:lnTo>
                      <a:pt x="97340" y="173625"/>
                    </a:lnTo>
                    <a:close/>
                    <a:moveTo>
                      <a:pt x="119011" y="173625"/>
                    </a:moveTo>
                    <a:lnTo>
                      <a:pt x="119011" y="184461"/>
                    </a:lnTo>
                    <a:lnTo>
                      <a:pt x="108248" y="184461"/>
                    </a:lnTo>
                    <a:lnTo>
                      <a:pt x="108248" y="173625"/>
                    </a:lnTo>
                    <a:close/>
                    <a:moveTo>
                      <a:pt x="129919" y="173625"/>
                    </a:moveTo>
                    <a:lnTo>
                      <a:pt x="129919" y="184461"/>
                    </a:lnTo>
                    <a:lnTo>
                      <a:pt x="119156" y="184461"/>
                    </a:lnTo>
                    <a:lnTo>
                      <a:pt x="119156" y="173625"/>
                    </a:lnTo>
                    <a:close/>
                    <a:moveTo>
                      <a:pt x="140828" y="173625"/>
                    </a:moveTo>
                    <a:lnTo>
                      <a:pt x="140828" y="184461"/>
                    </a:lnTo>
                    <a:lnTo>
                      <a:pt x="130065" y="184461"/>
                    </a:lnTo>
                    <a:lnTo>
                      <a:pt x="130065" y="173625"/>
                    </a:lnTo>
                    <a:close/>
                    <a:moveTo>
                      <a:pt x="20836" y="184533"/>
                    </a:moveTo>
                    <a:lnTo>
                      <a:pt x="20836" y="189842"/>
                    </a:lnTo>
                    <a:lnTo>
                      <a:pt x="20836" y="189915"/>
                    </a:lnTo>
                    <a:lnTo>
                      <a:pt x="20836" y="189988"/>
                    </a:lnTo>
                    <a:lnTo>
                      <a:pt x="20836" y="195369"/>
                    </a:lnTo>
                    <a:lnTo>
                      <a:pt x="10073" y="195369"/>
                    </a:lnTo>
                    <a:lnTo>
                      <a:pt x="10073" y="189988"/>
                    </a:lnTo>
                    <a:lnTo>
                      <a:pt x="10073" y="189915"/>
                    </a:lnTo>
                    <a:lnTo>
                      <a:pt x="10073" y="189842"/>
                    </a:lnTo>
                    <a:lnTo>
                      <a:pt x="10073" y="184533"/>
                    </a:lnTo>
                    <a:close/>
                    <a:moveTo>
                      <a:pt x="31744" y="184533"/>
                    </a:moveTo>
                    <a:lnTo>
                      <a:pt x="31744" y="189842"/>
                    </a:lnTo>
                    <a:lnTo>
                      <a:pt x="31744" y="189915"/>
                    </a:lnTo>
                    <a:lnTo>
                      <a:pt x="31744" y="189988"/>
                    </a:lnTo>
                    <a:lnTo>
                      <a:pt x="31744" y="195369"/>
                    </a:lnTo>
                    <a:lnTo>
                      <a:pt x="20981" y="195369"/>
                    </a:lnTo>
                    <a:lnTo>
                      <a:pt x="20981" y="189988"/>
                    </a:lnTo>
                    <a:lnTo>
                      <a:pt x="20981" y="189915"/>
                    </a:lnTo>
                    <a:lnTo>
                      <a:pt x="20981" y="189842"/>
                    </a:lnTo>
                    <a:lnTo>
                      <a:pt x="20981" y="184533"/>
                    </a:lnTo>
                    <a:close/>
                    <a:moveTo>
                      <a:pt x="42652" y="184533"/>
                    </a:moveTo>
                    <a:lnTo>
                      <a:pt x="42652" y="189842"/>
                    </a:lnTo>
                    <a:lnTo>
                      <a:pt x="42652" y="189915"/>
                    </a:lnTo>
                    <a:lnTo>
                      <a:pt x="42652" y="189988"/>
                    </a:lnTo>
                    <a:lnTo>
                      <a:pt x="42652" y="195369"/>
                    </a:lnTo>
                    <a:lnTo>
                      <a:pt x="31890" y="195369"/>
                    </a:lnTo>
                    <a:lnTo>
                      <a:pt x="31890" y="189988"/>
                    </a:lnTo>
                    <a:lnTo>
                      <a:pt x="31890" y="189915"/>
                    </a:lnTo>
                    <a:lnTo>
                      <a:pt x="31890" y="189842"/>
                    </a:lnTo>
                    <a:lnTo>
                      <a:pt x="31890" y="184533"/>
                    </a:lnTo>
                    <a:close/>
                    <a:moveTo>
                      <a:pt x="53561" y="184533"/>
                    </a:moveTo>
                    <a:lnTo>
                      <a:pt x="53561" y="189842"/>
                    </a:lnTo>
                    <a:lnTo>
                      <a:pt x="53561" y="189915"/>
                    </a:lnTo>
                    <a:lnTo>
                      <a:pt x="53561" y="189988"/>
                    </a:lnTo>
                    <a:lnTo>
                      <a:pt x="53561" y="195369"/>
                    </a:lnTo>
                    <a:lnTo>
                      <a:pt x="42798" y="195369"/>
                    </a:lnTo>
                    <a:lnTo>
                      <a:pt x="42798" y="189988"/>
                    </a:lnTo>
                    <a:lnTo>
                      <a:pt x="42798" y="189915"/>
                    </a:lnTo>
                    <a:lnTo>
                      <a:pt x="42798" y="189842"/>
                    </a:lnTo>
                    <a:lnTo>
                      <a:pt x="42798" y="184533"/>
                    </a:lnTo>
                    <a:close/>
                    <a:moveTo>
                      <a:pt x="64469" y="184533"/>
                    </a:moveTo>
                    <a:lnTo>
                      <a:pt x="64469" y="189842"/>
                    </a:lnTo>
                    <a:lnTo>
                      <a:pt x="64469" y="189915"/>
                    </a:lnTo>
                    <a:lnTo>
                      <a:pt x="64469" y="189988"/>
                    </a:lnTo>
                    <a:lnTo>
                      <a:pt x="64469" y="195369"/>
                    </a:lnTo>
                    <a:lnTo>
                      <a:pt x="53706" y="195369"/>
                    </a:lnTo>
                    <a:lnTo>
                      <a:pt x="53706" y="189988"/>
                    </a:lnTo>
                    <a:lnTo>
                      <a:pt x="53706" y="189915"/>
                    </a:lnTo>
                    <a:lnTo>
                      <a:pt x="53706" y="189842"/>
                    </a:lnTo>
                    <a:lnTo>
                      <a:pt x="53706" y="184533"/>
                    </a:lnTo>
                    <a:close/>
                    <a:moveTo>
                      <a:pt x="75378" y="184533"/>
                    </a:moveTo>
                    <a:lnTo>
                      <a:pt x="75378" y="189842"/>
                    </a:lnTo>
                    <a:lnTo>
                      <a:pt x="75378" y="189915"/>
                    </a:lnTo>
                    <a:lnTo>
                      <a:pt x="75378" y="189988"/>
                    </a:lnTo>
                    <a:lnTo>
                      <a:pt x="75378" y="195369"/>
                    </a:lnTo>
                    <a:lnTo>
                      <a:pt x="64615" y="195369"/>
                    </a:lnTo>
                    <a:lnTo>
                      <a:pt x="64615" y="189988"/>
                    </a:lnTo>
                    <a:lnTo>
                      <a:pt x="64615" y="189915"/>
                    </a:lnTo>
                    <a:lnTo>
                      <a:pt x="64615" y="189842"/>
                    </a:lnTo>
                    <a:lnTo>
                      <a:pt x="64615" y="184533"/>
                    </a:lnTo>
                    <a:close/>
                    <a:moveTo>
                      <a:pt x="86286" y="184533"/>
                    </a:moveTo>
                    <a:lnTo>
                      <a:pt x="86286" y="189842"/>
                    </a:lnTo>
                    <a:lnTo>
                      <a:pt x="86286" y="189915"/>
                    </a:lnTo>
                    <a:lnTo>
                      <a:pt x="86286" y="189988"/>
                    </a:lnTo>
                    <a:lnTo>
                      <a:pt x="86286" y="195369"/>
                    </a:lnTo>
                    <a:lnTo>
                      <a:pt x="75523" y="195369"/>
                    </a:lnTo>
                    <a:lnTo>
                      <a:pt x="75523" y="189988"/>
                    </a:lnTo>
                    <a:lnTo>
                      <a:pt x="75523" y="189915"/>
                    </a:lnTo>
                    <a:lnTo>
                      <a:pt x="75523" y="189842"/>
                    </a:lnTo>
                    <a:lnTo>
                      <a:pt x="75523" y="184533"/>
                    </a:lnTo>
                    <a:close/>
                    <a:moveTo>
                      <a:pt x="97194" y="184533"/>
                    </a:moveTo>
                    <a:lnTo>
                      <a:pt x="97194" y="189842"/>
                    </a:lnTo>
                    <a:lnTo>
                      <a:pt x="97194" y="189915"/>
                    </a:lnTo>
                    <a:lnTo>
                      <a:pt x="97194" y="189988"/>
                    </a:lnTo>
                    <a:lnTo>
                      <a:pt x="97194" y="195369"/>
                    </a:lnTo>
                    <a:lnTo>
                      <a:pt x="86431" y="195369"/>
                    </a:lnTo>
                    <a:lnTo>
                      <a:pt x="86431" y="189988"/>
                    </a:lnTo>
                    <a:lnTo>
                      <a:pt x="86431" y="189915"/>
                    </a:lnTo>
                    <a:lnTo>
                      <a:pt x="86431" y="189842"/>
                    </a:lnTo>
                    <a:lnTo>
                      <a:pt x="86431" y="184533"/>
                    </a:lnTo>
                    <a:close/>
                    <a:moveTo>
                      <a:pt x="108103" y="184533"/>
                    </a:moveTo>
                    <a:lnTo>
                      <a:pt x="108103" y="189842"/>
                    </a:lnTo>
                    <a:lnTo>
                      <a:pt x="108103" y="189915"/>
                    </a:lnTo>
                    <a:lnTo>
                      <a:pt x="108103" y="189988"/>
                    </a:lnTo>
                    <a:lnTo>
                      <a:pt x="108103" y="195369"/>
                    </a:lnTo>
                    <a:lnTo>
                      <a:pt x="97340" y="195369"/>
                    </a:lnTo>
                    <a:lnTo>
                      <a:pt x="97340" y="189988"/>
                    </a:lnTo>
                    <a:lnTo>
                      <a:pt x="97340" y="189915"/>
                    </a:lnTo>
                    <a:lnTo>
                      <a:pt x="97340" y="189842"/>
                    </a:lnTo>
                    <a:lnTo>
                      <a:pt x="97340" y="184533"/>
                    </a:lnTo>
                    <a:close/>
                    <a:moveTo>
                      <a:pt x="119011" y="184533"/>
                    </a:moveTo>
                    <a:lnTo>
                      <a:pt x="119011" y="189842"/>
                    </a:lnTo>
                    <a:lnTo>
                      <a:pt x="119011" y="189915"/>
                    </a:lnTo>
                    <a:lnTo>
                      <a:pt x="119011" y="189988"/>
                    </a:lnTo>
                    <a:lnTo>
                      <a:pt x="119011" y="195369"/>
                    </a:lnTo>
                    <a:lnTo>
                      <a:pt x="108248" y="195369"/>
                    </a:lnTo>
                    <a:lnTo>
                      <a:pt x="108248" y="189988"/>
                    </a:lnTo>
                    <a:lnTo>
                      <a:pt x="108248" y="189915"/>
                    </a:lnTo>
                    <a:lnTo>
                      <a:pt x="108248" y="189842"/>
                    </a:lnTo>
                    <a:lnTo>
                      <a:pt x="108248" y="184533"/>
                    </a:lnTo>
                    <a:close/>
                    <a:moveTo>
                      <a:pt x="129919" y="184533"/>
                    </a:moveTo>
                    <a:lnTo>
                      <a:pt x="129919" y="189842"/>
                    </a:lnTo>
                    <a:lnTo>
                      <a:pt x="129919" y="189915"/>
                    </a:lnTo>
                    <a:lnTo>
                      <a:pt x="129919" y="189988"/>
                    </a:lnTo>
                    <a:lnTo>
                      <a:pt x="129919" y="195369"/>
                    </a:lnTo>
                    <a:lnTo>
                      <a:pt x="119156" y="195369"/>
                    </a:lnTo>
                    <a:lnTo>
                      <a:pt x="119156" y="189988"/>
                    </a:lnTo>
                    <a:lnTo>
                      <a:pt x="119156" y="189915"/>
                    </a:lnTo>
                    <a:lnTo>
                      <a:pt x="119156" y="189842"/>
                    </a:lnTo>
                    <a:lnTo>
                      <a:pt x="119156" y="184533"/>
                    </a:lnTo>
                    <a:close/>
                    <a:moveTo>
                      <a:pt x="140828" y="184533"/>
                    </a:moveTo>
                    <a:lnTo>
                      <a:pt x="140828" y="189842"/>
                    </a:lnTo>
                    <a:lnTo>
                      <a:pt x="140828" y="189915"/>
                    </a:lnTo>
                    <a:lnTo>
                      <a:pt x="140828" y="189988"/>
                    </a:lnTo>
                    <a:lnTo>
                      <a:pt x="140828" y="195369"/>
                    </a:lnTo>
                    <a:lnTo>
                      <a:pt x="130065" y="195369"/>
                    </a:lnTo>
                    <a:lnTo>
                      <a:pt x="130065" y="189988"/>
                    </a:lnTo>
                    <a:lnTo>
                      <a:pt x="130065" y="189915"/>
                    </a:lnTo>
                    <a:lnTo>
                      <a:pt x="130065" y="189842"/>
                    </a:lnTo>
                    <a:lnTo>
                      <a:pt x="130065" y="184533"/>
                    </a:lnTo>
                    <a:close/>
                    <a:moveTo>
                      <a:pt x="20836" y="195442"/>
                    </a:moveTo>
                    <a:lnTo>
                      <a:pt x="20836" y="206277"/>
                    </a:lnTo>
                    <a:lnTo>
                      <a:pt x="10073" y="206277"/>
                    </a:lnTo>
                    <a:lnTo>
                      <a:pt x="10073" y="195442"/>
                    </a:lnTo>
                    <a:close/>
                    <a:moveTo>
                      <a:pt x="31744" y="195442"/>
                    </a:moveTo>
                    <a:lnTo>
                      <a:pt x="31744" y="206277"/>
                    </a:lnTo>
                    <a:lnTo>
                      <a:pt x="20981" y="206277"/>
                    </a:lnTo>
                    <a:lnTo>
                      <a:pt x="20981" y="195442"/>
                    </a:lnTo>
                    <a:close/>
                    <a:moveTo>
                      <a:pt x="42652" y="195442"/>
                    </a:moveTo>
                    <a:lnTo>
                      <a:pt x="42652" y="206277"/>
                    </a:lnTo>
                    <a:lnTo>
                      <a:pt x="31890" y="206277"/>
                    </a:lnTo>
                    <a:lnTo>
                      <a:pt x="31890" y="195442"/>
                    </a:lnTo>
                    <a:close/>
                    <a:moveTo>
                      <a:pt x="53561" y="195442"/>
                    </a:moveTo>
                    <a:lnTo>
                      <a:pt x="53561" y="206277"/>
                    </a:lnTo>
                    <a:lnTo>
                      <a:pt x="42798" y="206277"/>
                    </a:lnTo>
                    <a:lnTo>
                      <a:pt x="42798" y="195442"/>
                    </a:lnTo>
                    <a:close/>
                    <a:moveTo>
                      <a:pt x="64469" y="195442"/>
                    </a:moveTo>
                    <a:lnTo>
                      <a:pt x="64469" y="206277"/>
                    </a:lnTo>
                    <a:lnTo>
                      <a:pt x="53706" y="206277"/>
                    </a:lnTo>
                    <a:lnTo>
                      <a:pt x="53706" y="195442"/>
                    </a:lnTo>
                    <a:close/>
                    <a:moveTo>
                      <a:pt x="75378" y="195442"/>
                    </a:moveTo>
                    <a:lnTo>
                      <a:pt x="75378" y="206277"/>
                    </a:lnTo>
                    <a:lnTo>
                      <a:pt x="64615" y="206277"/>
                    </a:lnTo>
                    <a:lnTo>
                      <a:pt x="64615" y="195442"/>
                    </a:lnTo>
                    <a:close/>
                    <a:moveTo>
                      <a:pt x="86286" y="195442"/>
                    </a:moveTo>
                    <a:lnTo>
                      <a:pt x="86286" y="206277"/>
                    </a:lnTo>
                    <a:lnTo>
                      <a:pt x="75523" y="206277"/>
                    </a:lnTo>
                    <a:lnTo>
                      <a:pt x="75523" y="195442"/>
                    </a:lnTo>
                    <a:close/>
                    <a:moveTo>
                      <a:pt x="97194" y="195442"/>
                    </a:moveTo>
                    <a:lnTo>
                      <a:pt x="97194" y="206277"/>
                    </a:lnTo>
                    <a:lnTo>
                      <a:pt x="86431" y="206277"/>
                    </a:lnTo>
                    <a:lnTo>
                      <a:pt x="86431" y="195442"/>
                    </a:lnTo>
                    <a:close/>
                    <a:moveTo>
                      <a:pt x="108103" y="195442"/>
                    </a:moveTo>
                    <a:lnTo>
                      <a:pt x="108103" y="206277"/>
                    </a:lnTo>
                    <a:lnTo>
                      <a:pt x="97340" y="206277"/>
                    </a:lnTo>
                    <a:lnTo>
                      <a:pt x="97340" y="195442"/>
                    </a:lnTo>
                    <a:close/>
                    <a:moveTo>
                      <a:pt x="119011" y="195442"/>
                    </a:moveTo>
                    <a:lnTo>
                      <a:pt x="119011" y="206277"/>
                    </a:lnTo>
                    <a:lnTo>
                      <a:pt x="108248" y="206277"/>
                    </a:lnTo>
                    <a:lnTo>
                      <a:pt x="108248" y="195442"/>
                    </a:lnTo>
                    <a:close/>
                    <a:moveTo>
                      <a:pt x="129919" y="195442"/>
                    </a:moveTo>
                    <a:lnTo>
                      <a:pt x="129919" y="206277"/>
                    </a:lnTo>
                    <a:lnTo>
                      <a:pt x="119156" y="206277"/>
                    </a:lnTo>
                    <a:lnTo>
                      <a:pt x="119156" y="195442"/>
                    </a:lnTo>
                    <a:close/>
                    <a:moveTo>
                      <a:pt x="140828" y="195442"/>
                    </a:moveTo>
                    <a:lnTo>
                      <a:pt x="140828" y="206277"/>
                    </a:lnTo>
                    <a:lnTo>
                      <a:pt x="130065" y="206277"/>
                    </a:lnTo>
                    <a:lnTo>
                      <a:pt x="130065" y="195442"/>
                    </a:lnTo>
                    <a:close/>
                    <a:moveTo>
                      <a:pt x="9927" y="0"/>
                    </a:moveTo>
                    <a:lnTo>
                      <a:pt x="9927" y="9927"/>
                    </a:lnTo>
                    <a:lnTo>
                      <a:pt x="1" y="9927"/>
                    </a:lnTo>
                    <a:lnTo>
                      <a:pt x="1" y="9999"/>
                    </a:lnTo>
                    <a:lnTo>
                      <a:pt x="9927" y="9999"/>
                    </a:lnTo>
                    <a:lnTo>
                      <a:pt x="9927" y="15308"/>
                    </a:lnTo>
                    <a:lnTo>
                      <a:pt x="9927" y="15381"/>
                    </a:lnTo>
                    <a:lnTo>
                      <a:pt x="9927" y="15454"/>
                    </a:lnTo>
                    <a:lnTo>
                      <a:pt x="9927" y="20835"/>
                    </a:lnTo>
                    <a:lnTo>
                      <a:pt x="1" y="20835"/>
                    </a:lnTo>
                    <a:lnTo>
                      <a:pt x="1" y="20908"/>
                    </a:lnTo>
                    <a:lnTo>
                      <a:pt x="9927" y="20908"/>
                    </a:lnTo>
                    <a:lnTo>
                      <a:pt x="9927" y="31743"/>
                    </a:lnTo>
                    <a:lnTo>
                      <a:pt x="1" y="31743"/>
                    </a:lnTo>
                    <a:lnTo>
                      <a:pt x="1" y="31816"/>
                    </a:lnTo>
                    <a:lnTo>
                      <a:pt x="9927" y="31816"/>
                    </a:lnTo>
                    <a:lnTo>
                      <a:pt x="9927" y="37125"/>
                    </a:lnTo>
                    <a:lnTo>
                      <a:pt x="9927" y="37198"/>
                    </a:lnTo>
                    <a:lnTo>
                      <a:pt x="9927" y="37270"/>
                    </a:lnTo>
                    <a:lnTo>
                      <a:pt x="9927" y="42652"/>
                    </a:lnTo>
                    <a:lnTo>
                      <a:pt x="1" y="42652"/>
                    </a:lnTo>
                    <a:lnTo>
                      <a:pt x="1" y="42724"/>
                    </a:lnTo>
                    <a:lnTo>
                      <a:pt x="9927" y="42724"/>
                    </a:lnTo>
                    <a:lnTo>
                      <a:pt x="9927" y="53560"/>
                    </a:lnTo>
                    <a:lnTo>
                      <a:pt x="1" y="53560"/>
                    </a:lnTo>
                    <a:lnTo>
                      <a:pt x="1" y="53633"/>
                    </a:lnTo>
                    <a:lnTo>
                      <a:pt x="9927" y="53633"/>
                    </a:lnTo>
                    <a:lnTo>
                      <a:pt x="9927" y="58942"/>
                    </a:lnTo>
                    <a:lnTo>
                      <a:pt x="9927" y="59014"/>
                    </a:lnTo>
                    <a:lnTo>
                      <a:pt x="9927" y="59087"/>
                    </a:lnTo>
                    <a:lnTo>
                      <a:pt x="9927" y="64469"/>
                    </a:lnTo>
                    <a:lnTo>
                      <a:pt x="1" y="64469"/>
                    </a:lnTo>
                    <a:lnTo>
                      <a:pt x="1" y="64541"/>
                    </a:lnTo>
                    <a:lnTo>
                      <a:pt x="9927" y="64541"/>
                    </a:lnTo>
                    <a:lnTo>
                      <a:pt x="9927" y="75377"/>
                    </a:lnTo>
                    <a:lnTo>
                      <a:pt x="1" y="75377"/>
                    </a:lnTo>
                    <a:lnTo>
                      <a:pt x="1" y="75450"/>
                    </a:lnTo>
                    <a:lnTo>
                      <a:pt x="9927" y="75450"/>
                    </a:lnTo>
                    <a:lnTo>
                      <a:pt x="9927" y="80758"/>
                    </a:lnTo>
                    <a:lnTo>
                      <a:pt x="9927" y="80831"/>
                    </a:lnTo>
                    <a:lnTo>
                      <a:pt x="9927" y="80904"/>
                    </a:lnTo>
                    <a:lnTo>
                      <a:pt x="9927" y="86285"/>
                    </a:lnTo>
                    <a:lnTo>
                      <a:pt x="1" y="86285"/>
                    </a:lnTo>
                    <a:lnTo>
                      <a:pt x="1" y="86358"/>
                    </a:lnTo>
                    <a:lnTo>
                      <a:pt x="9927" y="86358"/>
                    </a:lnTo>
                    <a:lnTo>
                      <a:pt x="9927" y="97194"/>
                    </a:lnTo>
                    <a:lnTo>
                      <a:pt x="1" y="97194"/>
                    </a:lnTo>
                    <a:lnTo>
                      <a:pt x="1" y="97266"/>
                    </a:lnTo>
                    <a:lnTo>
                      <a:pt x="9927" y="97266"/>
                    </a:lnTo>
                    <a:lnTo>
                      <a:pt x="9927" y="102575"/>
                    </a:lnTo>
                    <a:lnTo>
                      <a:pt x="9927" y="102648"/>
                    </a:lnTo>
                    <a:lnTo>
                      <a:pt x="9927" y="102721"/>
                    </a:lnTo>
                    <a:lnTo>
                      <a:pt x="9927" y="108102"/>
                    </a:lnTo>
                    <a:lnTo>
                      <a:pt x="1" y="108102"/>
                    </a:lnTo>
                    <a:lnTo>
                      <a:pt x="1" y="108175"/>
                    </a:lnTo>
                    <a:lnTo>
                      <a:pt x="9927" y="108175"/>
                    </a:lnTo>
                    <a:lnTo>
                      <a:pt x="9927" y="119010"/>
                    </a:lnTo>
                    <a:lnTo>
                      <a:pt x="1" y="119010"/>
                    </a:lnTo>
                    <a:lnTo>
                      <a:pt x="1" y="119083"/>
                    </a:lnTo>
                    <a:lnTo>
                      <a:pt x="9927" y="119083"/>
                    </a:lnTo>
                    <a:lnTo>
                      <a:pt x="9927" y="124392"/>
                    </a:lnTo>
                    <a:lnTo>
                      <a:pt x="9927" y="124465"/>
                    </a:lnTo>
                    <a:lnTo>
                      <a:pt x="9927" y="124537"/>
                    </a:lnTo>
                    <a:lnTo>
                      <a:pt x="9927" y="129919"/>
                    </a:lnTo>
                    <a:lnTo>
                      <a:pt x="1" y="129919"/>
                    </a:lnTo>
                    <a:lnTo>
                      <a:pt x="1" y="129992"/>
                    </a:lnTo>
                    <a:lnTo>
                      <a:pt x="9927" y="129992"/>
                    </a:lnTo>
                    <a:lnTo>
                      <a:pt x="9927" y="140827"/>
                    </a:lnTo>
                    <a:lnTo>
                      <a:pt x="1" y="140827"/>
                    </a:lnTo>
                    <a:lnTo>
                      <a:pt x="1" y="140900"/>
                    </a:lnTo>
                    <a:lnTo>
                      <a:pt x="9927" y="140900"/>
                    </a:lnTo>
                    <a:lnTo>
                      <a:pt x="9927" y="146209"/>
                    </a:lnTo>
                    <a:lnTo>
                      <a:pt x="9927" y="146281"/>
                    </a:lnTo>
                    <a:lnTo>
                      <a:pt x="9927" y="146354"/>
                    </a:lnTo>
                    <a:lnTo>
                      <a:pt x="9927" y="151736"/>
                    </a:lnTo>
                    <a:lnTo>
                      <a:pt x="1" y="151736"/>
                    </a:lnTo>
                    <a:lnTo>
                      <a:pt x="1" y="151808"/>
                    </a:lnTo>
                    <a:lnTo>
                      <a:pt x="9927" y="151808"/>
                    </a:lnTo>
                    <a:lnTo>
                      <a:pt x="9927" y="162644"/>
                    </a:lnTo>
                    <a:lnTo>
                      <a:pt x="1" y="162644"/>
                    </a:lnTo>
                    <a:lnTo>
                      <a:pt x="1" y="162717"/>
                    </a:lnTo>
                    <a:lnTo>
                      <a:pt x="9927" y="162717"/>
                    </a:lnTo>
                    <a:lnTo>
                      <a:pt x="9927" y="168025"/>
                    </a:lnTo>
                    <a:lnTo>
                      <a:pt x="9927" y="168098"/>
                    </a:lnTo>
                    <a:lnTo>
                      <a:pt x="9927" y="168171"/>
                    </a:lnTo>
                    <a:lnTo>
                      <a:pt x="9927" y="173552"/>
                    </a:lnTo>
                    <a:lnTo>
                      <a:pt x="1" y="173552"/>
                    </a:lnTo>
                    <a:lnTo>
                      <a:pt x="1" y="173625"/>
                    </a:lnTo>
                    <a:lnTo>
                      <a:pt x="9927" y="173625"/>
                    </a:lnTo>
                    <a:lnTo>
                      <a:pt x="9927" y="184461"/>
                    </a:lnTo>
                    <a:lnTo>
                      <a:pt x="1" y="184461"/>
                    </a:lnTo>
                    <a:lnTo>
                      <a:pt x="1" y="184533"/>
                    </a:lnTo>
                    <a:lnTo>
                      <a:pt x="9927" y="184533"/>
                    </a:lnTo>
                    <a:lnTo>
                      <a:pt x="9927" y="189842"/>
                    </a:lnTo>
                    <a:lnTo>
                      <a:pt x="9927" y="189915"/>
                    </a:lnTo>
                    <a:lnTo>
                      <a:pt x="9927" y="189988"/>
                    </a:lnTo>
                    <a:lnTo>
                      <a:pt x="9927" y="195369"/>
                    </a:lnTo>
                    <a:lnTo>
                      <a:pt x="1" y="195369"/>
                    </a:lnTo>
                    <a:lnTo>
                      <a:pt x="1" y="195442"/>
                    </a:lnTo>
                    <a:lnTo>
                      <a:pt x="9927" y="195442"/>
                    </a:lnTo>
                    <a:lnTo>
                      <a:pt x="9927" y="206277"/>
                    </a:lnTo>
                    <a:lnTo>
                      <a:pt x="1" y="206277"/>
                    </a:lnTo>
                    <a:lnTo>
                      <a:pt x="1" y="206350"/>
                    </a:lnTo>
                    <a:lnTo>
                      <a:pt x="9927" y="206350"/>
                    </a:lnTo>
                    <a:lnTo>
                      <a:pt x="9927" y="209532"/>
                    </a:lnTo>
                    <a:lnTo>
                      <a:pt x="10073" y="209532"/>
                    </a:lnTo>
                    <a:lnTo>
                      <a:pt x="10073" y="206350"/>
                    </a:lnTo>
                    <a:lnTo>
                      <a:pt x="20836" y="206350"/>
                    </a:lnTo>
                    <a:lnTo>
                      <a:pt x="20836" y="209532"/>
                    </a:lnTo>
                    <a:lnTo>
                      <a:pt x="20981" y="209532"/>
                    </a:lnTo>
                    <a:lnTo>
                      <a:pt x="20981" y="206350"/>
                    </a:lnTo>
                    <a:lnTo>
                      <a:pt x="31744" y="206350"/>
                    </a:lnTo>
                    <a:lnTo>
                      <a:pt x="31744" y="209532"/>
                    </a:lnTo>
                    <a:lnTo>
                      <a:pt x="31890" y="209532"/>
                    </a:lnTo>
                    <a:lnTo>
                      <a:pt x="31890" y="206350"/>
                    </a:lnTo>
                    <a:lnTo>
                      <a:pt x="42652" y="206350"/>
                    </a:lnTo>
                    <a:lnTo>
                      <a:pt x="42652" y="209532"/>
                    </a:lnTo>
                    <a:lnTo>
                      <a:pt x="42798" y="209532"/>
                    </a:lnTo>
                    <a:lnTo>
                      <a:pt x="42798" y="206350"/>
                    </a:lnTo>
                    <a:lnTo>
                      <a:pt x="53561" y="206350"/>
                    </a:lnTo>
                    <a:lnTo>
                      <a:pt x="53561" y="209532"/>
                    </a:lnTo>
                    <a:lnTo>
                      <a:pt x="53706" y="209532"/>
                    </a:lnTo>
                    <a:lnTo>
                      <a:pt x="53706" y="206350"/>
                    </a:lnTo>
                    <a:lnTo>
                      <a:pt x="64469" y="206350"/>
                    </a:lnTo>
                    <a:lnTo>
                      <a:pt x="64469" y="209532"/>
                    </a:lnTo>
                    <a:lnTo>
                      <a:pt x="64615" y="209532"/>
                    </a:lnTo>
                    <a:lnTo>
                      <a:pt x="64615" y="206350"/>
                    </a:lnTo>
                    <a:lnTo>
                      <a:pt x="75378" y="206350"/>
                    </a:lnTo>
                    <a:lnTo>
                      <a:pt x="75378" y="209532"/>
                    </a:lnTo>
                    <a:lnTo>
                      <a:pt x="75523" y="209532"/>
                    </a:lnTo>
                    <a:lnTo>
                      <a:pt x="75523" y="206350"/>
                    </a:lnTo>
                    <a:lnTo>
                      <a:pt x="86286" y="206350"/>
                    </a:lnTo>
                    <a:lnTo>
                      <a:pt x="86286" y="209532"/>
                    </a:lnTo>
                    <a:lnTo>
                      <a:pt x="86431" y="209532"/>
                    </a:lnTo>
                    <a:lnTo>
                      <a:pt x="86431" y="206350"/>
                    </a:lnTo>
                    <a:lnTo>
                      <a:pt x="97194" y="206350"/>
                    </a:lnTo>
                    <a:lnTo>
                      <a:pt x="97194" y="209532"/>
                    </a:lnTo>
                    <a:lnTo>
                      <a:pt x="97340" y="209532"/>
                    </a:lnTo>
                    <a:lnTo>
                      <a:pt x="97340" y="206350"/>
                    </a:lnTo>
                    <a:lnTo>
                      <a:pt x="108103" y="206350"/>
                    </a:lnTo>
                    <a:lnTo>
                      <a:pt x="108103" y="209532"/>
                    </a:lnTo>
                    <a:lnTo>
                      <a:pt x="108248" y="209532"/>
                    </a:lnTo>
                    <a:lnTo>
                      <a:pt x="108248" y="206350"/>
                    </a:lnTo>
                    <a:lnTo>
                      <a:pt x="119011" y="206350"/>
                    </a:lnTo>
                    <a:lnTo>
                      <a:pt x="119011" y="209532"/>
                    </a:lnTo>
                    <a:lnTo>
                      <a:pt x="119156" y="209532"/>
                    </a:lnTo>
                    <a:lnTo>
                      <a:pt x="119156" y="206350"/>
                    </a:lnTo>
                    <a:lnTo>
                      <a:pt x="129919" y="206350"/>
                    </a:lnTo>
                    <a:lnTo>
                      <a:pt x="129919" y="209532"/>
                    </a:lnTo>
                    <a:lnTo>
                      <a:pt x="130065" y="209532"/>
                    </a:lnTo>
                    <a:lnTo>
                      <a:pt x="130065" y="206350"/>
                    </a:lnTo>
                    <a:lnTo>
                      <a:pt x="140828" y="206350"/>
                    </a:lnTo>
                    <a:lnTo>
                      <a:pt x="140828" y="209532"/>
                    </a:lnTo>
                    <a:lnTo>
                      <a:pt x="140973" y="209532"/>
                    </a:lnTo>
                    <a:lnTo>
                      <a:pt x="140973" y="206350"/>
                    </a:lnTo>
                    <a:lnTo>
                      <a:pt x="148100" y="206350"/>
                    </a:lnTo>
                    <a:lnTo>
                      <a:pt x="148100" y="206277"/>
                    </a:lnTo>
                    <a:lnTo>
                      <a:pt x="140973" y="206277"/>
                    </a:lnTo>
                    <a:lnTo>
                      <a:pt x="140973" y="195442"/>
                    </a:lnTo>
                    <a:lnTo>
                      <a:pt x="148100" y="195442"/>
                    </a:lnTo>
                    <a:lnTo>
                      <a:pt x="148100" y="195369"/>
                    </a:lnTo>
                    <a:lnTo>
                      <a:pt x="140973" y="195369"/>
                    </a:lnTo>
                    <a:lnTo>
                      <a:pt x="140973" y="189988"/>
                    </a:lnTo>
                    <a:lnTo>
                      <a:pt x="140973" y="189915"/>
                    </a:lnTo>
                    <a:lnTo>
                      <a:pt x="140973" y="189842"/>
                    </a:lnTo>
                    <a:lnTo>
                      <a:pt x="140973" y="184533"/>
                    </a:lnTo>
                    <a:lnTo>
                      <a:pt x="148100" y="184533"/>
                    </a:lnTo>
                    <a:lnTo>
                      <a:pt x="148100" y="184461"/>
                    </a:lnTo>
                    <a:lnTo>
                      <a:pt x="140973" y="184461"/>
                    </a:lnTo>
                    <a:lnTo>
                      <a:pt x="140973" y="173625"/>
                    </a:lnTo>
                    <a:lnTo>
                      <a:pt x="148100" y="173625"/>
                    </a:lnTo>
                    <a:lnTo>
                      <a:pt x="148100" y="173552"/>
                    </a:lnTo>
                    <a:lnTo>
                      <a:pt x="140973" y="173552"/>
                    </a:lnTo>
                    <a:lnTo>
                      <a:pt x="140973" y="168171"/>
                    </a:lnTo>
                    <a:lnTo>
                      <a:pt x="140973" y="168098"/>
                    </a:lnTo>
                    <a:lnTo>
                      <a:pt x="140973" y="168025"/>
                    </a:lnTo>
                    <a:lnTo>
                      <a:pt x="140973" y="162717"/>
                    </a:lnTo>
                    <a:lnTo>
                      <a:pt x="148100" y="162717"/>
                    </a:lnTo>
                    <a:lnTo>
                      <a:pt x="148100" y="162644"/>
                    </a:lnTo>
                    <a:lnTo>
                      <a:pt x="140973" y="162644"/>
                    </a:lnTo>
                    <a:lnTo>
                      <a:pt x="140973" y="151808"/>
                    </a:lnTo>
                    <a:lnTo>
                      <a:pt x="148100" y="151808"/>
                    </a:lnTo>
                    <a:lnTo>
                      <a:pt x="148100" y="151736"/>
                    </a:lnTo>
                    <a:lnTo>
                      <a:pt x="140973" y="151736"/>
                    </a:lnTo>
                    <a:lnTo>
                      <a:pt x="140973" y="146354"/>
                    </a:lnTo>
                    <a:lnTo>
                      <a:pt x="140973" y="146281"/>
                    </a:lnTo>
                    <a:lnTo>
                      <a:pt x="140973" y="146209"/>
                    </a:lnTo>
                    <a:lnTo>
                      <a:pt x="140973" y="140900"/>
                    </a:lnTo>
                    <a:lnTo>
                      <a:pt x="148100" y="140900"/>
                    </a:lnTo>
                    <a:lnTo>
                      <a:pt x="148100" y="140827"/>
                    </a:lnTo>
                    <a:lnTo>
                      <a:pt x="140973" y="140827"/>
                    </a:lnTo>
                    <a:lnTo>
                      <a:pt x="140973" y="129992"/>
                    </a:lnTo>
                    <a:lnTo>
                      <a:pt x="148100" y="129992"/>
                    </a:lnTo>
                    <a:lnTo>
                      <a:pt x="148100" y="129919"/>
                    </a:lnTo>
                    <a:lnTo>
                      <a:pt x="140973" y="129919"/>
                    </a:lnTo>
                    <a:lnTo>
                      <a:pt x="140973" y="124537"/>
                    </a:lnTo>
                    <a:lnTo>
                      <a:pt x="140973" y="124465"/>
                    </a:lnTo>
                    <a:lnTo>
                      <a:pt x="140973" y="124392"/>
                    </a:lnTo>
                    <a:lnTo>
                      <a:pt x="140973" y="119083"/>
                    </a:lnTo>
                    <a:lnTo>
                      <a:pt x="148100" y="119083"/>
                    </a:lnTo>
                    <a:lnTo>
                      <a:pt x="148100" y="119010"/>
                    </a:lnTo>
                    <a:lnTo>
                      <a:pt x="140973" y="119010"/>
                    </a:lnTo>
                    <a:lnTo>
                      <a:pt x="140973" y="108175"/>
                    </a:lnTo>
                    <a:lnTo>
                      <a:pt x="148100" y="108175"/>
                    </a:lnTo>
                    <a:lnTo>
                      <a:pt x="148100" y="108102"/>
                    </a:lnTo>
                    <a:lnTo>
                      <a:pt x="140973" y="108102"/>
                    </a:lnTo>
                    <a:lnTo>
                      <a:pt x="140973" y="102721"/>
                    </a:lnTo>
                    <a:lnTo>
                      <a:pt x="140973" y="102648"/>
                    </a:lnTo>
                    <a:lnTo>
                      <a:pt x="140973" y="102575"/>
                    </a:lnTo>
                    <a:lnTo>
                      <a:pt x="140973" y="97266"/>
                    </a:lnTo>
                    <a:lnTo>
                      <a:pt x="148100" y="97266"/>
                    </a:lnTo>
                    <a:lnTo>
                      <a:pt x="148100" y="97194"/>
                    </a:lnTo>
                    <a:lnTo>
                      <a:pt x="140973" y="97194"/>
                    </a:lnTo>
                    <a:lnTo>
                      <a:pt x="140973" y="86358"/>
                    </a:lnTo>
                    <a:lnTo>
                      <a:pt x="148100" y="86358"/>
                    </a:lnTo>
                    <a:lnTo>
                      <a:pt x="148100" y="86285"/>
                    </a:lnTo>
                    <a:lnTo>
                      <a:pt x="140973" y="86285"/>
                    </a:lnTo>
                    <a:lnTo>
                      <a:pt x="140973" y="80904"/>
                    </a:lnTo>
                    <a:lnTo>
                      <a:pt x="140973" y="80831"/>
                    </a:lnTo>
                    <a:lnTo>
                      <a:pt x="140973" y="80758"/>
                    </a:lnTo>
                    <a:lnTo>
                      <a:pt x="140973" y="75450"/>
                    </a:lnTo>
                    <a:lnTo>
                      <a:pt x="148100" y="75450"/>
                    </a:lnTo>
                    <a:lnTo>
                      <a:pt x="148100" y="75377"/>
                    </a:lnTo>
                    <a:lnTo>
                      <a:pt x="140973" y="75377"/>
                    </a:lnTo>
                    <a:lnTo>
                      <a:pt x="140973" y="64541"/>
                    </a:lnTo>
                    <a:lnTo>
                      <a:pt x="148100" y="64541"/>
                    </a:lnTo>
                    <a:lnTo>
                      <a:pt x="148100" y="64469"/>
                    </a:lnTo>
                    <a:lnTo>
                      <a:pt x="140973" y="64469"/>
                    </a:lnTo>
                    <a:lnTo>
                      <a:pt x="140973" y="59087"/>
                    </a:lnTo>
                    <a:lnTo>
                      <a:pt x="140973" y="59014"/>
                    </a:lnTo>
                    <a:lnTo>
                      <a:pt x="140973" y="58942"/>
                    </a:lnTo>
                    <a:lnTo>
                      <a:pt x="140973" y="53633"/>
                    </a:lnTo>
                    <a:lnTo>
                      <a:pt x="148100" y="53633"/>
                    </a:lnTo>
                    <a:lnTo>
                      <a:pt x="148100" y="53560"/>
                    </a:lnTo>
                    <a:lnTo>
                      <a:pt x="140973" y="53560"/>
                    </a:lnTo>
                    <a:lnTo>
                      <a:pt x="140973" y="42724"/>
                    </a:lnTo>
                    <a:lnTo>
                      <a:pt x="148100" y="42724"/>
                    </a:lnTo>
                    <a:lnTo>
                      <a:pt x="148100" y="42652"/>
                    </a:lnTo>
                    <a:lnTo>
                      <a:pt x="140973" y="42652"/>
                    </a:lnTo>
                    <a:lnTo>
                      <a:pt x="140973" y="37270"/>
                    </a:lnTo>
                    <a:lnTo>
                      <a:pt x="140973" y="37198"/>
                    </a:lnTo>
                    <a:lnTo>
                      <a:pt x="140973" y="37125"/>
                    </a:lnTo>
                    <a:lnTo>
                      <a:pt x="140973" y="31816"/>
                    </a:lnTo>
                    <a:lnTo>
                      <a:pt x="148100" y="31816"/>
                    </a:lnTo>
                    <a:lnTo>
                      <a:pt x="148100" y="31743"/>
                    </a:lnTo>
                    <a:lnTo>
                      <a:pt x="140973" y="31743"/>
                    </a:lnTo>
                    <a:lnTo>
                      <a:pt x="140973" y="20908"/>
                    </a:lnTo>
                    <a:lnTo>
                      <a:pt x="148100" y="20908"/>
                    </a:lnTo>
                    <a:lnTo>
                      <a:pt x="148100" y="20835"/>
                    </a:lnTo>
                    <a:lnTo>
                      <a:pt x="140973" y="20835"/>
                    </a:lnTo>
                    <a:lnTo>
                      <a:pt x="140973" y="15454"/>
                    </a:lnTo>
                    <a:lnTo>
                      <a:pt x="140973" y="15381"/>
                    </a:lnTo>
                    <a:lnTo>
                      <a:pt x="140973" y="15308"/>
                    </a:lnTo>
                    <a:lnTo>
                      <a:pt x="140973" y="9999"/>
                    </a:lnTo>
                    <a:lnTo>
                      <a:pt x="148100" y="9999"/>
                    </a:lnTo>
                    <a:lnTo>
                      <a:pt x="148100" y="9927"/>
                    </a:lnTo>
                    <a:lnTo>
                      <a:pt x="140973" y="9927"/>
                    </a:lnTo>
                    <a:lnTo>
                      <a:pt x="140973" y="0"/>
                    </a:lnTo>
                    <a:lnTo>
                      <a:pt x="140828" y="0"/>
                    </a:lnTo>
                    <a:lnTo>
                      <a:pt x="140828" y="9927"/>
                    </a:lnTo>
                    <a:lnTo>
                      <a:pt x="130065" y="9927"/>
                    </a:lnTo>
                    <a:lnTo>
                      <a:pt x="130065" y="0"/>
                    </a:lnTo>
                    <a:lnTo>
                      <a:pt x="129919" y="0"/>
                    </a:lnTo>
                    <a:lnTo>
                      <a:pt x="129919" y="9927"/>
                    </a:lnTo>
                    <a:lnTo>
                      <a:pt x="119156" y="9927"/>
                    </a:lnTo>
                    <a:lnTo>
                      <a:pt x="119156" y="0"/>
                    </a:lnTo>
                    <a:lnTo>
                      <a:pt x="119011" y="0"/>
                    </a:lnTo>
                    <a:lnTo>
                      <a:pt x="119011" y="9927"/>
                    </a:lnTo>
                    <a:lnTo>
                      <a:pt x="108248" y="9927"/>
                    </a:lnTo>
                    <a:lnTo>
                      <a:pt x="108248" y="0"/>
                    </a:lnTo>
                    <a:lnTo>
                      <a:pt x="108103" y="0"/>
                    </a:lnTo>
                    <a:lnTo>
                      <a:pt x="108103" y="9927"/>
                    </a:lnTo>
                    <a:lnTo>
                      <a:pt x="97340" y="9927"/>
                    </a:lnTo>
                    <a:lnTo>
                      <a:pt x="97340" y="0"/>
                    </a:lnTo>
                    <a:lnTo>
                      <a:pt x="97194" y="0"/>
                    </a:lnTo>
                    <a:lnTo>
                      <a:pt x="97194" y="9927"/>
                    </a:lnTo>
                    <a:lnTo>
                      <a:pt x="86431" y="9927"/>
                    </a:lnTo>
                    <a:lnTo>
                      <a:pt x="86431" y="0"/>
                    </a:lnTo>
                    <a:lnTo>
                      <a:pt x="86286" y="0"/>
                    </a:lnTo>
                    <a:lnTo>
                      <a:pt x="86286" y="9927"/>
                    </a:lnTo>
                    <a:lnTo>
                      <a:pt x="75523" y="9927"/>
                    </a:lnTo>
                    <a:lnTo>
                      <a:pt x="75523" y="0"/>
                    </a:lnTo>
                    <a:lnTo>
                      <a:pt x="75378" y="0"/>
                    </a:lnTo>
                    <a:lnTo>
                      <a:pt x="75378" y="9927"/>
                    </a:lnTo>
                    <a:lnTo>
                      <a:pt x="64615" y="9927"/>
                    </a:lnTo>
                    <a:lnTo>
                      <a:pt x="64615" y="0"/>
                    </a:lnTo>
                    <a:lnTo>
                      <a:pt x="64469" y="0"/>
                    </a:lnTo>
                    <a:lnTo>
                      <a:pt x="64469" y="9927"/>
                    </a:lnTo>
                    <a:lnTo>
                      <a:pt x="53706" y="9927"/>
                    </a:lnTo>
                    <a:lnTo>
                      <a:pt x="53706" y="0"/>
                    </a:lnTo>
                    <a:lnTo>
                      <a:pt x="53561" y="0"/>
                    </a:lnTo>
                    <a:lnTo>
                      <a:pt x="53561" y="9927"/>
                    </a:lnTo>
                    <a:lnTo>
                      <a:pt x="42798" y="9927"/>
                    </a:lnTo>
                    <a:lnTo>
                      <a:pt x="42798" y="0"/>
                    </a:lnTo>
                    <a:lnTo>
                      <a:pt x="42652" y="0"/>
                    </a:lnTo>
                    <a:lnTo>
                      <a:pt x="42652" y="9927"/>
                    </a:lnTo>
                    <a:lnTo>
                      <a:pt x="31890" y="9927"/>
                    </a:lnTo>
                    <a:lnTo>
                      <a:pt x="31890" y="0"/>
                    </a:lnTo>
                    <a:lnTo>
                      <a:pt x="31744" y="0"/>
                    </a:lnTo>
                    <a:lnTo>
                      <a:pt x="31744" y="9927"/>
                    </a:lnTo>
                    <a:lnTo>
                      <a:pt x="20981" y="9927"/>
                    </a:lnTo>
                    <a:lnTo>
                      <a:pt x="20981" y="0"/>
                    </a:lnTo>
                    <a:lnTo>
                      <a:pt x="20836" y="0"/>
                    </a:lnTo>
                    <a:lnTo>
                      <a:pt x="20836" y="9927"/>
                    </a:lnTo>
                    <a:lnTo>
                      <a:pt x="10073" y="9927"/>
                    </a:lnTo>
                    <a:lnTo>
                      <a:pt x="10073" y="0"/>
                    </a:lnTo>
                    <a:close/>
                  </a:path>
                </a:pathLst>
              </a:custGeom>
              <a:solidFill>
                <a:srgbClr val="CAE8F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489"/>
                  <a:buFont typeface="Arial"/>
                  <a:buNone/>
                </a:pPr>
                <a:endParaRPr sz="2489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79" name="Google Shape;279;p52"/>
              <p:cNvSpPr/>
              <p:nvPr/>
            </p:nvSpPr>
            <p:spPr>
              <a:xfrm rot="5400000">
                <a:off x="5176770" y="1274377"/>
                <a:ext cx="4095733" cy="5795131"/>
              </a:xfrm>
              <a:custGeom>
                <a:avLst/>
                <a:gdLst/>
                <a:ahLst/>
                <a:cxnLst/>
                <a:rect l="l" t="t" r="r" b="b"/>
                <a:pathLst>
                  <a:path w="148101" h="209532" extrusionOk="0">
                    <a:moveTo>
                      <a:pt x="20836" y="9999"/>
                    </a:moveTo>
                    <a:lnTo>
                      <a:pt x="20836" y="15308"/>
                    </a:lnTo>
                    <a:lnTo>
                      <a:pt x="20836" y="15381"/>
                    </a:lnTo>
                    <a:lnTo>
                      <a:pt x="20836" y="15454"/>
                    </a:lnTo>
                    <a:lnTo>
                      <a:pt x="20836" y="20835"/>
                    </a:lnTo>
                    <a:lnTo>
                      <a:pt x="10073" y="20835"/>
                    </a:lnTo>
                    <a:lnTo>
                      <a:pt x="10073" y="15454"/>
                    </a:lnTo>
                    <a:lnTo>
                      <a:pt x="10073" y="15381"/>
                    </a:lnTo>
                    <a:lnTo>
                      <a:pt x="10073" y="15308"/>
                    </a:lnTo>
                    <a:lnTo>
                      <a:pt x="10073" y="9999"/>
                    </a:lnTo>
                    <a:close/>
                    <a:moveTo>
                      <a:pt x="31744" y="9999"/>
                    </a:moveTo>
                    <a:lnTo>
                      <a:pt x="31744" y="15308"/>
                    </a:lnTo>
                    <a:lnTo>
                      <a:pt x="31744" y="15381"/>
                    </a:lnTo>
                    <a:lnTo>
                      <a:pt x="31744" y="15454"/>
                    </a:lnTo>
                    <a:lnTo>
                      <a:pt x="31744" y="20835"/>
                    </a:lnTo>
                    <a:lnTo>
                      <a:pt x="20981" y="20835"/>
                    </a:lnTo>
                    <a:lnTo>
                      <a:pt x="20981" y="15454"/>
                    </a:lnTo>
                    <a:lnTo>
                      <a:pt x="20981" y="15381"/>
                    </a:lnTo>
                    <a:lnTo>
                      <a:pt x="20981" y="15308"/>
                    </a:lnTo>
                    <a:lnTo>
                      <a:pt x="20981" y="9999"/>
                    </a:lnTo>
                    <a:close/>
                    <a:moveTo>
                      <a:pt x="42652" y="9999"/>
                    </a:moveTo>
                    <a:lnTo>
                      <a:pt x="42652" y="15308"/>
                    </a:lnTo>
                    <a:lnTo>
                      <a:pt x="42652" y="15381"/>
                    </a:lnTo>
                    <a:lnTo>
                      <a:pt x="42652" y="15454"/>
                    </a:lnTo>
                    <a:lnTo>
                      <a:pt x="42652" y="20835"/>
                    </a:lnTo>
                    <a:lnTo>
                      <a:pt x="31890" y="20835"/>
                    </a:lnTo>
                    <a:lnTo>
                      <a:pt x="31890" y="15454"/>
                    </a:lnTo>
                    <a:lnTo>
                      <a:pt x="31890" y="15381"/>
                    </a:lnTo>
                    <a:lnTo>
                      <a:pt x="31890" y="15308"/>
                    </a:lnTo>
                    <a:lnTo>
                      <a:pt x="31890" y="9999"/>
                    </a:lnTo>
                    <a:close/>
                    <a:moveTo>
                      <a:pt x="53561" y="9999"/>
                    </a:moveTo>
                    <a:lnTo>
                      <a:pt x="53561" y="15308"/>
                    </a:lnTo>
                    <a:lnTo>
                      <a:pt x="53561" y="15381"/>
                    </a:lnTo>
                    <a:lnTo>
                      <a:pt x="53561" y="15454"/>
                    </a:lnTo>
                    <a:lnTo>
                      <a:pt x="53561" y="20835"/>
                    </a:lnTo>
                    <a:lnTo>
                      <a:pt x="42798" y="20835"/>
                    </a:lnTo>
                    <a:lnTo>
                      <a:pt x="42798" y="15454"/>
                    </a:lnTo>
                    <a:lnTo>
                      <a:pt x="42798" y="15381"/>
                    </a:lnTo>
                    <a:lnTo>
                      <a:pt x="42798" y="15308"/>
                    </a:lnTo>
                    <a:lnTo>
                      <a:pt x="42798" y="9999"/>
                    </a:lnTo>
                    <a:close/>
                    <a:moveTo>
                      <a:pt x="64469" y="9999"/>
                    </a:moveTo>
                    <a:lnTo>
                      <a:pt x="64469" y="15308"/>
                    </a:lnTo>
                    <a:lnTo>
                      <a:pt x="64469" y="15381"/>
                    </a:lnTo>
                    <a:lnTo>
                      <a:pt x="64469" y="15454"/>
                    </a:lnTo>
                    <a:lnTo>
                      <a:pt x="64469" y="20835"/>
                    </a:lnTo>
                    <a:lnTo>
                      <a:pt x="53706" y="20835"/>
                    </a:lnTo>
                    <a:lnTo>
                      <a:pt x="53706" y="15454"/>
                    </a:lnTo>
                    <a:lnTo>
                      <a:pt x="53706" y="15381"/>
                    </a:lnTo>
                    <a:lnTo>
                      <a:pt x="53706" y="15308"/>
                    </a:lnTo>
                    <a:lnTo>
                      <a:pt x="53706" y="9999"/>
                    </a:lnTo>
                    <a:close/>
                    <a:moveTo>
                      <a:pt x="75378" y="9999"/>
                    </a:moveTo>
                    <a:lnTo>
                      <a:pt x="75378" y="15308"/>
                    </a:lnTo>
                    <a:lnTo>
                      <a:pt x="75378" y="15381"/>
                    </a:lnTo>
                    <a:lnTo>
                      <a:pt x="75378" y="15454"/>
                    </a:lnTo>
                    <a:lnTo>
                      <a:pt x="75378" y="20835"/>
                    </a:lnTo>
                    <a:lnTo>
                      <a:pt x="64615" y="20835"/>
                    </a:lnTo>
                    <a:lnTo>
                      <a:pt x="64615" y="15454"/>
                    </a:lnTo>
                    <a:lnTo>
                      <a:pt x="64615" y="15381"/>
                    </a:lnTo>
                    <a:lnTo>
                      <a:pt x="64615" y="15308"/>
                    </a:lnTo>
                    <a:lnTo>
                      <a:pt x="64615" y="9999"/>
                    </a:lnTo>
                    <a:close/>
                    <a:moveTo>
                      <a:pt x="86286" y="9999"/>
                    </a:moveTo>
                    <a:lnTo>
                      <a:pt x="86286" y="15308"/>
                    </a:lnTo>
                    <a:lnTo>
                      <a:pt x="86286" y="15381"/>
                    </a:lnTo>
                    <a:lnTo>
                      <a:pt x="86286" y="15454"/>
                    </a:lnTo>
                    <a:lnTo>
                      <a:pt x="86286" y="20835"/>
                    </a:lnTo>
                    <a:lnTo>
                      <a:pt x="75523" y="20835"/>
                    </a:lnTo>
                    <a:lnTo>
                      <a:pt x="75523" y="15454"/>
                    </a:lnTo>
                    <a:lnTo>
                      <a:pt x="75523" y="15381"/>
                    </a:lnTo>
                    <a:lnTo>
                      <a:pt x="75523" y="15308"/>
                    </a:lnTo>
                    <a:lnTo>
                      <a:pt x="75523" y="9999"/>
                    </a:lnTo>
                    <a:close/>
                    <a:moveTo>
                      <a:pt x="97194" y="9999"/>
                    </a:moveTo>
                    <a:lnTo>
                      <a:pt x="97194" y="15308"/>
                    </a:lnTo>
                    <a:lnTo>
                      <a:pt x="97194" y="15381"/>
                    </a:lnTo>
                    <a:lnTo>
                      <a:pt x="97194" y="15454"/>
                    </a:lnTo>
                    <a:lnTo>
                      <a:pt x="97194" y="20835"/>
                    </a:lnTo>
                    <a:lnTo>
                      <a:pt x="86431" y="20835"/>
                    </a:lnTo>
                    <a:lnTo>
                      <a:pt x="86431" y="15454"/>
                    </a:lnTo>
                    <a:lnTo>
                      <a:pt x="86431" y="15381"/>
                    </a:lnTo>
                    <a:lnTo>
                      <a:pt x="86431" y="15308"/>
                    </a:lnTo>
                    <a:lnTo>
                      <a:pt x="86431" y="9999"/>
                    </a:lnTo>
                    <a:close/>
                    <a:moveTo>
                      <a:pt x="108103" y="9999"/>
                    </a:moveTo>
                    <a:lnTo>
                      <a:pt x="108103" y="15308"/>
                    </a:lnTo>
                    <a:lnTo>
                      <a:pt x="108103" y="15381"/>
                    </a:lnTo>
                    <a:lnTo>
                      <a:pt x="108103" y="15454"/>
                    </a:lnTo>
                    <a:lnTo>
                      <a:pt x="108103" y="20835"/>
                    </a:lnTo>
                    <a:lnTo>
                      <a:pt x="97340" y="20835"/>
                    </a:lnTo>
                    <a:lnTo>
                      <a:pt x="97340" y="15454"/>
                    </a:lnTo>
                    <a:lnTo>
                      <a:pt x="97340" y="15381"/>
                    </a:lnTo>
                    <a:lnTo>
                      <a:pt x="97340" y="15308"/>
                    </a:lnTo>
                    <a:lnTo>
                      <a:pt x="97340" y="9999"/>
                    </a:lnTo>
                    <a:close/>
                    <a:moveTo>
                      <a:pt x="119011" y="9999"/>
                    </a:moveTo>
                    <a:lnTo>
                      <a:pt x="119011" y="15308"/>
                    </a:lnTo>
                    <a:lnTo>
                      <a:pt x="119011" y="15381"/>
                    </a:lnTo>
                    <a:lnTo>
                      <a:pt x="119011" y="15454"/>
                    </a:lnTo>
                    <a:lnTo>
                      <a:pt x="119011" y="20835"/>
                    </a:lnTo>
                    <a:lnTo>
                      <a:pt x="108248" y="20835"/>
                    </a:lnTo>
                    <a:lnTo>
                      <a:pt x="108248" y="15454"/>
                    </a:lnTo>
                    <a:lnTo>
                      <a:pt x="108248" y="15381"/>
                    </a:lnTo>
                    <a:lnTo>
                      <a:pt x="108248" y="15308"/>
                    </a:lnTo>
                    <a:lnTo>
                      <a:pt x="108248" y="9999"/>
                    </a:lnTo>
                    <a:close/>
                    <a:moveTo>
                      <a:pt x="129919" y="9999"/>
                    </a:moveTo>
                    <a:lnTo>
                      <a:pt x="129919" y="15308"/>
                    </a:lnTo>
                    <a:lnTo>
                      <a:pt x="129919" y="15381"/>
                    </a:lnTo>
                    <a:lnTo>
                      <a:pt x="129919" y="15454"/>
                    </a:lnTo>
                    <a:lnTo>
                      <a:pt x="129919" y="20835"/>
                    </a:lnTo>
                    <a:lnTo>
                      <a:pt x="119156" y="20835"/>
                    </a:lnTo>
                    <a:lnTo>
                      <a:pt x="119156" y="15454"/>
                    </a:lnTo>
                    <a:lnTo>
                      <a:pt x="119156" y="15381"/>
                    </a:lnTo>
                    <a:lnTo>
                      <a:pt x="119156" y="15308"/>
                    </a:lnTo>
                    <a:lnTo>
                      <a:pt x="119156" y="9999"/>
                    </a:lnTo>
                    <a:close/>
                    <a:moveTo>
                      <a:pt x="140828" y="9999"/>
                    </a:moveTo>
                    <a:lnTo>
                      <a:pt x="140828" y="15308"/>
                    </a:lnTo>
                    <a:lnTo>
                      <a:pt x="140828" y="15381"/>
                    </a:lnTo>
                    <a:lnTo>
                      <a:pt x="140828" y="15454"/>
                    </a:lnTo>
                    <a:lnTo>
                      <a:pt x="140828" y="20835"/>
                    </a:lnTo>
                    <a:lnTo>
                      <a:pt x="130065" y="20835"/>
                    </a:lnTo>
                    <a:lnTo>
                      <a:pt x="130065" y="15454"/>
                    </a:lnTo>
                    <a:lnTo>
                      <a:pt x="130065" y="15381"/>
                    </a:lnTo>
                    <a:lnTo>
                      <a:pt x="130065" y="15308"/>
                    </a:lnTo>
                    <a:lnTo>
                      <a:pt x="130065" y="9999"/>
                    </a:lnTo>
                    <a:close/>
                    <a:moveTo>
                      <a:pt x="20836" y="20908"/>
                    </a:moveTo>
                    <a:lnTo>
                      <a:pt x="20836" y="31743"/>
                    </a:lnTo>
                    <a:lnTo>
                      <a:pt x="10073" y="31743"/>
                    </a:lnTo>
                    <a:lnTo>
                      <a:pt x="10073" y="20908"/>
                    </a:lnTo>
                    <a:close/>
                    <a:moveTo>
                      <a:pt x="31744" y="20908"/>
                    </a:moveTo>
                    <a:lnTo>
                      <a:pt x="31744" y="31743"/>
                    </a:lnTo>
                    <a:lnTo>
                      <a:pt x="20981" y="31743"/>
                    </a:lnTo>
                    <a:lnTo>
                      <a:pt x="20981" y="20908"/>
                    </a:lnTo>
                    <a:close/>
                    <a:moveTo>
                      <a:pt x="42652" y="20908"/>
                    </a:moveTo>
                    <a:lnTo>
                      <a:pt x="42652" y="31743"/>
                    </a:lnTo>
                    <a:lnTo>
                      <a:pt x="31890" y="31743"/>
                    </a:lnTo>
                    <a:lnTo>
                      <a:pt x="31890" y="20908"/>
                    </a:lnTo>
                    <a:close/>
                    <a:moveTo>
                      <a:pt x="53561" y="20908"/>
                    </a:moveTo>
                    <a:lnTo>
                      <a:pt x="53561" y="31743"/>
                    </a:lnTo>
                    <a:lnTo>
                      <a:pt x="42798" y="31743"/>
                    </a:lnTo>
                    <a:lnTo>
                      <a:pt x="42798" y="20908"/>
                    </a:lnTo>
                    <a:close/>
                    <a:moveTo>
                      <a:pt x="64469" y="20908"/>
                    </a:moveTo>
                    <a:lnTo>
                      <a:pt x="64469" y="31743"/>
                    </a:lnTo>
                    <a:lnTo>
                      <a:pt x="53706" y="31743"/>
                    </a:lnTo>
                    <a:lnTo>
                      <a:pt x="53706" y="20908"/>
                    </a:lnTo>
                    <a:close/>
                    <a:moveTo>
                      <a:pt x="75378" y="20908"/>
                    </a:moveTo>
                    <a:lnTo>
                      <a:pt x="75378" y="31743"/>
                    </a:lnTo>
                    <a:lnTo>
                      <a:pt x="64615" y="31743"/>
                    </a:lnTo>
                    <a:lnTo>
                      <a:pt x="64615" y="20908"/>
                    </a:lnTo>
                    <a:close/>
                    <a:moveTo>
                      <a:pt x="86286" y="20908"/>
                    </a:moveTo>
                    <a:lnTo>
                      <a:pt x="86286" y="31743"/>
                    </a:lnTo>
                    <a:lnTo>
                      <a:pt x="75523" y="31743"/>
                    </a:lnTo>
                    <a:lnTo>
                      <a:pt x="75523" y="20908"/>
                    </a:lnTo>
                    <a:close/>
                    <a:moveTo>
                      <a:pt x="97194" y="20908"/>
                    </a:moveTo>
                    <a:lnTo>
                      <a:pt x="97194" y="31743"/>
                    </a:lnTo>
                    <a:lnTo>
                      <a:pt x="86431" y="31743"/>
                    </a:lnTo>
                    <a:lnTo>
                      <a:pt x="86431" y="20908"/>
                    </a:lnTo>
                    <a:close/>
                    <a:moveTo>
                      <a:pt x="108103" y="20908"/>
                    </a:moveTo>
                    <a:lnTo>
                      <a:pt x="108103" y="31743"/>
                    </a:lnTo>
                    <a:lnTo>
                      <a:pt x="97340" y="31743"/>
                    </a:lnTo>
                    <a:lnTo>
                      <a:pt x="97340" y="20908"/>
                    </a:lnTo>
                    <a:close/>
                    <a:moveTo>
                      <a:pt x="119011" y="20908"/>
                    </a:moveTo>
                    <a:lnTo>
                      <a:pt x="119011" y="31743"/>
                    </a:lnTo>
                    <a:lnTo>
                      <a:pt x="108248" y="31743"/>
                    </a:lnTo>
                    <a:lnTo>
                      <a:pt x="108248" y="20908"/>
                    </a:lnTo>
                    <a:close/>
                    <a:moveTo>
                      <a:pt x="129919" y="20908"/>
                    </a:moveTo>
                    <a:lnTo>
                      <a:pt x="129919" y="31743"/>
                    </a:lnTo>
                    <a:lnTo>
                      <a:pt x="119156" y="31743"/>
                    </a:lnTo>
                    <a:lnTo>
                      <a:pt x="119156" y="20908"/>
                    </a:lnTo>
                    <a:close/>
                    <a:moveTo>
                      <a:pt x="140828" y="20908"/>
                    </a:moveTo>
                    <a:lnTo>
                      <a:pt x="140828" y="31743"/>
                    </a:lnTo>
                    <a:lnTo>
                      <a:pt x="130065" y="31743"/>
                    </a:lnTo>
                    <a:lnTo>
                      <a:pt x="130065" y="20908"/>
                    </a:lnTo>
                    <a:close/>
                    <a:moveTo>
                      <a:pt x="20836" y="31816"/>
                    </a:moveTo>
                    <a:lnTo>
                      <a:pt x="20836" y="37125"/>
                    </a:lnTo>
                    <a:lnTo>
                      <a:pt x="20836" y="37198"/>
                    </a:lnTo>
                    <a:lnTo>
                      <a:pt x="20836" y="37270"/>
                    </a:lnTo>
                    <a:lnTo>
                      <a:pt x="20836" y="42652"/>
                    </a:lnTo>
                    <a:lnTo>
                      <a:pt x="10073" y="42652"/>
                    </a:lnTo>
                    <a:lnTo>
                      <a:pt x="10073" y="37270"/>
                    </a:lnTo>
                    <a:lnTo>
                      <a:pt x="10073" y="37198"/>
                    </a:lnTo>
                    <a:lnTo>
                      <a:pt x="10073" y="37125"/>
                    </a:lnTo>
                    <a:lnTo>
                      <a:pt x="10073" y="31816"/>
                    </a:lnTo>
                    <a:close/>
                    <a:moveTo>
                      <a:pt x="31744" y="31816"/>
                    </a:moveTo>
                    <a:lnTo>
                      <a:pt x="31744" y="37125"/>
                    </a:lnTo>
                    <a:lnTo>
                      <a:pt x="31744" y="37198"/>
                    </a:lnTo>
                    <a:lnTo>
                      <a:pt x="31744" y="37270"/>
                    </a:lnTo>
                    <a:lnTo>
                      <a:pt x="31744" y="42652"/>
                    </a:lnTo>
                    <a:lnTo>
                      <a:pt x="20981" y="42652"/>
                    </a:lnTo>
                    <a:lnTo>
                      <a:pt x="20981" y="37270"/>
                    </a:lnTo>
                    <a:lnTo>
                      <a:pt x="20981" y="37198"/>
                    </a:lnTo>
                    <a:lnTo>
                      <a:pt x="20981" y="37125"/>
                    </a:lnTo>
                    <a:lnTo>
                      <a:pt x="20981" y="31816"/>
                    </a:lnTo>
                    <a:close/>
                    <a:moveTo>
                      <a:pt x="42652" y="31816"/>
                    </a:moveTo>
                    <a:lnTo>
                      <a:pt x="42652" y="37125"/>
                    </a:lnTo>
                    <a:lnTo>
                      <a:pt x="42652" y="37198"/>
                    </a:lnTo>
                    <a:lnTo>
                      <a:pt x="42652" y="37270"/>
                    </a:lnTo>
                    <a:lnTo>
                      <a:pt x="42652" y="42652"/>
                    </a:lnTo>
                    <a:lnTo>
                      <a:pt x="31890" y="42652"/>
                    </a:lnTo>
                    <a:lnTo>
                      <a:pt x="31890" y="37270"/>
                    </a:lnTo>
                    <a:lnTo>
                      <a:pt x="31890" y="37198"/>
                    </a:lnTo>
                    <a:lnTo>
                      <a:pt x="31890" y="37125"/>
                    </a:lnTo>
                    <a:lnTo>
                      <a:pt x="31890" y="31816"/>
                    </a:lnTo>
                    <a:close/>
                    <a:moveTo>
                      <a:pt x="53561" y="31816"/>
                    </a:moveTo>
                    <a:lnTo>
                      <a:pt x="53561" y="37125"/>
                    </a:lnTo>
                    <a:lnTo>
                      <a:pt x="53561" y="37198"/>
                    </a:lnTo>
                    <a:lnTo>
                      <a:pt x="53561" y="37270"/>
                    </a:lnTo>
                    <a:lnTo>
                      <a:pt x="53561" y="42652"/>
                    </a:lnTo>
                    <a:lnTo>
                      <a:pt x="42798" y="42652"/>
                    </a:lnTo>
                    <a:lnTo>
                      <a:pt x="42798" y="37270"/>
                    </a:lnTo>
                    <a:lnTo>
                      <a:pt x="42798" y="37198"/>
                    </a:lnTo>
                    <a:lnTo>
                      <a:pt x="42798" y="37125"/>
                    </a:lnTo>
                    <a:lnTo>
                      <a:pt x="42798" y="31816"/>
                    </a:lnTo>
                    <a:close/>
                    <a:moveTo>
                      <a:pt x="64469" y="31816"/>
                    </a:moveTo>
                    <a:lnTo>
                      <a:pt x="64469" y="37125"/>
                    </a:lnTo>
                    <a:lnTo>
                      <a:pt x="64469" y="37198"/>
                    </a:lnTo>
                    <a:lnTo>
                      <a:pt x="64469" y="37270"/>
                    </a:lnTo>
                    <a:lnTo>
                      <a:pt x="64469" y="42652"/>
                    </a:lnTo>
                    <a:lnTo>
                      <a:pt x="53706" y="42652"/>
                    </a:lnTo>
                    <a:lnTo>
                      <a:pt x="53706" y="37270"/>
                    </a:lnTo>
                    <a:lnTo>
                      <a:pt x="53706" y="37198"/>
                    </a:lnTo>
                    <a:lnTo>
                      <a:pt x="53706" y="37125"/>
                    </a:lnTo>
                    <a:lnTo>
                      <a:pt x="53706" y="31816"/>
                    </a:lnTo>
                    <a:close/>
                    <a:moveTo>
                      <a:pt x="75378" y="31816"/>
                    </a:moveTo>
                    <a:lnTo>
                      <a:pt x="75378" y="37125"/>
                    </a:lnTo>
                    <a:lnTo>
                      <a:pt x="75378" y="37198"/>
                    </a:lnTo>
                    <a:lnTo>
                      <a:pt x="75378" y="37270"/>
                    </a:lnTo>
                    <a:lnTo>
                      <a:pt x="75378" y="42652"/>
                    </a:lnTo>
                    <a:lnTo>
                      <a:pt x="64615" y="42652"/>
                    </a:lnTo>
                    <a:lnTo>
                      <a:pt x="64615" y="37270"/>
                    </a:lnTo>
                    <a:lnTo>
                      <a:pt x="64615" y="37198"/>
                    </a:lnTo>
                    <a:lnTo>
                      <a:pt x="64615" y="37125"/>
                    </a:lnTo>
                    <a:lnTo>
                      <a:pt x="64615" y="31816"/>
                    </a:lnTo>
                    <a:close/>
                    <a:moveTo>
                      <a:pt x="86286" y="31816"/>
                    </a:moveTo>
                    <a:lnTo>
                      <a:pt x="86286" y="37125"/>
                    </a:lnTo>
                    <a:lnTo>
                      <a:pt x="86286" y="37198"/>
                    </a:lnTo>
                    <a:lnTo>
                      <a:pt x="86286" y="37270"/>
                    </a:lnTo>
                    <a:lnTo>
                      <a:pt x="86286" y="42652"/>
                    </a:lnTo>
                    <a:lnTo>
                      <a:pt x="75523" y="42652"/>
                    </a:lnTo>
                    <a:lnTo>
                      <a:pt x="75523" y="37270"/>
                    </a:lnTo>
                    <a:lnTo>
                      <a:pt x="75523" y="37198"/>
                    </a:lnTo>
                    <a:lnTo>
                      <a:pt x="75523" y="37125"/>
                    </a:lnTo>
                    <a:lnTo>
                      <a:pt x="75523" y="31816"/>
                    </a:lnTo>
                    <a:close/>
                    <a:moveTo>
                      <a:pt x="97194" y="31816"/>
                    </a:moveTo>
                    <a:lnTo>
                      <a:pt x="97194" y="37125"/>
                    </a:lnTo>
                    <a:lnTo>
                      <a:pt x="97194" y="37198"/>
                    </a:lnTo>
                    <a:lnTo>
                      <a:pt x="97194" y="37270"/>
                    </a:lnTo>
                    <a:lnTo>
                      <a:pt x="97194" y="42652"/>
                    </a:lnTo>
                    <a:lnTo>
                      <a:pt x="86431" y="42652"/>
                    </a:lnTo>
                    <a:lnTo>
                      <a:pt x="86431" y="37270"/>
                    </a:lnTo>
                    <a:lnTo>
                      <a:pt x="86431" y="37198"/>
                    </a:lnTo>
                    <a:lnTo>
                      <a:pt x="86431" y="37125"/>
                    </a:lnTo>
                    <a:lnTo>
                      <a:pt x="86431" y="31816"/>
                    </a:lnTo>
                    <a:close/>
                    <a:moveTo>
                      <a:pt x="108103" y="31816"/>
                    </a:moveTo>
                    <a:lnTo>
                      <a:pt x="108103" y="37125"/>
                    </a:lnTo>
                    <a:lnTo>
                      <a:pt x="108103" y="37198"/>
                    </a:lnTo>
                    <a:lnTo>
                      <a:pt x="108103" y="37270"/>
                    </a:lnTo>
                    <a:lnTo>
                      <a:pt x="108103" y="42652"/>
                    </a:lnTo>
                    <a:lnTo>
                      <a:pt x="97340" y="42652"/>
                    </a:lnTo>
                    <a:lnTo>
                      <a:pt x="97340" y="37270"/>
                    </a:lnTo>
                    <a:lnTo>
                      <a:pt x="97340" y="37198"/>
                    </a:lnTo>
                    <a:lnTo>
                      <a:pt x="97340" y="37125"/>
                    </a:lnTo>
                    <a:lnTo>
                      <a:pt x="97340" y="31816"/>
                    </a:lnTo>
                    <a:close/>
                    <a:moveTo>
                      <a:pt x="119011" y="31816"/>
                    </a:moveTo>
                    <a:lnTo>
                      <a:pt x="119011" y="37125"/>
                    </a:lnTo>
                    <a:lnTo>
                      <a:pt x="119011" y="37198"/>
                    </a:lnTo>
                    <a:lnTo>
                      <a:pt x="119011" y="37270"/>
                    </a:lnTo>
                    <a:lnTo>
                      <a:pt x="119011" y="42652"/>
                    </a:lnTo>
                    <a:lnTo>
                      <a:pt x="108248" y="42652"/>
                    </a:lnTo>
                    <a:lnTo>
                      <a:pt x="108248" y="37270"/>
                    </a:lnTo>
                    <a:lnTo>
                      <a:pt x="108248" y="37198"/>
                    </a:lnTo>
                    <a:lnTo>
                      <a:pt x="108248" y="37125"/>
                    </a:lnTo>
                    <a:lnTo>
                      <a:pt x="108248" y="31816"/>
                    </a:lnTo>
                    <a:close/>
                    <a:moveTo>
                      <a:pt x="129919" y="31816"/>
                    </a:moveTo>
                    <a:lnTo>
                      <a:pt x="129919" y="37125"/>
                    </a:lnTo>
                    <a:lnTo>
                      <a:pt x="129919" y="37198"/>
                    </a:lnTo>
                    <a:lnTo>
                      <a:pt x="129919" y="37270"/>
                    </a:lnTo>
                    <a:lnTo>
                      <a:pt x="129919" y="42652"/>
                    </a:lnTo>
                    <a:lnTo>
                      <a:pt x="119156" y="42652"/>
                    </a:lnTo>
                    <a:lnTo>
                      <a:pt x="119156" y="37270"/>
                    </a:lnTo>
                    <a:lnTo>
                      <a:pt x="119156" y="37198"/>
                    </a:lnTo>
                    <a:lnTo>
                      <a:pt x="119156" y="37125"/>
                    </a:lnTo>
                    <a:lnTo>
                      <a:pt x="119156" y="31816"/>
                    </a:lnTo>
                    <a:close/>
                    <a:moveTo>
                      <a:pt x="140828" y="31816"/>
                    </a:moveTo>
                    <a:lnTo>
                      <a:pt x="140828" y="37125"/>
                    </a:lnTo>
                    <a:lnTo>
                      <a:pt x="140828" y="37198"/>
                    </a:lnTo>
                    <a:lnTo>
                      <a:pt x="140828" y="37270"/>
                    </a:lnTo>
                    <a:lnTo>
                      <a:pt x="140828" y="42652"/>
                    </a:lnTo>
                    <a:lnTo>
                      <a:pt x="130065" y="42652"/>
                    </a:lnTo>
                    <a:lnTo>
                      <a:pt x="130065" y="37270"/>
                    </a:lnTo>
                    <a:lnTo>
                      <a:pt x="130065" y="37198"/>
                    </a:lnTo>
                    <a:lnTo>
                      <a:pt x="130065" y="37125"/>
                    </a:lnTo>
                    <a:lnTo>
                      <a:pt x="130065" y="31816"/>
                    </a:lnTo>
                    <a:close/>
                    <a:moveTo>
                      <a:pt x="20836" y="42724"/>
                    </a:moveTo>
                    <a:lnTo>
                      <a:pt x="20836" y="53560"/>
                    </a:lnTo>
                    <a:lnTo>
                      <a:pt x="10073" y="53560"/>
                    </a:lnTo>
                    <a:lnTo>
                      <a:pt x="10073" y="42724"/>
                    </a:lnTo>
                    <a:close/>
                    <a:moveTo>
                      <a:pt x="31744" y="42724"/>
                    </a:moveTo>
                    <a:lnTo>
                      <a:pt x="31744" y="53560"/>
                    </a:lnTo>
                    <a:lnTo>
                      <a:pt x="20981" y="53560"/>
                    </a:lnTo>
                    <a:lnTo>
                      <a:pt x="20981" y="42724"/>
                    </a:lnTo>
                    <a:close/>
                    <a:moveTo>
                      <a:pt x="42652" y="42724"/>
                    </a:moveTo>
                    <a:lnTo>
                      <a:pt x="42652" y="53560"/>
                    </a:lnTo>
                    <a:lnTo>
                      <a:pt x="31890" y="53560"/>
                    </a:lnTo>
                    <a:lnTo>
                      <a:pt x="31890" y="42724"/>
                    </a:lnTo>
                    <a:close/>
                    <a:moveTo>
                      <a:pt x="53561" y="42724"/>
                    </a:moveTo>
                    <a:lnTo>
                      <a:pt x="53561" y="53560"/>
                    </a:lnTo>
                    <a:lnTo>
                      <a:pt x="42798" y="53560"/>
                    </a:lnTo>
                    <a:lnTo>
                      <a:pt x="42798" y="42724"/>
                    </a:lnTo>
                    <a:close/>
                    <a:moveTo>
                      <a:pt x="64469" y="42724"/>
                    </a:moveTo>
                    <a:lnTo>
                      <a:pt x="64469" y="53560"/>
                    </a:lnTo>
                    <a:lnTo>
                      <a:pt x="53706" y="53560"/>
                    </a:lnTo>
                    <a:lnTo>
                      <a:pt x="53706" y="42724"/>
                    </a:lnTo>
                    <a:close/>
                    <a:moveTo>
                      <a:pt x="75378" y="42724"/>
                    </a:moveTo>
                    <a:lnTo>
                      <a:pt x="75378" y="53560"/>
                    </a:lnTo>
                    <a:lnTo>
                      <a:pt x="64615" y="53560"/>
                    </a:lnTo>
                    <a:lnTo>
                      <a:pt x="64615" y="42724"/>
                    </a:lnTo>
                    <a:close/>
                    <a:moveTo>
                      <a:pt x="86286" y="42724"/>
                    </a:moveTo>
                    <a:lnTo>
                      <a:pt x="86286" y="53560"/>
                    </a:lnTo>
                    <a:lnTo>
                      <a:pt x="75523" y="53560"/>
                    </a:lnTo>
                    <a:lnTo>
                      <a:pt x="75523" y="42724"/>
                    </a:lnTo>
                    <a:close/>
                    <a:moveTo>
                      <a:pt x="97194" y="42724"/>
                    </a:moveTo>
                    <a:lnTo>
                      <a:pt x="97194" y="53560"/>
                    </a:lnTo>
                    <a:lnTo>
                      <a:pt x="86431" y="53560"/>
                    </a:lnTo>
                    <a:lnTo>
                      <a:pt x="86431" y="42724"/>
                    </a:lnTo>
                    <a:close/>
                    <a:moveTo>
                      <a:pt x="108103" y="42724"/>
                    </a:moveTo>
                    <a:lnTo>
                      <a:pt x="108103" y="53560"/>
                    </a:lnTo>
                    <a:lnTo>
                      <a:pt x="97340" y="53560"/>
                    </a:lnTo>
                    <a:lnTo>
                      <a:pt x="97340" y="42724"/>
                    </a:lnTo>
                    <a:close/>
                    <a:moveTo>
                      <a:pt x="119011" y="42724"/>
                    </a:moveTo>
                    <a:lnTo>
                      <a:pt x="119011" y="53560"/>
                    </a:lnTo>
                    <a:lnTo>
                      <a:pt x="108248" y="53560"/>
                    </a:lnTo>
                    <a:lnTo>
                      <a:pt x="108248" y="42724"/>
                    </a:lnTo>
                    <a:close/>
                    <a:moveTo>
                      <a:pt x="129919" y="42724"/>
                    </a:moveTo>
                    <a:lnTo>
                      <a:pt x="129919" y="53560"/>
                    </a:lnTo>
                    <a:lnTo>
                      <a:pt x="119156" y="53560"/>
                    </a:lnTo>
                    <a:lnTo>
                      <a:pt x="119156" y="42724"/>
                    </a:lnTo>
                    <a:close/>
                    <a:moveTo>
                      <a:pt x="140828" y="42724"/>
                    </a:moveTo>
                    <a:lnTo>
                      <a:pt x="140828" y="53560"/>
                    </a:lnTo>
                    <a:lnTo>
                      <a:pt x="130065" y="53560"/>
                    </a:lnTo>
                    <a:lnTo>
                      <a:pt x="130065" y="42724"/>
                    </a:lnTo>
                    <a:close/>
                    <a:moveTo>
                      <a:pt x="20836" y="53633"/>
                    </a:moveTo>
                    <a:lnTo>
                      <a:pt x="20836" y="58942"/>
                    </a:lnTo>
                    <a:lnTo>
                      <a:pt x="20836" y="59014"/>
                    </a:lnTo>
                    <a:lnTo>
                      <a:pt x="20836" y="59087"/>
                    </a:lnTo>
                    <a:lnTo>
                      <a:pt x="20836" y="64469"/>
                    </a:lnTo>
                    <a:lnTo>
                      <a:pt x="10073" y="64469"/>
                    </a:lnTo>
                    <a:lnTo>
                      <a:pt x="10073" y="59087"/>
                    </a:lnTo>
                    <a:lnTo>
                      <a:pt x="10073" y="59014"/>
                    </a:lnTo>
                    <a:lnTo>
                      <a:pt x="10073" y="58942"/>
                    </a:lnTo>
                    <a:lnTo>
                      <a:pt x="10073" y="53633"/>
                    </a:lnTo>
                    <a:close/>
                    <a:moveTo>
                      <a:pt x="31744" y="53633"/>
                    </a:moveTo>
                    <a:lnTo>
                      <a:pt x="31744" y="58942"/>
                    </a:lnTo>
                    <a:lnTo>
                      <a:pt x="31744" y="59014"/>
                    </a:lnTo>
                    <a:lnTo>
                      <a:pt x="31744" y="59087"/>
                    </a:lnTo>
                    <a:lnTo>
                      <a:pt x="31744" y="64469"/>
                    </a:lnTo>
                    <a:lnTo>
                      <a:pt x="20981" y="64469"/>
                    </a:lnTo>
                    <a:lnTo>
                      <a:pt x="20981" y="59087"/>
                    </a:lnTo>
                    <a:lnTo>
                      <a:pt x="20981" y="59014"/>
                    </a:lnTo>
                    <a:lnTo>
                      <a:pt x="20981" y="58942"/>
                    </a:lnTo>
                    <a:lnTo>
                      <a:pt x="20981" y="53633"/>
                    </a:lnTo>
                    <a:close/>
                    <a:moveTo>
                      <a:pt x="42652" y="53633"/>
                    </a:moveTo>
                    <a:lnTo>
                      <a:pt x="42652" y="58942"/>
                    </a:lnTo>
                    <a:lnTo>
                      <a:pt x="42652" y="59014"/>
                    </a:lnTo>
                    <a:lnTo>
                      <a:pt x="42652" y="59087"/>
                    </a:lnTo>
                    <a:lnTo>
                      <a:pt x="42652" y="64469"/>
                    </a:lnTo>
                    <a:lnTo>
                      <a:pt x="31890" y="64469"/>
                    </a:lnTo>
                    <a:lnTo>
                      <a:pt x="31890" y="59087"/>
                    </a:lnTo>
                    <a:lnTo>
                      <a:pt x="31890" y="59014"/>
                    </a:lnTo>
                    <a:lnTo>
                      <a:pt x="31890" y="58942"/>
                    </a:lnTo>
                    <a:lnTo>
                      <a:pt x="31890" y="53633"/>
                    </a:lnTo>
                    <a:close/>
                    <a:moveTo>
                      <a:pt x="53561" y="53633"/>
                    </a:moveTo>
                    <a:lnTo>
                      <a:pt x="53561" y="58942"/>
                    </a:lnTo>
                    <a:lnTo>
                      <a:pt x="53561" y="59014"/>
                    </a:lnTo>
                    <a:lnTo>
                      <a:pt x="53561" y="59087"/>
                    </a:lnTo>
                    <a:lnTo>
                      <a:pt x="53561" y="64469"/>
                    </a:lnTo>
                    <a:lnTo>
                      <a:pt x="42798" y="64469"/>
                    </a:lnTo>
                    <a:lnTo>
                      <a:pt x="42798" y="59087"/>
                    </a:lnTo>
                    <a:lnTo>
                      <a:pt x="42798" y="59014"/>
                    </a:lnTo>
                    <a:lnTo>
                      <a:pt x="42798" y="58942"/>
                    </a:lnTo>
                    <a:lnTo>
                      <a:pt x="42798" y="53633"/>
                    </a:lnTo>
                    <a:close/>
                    <a:moveTo>
                      <a:pt x="64469" y="53633"/>
                    </a:moveTo>
                    <a:lnTo>
                      <a:pt x="64469" y="58942"/>
                    </a:lnTo>
                    <a:lnTo>
                      <a:pt x="64469" y="59014"/>
                    </a:lnTo>
                    <a:lnTo>
                      <a:pt x="64469" y="59087"/>
                    </a:lnTo>
                    <a:lnTo>
                      <a:pt x="64469" y="64469"/>
                    </a:lnTo>
                    <a:lnTo>
                      <a:pt x="53706" y="64469"/>
                    </a:lnTo>
                    <a:lnTo>
                      <a:pt x="53706" y="59087"/>
                    </a:lnTo>
                    <a:lnTo>
                      <a:pt x="53706" y="59014"/>
                    </a:lnTo>
                    <a:lnTo>
                      <a:pt x="53706" y="58942"/>
                    </a:lnTo>
                    <a:lnTo>
                      <a:pt x="53706" y="53633"/>
                    </a:lnTo>
                    <a:close/>
                    <a:moveTo>
                      <a:pt x="75378" y="53633"/>
                    </a:moveTo>
                    <a:lnTo>
                      <a:pt x="75378" y="58942"/>
                    </a:lnTo>
                    <a:lnTo>
                      <a:pt x="75378" y="59014"/>
                    </a:lnTo>
                    <a:lnTo>
                      <a:pt x="75378" y="59087"/>
                    </a:lnTo>
                    <a:lnTo>
                      <a:pt x="75378" y="64469"/>
                    </a:lnTo>
                    <a:lnTo>
                      <a:pt x="64615" y="64469"/>
                    </a:lnTo>
                    <a:lnTo>
                      <a:pt x="64615" y="59087"/>
                    </a:lnTo>
                    <a:lnTo>
                      <a:pt x="64615" y="59014"/>
                    </a:lnTo>
                    <a:lnTo>
                      <a:pt x="64615" y="58942"/>
                    </a:lnTo>
                    <a:lnTo>
                      <a:pt x="64615" y="53633"/>
                    </a:lnTo>
                    <a:close/>
                    <a:moveTo>
                      <a:pt x="86286" y="53633"/>
                    </a:moveTo>
                    <a:lnTo>
                      <a:pt x="86286" y="58942"/>
                    </a:lnTo>
                    <a:lnTo>
                      <a:pt x="86286" y="59014"/>
                    </a:lnTo>
                    <a:lnTo>
                      <a:pt x="86286" y="59087"/>
                    </a:lnTo>
                    <a:lnTo>
                      <a:pt x="86286" y="64469"/>
                    </a:lnTo>
                    <a:lnTo>
                      <a:pt x="75523" y="64469"/>
                    </a:lnTo>
                    <a:lnTo>
                      <a:pt x="75523" y="59087"/>
                    </a:lnTo>
                    <a:lnTo>
                      <a:pt x="75523" y="59014"/>
                    </a:lnTo>
                    <a:lnTo>
                      <a:pt x="75523" y="58942"/>
                    </a:lnTo>
                    <a:lnTo>
                      <a:pt x="75523" y="53633"/>
                    </a:lnTo>
                    <a:close/>
                    <a:moveTo>
                      <a:pt x="97194" y="53633"/>
                    </a:moveTo>
                    <a:lnTo>
                      <a:pt x="97194" y="58942"/>
                    </a:lnTo>
                    <a:lnTo>
                      <a:pt x="97194" y="59014"/>
                    </a:lnTo>
                    <a:lnTo>
                      <a:pt x="97194" y="59087"/>
                    </a:lnTo>
                    <a:lnTo>
                      <a:pt x="97194" y="64469"/>
                    </a:lnTo>
                    <a:lnTo>
                      <a:pt x="86431" y="64469"/>
                    </a:lnTo>
                    <a:lnTo>
                      <a:pt x="86431" y="59087"/>
                    </a:lnTo>
                    <a:lnTo>
                      <a:pt x="86431" y="59014"/>
                    </a:lnTo>
                    <a:lnTo>
                      <a:pt x="86431" y="58942"/>
                    </a:lnTo>
                    <a:lnTo>
                      <a:pt x="86431" y="53633"/>
                    </a:lnTo>
                    <a:close/>
                    <a:moveTo>
                      <a:pt x="108103" y="53633"/>
                    </a:moveTo>
                    <a:lnTo>
                      <a:pt x="108103" y="58942"/>
                    </a:lnTo>
                    <a:lnTo>
                      <a:pt x="108103" y="59014"/>
                    </a:lnTo>
                    <a:lnTo>
                      <a:pt x="108103" y="59087"/>
                    </a:lnTo>
                    <a:lnTo>
                      <a:pt x="108103" y="64469"/>
                    </a:lnTo>
                    <a:lnTo>
                      <a:pt x="97340" y="64469"/>
                    </a:lnTo>
                    <a:lnTo>
                      <a:pt x="97340" y="59087"/>
                    </a:lnTo>
                    <a:lnTo>
                      <a:pt x="97340" y="59014"/>
                    </a:lnTo>
                    <a:lnTo>
                      <a:pt x="97340" y="58942"/>
                    </a:lnTo>
                    <a:lnTo>
                      <a:pt x="97340" y="53633"/>
                    </a:lnTo>
                    <a:close/>
                    <a:moveTo>
                      <a:pt x="119011" y="53633"/>
                    </a:moveTo>
                    <a:lnTo>
                      <a:pt x="119011" y="58942"/>
                    </a:lnTo>
                    <a:lnTo>
                      <a:pt x="119011" y="59014"/>
                    </a:lnTo>
                    <a:lnTo>
                      <a:pt x="119011" y="59087"/>
                    </a:lnTo>
                    <a:lnTo>
                      <a:pt x="119011" y="64469"/>
                    </a:lnTo>
                    <a:lnTo>
                      <a:pt x="108248" y="64469"/>
                    </a:lnTo>
                    <a:lnTo>
                      <a:pt x="108248" y="59087"/>
                    </a:lnTo>
                    <a:lnTo>
                      <a:pt x="108248" y="59014"/>
                    </a:lnTo>
                    <a:lnTo>
                      <a:pt x="108248" y="58942"/>
                    </a:lnTo>
                    <a:lnTo>
                      <a:pt x="108248" y="53633"/>
                    </a:lnTo>
                    <a:close/>
                    <a:moveTo>
                      <a:pt x="129919" y="53633"/>
                    </a:moveTo>
                    <a:lnTo>
                      <a:pt x="129919" y="58942"/>
                    </a:lnTo>
                    <a:lnTo>
                      <a:pt x="129919" y="59014"/>
                    </a:lnTo>
                    <a:lnTo>
                      <a:pt x="129919" y="59087"/>
                    </a:lnTo>
                    <a:lnTo>
                      <a:pt x="129919" y="64469"/>
                    </a:lnTo>
                    <a:lnTo>
                      <a:pt x="119156" y="64469"/>
                    </a:lnTo>
                    <a:lnTo>
                      <a:pt x="119156" y="59087"/>
                    </a:lnTo>
                    <a:lnTo>
                      <a:pt x="119156" y="59014"/>
                    </a:lnTo>
                    <a:lnTo>
                      <a:pt x="119156" y="58942"/>
                    </a:lnTo>
                    <a:lnTo>
                      <a:pt x="119156" y="53633"/>
                    </a:lnTo>
                    <a:close/>
                    <a:moveTo>
                      <a:pt x="140828" y="53633"/>
                    </a:moveTo>
                    <a:lnTo>
                      <a:pt x="140828" y="58942"/>
                    </a:lnTo>
                    <a:lnTo>
                      <a:pt x="140828" y="59014"/>
                    </a:lnTo>
                    <a:lnTo>
                      <a:pt x="140828" y="59087"/>
                    </a:lnTo>
                    <a:lnTo>
                      <a:pt x="140828" y="64469"/>
                    </a:lnTo>
                    <a:lnTo>
                      <a:pt x="130065" y="64469"/>
                    </a:lnTo>
                    <a:lnTo>
                      <a:pt x="130065" y="59087"/>
                    </a:lnTo>
                    <a:lnTo>
                      <a:pt x="130065" y="59014"/>
                    </a:lnTo>
                    <a:lnTo>
                      <a:pt x="130065" y="58942"/>
                    </a:lnTo>
                    <a:lnTo>
                      <a:pt x="130065" y="53633"/>
                    </a:lnTo>
                    <a:close/>
                    <a:moveTo>
                      <a:pt x="20836" y="64541"/>
                    </a:moveTo>
                    <a:lnTo>
                      <a:pt x="20836" y="75377"/>
                    </a:lnTo>
                    <a:lnTo>
                      <a:pt x="10073" y="75377"/>
                    </a:lnTo>
                    <a:lnTo>
                      <a:pt x="10073" y="64541"/>
                    </a:lnTo>
                    <a:close/>
                    <a:moveTo>
                      <a:pt x="31744" y="64541"/>
                    </a:moveTo>
                    <a:lnTo>
                      <a:pt x="31744" y="75377"/>
                    </a:lnTo>
                    <a:lnTo>
                      <a:pt x="20981" y="75377"/>
                    </a:lnTo>
                    <a:lnTo>
                      <a:pt x="20981" y="64541"/>
                    </a:lnTo>
                    <a:close/>
                    <a:moveTo>
                      <a:pt x="42652" y="64541"/>
                    </a:moveTo>
                    <a:lnTo>
                      <a:pt x="42652" y="75377"/>
                    </a:lnTo>
                    <a:lnTo>
                      <a:pt x="31890" y="75377"/>
                    </a:lnTo>
                    <a:lnTo>
                      <a:pt x="31890" y="64541"/>
                    </a:lnTo>
                    <a:close/>
                    <a:moveTo>
                      <a:pt x="53561" y="64541"/>
                    </a:moveTo>
                    <a:lnTo>
                      <a:pt x="53561" y="75377"/>
                    </a:lnTo>
                    <a:lnTo>
                      <a:pt x="42798" y="75377"/>
                    </a:lnTo>
                    <a:lnTo>
                      <a:pt x="42798" y="64541"/>
                    </a:lnTo>
                    <a:close/>
                    <a:moveTo>
                      <a:pt x="64469" y="64541"/>
                    </a:moveTo>
                    <a:lnTo>
                      <a:pt x="64469" y="75377"/>
                    </a:lnTo>
                    <a:lnTo>
                      <a:pt x="53706" y="75377"/>
                    </a:lnTo>
                    <a:lnTo>
                      <a:pt x="53706" y="64541"/>
                    </a:lnTo>
                    <a:close/>
                    <a:moveTo>
                      <a:pt x="75378" y="64541"/>
                    </a:moveTo>
                    <a:lnTo>
                      <a:pt x="75378" y="75377"/>
                    </a:lnTo>
                    <a:lnTo>
                      <a:pt x="64615" y="75377"/>
                    </a:lnTo>
                    <a:lnTo>
                      <a:pt x="64615" y="64541"/>
                    </a:lnTo>
                    <a:close/>
                    <a:moveTo>
                      <a:pt x="86286" y="64541"/>
                    </a:moveTo>
                    <a:lnTo>
                      <a:pt x="86286" y="75377"/>
                    </a:lnTo>
                    <a:lnTo>
                      <a:pt x="75523" y="75377"/>
                    </a:lnTo>
                    <a:lnTo>
                      <a:pt x="75523" y="64541"/>
                    </a:lnTo>
                    <a:close/>
                    <a:moveTo>
                      <a:pt x="97194" y="64541"/>
                    </a:moveTo>
                    <a:lnTo>
                      <a:pt x="97194" y="75377"/>
                    </a:lnTo>
                    <a:lnTo>
                      <a:pt x="86431" y="75377"/>
                    </a:lnTo>
                    <a:lnTo>
                      <a:pt x="86431" y="64541"/>
                    </a:lnTo>
                    <a:close/>
                    <a:moveTo>
                      <a:pt x="108103" y="64541"/>
                    </a:moveTo>
                    <a:lnTo>
                      <a:pt x="108103" y="75377"/>
                    </a:lnTo>
                    <a:lnTo>
                      <a:pt x="97340" y="75377"/>
                    </a:lnTo>
                    <a:lnTo>
                      <a:pt x="97340" y="64541"/>
                    </a:lnTo>
                    <a:close/>
                    <a:moveTo>
                      <a:pt x="119011" y="64541"/>
                    </a:moveTo>
                    <a:lnTo>
                      <a:pt x="119011" y="75377"/>
                    </a:lnTo>
                    <a:lnTo>
                      <a:pt x="108248" y="75377"/>
                    </a:lnTo>
                    <a:lnTo>
                      <a:pt x="108248" y="64541"/>
                    </a:lnTo>
                    <a:close/>
                    <a:moveTo>
                      <a:pt x="129919" y="64541"/>
                    </a:moveTo>
                    <a:lnTo>
                      <a:pt x="129919" y="75377"/>
                    </a:lnTo>
                    <a:lnTo>
                      <a:pt x="119156" y="75377"/>
                    </a:lnTo>
                    <a:lnTo>
                      <a:pt x="119156" y="64541"/>
                    </a:lnTo>
                    <a:close/>
                    <a:moveTo>
                      <a:pt x="140828" y="64541"/>
                    </a:moveTo>
                    <a:lnTo>
                      <a:pt x="140828" y="75377"/>
                    </a:lnTo>
                    <a:lnTo>
                      <a:pt x="130065" y="75377"/>
                    </a:lnTo>
                    <a:lnTo>
                      <a:pt x="130065" y="64541"/>
                    </a:lnTo>
                    <a:close/>
                    <a:moveTo>
                      <a:pt x="20836" y="75450"/>
                    </a:moveTo>
                    <a:lnTo>
                      <a:pt x="20836" y="80758"/>
                    </a:lnTo>
                    <a:lnTo>
                      <a:pt x="20836" y="80831"/>
                    </a:lnTo>
                    <a:lnTo>
                      <a:pt x="20836" y="80904"/>
                    </a:lnTo>
                    <a:lnTo>
                      <a:pt x="20836" y="86285"/>
                    </a:lnTo>
                    <a:lnTo>
                      <a:pt x="10073" y="86285"/>
                    </a:lnTo>
                    <a:lnTo>
                      <a:pt x="10073" y="80904"/>
                    </a:lnTo>
                    <a:lnTo>
                      <a:pt x="10073" y="80831"/>
                    </a:lnTo>
                    <a:lnTo>
                      <a:pt x="10073" y="80758"/>
                    </a:lnTo>
                    <a:lnTo>
                      <a:pt x="10073" y="75450"/>
                    </a:lnTo>
                    <a:close/>
                    <a:moveTo>
                      <a:pt x="31744" y="75450"/>
                    </a:moveTo>
                    <a:lnTo>
                      <a:pt x="31744" y="80758"/>
                    </a:lnTo>
                    <a:lnTo>
                      <a:pt x="31744" y="80831"/>
                    </a:lnTo>
                    <a:lnTo>
                      <a:pt x="31744" y="80904"/>
                    </a:lnTo>
                    <a:lnTo>
                      <a:pt x="31744" y="86285"/>
                    </a:lnTo>
                    <a:lnTo>
                      <a:pt x="20981" y="86285"/>
                    </a:lnTo>
                    <a:lnTo>
                      <a:pt x="20981" y="80904"/>
                    </a:lnTo>
                    <a:lnTo>
                      <a:pt x="20981" y="80831"/>
                    </a:lnTo>
                    <a:lnTo>
                      <a:pt x="20981" y="80758"/>
                    </a:lnTo>
                    <a:lnTo>
                      <a:pt x="20981" y="75450"/>
                    </a:lnTo>
                    <a:close/>
                    <a:moveTo>
                      <a:pt x="42652" y="75450"/>
                    </a:moveTo>
                    <a:lnTo>
                      <a:pt x="42652" y="80758"/>
                    </a:lnTo>
                    <a:lnTo>
                      <a:pt x="42652" y="80831"/>
                    </a:lnTo>
                    <a:lnTo>
                      <a:pt x="42652" y="80904"/>
                    </a:lnTo>
                    <a:lnTo>
                      <a:pt x="42652" y="86285"/>
                    </a:lnTo>
                    <a:lnTo>
                      <a:pt x="31890" y="86285"/>
                    </a:lnTo>
                    <a:lnTo>
                      <a:pt x="31890" y="80904"/>
                    </a:lnTo>
                    <a:lnTo>
                      <a:pt x="31890" y="80831"/>
                    </a:lnTo>
                    <a:lnTo>
                      <a:pt x="31890" y="80758"/>
                    </a:lnTo>
                    <a:lnTo>
                      <a:pt x="31890" y="75450"/>
                    </a:lnTo>
                    <a:close/>
                    <a:moveTo>
                      <a:pt x="53561" y="75450"/>
                    </a:moveTo>
                    <a:lnTo>
                      <a:pt x="53561" y="80758"/>
                    </a:lnTo>
                    <a:lnTo>
                      <a:pt x="53561" y="80831"/>
                    </a:lnTo>
                    <a:lnTo>
                      <a:pt x="53561" y="80904"/>
                    </a:lnTo>
                    <a:lnTo>
                      <a:pt x="53561" y="86285"/>
                    </a:lnTo>
                    <a:lnTo>
                      <a:pt x="42798" y="86285"/>
                    </a:lnTo>
                    <a:lnTo>
                      <a:pt x="42798" y="80904"/>
                    </a:lnTo>
                    <a:lnTo>
                      <a:pt x="42798" y="80831"/>
                    </a:lnTo>
                    <a:lnTo>
                      <a:pt x="42798" y="80758"/>
                    </a:lnTo>
                    <a:lnTo>
                      <a:pt x="42798" y="75450"/>
                    </a:lnTo>
                    <a:close/>
                    <a:moveTo>
                      <a:pt x="64469" y="75450"/>
                    </a:moveTo>
                    <a:lnTo>
                      <a:pt x="64469" y="80758"/>
                    </a:lnTo>
                    <a:lnTo>
                      <a:pt x="64469" y="80831"/>
                    </a:lnTo>
                    <a:lnTo>
                      <a:pt x="64469" y="80904"/>
                    </a:lnTo>
                    <a:lnTo>
                      <a:pt x="64469" y="86285"/>
                    </a:lnTo>
                    <a:lnTo>
                      <a:pt x="53706" y="86285"/>
                    </a:lnTo>
                    <a:lnTo>
                      <a:pt x="53706" y="80904"/>
                    </a:lnTo>
                    <a:lnTo>
                      <a:pt x="53706" y="80831"/>
                    </a:lnTo>
                    <a:lnTo>
                      <a:pt x="53706" y="80758"/>
                    </a:lnTo>
                    <a:lnTo>
                      <a:pt x="53706" y="75450"/>
                    </a:lnTo>
                    <a:close/>
                    <a:moveTo>
                      <a:pt x="75378" y="75450"/>
                    </a:moveTo>
                    <a:lnTo>
                      <a:pt x="75378" y="80758"/>
                    </a:lnTo>
                    <a:lnTo>
                      <a:pt x="75378" y="80831"/>
                    </a:lnTo>
                    <a:lnTo>
                      <a:pt x="75378" y="80904"/>
                    </a:lnTo>
                    <a:lnTo>
                      <a:pt x="75378" y="86285"/>
                    </a:lnTo>
                    <a:lnTo>
                      <a:pt x="64615" y="86285"/>
                    </a:lnTo>
                    <a:lnTo>
                      <a:pt x="64615" y="80904"/>
                    </a:lnTo>
                    <a:lnTo>
                      <a:pt x="64615" y="80831"/>
                    </a:lnTo>
                    <a:lnTo>
                      <a:pt x="64615" y="80758"/>
                    </a:lnTo>
                    <a:lnTo>
                      <a:pt x="64615" y="75450"/>
                    </a:lnTo>
                    <a:close/>
                    <a:moveTo>
                      <a:pt x="86286" y="75450"/>
                    </a:moveTo>
                    <a:lnTo>
                      <a:pt x="86286" y="80758"/>
                    </a:lnTo>
                    <a:lnTo>
                      <a:pt x="86286" y="80831"/>
                    </a:lnTo>
                    <a:lnTo>
                      <a:pt x="86286" y="80904"/>
                    </a:lnTo>
                    <a:lnTo>
                      <a:pt x="86286" y="86285"/>
                    </a:lnTo>
                    <a:lnTo>
                      <a:pt x="75523" y="86285"/>
                    </a:lnTo>
                    <a:lnTo>
                      <a:pt x="75523" y="80904"/>
                    </a:lnTo>
                    <a:lnTo>
                      <a:pt x="75523" y="80831"/>
                    </a:lnTo>
                    <a:lnTo>
                      <a:pt x="75523" y="80758"/>
                    </a:lnTo>
                    <a:lnTo>
                      <a:pt x="75523" y="75450"/>
                    </a:lnTo>
                    <a:close/>
                    <a:moveTo>
                      <a:pt x="97194" y="75450"/>
                    </a:moveTo>
                    <a:lnTo>
                      <a:pt x="97194" y="80758"/>
                    </a:lnTo>
                    <a:lnTo>
                      <a:pt x="97194" y="80831"/>
                    </a:lnTo>
                    <a:lnTo>
                      <a:pt x="97194" y="80904"/>
                    </a:lnTo>
                    <a:lnTo>
                      <a:pt x="97194" y="86285"/>
                    </a:lnTo>
                    <a:lnTo>
                      <a:pt x="86431" y="86285"/>
                    </a:lnTo>
                    <a:lnTo>
                      <a:pt x="86431" y="80904"/>
                    </a:lnTo>
                    <a:lnTo>
                      <a:pt x="86431" y="80831"/>
                    </a:lnTo>
                    <a:lnTo>
                      <a:pt x="86431" y="80758"/>
                    </a:lnTo>
                    <a:lnTo>
                      <a:pt x="86431" y="75450"/>
                    </a:lnTo>
                    <a:close/>
                    <a:moveTo>
                      <a:pt x="108103" y="75450"/>
                    </a:moveTo>
                    <a:lnTo>
                      <a:pt x="108103" y="80758"/>
                    </a:lnTo>
                    <a:lnTo>
                      <a:pt x="108103" y="80831"/>
                    </a:lnTo>
                    <a:lnTo>
                      <a:pt x="108103" y="80904"/>
                    </a:lnTo>
                    <a:lnTo>
                      <a:pt x="108103" y="86285"/>
                    </a:lnTo>
                    <a:lnTo>
                      <a:pt x="97340" y="86285"/>
                    </a:lnTo>
                    <a:lnTo>
                      <a:pt x="97340" y="80904"/>
                    </a:lnTo>
                    <a:lnTo>
                      <a:pt x="97340" y="80831"/>
                    </a:lnTo>
                    <a:lnTo>
                      <a:pt x="97340" y="80758"/>
                    </a:lnTo>
                    <a:lnTo>
                      <a:pt x="97340" y="75450"/>
                    </a:lnTo>
                    <a:close/>
                    <a:moveTo>
                      <a:pt x="119011" y="75450"/>
                    </a:moveTo>
                    <a:lnTo>
                      <a:pt x="119011" y="80758"/>
                    </a:lnTo>
                    <a:lnTo>
                      <a:pt x="119011" y="80831"/>
                    </a:lnTo>
                    <a:lnTo>
                      <a:pt x="119011" y="80904"/>
                    </a:lnTo>
                    <a:lnTo>
                      <a:pt x="119011" y="86285"/>
                    </a:lnTo>
                    <a:lnTo>
                      <a:pt x="108248" y="86285"/>
                    </a:lnTo>
                    <a:lnTo>
                      <a:pt x="108248" y="80904"/>
                    </a:lnTo>
                    <a:lnTo>
                      <a:pt x="108248" y="80831"/>
                    </a:lnTo>
                    <a:lnTo>
                      <a:pt x="108248" y="80758"/>
                    </a:lnTo>
                    <a:lnTo>
                      <a:pt x="108248" y="75450"/>
                    </a:lnTo>
                    <a:close/>
                    <a:moveTo>
                      <a:pt x="129919" y="75450"/>
                    </a:moveTo>
                    <a:lnTo>
                      <a:pt x="129919" y="80758"/>
                    </a:lnTo>
                    <a:lnTo>
                      <a:pt x="129919" y="80831"/>
                    </a:lnTo>
                    <a:lnTo>
                      <a:pt x="129919" y="80904"/>
                    </a:lnTo>
                    <a:lnTo>
                      <a:pt x="129919" y="86285"/>
                    </a:lnTo>
                    <a:lnTo>
                      <a:pt x="119156" y="86285"/>
                    </a:lnTo>
                    <a:lnTo>
                      <a:pt x="119156" y="80904"/>
                    </a:lnTo>
                    <a:lnTo>
                      <a:pt x="119156" y="80831"/>
                    </a:lnTo>
                    <a:lnTo>
                      <a:pt x="119156" y="80758"/>
                    </a:lnTo>
                    <a:lnTo>
                      <a:pt x="119156" y="75450"/>
                    </a:lnTo>
                    <a:close/>
                    <a:moveTo>
                      <a:pt x="140828" y="75450"/>
                    </a:moveTo>
                    <a:lnTo>
                      <a:pt x="140828" y="80758"/>
                    </a:lnTo>
                    <a:lnTo>
                      <a:pt x="140828" y="80831"/>
                    </a:lnTo>
                    <a:lnTo>
                      <a:pt x="140828" y="80904"/>
                    </a:lnTo>
                    <a:lnTo>
                      <a:pt x="140828" y="86285"/>
                    </a:lnTo>
                    <a:lnTo>
                      <a:pt x="130065" y="86285"/>
                    </a:lnTo>
                    <a:lnTo>
                      <a:pt x="130065" y="80904"/>
                    </a:lnTo>
                    <a:lnTo>
                      <a:pt x="130065" y="80831"/>
                    </a:lnTo>
                    <a:lnTo>
                      <a:pt x="130065" y="80758"/>
                    </a:lnTo>
                    <a:lnTo>
                      <a:pt x="130065" y="75450"/>
                    </a:lnTo>
                    <a:close/>
                    <a:moveTo>
                      <a:pt x="20836" y="86358"/>
                    </a:moveTo>
                    <a:lnTo>
                      <a:pt x="20836" y="97194"/>
                    </a:lnTo>
                    <a:lnTo>
                      <a:pt x="10073" y="97194"/>
                    </a:lnTo>
                    <a:lnTo>
                      <a:pt x="10073" y="86358"/>
                    </a:lnTo>
                    <a:close/>
                    <a:moveTo>
                      <a:pt x="31744" y="86358"/>
                    </a:moveTo>
                    <a:lnTo>
                      <a:pt x="31744" y="97194"/>
                    </a:lnTo>
                    <a:lnTo>
                      <a:pt x="20981" y="97194"/>
                    </a:lnTo>
                    <a:lnTo>
                      <a:pt x="20981" y="86358"/>
                    </a:lnTo>
                    <a:close/>
                    <a:moveTo>
                      <a:pt x="42652" y="86358"/>
                    </a:moveTo>
                    <a:lnTo>
                      <a:pt x="42652" y="97194"/>
                    </a:lnTo>
                    <a:lnTo>
                      <a:pt x="31890" y="97194"/>
                    </a:lnTo>
                    <a:lnTo>
                      <a:pt x="31890" y="86358"/>
                    </a:lnTo>
                    <a:close/>
                    <a:moveTo>
                      <a:pt x="53561" y="86358"/>
                    </a:moveTo>
                    <a:lnTo>
                      <a:pt x="53561" y="97194"/>
                    </a:lnTo>
                    <a:lnTo>
                      <a:pt x="42798" y="97194"/>
                    </a:lnTo>
                    <a:lnTo>
                      <a:pt x="42798" y="86358"/>
                    </a:lnTo>
                    <a:close/>
                    <a:moveTo>
                      <a:pt x="64469" y="86358"/>
                    </a:moveTo>
                    <a:lnTo>
                      <a:pt x="64469" y="97194"/>
                    </a:lnTo>
                    <a:lnTo>
                      <a:pt x="53706" y="97194"/>
                    </a:lnTo>
                    <a:lnTo>
                      <a:pt x="53706" y="86358"/>
                    </a:lnTo>
                    <a:close/>
                    <a:moveTo>
                      <a:pt x="75378" y="86358"/>
                    </a:moveTo>
                    <a:lnTo>
                      <a:pt x="75378" y="97194"/>
                    </a:lnTo>
                    <a:lnTo>
                      <a:pt x="64615" y="97194"/>
                    </a:lnTo>
                    <a:lnTo>
                      <a:pt x="64615" y="86358"/>
                    </a:lnTo>
                    <a:close/>
                    <a:moveTo>
                      <a:pt x="86286" y="86358"/>
                    </a:moveTo>
                    <a:lnTo>
                      <a:pt x="86286" y="97194"/>
                    </a:lnTo>
                    <a:lnTo>
                      <a:pt x="75523" y="97194"/>
                    </a:lnTo>
                    <a:lnTo>
                      <a:pt x="75523" y="86358"/>
                    </a:lnTo>
                    <a:close/>
                    <a:moveTo>
                      <a:pt x="97194" y="86358"/>
                    </a:moveTo>
                    <a:lnTo>
                      <a:pt x="97194" y="97194"/>
                    </a:lnTo>
                    <a:lnTo>
                      <a:pt x="86431" y="97194"/>
                    </a:lnTo>
                    <a:lnTo>
                      <a:pt x="86431" y="86358"/>
                    </a:lnTo>
                    <a:close/>
                    <a:moveTo>
                      <a:pt x="108103" y="86358"/>
                    </a:moveTo>
                    <a:lnTo>
                      <a:pt x="108103" y="97194"/>
                    </a:lnTo>
                    <a:lnTo>
                      <a:pt x="97340" y="97194"/>
                    </a:lnTo>
                    <a:lnTo>
                      <a:pt x="97340" y="86358"/>
                    </a:lnTo>
                    <a:close/>
                    <a:moveTo>
                      <a:pt x="119011" y="86358"/>
                    </a:moveTo>
                    <a:lnTo>
                      <a:pt x="119011" y="97194"/>
                    </a:lnTo>
                    <a:lnTo>
                      <a:pt x="108248" y="97194"/>
                    </a:lnTo>
                    <a:lnTo>
                      <a:pt x="108248" y="86358"/>
                    </a:lnTo>
                    <a:close/>
                    <a:moveTo>
                      <a:pt x="129919" y="86358"/>
                    </a:moveTo>
                    <a:lnTo>
                      <a:pt x="129919" y="97194"/>
                    </a:lnTo>
                    <a:lnTo>
                      <a:pt x="119156" y="97194"/>
                    </a:lnTo>
                    <a:lnTo>
                      <a:pt x="119156" y="86358"/>
                    </a:lnTo>
                    <a:close/>
                    <a:moveTo>
                      <a:pt x="140828" y="86358"/>
                    </a:moveTo>
                    <a:lnTo>
                      <a:pt x="140828" y="97194"/>
                    </a:lnTo>
                    <a:lnTo>
                      <a:pt x="130065" y="97194"/>
                    </a:lnTo>
                    <a:lnTo>
                      <a:pt x="130065" y="86358"/>
                    </a:lnTo>
                    <a:close/>
                    <a:moveTo>
                      <a:pt x="20836" y="97266"/>
                    </a:moveTo>
                    <a:lnTo>
                      <a:pt x="20836" y="102575"/>
                    </a:lnTo>
                    <a:lnTo>
                      <a:pt x="20836" y="102648"/>
                    </a:lnTo>
                    <a:lnTo>
                      <a:pt x="20836" y="102721"/>
                    </a:lnTo>
                    <a:lnTo>
                      <a:pt x="20836" y="108102"/>
                    </a:lnTo>
                    <a:lnTo>
                      <a:pt x="10073" y="108102"/>
                    </a:lnTo>
                    <a:lnTo>
                      <a:pt x="10073" y="102721"/>
                    </a:lnTo>
                    <a:lnTo>
                      <a:pt x="10073" y="102648"/>
                    </a:lnTo>
                    <a:lnTo>
                      <a:pt x="10073" y="102575"/>
                    </a:lnTo>
                    <a:lnTo>
                      <a:pt x="10073" y="97266"/>
                    </a:lnTo>
                    <a:close/>
                    <a:moveTo>
                      <a:pt x="31744" y="97266"/>
                    </a:moveTo>
                    <a:lnTo>
                      <a:pt x="31744" y="102575"/>
                    </a:lnTo>
                    <a:lnTo>
                      <a:pt x="31744" y="102648"/>
                    </a:lnTo>
                    <a:lnTo>
                      <a:pt x="31744" y="102721"/>
                    </a:lnTo>
                    <a:lnTo>
                      <a:pt x="31744" y="108102"/>
                    </a:lnTo>
                    <a:lnTo>
                      <a:pt x="20981" y="108102"/>
                    </a:lnTo>
                    <a:lnTo>
                      <a:pt x="20981" y="102721"/>
                    </a:lnTo>
                    <a:lnTo>
                      <a:pt x="20981" y="102648"/>
                    </a:lnTo>
                    <a:lnTo>
                      <a:pt x="20981" y="102575"/>
                    </a:lnTo>
                    <a:lnTo>
                      <a:pt x="20981" y="97266"/>
                    </a:lnTo>
                    <a:close/>
                    <a:moveTo>
                      <a:pt x="42652" y="97266"/>
                    </a:moveTo>
                    <a:lnTo>
                      <a:pt x="42652" y="102575"/>
                    </a:lnTo>
                    <a:lnTo>
                      <a:pt x="42652" y="102648"/>
                    </a:lnTo>
                    <a:lnTo>
                      <a:pt x="42652" y="102721"/>
                    </a:lnTo>
                    <a:lnTo>
                      <a:pt x="42652" y="108102"/>
                    </a:lnTo>
                    <a:lnTo>
                      <a:pt x="31890" y="108102"/>
                    </a:lnTo>
                    <a:lnTo>
                      <a:pt x="31890" y="102721"/>
                    </a:lnTo>
                    <a:lnTo>
                      <a:pt x="31890" y="102648"/>
                    </a:lnTo>
                    <a:lnTo>
                      <a:pt x="31890" y="102575"/>
                    </a:lnTo>
                    <a:lnTo>
                      <a:pt x="31890" y="97266"/>
                    </a:lnTo>
                    <a:close/>
                    <a:moveTo>
                      <a:pt x="53561" y="97266"/>
                    </a:moveTo>
                    <a:lnTo>
                      <a:pt x="53561" y="102575"/>
                    </a:lnTo>
                    <a:lnTo>
                      <a:pt x="53561" y="102648"/>
                    </a:lnTo>
                    <a:lnTo>
                      <a:pt x="53561" y="102721"/>
                    </a:lnTo>
                    <a:lnTo>
                      <a:pt x="53561" y="108102"/>
                    </a:lnTo>
                    <a:lnTo>
                      <a:pt x="42798" y="108102"/>
                    </a:lnTo>
                    <a:lnTo>
                      <a:pt x="42798" y="102721"/>
                    </a:lnTo>
                    <a:lnTo>
                      <a:pt x="42798" y="102648"/>
                    </a:lnTo>
                    <a:lnTo>
                      <a:pt x="42798" y="102575"/>
                    </a:lnTo>
                    <a:lnTo>
                      <a:pt x="42798" y="97266"/>
                    </a:lnTo>
                    <a:close/>
                    <a:moveTo>
                      <a:pt x="64469" y="97266"/>
                    </a:moveTo>
                    <a:lnTo>
                      <a:pt x="64469" y="102575"/>
                    </a:lnTo>
                    <a:lnTo>
                      <a:pt x="64469" y="102648"/>
                    </a:lnTo>
                    <a:lnTo>
                      <a:pt x="64469" y="102721"/>
                    </a:lnTo>
                    <a:lnTo>
                      <a:pt x="64469" y="108102"/>
                    </a:lnTo>
                    <a:lnTo>
                      <a:pt x="53706" y="108102"/>
                    </a:lnTo>
                    <a:lnTo>
                      <a:pt x="53706" y="102721"/>
                    </a:lnTo>
                    <a:lnTo>
                      <a:pt x="53706" y="102648"/>
                    </a:lnTo>
                    <a:lnTo>
                      <a:pt x="53706" y="102575"/>
                    </a:lnTo>
                    <a:lnTo>
                      <a:pt x="53706" y="97266"/>
                    </a:lnTo>
                    <a:close/>
                    <a:moveTo>
                      <a:pt x="75378" y="97266"/>
                    </a:moveTo>
                    <a:lnTo>
                      <a:pt x="75378" y="102575"/>
                    </a:lnTo>
                    <a:lnTo>
                      <a:pt x="75378" y="102648"/>
                    </a:lnTo>
                    <a:lnTo>
                      <a:pt x="75378" y="102721"/>
                    </a:lnTo>
                    <a:lnTo>
                      <a:pt x="75378" y="108102"/>
                    </a:lnTo>
                    <a:lnTo>
                      <a:pt x="64615" y="108102"/>
                    </a:lnTo>
                    <a:lnTo>
                      <a:pt x="64615" y="102721"/>
                    </a:lnTo>
                    <a:lnTo>
                      <a:pt x="64615" y="102648"/>
                    </a:lnTo>
                    <a:lnTo>
                      <a:pt x="64615" y="102575"/>
                    </a:lnTo>
                    <a:lnTo>
                      <a:pt x="64615" y="97266"/>
                    </a:lnTo>
                    <a:close/>
                    <a:moveTo>
                      <a:pt x="86286" y="97266"/>
                    </a:moveTo>
                    <a:lnTo>
                      <a:pt x="86286" y="102575"/>
                    </a:lnTo>
                    <a:lnTo>
                      <a:pt x="86286" y="102648"/>
                    </a:lnTo>
                    <a:lnTo>
                      <a:pt x="86286" y="102721"/>
                    </a:lnTo>
                    <a:lnTo>
                      <a:pt x="86286" y="108102"/>
                    </a:lnTo>
                    <a:lnTo>
                      <a:pt x="75523" y="108102"/>
                    </a:lnTo>
                    <a:lnTo>
                      <a:pt x="75523" y="102721"/>
                    </a:lnTo>
                    <a:lnTo>
                      <a:pt x="75523" y="102648"/>
                    </a:lnTo>
                    <a:lnTo>
                      <a:pt x="75523" y="102575"/>
                    </a:lnTo>
                    <a:lnTo>
                      <a:pt x="75523" y="97266"/>
                    </a:lnTo>
                    <a:close/>
                    <a:moveTo>
                      <a:pt x="97194" y="97266"/>
                    </a:moveTo>
                    <a:lnTo>
                      <a:pt x="97194" y="102575"/>
                    </a:lnTo>
                    <a:lnTo>
                      <a:pt x="97194" y="102648"/>
                    </a:lnTo>
                    <a:lnTo>
                      <a:pt x="97194" y="102721"/>
                    </a:lnTo>
                    <a:lnTo>
                      <a:pt x="97194" y="108102"/>
                    </a:lnTo>
                    <a:lnTo>
                      <a:pt x="86431" y="108102"/>
                    </a:lnTo>
                    <a:lnTo>
                      <a:pt x="86431" y="102721"/>
                    </a:lnTo>
                    <a:lnTo>
                      <a:pt x="86431" y="102648"/>
                    </a:lnTo>
                    <a:lnTo>
                      <a:pt x="86431" y="102575"/>
                    </a:lnTo>
                    <a:lnTo>
                      <a:pt x="86431" y="97266"/>
                    </a:lnTo>
                    <a:close/>
                    <a:moveTo>
                      <a:pt x="108103" y="97266"/>
                    </a:moveTo>
                    <a:lnTo>
                      <a:pt x="108103" y="102575"/>
                    </a:lnTo>
                    <a:lnTo>
                      <a:pt x="108103" y="102648"/>
                    </a:lnTo>
                    <a:lnTo>
                      <a:pt x="108103" y="102721"/>
                    </a:lnTo>
                    <a:lnTo>
                      <a:pt x="108103" y="108102"/>
                    </a:lnTo>
                    <a:lnTo>
                      <a:pt x="97340" y="108102"/>
                    </a:lnTo>
                    <a:lnTo>
                      <a:pt x="97340" y="102721"/>
                    </a:lnTo>
                    <a:lnTo>
                      <a:pt x="97340" y="102648"/>
                    </a:lnTo>
                    <a:lnTo>
                      <a:pt x="97340" y="102575"/>
                    </a:lnTo>
                    <a:lnTo>
                      <a:pt x="97340" y="97266"/>
                    </a:lnTo>
                    <a:close/>
                    <a:moveTo>
                      <a:pt x="119011" y="97266"/>
                    </a:moveTo>
                    <a:lnTo>
                      <a:pt x="119011" y="102575"/>
                    </a:lnTo>
                    <a:lnTo>
                      <a:pt x="119011" y="102648"/>
                    </a:lnTo>
                    <a:lnTo>
                      <a:pt x="119011" y="102721"/>
                    </a:lnTo>
                    <a:lnTo>
                      <a:pt x="119011" y="108102"/>
                    </a:lnTo>
                    <a:lnTo>
                      <a:pt x="108248" y="108102"/>
                    </a:lnTo>
                    <a:lnTo>
                      <a:pt x="108248" y="102721"/>
                    </a:lnTo>
                    <a:lnTo>
                      <a:pt x="108248" y="102648"/>
                    </a:lnTo>
                    <a:lnTo>
                      <a:pt x="108248" y="102575"/>
                    </a:lnTo>
                    <a:lnTo>
                      <a:pt x="108248" y="97266"/>
                    </a:lnTo>
                    <a:close/>
                    <a:moveTo>
                      <a:pt x="129919" y="97266"/>
                    </a:moveTo>
                    <a:lnTo>
                      <a:pt x="129919" y="102575"/>
                    </a:lnTo>
                    <a:lnTo>
                      <a:pt x="129919" y="102648"/>
                    </a:lnTo>
                    <a:lnTo>
                      <a:pt x="129919" y="102721"/>
                    </a:lnTo>
                    <a:lnTo>
                      <a:pt x="129919" y="108102"/>
                    </a:lnTo>
                    <a:lnTo>
                      <a:pt x="119156" y="108102"/>
                    </a:lnTo>
                    <a:lnTo>
                      <a:pt x="119156" y="102721"/>
                    </a:lnTo>
                    <a:lnTo>
                      <a:pt x="119156" y="102648"/>
                    </a:lnTo>
                    <a:lnTo>
                      <a:pt x="119156" y="102575"/>
                    </a:lnTo>
                    <a:lnTo>
                      <a:pt x="119156" y="97266"/>
                    </a:lnTo>
                    <a:close/>
                    <a:moveTo>
                      <a:pt x="140828" y="97266"/>
                    </a:moveTo>
                    <a:lnTo>
                      <a:pt x="140828" y="102575"/>
                    </a:lnTo>
                    <a:lnTo>
                      <a:pt x="140828" y="102648"/>
                    </a:lnTo>
                    <a:lnTo>
                      <a:pt x="140828" y="102721"/>
                    </a:lnTo>
                    <a:lnTo>
                      <a:pt x="140828" y="108102"/>
                    </a:lnTo>
                    <a:lnTo>
                      <a:pt x="130065" y="108102"/>
                    </a:lnTo>
                    <a:lnTo>
                      <a:pt x="130065" y="102721"/>
                    </a:lnTo>
                    <a:lnTo>
                      <a:pt x="130065" y="102648"/>
                    </a:lnTo>
                    <a:lnTo>
                      <a:pt x="130065" y="102575"/>
                    </a:lnTo>
                    <a:lnTo>
                      <a:pt x="130065" y="97266"/>
                    </a:lnTo>
                    <a:close/>
                    <a:moveTo>
                      <a:pt x="20836" y="108175"/>
                    </a:moveTo>
                    <a:lnTo>
                      <a:pt x="20836" y="119010"/>
                    </a:lnTo>
                    <a:lnTo>
                      <a:pt x="10073" y="119010"/>
                    </a:lnTo>
                    <a:lnTo>
                      <a:pt x="10073" y="108175"/>
                    </a:lnTo>
                    <a:close/>
                    <a:moveTo>
                      <a:pt x="31744" y="108175"/>
                    </a:moveTo>
                    <a:lnTo>
                      <a:pt x="31744" y="119010"/>
                    </a:lnTo>
                    <a:lnTo>
                      <a:pt x="20981" y="119010"/>
                    </a:lnTo>
                    <a:lnTo>
                      <a:pt x="20981" y="108175"/>
                    </a:lnTo>
                    <a:close/>
                    <a:moveTo>
                      <a:pt x="42652" y="108175"/>
                    </a:moveTo>
                    <a:lnTo>
                      <a:pt x="42652" y="119010"/>
                    </a:lnTo>
                    <a:lnTo>
                      <a:pt x="31890" y="119010"/>
                    </a:lnTo>
                    <a:lnTo>
                      <a:pt x="31890" y="108175"/>
                    </a:lnTo>
                    <a:close/>
                    <a:moveTo>
                      <a:pt x="53561" y="108175"/>
                    </a:moveTo>
                    <a:lnTo>
                      <a:pt x="53561" y="119010"/>
                    </a:lnTo>
                    <a:lnTo>
                      <a:pt x="42798" y="119010"/>
                    </a:lnTo>
                    <a:lnTo>
                      <a:pt x="42798" y="108175"/>
                    </a:lnTo>
                    <a:close/>
                    <a:moveTo>
                      <a:pt x="64469" y="108175"/>
                    </a:moveTo>
                    <a:lnTo>
                      <a:pt x="64469" y="119010"/>
                    </a:lnTo>
                    <a:lnTo>
                      <a:pt x="53706" y="119010"/>
                    </a:lnTo>
                    <a:lnTo>
                      <a:pt x="53706" y="108175"/>
                    </a:lnTo>
                    <a:close/>
                    <a:moveTo>
                      <a:pt x="75378" y="108175"/>
                    </a:moveTo>
                    <a:lnTo>
                      <a:pt x="75378" y="119010"/>
                    </a:lnTo>
                    <a:lnTo>
                      <a:pt x="64615" y="119010"/>
                    </a:lnTo>
                    <a:lnTo>
                      <a:pt x="64615" y="108175"/>
                    </a:lnTo>
                    <a:close/>
                    <a:moveTo>
                      <a:pt x="86286" y="108175"/>
                    </a:moveTo>
                    <a:lnTo>
                      <a:pt x="86286" y="119010"/>
                    </a:lnTo>
                    <a:lnTo>
                      <a:pt x="75523" y="119010"/>
                    </a:lnTo>
                    <a:lnTo>
                      <a:pt x="75523" y="108175"/>
                    </a:lnTo>
                    <a:close/>
                    <a:moveTo>
                      <a:pt x="97194" y="108175"/>
                    </a:moveTo>
                    <a:lnTo>
                      <a:pt x="97194" y="119010"/>
                    </a:lnTo>
                    <a:lnTo>
                      <a:pt x="86431" y="119010"/>
                    </a:lnTo>
                    <a:lnTo>
                      <a:pt x="86431" y="108175"/>
                    </a:lnTo>
                    <a:close/>
                    <a:moveTo>
                      <a:pt x="108103" y="108175"/>
                    </a:moveTo>
                    <a:lnTo>
                      <a:pt x="108103" y="119010"/>
                    </a:lnTo>
                    <a:lnTo>
                      <a:pt x="97340" y="119010"/>
                    </a:lnTo>
                    <a:lnTo>
                      <a:pt x="97340" y="108175"/>
                    </a:lnTo>
                    <a:close/>
                    <a:moveTo>
                      <a:pt x="119011" y="108175"/>
                    </a:moveTo>
                    <a:lnTo>
                      <a:pt x="119011" y="119010"/>
                    </a:lnTo>
                    <a:lnTo>
                      <a:pt x="108248" y="119010"/>
                    </a:lnTo>
                    <a:lnTo>
                      <a:pt x="108248" y="108175"/>
                    </a:lnTo>
                    <a:close/>
                    <a:moveTo>
                      <a:pt x="129919" y="108175"/>
                    </a:moveTo>
                    <a:lnTo>
                      <a:pt x="129919" y="119010"/>
                    </a:lnTo>
                    <a:lnTo>
                      <a:pt x="119156" y="119010"/>
                    </a:lnTo>
                    <a:lnTo>
                      <a:pt x="119156" y="108175"/>
                    </a:lnTo>
                    <a:close/>
                    <a:moveTo>
                      <a:pt x="140828" y="108175"/>
                    </a:moveTo>
                    <a:lnTo>
                      <a:pt x="140828" y="119010"/>
                    </a:lnTo>
                    <a:lnTo>
                      <a:pt x="130065" y="119010"/>
                    </a:lnTo>
                    <a:lnTo>
                      <a:pt x="130065" y="108175"/>
                    </a:lnTo>
                    <a:close/>
                    <a:moveTo>
                      <a:pt x="20836" y="119083"/>
                    </a:moveTo>
                    <a:lnTo>
                      <a:pt x="20836" y="124392"/>
                    </a:lnTo>
                    <a:lnTo>
                      <a:pt x="20836" y="124465"/>
                    </a:lnTo>
                    <a:lnTo>
                      <a:pt x="20836" y="124537"/>
                    </a:lnTo>
                    <a:lnTo>
                      <a:pt x="20836" y="129919"/>
                    </a:lnTo>
                    <a:lnTo>
                      <a:pt x="10073" y="129919"/>
                    </a:lnTo>
                    <a:lnTo>
                      <a:pt x="10073" y="124537"/>
                    </a:lnTo>
                    <a:lnTo>
                      <a:pt x="10073" y="124465"/>
                    </a:lnTo>
                    <a:lnTo>
                      <a:pt x="10073" y="124392"/>
                    </a:lnTo>
                    <a:lnTo>
                      <a:pt x="10073" y="119083"/>
                    </a:lnTo>
                    <a:close/>
                    <a:moveTo>
                      <a:pt x="31744" y="119083"/>
                    </a:moveTo>
                    <a:lnTo>
                      <a:pt x="31744" y="124392"/>
                    </a:lnTo>
                    <a:lnTo>
                      <a:pt x="31744" y="124465"/>
                    </a:lnTo>
                    <a:lnTo>
                      <a:pt x="31744" y="124537"/>
                    </a:lnTo>
                    <a:lnTo>
                      <a:pt x="31744" y="129919"/>
                    </a:lnTo>
                    <a:lnTo>
                      <a:pt x="20981" y="129919"/>
                    </a:lnTo>
                    <a:lnTo>
                      <a:pt x="20981" y="124537"/>
                    </a:lnTo>
                    <a:lnTo>
                      <a:pt x="20981" y="124465"/>
                    </a:lnTo>
                    <a:lnTo>
                      <a:pt x="20981" y="124392"/>
                    </a:lnTo>
                    <a:lnTo>
                      <a:pt x="20981" y="119083"/>
                    </a:lnTo>
                    <a:close/>
                    <a:moveTo>
                      <a:pt x="42652" y="119083"/>
                    </a:moveTo>
                    <a:lnTo>
                      <a:pt x="42652" y="124392"/>
                    </a:lnTo>
                    <a:lnTo>
                      <a:pt x="42652" y="124465"/>
                    </a:lnTo>
                    <a:lnTo>
                      <a:pt x="42652" y="124537"/>
                    </a:lnTo>
                    <a:lnTo>
                      <a:pt x="42652" y="129919"/>
                    </a:lnTo>
                    <a:lnTo>
                      <a:pt x="31890" y="129919"/>
                    </a:lnTo>
                    <a:lnTo>
                      <a:pt x="31890" y="124537"/>
                    </a:lnTo>
                    <a:lnTo>
                      <a:pt x="31890" y="124465"/>
                    </a:lnTo>
                    <a:lnTo>
                      <a:pt x="31890" y="124392"/>
                    </a:lnTo>
                    <a:lnTo>
                      <a:pt x="31890" y="119083"/>
                    </a:lnTo>
                    <a:close/>
                    <a:moveTo>
                      <a:pt x="53561" y="119083"/>
                    </a:moveTo>
                    <a:lnTo>
                      <a:pt x="53561" y="124392"/>
                    </a:lnTo>
                    <a:lnTo>
                      <a:pt x="53561" y="124465"/>
                    </a:lnTo>
                    <a:lnTo>
                      <a:pt x="53561" y="124537"/>
                    </a:lnTo>
                    <a:lnTo>
                      <a:pt x="53561" y="129919"/>
                    </a:lnTo>
                    <a:lnTo>
                      <a:pt x="42798" y="129919"/>
                    </a:lnTo>
                    <a:lnTo>
                      <a:pt x="42798" y="124537"/>
                    </a:lnTo>
                    <a:lnTo>
                      <a:pt x="42798" y="124465"/>
                    </a:lnTo>
                    <a:lnTo>
                      <a:pt x="42798" y="124392"/>
                    </a:lnTo>
                    <a:lnTo>
                      <a:pt x="42798" y="119083"/>
                    </a:lnTo>
                    <a:close/>
                    <a:moveTo>
                      <a:pt x="64469" y="119083"/>
                    </a:moveTo>
                    <a:lnTo>
                      <a:pt x="64469" y="124392"/>
                    </a:lnTo>
                    <a:lnTo>
                      <a:pt x="64469" y="124465"/>
                    </a:lnTo>
                    <a:lnTo>
                      <a:pt x="64469" y="124537"/>
                    </a:lnTo>
                    <a:lnTo>
                      <a:pt x="64469" y="129919"/>
                    </a:lnTo>
                    <a:lnTo>
                      <a:pt x="53706" y="129919"/>
                    </a:lnTo>
                    <a:lnTo>
                      <a:pt x="53706" y="124537"/>
                    </a:lnTo>
                    <a:lnTo>
                      <a:pt x="53706" y="124465"/>
                    </a:lnTo>
                    <a:lnTo>
                      <a:pt x="53706" y="124392"/>
                    </a:lnTo>
                    <a:lnTo>
                      <a:pt x="53706" y="119083"/>
                    </a:lnTo>
                    <a:close/>
                    <a:moveTo>
                      <a:pt x="75378" y="119083"/>
                    </a:moveTo>
                    <a:lnTo>
                      <a:pt x="75378" y="124392"/>
                    </a:lnTo>
                    <a:lnTo>
                      <a:pt x="75378" y="124465"/>
                    </a:lnTo>
                    <a:lnTo>
                      <a:pt x="75378" y="124537"/>
                    </a:lnTo>
                    <a:lnTo>
                      <a:pt x="75378" y="129919"/>
                    </a:lnTo>
                    <a:lnTo>
                      <a:pt x="64615" y="129919"/>
                    </a:lnTo>
                    <a:lnTo>
                      <a:pt x="64615" y="124537"/>
                    </a:lnTo>
                    <a:lnTo>
                      <a:pt x="64615" y="124465"/>
                    </a:lnTo>
                    <a:lnTo>
                      <a:pt x="64615" y="124392"/>
                    </a:lnTo>
                    <a:lnTo>
                      <a:pt x="64615" y="119083"/>
                    </a:lnTo>
                    <a:close/>
                    <a:moveTo>
                      <a:pt x="86286" y="119083"/>
                    </a:moveTo>
                    <a:lnTo>
                      <a:pt x="86286" y="124392"/>
                    </a:lnTo>
                    <a:lnTo>
                      <a:pt x="86286" y="124465"/>
                    </a:lnTo>
                    <a:lnTo>
                      <a:pt x="86286" y="124537"/>
                    </a:lnTo>
                    <a:lnTo>
                      <a:pt x="86286" y="129919"/>
                    </a:lnTo>
                    <a:lnTo>
                      <a:pt x="75523" y="129919"/>
                    </a:lnTo>
                    <a:lnTo>
                      <a:pt x="75523" y="124537"/>
                    </a:lnTo>
                    <a:lnTo>
                      <a:pt x="75523" y="124465"/>
                    </a:lnTo>
                    <a:lnTo>
                      <a:pt x="75523" y="124392"/>
                    </a:lnTo>
                    <a:lnTo>
                      <a:pt x="75523" y="119083"/>
                    </a:lnTo>
                    <a:close/>
                    <a:moveTo>
                      <a:pt x="97194" y="119083"/>
                    </a:moveTo>
                    <a:lnTo>
                      <a:pt x="97194" y="124392"/>
                    </a:lnTo>
                    <a:lnTo>
                      <a:pt x="97194" y="124465"/>
                    </a:lnTo>
                    <a:lnTo>
                      <a:pt x="97194" y="124537"/>
                    </a:lnTo>
                    <a:lnTo>
                      <a:pt x="97194" y="129919"/>
                    </a:lnTo>
                    <a:lnTo>
                      <a:pt x="86431" y="129919"/>
                    </a:lnTo>
                    <a:lnTo>
                      <a:pt x="86431" y="124537"/>
                    </a:lnTo>
                    <a:lnTo>
                      <a:pt x="86431" y="124465"/>
                    </a:lnTo>
                    <a:lnTo>
                      <a:pt x="86431" y="124392"/>
                    </a:lnTo>
                    <a:lnTo>
                      <a:pt x="86431" y="119083"/>
                    </a:lnTo>
                    <a:close/>
                    <a:moveTo>
                      <a:pt x="108103" y="119083"/>
                    </a:moveTo>
                    <a:lnTo>
                      <a:pt x="108103" y="124392"/>
                    </a:lnTo>
                    <a:lnTo>
                      <a:pt x="108103" y="124465"/>
                    </a:lnTo>
                    <a:lnTo>
                      <a:pt x="108103" y="124537"/>
                    </a:lnTo>
                    <a:lnTo>
                      <a:pt x="108103" y="129919"/>
                    </a:lnTo>
                    <a:lnTo>
                      <a:pt x="97340" y="129919"/>
                    </a:lnTo>
                    <a:lnTo>
                      <a:pt x="97340" y="124537"/>
                    </a:lnTo>
                    <a:lnTo>
                      <a:pt x="97340" y="124465"/>
                    </a:lnTo>
                    <a:lnTo>
                      <a:pt x="97340" y="124392"/>
                    </a:lnTo>
                    <a:lnTo>
                      <a:pt x="97340" y="119083"/>
                    </a:lnTo>
                    <a:close/>
                    <a:moveTo>
                      <a:pt x="119011" y="119083"/>
                    </a:moveTo>
                    <a:lnTo>
                      <a:pt x="119011" y="124392"/>
                    </a:lnTo>
                    <a:lnTo>
                      <a:pt x="119011" y="124465"/>
                    </a:lnTo>
                    <a:lnTo>
                      <a:pt x="119011" y="124537"/>
                    </a:lnTo>
                    <a:lnTo>
                      <a:pt x="119011" y="129919"/>
                    </a:lnTo>
                    <a:lnTo>
                      <a:pt x="108248" y="129919"/>
                    </a:lnTo>
                    <a:lnTo>
                      <a:pt x="108248" y="124537"/>
                    </a:lnTo>
                    <a:lnTo>
                      <a:pt x="108248" y="124465"/>
                    </a:lnTo>
                    <a:lnTo>
                      <a:pt x="108248" y="124392"/>
                    </a:lnTo>
                    <a:lnTo>
                      <a:pt x="108248" y="119083"/>
                    </a:lnTo>
                    <a:close/>
                    <a:moveTo>
                      <a:pt x="129919" y="119083"/>
                    </a:moveTo>
                    <a:lnTo>
                      <a:pt x="129919" y="124392"/>
                    </a:lnTo>
                    <a:lnTo>
                      <a:pt x="129919" y="124465"/>
                    </a:lnTo>
                    <a:lnTo>
                      <a:pt x="129919" y="124537"/>
                    </a:lnTo>
                    <a:lnTo>
                      <a:pt x="129919" y="129919"/>
                    </a:lnTo>
                    <a:lnTo>
                      <a:pt x="119156" y="129919"/>
                    </a:lnTo>
                    <a:lnTo>
                      <a:pt x="119156" y="124537"/>
                    </a:lnTo>
                    <a:lnTo>
                      <a:pt x="119156" y="124465"/>
                    </a:lnTo>
                    <a:lnTo>
                      <a:pt x="119156" y="124392"/>
                    </a:lnTo>
                    <a:lnTo>
                      <a:pt x="119156" y="119083"/>
                    </a:lnTo>
                    <a:close/>
                    <a:moveTo>
                      <a:pt x="140828" y="119083"/>
                    </a:moveTo>
                    <a:lnTo>
                      <a:pt x="140828" y="124392"/>
                    </a:lnTo>
                    <a:lnTo>
                      <a:pt x="140828" y="124465"/>
                    </a:lnTo>
                    <a:lnTo>
                      <a:pt x="140828" y="124537"/>
                    </a:lnTo>
                    <a:lnTo>
                      <a:pt x="140828" y="129919"/>
                    </a:lnTo>
                    <a:lnTo>
                      <a:pt x="130065" y="129919"/>
                    </a:lnTo>
                    <a:lnTo>
                      <a:pt x="130065" y="124537"/>
                    </a:lnTo>
                    <a:lnTo>
                      <a:pt x="130065" y="124465"/>
                    </a:lnTo>
                    <a:lnTo>
                      <a:pt x="130065" y="124392"/>
                    </a:lnTo>
                    <a:lnTo>
                      <a:pt x="130065" y="119083"/>
                    </a:lnTo>
                    <a:close/>
                    <a:moveTo>
                      <a:pt x="20836" y="129992"/>
                    </a:moveTo>
                    <a:lnTo>
                      <a:pt x="20836" y="140827"/>
                    </a:lnTo>
                    <a:lnTo>
                      <a:pt x="10073" y="140827"/>
                    </a:lnTo>
                    <a:lnTo>
                      <a:pt x="10073" y="129992"/>
                    </a:lnTo>
                    <a:close/>
                    <a:moveTo>
                      <a:pt x="31744" y="129992"/>
                    </a:moveTo>
                    <a:lnTo>
                      <a:pt x="31744" y="140827"/>
                    </a:lnTo>
                    <a:lnTo>
                      <a:pt x="20981" y="140827"/>
                    </a:lnTo>
                    <a:lnTo>
                      <a:pt x="20981" y="129992"/>
                    </a:lnTo>
                    <a:close/>
                    <a:moveTo>
                      <a:pt x="42652" y="129992"/>
                    </a:moveTo>
                    <a:lnTo>
                      <a:pt x="42652" y="140827"/>
                    </a:lnTo>
                    <a:lnTo>
                      <a:pt x="31890" y="140827"/>
                    </a:lnTo>
                    <a:lnTo>
                      <a:pt x="31890" y="129992"/>
                    </a:lnTo>
                    <a:close/>
                    <a:moveTo>
                      <a:pt x="53561" y="129992"/>
                    </a:moveTo>
                    <a:lnTo>
                      <a:pt x="53561" y="140827"/>
                    </a:lnTo>
                    <a:lnTo>
                      <a:pt x="42798" y="140827"/>
                    </a:lnTo>
                    <a:lnTo>
                      <a:pt x="42798" y="129992"/>
                    </a:lnTo>
                    <a:close/>
                    <a:moveTo>
                      <a:pt x="64469" y="129992"/>
                    </a:moveTo>
                    <a:lnTo>
                      <a:pt x="64469" y="140827"/>
                    </a:lnTo>
                    <a:lnTo>
                      <a:pt x="53706" y="140827"/>
                    </a:lnTo>
                    <a:lnTo>
                      <a:pt x="53706" y="129992"/>
                    </a:lnTo>
                    <a:close/>
                    <a:moveTo>
                      <a:pt x="75378" y="129992"/>
                    </a:moveTo>
                    <a:lnTo>
                      <a:pt x="75378" y="140827"/>
                    </a:lnTo>
                    <a:lnTo>
                      <a:pt x="64615" y="140827"/>
                    </a:lnTo>
                    <a:lnTo>
                      <a:pt x="64615" y="129992"/>
                    </a:lnTo>
                    <a:close/>
                    <a:moveTo>
                      <a:pt x="86286" y="129992"/>
                    </a:moveTo>
                    <a:lnTo>
                      <a:pt x="86286" y="140827"/>
                    </a:lnTo>
                    <a:lnTo>
                      <a:pt x="75523" y="140827"/>
                    </a:lnTo>
                    <a:lnTo>
                      <a:pt x="75523" y="129992"/>
                    </a:lnTo>
                    <a:close/>
                    <a:moveTo>
                      <a:pt x="97194" y="129992"/>
                    </a:moveTo>
                    <a:lnTo>
                      <a:pt x="97194" y="140827"/>
                    </a:lnTo>
                    <a:lnTo>
                      <a:pt x="86431" y="140827"/>
                    </a:lnTo>
                    <a:lnTo>
                      <a:pt x="86431" y="129992"/>
                    </a:lnTo>
                    <a:close/>
                    <a:moveTo>
                      <a:pt x="108103" y="129992"/>
                    </a:moveTo>
                    <a:lnTo>
                      <a:pt x="108103" y="140827"/>
                    </a:lnTo>
                    <a:lnTo>
                      <a:pt x="97340" y="140827"/>
                    </a:lnTo>
                    <a:lnTo>
                      <a:pt x="97340" y="129992"/>
                    </a:lnTo>
                    <a:close/>
                    <a:moveTo>
                      <a:pt x="119011" y="129992"/>
                    </a:moveTo>
                    <a:lnTo>
                      <a:pt x="119011" y="140827"/>
                    </a:lnTo>
                    <a:lnTo>
                      <a:pt x="108248" y="140827"/>
                    </a:lnTo>
                    <a:lnTo>
                      <a:pt x="108248" y="129992"/>
                    </a:lnTo>
                    <a:close/>
                    <a:moveTo>
                      <a:pt x="129919" y="129992"/>
                    </a:moveTo>
                    <a:lnTo>
                      <a:pt x="129919" y="140827"/>
                    </a:lnTo>
                    <a:lnTo>
                      <a:pt x="119156" y="140827"/>
                    </a:lnTo>
                    <a:lnTo>
                      <a:pt x="119156" y="129992"/>
                    </a:lnTo>
                    <a:close/>
                    <a:moveTo>
                      <a:pt x="140828" y="129992"/>
                    </a:moveTo>
                    <a:lnTo>
                      <a:pt x="140828" y="140827"/>
                    </a:lnTo>
                    <a:lnTo>
                      <a:pt x="130065" y="140827"/>
                    </a:lnTo>
                    <a:lnTo>
                      <a:pt x="130065" y="129992"/>
                    </a:lnTo>
                    <a:close/>
                    <a:moveTo>
                      <a:pt x="20836" y="140900"/>
                    </a:moveTo>
                    <a:lnTo>
                      <a:pt x="20836" y="146209"/>
                    </a:lnTo>
                    <a:lnTo>
                      <a:pt x="20836" y="146281"/>
                    </a:lnTo>
                    <a:lnTo>
                      <a:pt x="20836" y="146354"/>
                    </a:lnTo>
                    <a:lnTo>
                      <a:pt x="20836" y="151736"/>
                    </a:lnTo>
                    <a:lnTo>
                      <a:pt x="10073" y="151736"/>
                    </a:lnTo>
                    <a:lnTo>
                      <a:pt x="10073" y="146354"/>
                    </a:lnTo>
                    <a:lnTo>
                      <a:pt x="10073" y="146281"/>
                    </a:lnTo>
                    <a:lnTo>
                      <a:pt x="10073" y="146209"/>
                    </a:lnTo>
                    <a:lnTo>
                      <a:pt x="10073" y="140900"/>
                    </a:lnTo>
                    <a:close/>
                    <a:moveTo>
                      <a:pt x="31744" y="140900"/>
                    </a:moveTo>
                    <a:lnTo>
                      <a:pt x="31744" y="146209"/>
                    </a:lnTo>
                    <a:lnTo>
                      <a:pt x="31744" y="146281"/>
                    </a:lnTo>
                    <a:lnTo>
                      <a:pt x="31744" y="146354"/>
                    </a:lnTo>
                    <a:lnTo>
                      <a:pt x="31744" y="151736"/>
                    </a:lnTo>
                    <a:lnTo>
                      <a:pt x="20981" y="151736"/>
                    </a:lnTo>
                    <a:lnTo>
                      <a:pt x="20981" y="146354"/>
                    </a:lnTo>
                    <a:lnTo>
                      <a:pt x="20981" y="146281"/>
                    </a:lnTo>
                    <a:lnTo>
                      <a:pt x="20981" y="146209"/>
                    </a:lnTo>
                    <a:lnTo>
                      <a:pt x="20981" y="140900"/>
                    </a:lnTo>
                    <a:close/>
                    <a:moveTo>
                      <a:pt x="42652" y="140900"/>
                    </a:moveTo>
                    <a:lnTo>
                      <a:pt x="42652" y="146209"/>
                    </a:lnTo>
                    <a:lnTo>
                      <a:pt x="42652" y="146281"/>
                    </a:lnTo>
                    <a:lnTo>
                      <a:pt x="42652" y="146354"/>
                    </a:lnTo>
                    <a:lnTo>
                      <a:pt x="42652" y="151736"/>
                    </a:lnTo>
                    <a:lnTo>
                      <a:pt x="31890" y="151736"/>
                    </a:lnTo>
                    <a:lnTo>
                      <a:pt x="31890" y="146354"/>
                    </a:lnTo>
                    <a:lnTo>
                      <a:pt x="31890" y="146281"/>
                    </a:lnTo>
                    <a:lnTo>
                      <a:pt x="31890" y="146209"/>
                    </a:lnTo>
                    <a:lnTo>
                      <a:pt x="31890" y="140900"/>
                    </a:lnTo>
                    <a:close/>
                    <a:moveTo>
                      <a:pt x="53561" y="140900"/>
                    </a:moveTo>
                    <a:lnTo>
                      <a:pt x="53561" y="146209"/>
                    </a:lnTo>
                    <a:lnTo>
                      <a:pt x="53561" y="146281"/>
                    </a:lnTo>
                    <a:lnTo>
                      <a:pt x="53561" y="146354"/>
                    </a:lnTo>
                    <a:lnTo>
                      <a:pt x="53561" y="151736"/>
                    </a:lnTo>
                    <a:lnTo>
                      <a:pt x="42798" y="151736"/>
                    </a:lnTo>
                    <a:lnTo>
                      <a:pt x="42798" y="146354"/>
                    </a:lnTo>
                    <a:lnTo>
                      <a:pt x="42798" y="146281"/>
                    </a:lnTo>
                    <a:lnTo>
                      <a:pt x="42798" y="146209"/>
                    </a:lnTo>
                    <a:lnTo>
                      <a:pt x="42798" y="140900"/>
                    </a:lnTo>
                    <a:close/>
                    <a:moveTo>
                      <a:pt x="64469" y="140900"/>
                    </a:moveTo>
                    <a:lnTo>
                      <a:pt x="64469" y="146209"/>
                    </a:lnTo>
                    <a:lnTo>
                      <a:pt x="64469" y="146281"/>
                    </a:lnTo>
                    <a:lnTo>
                      <a:pt x="64469" y="146354"/>
                    </a:lnTo>
                    <a:lnTo>
                      <a:pt x="64469" y="151736"/>
                    </a:lnTo>
                    <a:lnTo>
                      <a:pt x="53706" y="151736"/>
                    </a:lnTo>
                    <a:lnTo>
                      <a:pt x="53706" y="146354"/>
                    </a:lnTo>
                    <a:lnTo>
                      <a:pt x="53706" y="146281"/>
                    </a:lnTo>
                    <a:lnTo>
                      <a:pt x="53706" y="146209"/>
                    </a:lnTo>
                    <a:lnTo>
                      <a:pt x="53706" y="140900"/>
                    </a:lnTo>
                    <a:close/>
                    <a:moveTo>
                      <a:pt x="75378" y="140900"/>
                    </a:moveTo>
                    <a:lnTo>
                      <a:pt x="75378" y="146209"/>
                    </a:lnTo>
                    <a:lnTo>
                      <a:pt x="75378" y="146281"/>
                    </a:lnTo>
                    <a:lnTo>
                      <a:pt x="75378" y="146354"/>
                    </a:lnTo>
                    <a:lnTo>
                      <a:pt x="75378" y="151736"/>
                    </a:lnTo>
                    <a:lnTo>
                      <a:pt x="64615" y="151736"/>
                    </a:lnTo>
                    <a:lnTo>
                      <a:pt x="64615" y="146354"/>
                    </a:lnTo>
                    <a:lnTo>
                      <a:pt x="64615" y="146281"/>
                    </a:lnTo>
                    <a:lnTo>
                      <a:pt x="64615" y="146209"/>
                    </a:lnTo>
                    <a:lnTo>
                      <a:pt x="64615" y="140900"/>
                    </a:lnTo>
                    <a:close/>
                    <a:moveTo>
                      <a:pt x="86286" y="140900"/>
                    </a:moveTo>
                    <a:lnTo>
                      <a:pt x="86286" y="146209"/>
                    </a:lnTo>
                    <a:lnTo>
                      <a:pt x="86286" y="146281"/>
                    </a:lnTo>
                    <a:lnTo>
                      <a:pt x="86286" y="146354"/>
                    </a:lnTo>
                    <a:lnTo>
                      <a:pt x="86286" y="151736"/>
                    </a:lnTo>
                    <a:lnTo>
                      <a:pt x="75523" y="151736"/>
                    </a:lnTo>
                    <a:lnTo>
                      <a:pt x="75523" y="146354"/>
                    </a:lnTo>
                    <a:lnTo>
                      <a:pt x="75523" y="146281"/>
                    </a:lnTo>
                    <a:lnTo>
                      <a:pt x="75523" y="146209"/>
                    </a:lnTo>
                    <a:lnTo>
                      <a:pt x="75523" y="140900"/>
                    </a:lnTo>
                    <a:close/>
                    <a:moveTo>
                      <a:pt x="97194" y="140900"/>
                    </a:moveTo>
                    <a:lnTo>
                      <a:pt x="97194" y="146209"/>
                    </a:lnTo>
                    <a:lnTo>
                      <a:pt x="97194" y="146281"/>
                    </a:lnTo>
                    <a:lnTo>
                      <a:pt x="97194" y="146354"/>
                    </a:lnTo>
                    <a:lnTo>
                      <a:pt x="97194" y="151736"/>
                    </a:lnTo>
                    <a:lnTo>
                      <a:pt x="86431" y="151736"/>
                    </a:lnTo>
                    <a:lnTo>
                      <a:pt x="86431" y="146354"/>
                    </a:lnTo>
                    <a:lnTo>
                      <a:pt x="86431" y="146281"/>
                    </a:lnTo>
                    <a:lnTo>
                      <a:pt x="86431" y="146209"/>
                    </a:lnTo>
                    <a:lnTo>
                      <a:pt x="86431" y="140900"/>
                    </a:lnTo>
                    <a:close/>
                    <a:moveTo>
                      <a:pt x="108103" y="140900"/>
                    </a:moveTo>
                    <a:lnTo>
                      <a:pt x="108103" y="146209"/>
                    </a:lnTo>
                    <a:lnTo>
                      <a:pt x="108103" y="146281"/>
                    </a:lnTo>
                    <a:lnTo>
                      <a:pt x="108103" y="146354"/>
                    </a:lnTo>
                    <a:lnTo>
                      <a:pt x="108103" y="151736"/>
                    </a:lnTo>
                    <a:lnTo>
                      <a:pt x="97340" y="151736"/>
                    </a:lnTo>
                    <a:lnTo>
                      <a:pt x="97340" y="146354"/>
                    </a:lnTo>
                    <a:lnTo>
                      <a:pt x="97340" y="146281"/>
                    </a:lnTo>
                    <a:lnTo>
                      <a:pt x="97340" y="146209"/>
                    </a:lnTo>
                    <a:lnTo>
                      <a:pt x="97340" y="140900"/>
                    </a:lnTo>
                    <a:close/>
                    <a:moveTo>
                      <a:pt x="119011" y="140900"/>
                    </a:moveTo>
                    <a:lnTo>
                      <a:pt x="119011" y="146209"/>
                    </a:lnTo>
                    <a:lnTo>
                      <a:pt x="119011" y="146281"/>
                    </a:lnTo>
                    <a:lnTo>
                      <a:pt x="119011" y="146354"/>
                    </a:lnTo>
                    <a:lnTo>
                      <a:pt x="119011" y="151736"/>
                    </a:lnTo>
                    <a:lnTo>
                      <a:pt x="108248" y="151736"/>
                    </a:lnTo>
                    <a:lnTo>
                      <a:pt x="108248" y="146354"/>
                    </a:lnTo>
                    <a:lnTo>
                      <a:pt x="108248" y="146281"/>
                    </a:lnTo>
                    <a:lnTo>
                      <a:pt x="108248" y="146209"/>
                    </a:lnTo>
                    <a:lnTo>
                      <a:pt x="108248" y="140900"/>
                    </a:lnTo>
                    <a:close/>
                    <a:moveTo>
                      <a:pt x="129919" y="140900"/>
                    </a:moveTo>
                    <a:lnTo>
                      <a:pt x="129919" y="146209"/>
                    </a:lnTo>
                    <a:lnTo>
                      <a:pt x="129919" y="146281"/>
                    </a:lnTo>
                    <a:lnTo>
                      <a:pt x="129919" y="146354"/>
                    </a:lnTo>
                    <a:lnTo>
                      <a:pt x="129919" y="151736"/>
                    </a:lnTo>
                    <a:lnTo>
                      <a:pt x="119156" y="151736"/>
                    </a:lnTo>
                    <a:lnTo>
                      <a:pt x="119156" y="146354"/>
                    </a:lnTo>
                    <a:lnTo>
                      <a:pt x="119156" y="146281"/>
                    </a:lnTo>
                    <a:lnTo>
                      <a:pt x="119156" y="146209"/>
                    </a:lnTo>
                    <a:lnTo>
                      <a:pt x="119156" y="140900"/>
                    </a:lnTo>
                    <a:close/>
                    <a:moveTo>
                      <a:pt x="140828" y="140900"/>
                    </a:moveTo>
                    <a:lnTo>
                      <a:pt x="140828" y="146209"/>
                    </a:lnTo>
                    <a:lnTo>
                      <a:pt x="140828" y="146281"/>
                    </a:lnTo>
                    <a:lnTo>
                      <a:pt x="140828" y="146354"/>
                    </a:lnTo>
                    <a:lnTo>
                      <a:pt x="140828" y="151736"/>
                    </a:lnTo>
                    <a:lnTo>
                      <a:pt x="130065" y="151736"/>
                    </a:lnTo>
                    <a:lnTo>
                      <a:pt x="130065" y="146354"/>
                    </a:lnTo>
                    <a:lnTo>
                      <a:pt x="130065" y="146281"/>
                    </a:lnTo>
                    <a:lnTo>
                      <a:pt x="130065" y="146209"/>
                    </a:lnTo>
                    <a:lnTo>
                      <a:pt x="130065" y="140900"/>
                    </a:lnTo>
                    <a:close/>
                    <a:moveTo>
                      <a:pt x="20836" y="151808"/>
                    </a:moveTo>
                    <a:lnTo>
                      <a:pt x="20836" y="162644"/>
                    </a:lnTo>
                    <a:lnTo>
                      <a:pt x="10073" y="162644"/>
                    </a:lnTo>
                    <a:lnTo>
                      <a:pt x="10073" y="151808"/>
                    </a:lnTo>
                    <a:close/>
                    <a:moveTo>
                      <a:pt x="31744" y="151808"/>
                    </a:moveTo>
                    <a:lnTo>
                      <a:pt x="31744" y="162644"/>
                    </a:lnTo>
                    <a:lnTo>
                      <a:pt x="20981" y="162644"/>
                    </a:lnTo>
                    <a:lnTo>
                      <a:pt x="20981" y="151808"/>
                    </a:lnTo>
                    <a:close/>
                    <a:moveTo>
                      <a:pt x="42652" y="151808"/>
                    </a:moveTo>
                    <a:lnTo>
                      <a:pt x="42652" y="162644"/>
                    </a:lnTo>
                    <a:lnTo>
                      <a:pt x="31890" y="162644"/>
                    </a:lnTo>
                    <a:lnTo>
                      <a:pt x="31890" y="151808"/>
                    </a:lnTo>
                    <a:close/>
                    <a:moveTo>
                      <a:pt x="53561" y="151808"/>
                    </a:moveTo>
                    <a:lnTo>
                      <a:pt x="53561" y="162644"/>
                    </a:lnTo>
                    <a:lnTo>
                      <a:pt x="42798" y="162644"/>
                    </a:lnTo>
                    <a:lnTo>
                      <a:pt x="42798" y="151808"/>
                    </a:lnTo>
                    <a:close/>
                    <a:moveTo>
                      <a:pt x="64469" y="151808"/>
                    </a:moveTo>
                    <a:lnTo>
                      <a:pt x="64469" y="162644"/>
                    </a:lnTo>
                    <a:lnTo>
                      <a:pt x="53706" y="162644"/>
                    </a:lnTo>
                    <a:lnTo>
                      <a:pt x="53706" y="151808"/>
                    </a:lnTo>
                    <a:close/>
                    <a:moveTo>
                      <a:pt x="75378" y="151808"/>
                    </a:moveTo>
                    <a:lnTo>
                      <a:pt x="75378" y="162644"/>
                    </a:lnTo>
                    <a:lnTo>
                      <a:pt x="64615" y="162644"/>
                    </a:lnTo>
                    <a:lnTo>
                      <a:pt x="64615" y="151808"/>
                    </a:lnTo>
                    <a:close/>
                    <a:moveTo>
                      <a:pt x="86286" y="151808"/>
                    </a:moveTo>
                    <a:lnTo>
                      <a:pt x="86286" y="162644"/>
                    </a:lnTo>
                    <a:lnTo>
                      <a:pt x="75523" y="162644"/>
                    </a:lnTo>
                    <a:lnTo>
                      <a:pt x="75523" y="151808"/>
                    </a:lnTo>
                    <a:close/>
                    <a:moveTo>
                      <a:pt x="97194" y="151808"/>
                    </a:moveTo>
                    <a:lnTo>
                      <a:pt x="97194" y="162644"/>
                    </a:lnTo>
                    <a:lnTo>
                      <a:pt x="86431" y="162644"/>
                    </a:lnTo>
                    <a:lnTo>
                      <a:pt x="86431" y="151808"/>
                    </a:lnTo>
                    <a:close/>
                    <a:moveTo>
                      <a:pt x="108103" y="151808"/>
                    </a:moveTo>
                    <a:lnTo>
                      <a:pt x="108103" y="162644"/>
                    </a:lnTo>
                    <a:lnTo>
                      <a:pt x="97340" y="162644"/>
                    </a:lnTo>
                    <a:lnTo>
                      <a:pt x="97340" y="151808"/>
                    </a:lnTo>
                    <a:close/>
                    <a:moveTo>
                      <a:pt x="119011" y="151808"/>
                    </a:moveTo>
                    <a:lnTo>
                      <a:pt x="119011" y="162644"/>
                    </a:lnTo>
                    <a:lnTo>
                      <a:pt x="108248" y="162644"/>
                    </a:lnTo>
                    <a:lnTo>
                      <a:pt x="108248" y="151808"/>
                    </a:lnTo>
                    <a:close/>
                    <a:moveTo>
                      <a:pt x="129919" y="151808"/>
                    </a:moveTo>
                    <a:lnTo>
                      <a:pt x="129919" y="162644"/>
                    </a:lnTo>
                    <a:lnTo>
                      <a:pt x="119156" y="162644"/>
                    </a:lnTo>
                    <a:lnTo>
                      <a:pt x="119156" y="151808"/>
                    </a:lnTo>
                    <a:close/>
                    <a:moveTo>
                      <a:pt x="140828" y="151808"/>
                    </a:moveTo>
                    <a:lnTo>
                      <a:pt x="140828" y="162644"/>
                    </a:lnTo>
                    <a:lnTo>
                      <a:pt x="130065" y="162644"/>
                    </a:lnTo>
                    <a:lnTo>
                      <a:pt x="130065" y="151808"/>
                    </a:lnTo>
                    <a:close/>
                    <a:moveTo>
                      <a:pt x="20836" y="162717"/>
                    </a:moveTo>
                    <a:lnTo>
                      <a:pt x="20836" y="168025"/>
                    </a:lnTo>
                    <a:lnTo>
                      <a:pt x="20836" y="168098"/>
                    </a:lnTo>
                    <a:lnTo>
                      <a:pt x="20836" y="168171"/>
                    </a:lnTo>
                    <a:lnTo>
                      <a:pt x="20836" y="173552"/>
                    </a:lnTo>
                    <a:lnTo>
                      <a:pt x="10073" y="173552"/>
                    </a:lnTo>
                    <a:lnTo>
                      <a:pt x="10073" y="168171"/>
                    </a:lnTo>
                    <a:lnTo>
                      <a:pt x="10073" y="168098"/>
                    </a:lnTo>
                    <a:lnTo>
                      <a:pt x="10073" y="168025"/>
                    </a:lnTo>
                    <a:lnTo>
                      <a:pt x="10073" y="162717"/>
                    </a:lnTo>
                    <a:close/>
                    <a:moveTo>
                      <a:pt x="31744" y="162717"/>
                    </a:moveTo>
                    <a:lnTo>
                      <a:pt x="31744" y="168025"/>
                    </a:lnTo>
                    <a:lnTo>
                      <a:pt x="31744" y="168098"/>
                    </a:lnTo>
                    <a:lnTo>
                      <a:pt x="31744" y="168171"/>
                    </a:lnTo>
                    <a:lnTo>
                      <a:pt x="31744" y="173552"/>
                    </a:lnTo>
                    <a:lnTo>
                      <a:pt x="20981" y="173552"/>
                    </a:lnTo>
                    <a:lnTo>
                      <a:pt x="20981" y="168171"/>
                    </a:lnTo>
                    <a:lnTo>
                      <a:pt x="20981" y="168098"/>
                    </a:lnTo>
                    <a:lnTo>
                      <a:pt x="20981" y="168025"/>
                    </a:lnTo>
                    <a:lnTo>
                      <a:pt x="20981" y="162717"/>
                    </a:lnTo>
                    <a:close/>
                    <a:moveTo>
                      <a:pt x="42652" y="162717"/>
                    </a:moveTo>
                    <a:lnTo>
                      <a:pt x="42652" y="168025"/>
                    </a:lnTo>
                    <a:lnTo>
                      <a:pt x="42652" y="168098"/>
                    </a:lnTo>
                    <a:lnTo>
                      <a:pt x="42652" y="168171"/>
                    </a:lnTo>
                    <a:lnTo>
                      <a:pt x="42652" y="173552"/>
                    </a:lnTo>
                    <a:lnTo>
                      <a:pt x="31890" y="173552"/>
                    </a:lnTo>
                    <a:lnTo>
                      <a:pt x="31890" y="168171"/>
                    </a:lnTo>
                    <a:lnTo>
                      <a:pt x="31890" y="168098"/>
                    </a:lnTo>
                    <a:lnTo>
                      <a:pt x="31890" y="168025"/>
                    </a:lnTo>
                    <a:lnTo>
                      <a:pt x="31890" y="162717"/>
                    </a:lnTo>
                    <a:close/>
                    <a:moveTo>
                      <a:pt x="53561" y="162717"/>
                    </a:moveTo>
                    <a:lnTo>
                      <a:pt x="53561" y="168025"/>
                    </a:lnTo>
                    <a:lnTo>
                      <a:pt x="53561" y="168098"/>
                    </a:lnTo>
                    <a:lnTo>
                      <a:pt x="53561" y="168171"/>
                    </a:lnTo>
                    <a:lnTo>
                      <a:pt x="53561" y="173552"/>
                    </a:lnTo>
                    <a:lnTo>
                      <a:pt x="42798" y="173552"/>
                    </a:lnTo>
                    <a:lnTo>
                      <a:pt x="42798" y="168171"/>
                    </a:lnTo>
                    <a:lnTo>
                      <a:pt x="42798" y="168098"/>
                    </a:lnTo>
                    <a:lnTo>
                      <a:pt x="42798" y="168025"/>
                    </a:lnTo>
                    <a:lnTo>
                      <a:pt x="42798" y="162717"/>
                    </a:lnTo>
                    <a:close/>
                    <a:moveTo>
                      <a:pt x="64469" y="162717"/>
                    </a:moveTo>
                    <a:lnTo>
                      <a:pt x="64469" y="168025"/>
                    </a:lnTo>
                    <a:lnTo>
                      <a:pt x="64469" y="168098"/>
                    </a:lnTo>
                    <a:lnTo>
                      <a:pt x="64469" y="168171"/>
                    </a:lnTo>
                    <a:lnTo>
                      <a:pt x="64469" y="173552"/>
                    </a:lnTo>
                    <a:lnTo>
                      <a:pt x="53706" y="173552"/>
                    </a:lnTo>
                    <a:lnTo>
                      <a:pt x="53706" y="168171"/>
                    </a:lnTo>
                    <a:lnTo>
                      <a:pt x="53706" y="168098"/>
                    </a:lnTo>
                    <a:lnTo>
                      <a:pt x="53706" y="168025"/>
                    </a:lnTo>
                    <a:lnTo>
                      <a:pt x="53706" y="162717"/>
                    </a:lnTo>
                    <a:close/>
                    <a:moveTo>
                      <a:pt x="75378" y="162717"/>
                    </a:moveTo>
                    <a:lnTo>
                      <a:pt x="75378" y="168025"/>
                    </a:lnTo>
                    <a:lnTo>
                      <a:pt x="75378" y="168098"/>
                    </a:lnTo>
                    <a:lnTo>
                      <a:pt x="75378" y="168171"/>
                    </a:lnTo>
                    <a:lnTo>
                      <a:pt x="75378" y="173552"/>
                    </a:lnTo>
                    <a:lnTo>
                      <a:pt x="64615" y="173552"/>
                    </a:lnTo>
                    <a:lnTo>
                      <a:pt x="64615" y="168171"/>
                    </a:lnTo>
                    <a:lnTo>
                      <a:pt x="64615" y="168098"/>
                    </a:lnTo>
                    <a:lnTo>
                      <a:pt x="64615" y="168025"/>
                    </a:lnTo>
                    <a:lnTo>
                      <a:pt x="64615" y="162717"/>
                    </a:lnTo>
                    <a:close/>
                    <a:moveTo>
                      <a:pt x="86286" y="162717"/>
                    </a:moveTo>
                    <a:lnTo>
                      <a:pt x="86286" y="168025"/>
                    </a:lnTo>
                    <a:lnTo>
                      <a:pt x="86286" y="168098"/>
                    </a:lnTo>
                    <a:lnTo>
                      <a:pt x="86286" y="168171"/>
                    </a:lnTo>
                    <a:lnTo>
                      <a:pt x="86286" y="173552"/>
                    </a:lnTo>
                    <a:lnTo>
                      <a:pt x="75523" y="173552"/>
                    </a:lnTo>
                    <a:lnTo>
                      <a:pt x="75523" y="168171"/>
                    </a:lnTo>
                    <a:lnTo>
                      <a:pt x="75523" y="168098"/>
                    </a:lnTo>
                    <a:lnTo>
                      <a:pt x="75523" y="168025"/>
                    </a:lnTo>
                    <a:lnTo>
                      <a:pt x="75523" y="162717"/>
                    </a:lnTo>
                    <a:close/>
                    <a:moveTo>
                      <a:pt x="97194" y="162717"/>
                    </a:moveTo>
                    <a:lnTo>
                      <a:pt x="97194" y="168025"/>
                    </a:lnTo>
                    <a:lnTo>
                      <a:pt x="97194" y="168098"/>
                    </a:lnTo>
                    <a:lnTo>
                      <a:pt x="97194" y="168171"/>
                    </a:lnTo>
                    <a:lnTo>
                      <a:pt x="97194" y="173552"/>
                    </a:lnTo>
                    <a:lnTo>
                      <a:pt x="86431" y="173552"/>
                    </a:lnTo>
                    <a:lnTo>
                      <a:pt x="86431" y="168171"/>
                    </a:lnTo>
                    <a:lnTo>
                      <a:pt x="86431" y="168098"/>
                    </a:lnTo>
                    <a:lnTo>
                      <a:pt x="86431" y="168025"/>
                    </a:lnTo>
                    <a:lnTo>
                      <a:pt x="86431" y="162717"/>
                    </a:lnTo>
                    <a:close/>
                    <a:moveTo>
                      <a:pt x="108103" y="162717"/>
                    </a:moveTo>
                    <a:lnTo>
                      <a:pt x="108103" y="168025"/>
                    </a:lnTo>
                    <a:lnTo>
                      <a:pt x="108103" y="168098"/>
                    </a:lnTo>
                    <a:lnTo>
                      <a:pt x="108103" y="168171"/>
                    </a:lnTo>
                    <a:lnTo>
                      <a:pt x="108103" y="173552"/>
                    </a:lnTo>
                    <a:lnTo>
                      <a:pt x="97340" y="173552"/>
                    </a:lnTo>
                    <a:lnTo>
                      <a:pt x="97340" y="168171"/>
                    </a:lnTo>
                    <a:lnTo>
                      <a:pt x="97340" y="168098"/>
                    </a:lnTo>
                    <a:lnTo>
                      <a:pt x="97340" y="168025"/>
                    </a:lnTo>
                    <a:lnTo>
                      <a:pt x="97340" y="162717"/>
                    </a:lnTo>
                    <a:close/>
                    <a:moveTo>
                      <a:pt x="119011" y="162717"/>
                    </a:moveTo>
                    <a:lnTo>
                      <a:pt x="119011" y="168025"/>
                    </a:lnTo>
                    <a:lnTo>
                      <a:pt x="119011" y="168098"/>
                    </a:lnTo>
                    <a:lnTo>
                      <a:pt x="119011" y="168171"/>
                    </a:lnTo>
                    <a:lnTo>
                      <a:pt x="119011" y="173552"/>
                    </a:lnTo>
                    <a:lnTo>
                      <a:pt x="108248" y="173552"/>
                    </a:lnTo>
                    <a:lnTo>
                      <a:pt x="108248" y="168171"/>
                    </a:lnTo>
                    <a:lnTo>
                      <a:pt x="108248" y="168098"/>
                    </a:lnTo>
                    <a:lnTo>
                      <a:pt x="108248" y="168025"/>
                    </a:lnTo>
                    <a:lnTo>
                      <a:pt x="108248" y="162717"/>
                    </a:lnTo>
                    <a:close/>
                    <a:moveTo>
                      <a:pt x="129919" y="162717"/>
                    </a:moveTo>
                    <a:lnTo>
                      <a:pt x="129919" y="168025"/>
                    </a:lnTo>
                    <a:lnTo>
                      <a:pt x="129919" y="168098"/>
                    </a:lnTo>
                    <a:lnTo>
                      <a:pt x="129919" y="168171"/>
                    </a:lnTo>
                    <a:lnTo>
                      <a:pt x="129919" y="173552"/>
                    </a:lnTo>
                    <a:lnTo>
                      <a:pt x="119156" y="173552"/>
                    </a:lnTo>
                    <a:lnTo>
                      <a:pt x="119156" y="168171"/>
                    </a:lnTo>
                    <a:lnTo>
                      <a:pt x="119156" y="168098"/>
                    </a:lnTo>
                    <a:lnTo>
                      <a:pt x="119156" y="168025"/>
                    </a:lnTo>
                    <a:lnTo>
                      <a:pt x="119156" y="162717"/>
                    </a:lnTo>
                    <a:close/>
                    <a:moveTo>
                      <a:pt x="140828" y="162717"/>
                    </a:moveTo>
                    <a:lnTo>
                      <a:pt x="140828" y="168025"/>
                    </a:lnTo>
                    <a:lnTo>
                      <a:pt x="140828" y="168098"/>
                    </a:lnTo>
                    <a:lnTo>
                      <a:pt x="140828" y="168171"/>
                    </a:lnTo>
                    <a:lnTo>
                      <a:pt x="140828" y="173552"/>
                    </a:lnTo>
                    <a:lnTo>
                      <a:pt x="130065" y="173552"/>
                    </a:lnTo>
                    <a:lnTo>
                      <a:pt x="130065" y="168171"/>
                    </a:lnTo>
                    <a:lnTo>
                      <a:pt x="130065" y="168098"/>
                    </a:lnTo>
                    <a:lnTo>
                      <a:pt x="130065" y="168025"/>
                    </a:lnTo>
                    <a:lnTo>
                      <a:pt x="130065" y="162717"/>
                    </a:lnTo>
                    <a:close/>
                    <a:moveTo>
                      <a:pt x="20836" y="173625"/>
                    </a:moveTo>
                    <a:lnTo>
                      <a:pt x="20836" y="184461"/>
                    </a:lnTo>
                    <a:lnTo>
                      <a:pt x="10073" y="184461"/>
                    </a:lnTo>
                    <a:lnTo>
                      <a:pt x="10073" y="173625"/>
                    </a:lnTo>
                    <a:close/>
                    <a:moveTo>
                      <a:pt x="31744" y="173625"/>
                    </a:moveTo>
                    <a:lnTo>
                      <a:pt x="31744" y="184461"/>
                    </a:lnTo>
                    <a:lnTo>
                      <a:pt x="20981" y="184461"/>
                    </a:lnTo>
                    <a:lnTo>
                      <a:pt x="20981" y="173625"/>
                    </a:lnTo>
                    <a:close/>
                    <a:moveTo>
                      <a:pt x="42652" y="173625"/>
                    </a:moveTo>
                    <a:lnTo>
                      <a:pt x="42652" y="184461"/>
                    </a:lnTo>
                    <a:lnTo>
                      <a:pt x="31890" y="184461"/>
                    </a:lnTo>
                    <a:lnTo>
                      <a:pt x="31890" y="173625"/>
                    </a:lnTo>
                    <a:close/>
                    <a:moveTo>
                      <a:pt x="53561" y="173625"/>
                    </a:moveTo>
                    <a:lnTo>
                      <a:pt x="53561" y="184461"/>
                    </a:lnTo>
                    <a:lnTo>
                      <a:pt x="42798" y="184461"/>
                    </a:lnTo>
                    <a:lnTo>
                      <a:pt x="42798" y="173625"/>
                    </a:lnTo>
                    <a:close/>
                    <a:moveTo>
                      <a:pt x="64469" y="173625"/>
                    </a:moveTo>
                    <a:lnTo>
                      <a:pt x="64469" y="184461"/>
                    </a:lnTo>
                    <a:lnTo>
                      <a:pt x="53706" y="184461"/>
                    </a:lnTo>
                    <a:lnTo>
                      <a:pt x="53706" y="173625"/>
                    </a:lnTo>
                    <a:close/>
                    <a:moveTo>
                      <a:pt x="75378" y="173625"/>
                    </a:moveTo>
                    <a:lnTo>
                      <a:pt x="75378" y="184461"/>
                    </a:lnTo>
                    <a:lnTo>
                      <a:pt x="64615" y="184461"/>
                    </a:lnTo>
                    <a:lnTo>
                      <a:pt x="64615" y="173625"/>
                    </a:lnTo>
                    <a:close/>
                    <a:moveTo>
                      <a:pt x="86286" y="173625"/>
                    </a:moveTo>
                    <a:lnTo>
                      <a:pt x="86286" y="184461"/>
                    </a:lnTo>
                    <a:lnTo>
                      <a:pt x="75523" y="184461"/>
                    </a:lnTo>
                    <a:lnTo>
                      <a:pt x="75523" y="173625"/>
                    </a:lnTo>
                    <a:close/>
                    <a:moveTo>
                      <a:pt x="97194" y="173625"/>
                    </a:moveTo>
                    <a:lnTo>
                      <a:pt x="97194" y="184461"/>
                    </a:lnTo>
                    <a:lnTo>
                      <a:pt x="86431" y="184461"/>
                    </a:lnTo>
                    <a:lnTo>
                      <a:pt x="86431" y="173625"/>
                    </a:lnTo>
                    <a:close/>
                    <a:moveTo>
                      <a:pt x="108103" y="173625"/>
                    </a:moveTo>
                    <a:lnTo>
                      <a:pt x="108103" y="184461"/>
                    </a:lnTo>
                    <a:lnTo>
                      <a:pt x="97340" y="184461"/>
                    </a:lnTo>
                    <a:lnTo>
                      <a:pt x="97340" y="173625"/>
                    </a:lnTo>
                    <a:close/>
                    <a:moveTo>
                      <a:pt x="119011" y="173625"/>
                    </a:moveTo>
                    <a:lnTo>
                      <a:pt x="119011" y="184461"/>
                    </a:lnTo>
                    <a:lnTo>
                      <a:pt x="108248" y="184461"/>
                    </a:lnTo>
                    <a:lnTo>
                      <a:pt x="108248" y="173625"/>
                    </a:lnTo>
                    <a:close/>
                    <a:moveTo>
                      <a:pt x="129919" y="173625"/>
                    </a:moveTo>
                    <a:lnTo>
                      <a:pt x="129919" y="184461"/>
                    </a:lnTo>
                    <a:lnTo>
                      <a:pt x="119156" y="184461"/>
                    </a:lnTo>
                    <a:lnTo>
                      <a:pt x="119156" y="173625"/>
                    </a:lnTo>
                    <a:close/>
                    <a:moveTo>
                      <a:pt x="140828" y="173625"/>
                    </a:moveTo>
                    <a:lnTo>
                      <a:pt x="140828" y="184461"/>
                    </a:lnTo>
                    <a:lnTo>
                      <a:pt x="130065" y="184461"/>
                    </a:lnTo>
                    <a:lnTo>
                      <a:pt x="130065" y="173625"/>
                    </a:lnTo>
                    <a:close/>
                    <a:moveTo>
                      <a:pt x="20836" y="184533"/>
                    </a:moveTo>
                    <a:lnTo>
                      <a:pt x="20836" y="189842"/>
                    </a:lnTo>
                    <a:lnTo>
                      <a:pt x="20836" y="189915"/>
                    </a:lnTo>
                    <a:lnTo>
                      <a:pt x="20836" y="189988"/>
                    </a:lnTo>
                    <a:lnTo>
                      <a:pt x="20836" y="195369"/>
                    </a:lnTo>
                    <a:lnTo>
                      <a:pt x="10073" y="195369"/>
                    </a:lnTo>
                    <a:lnTo>
                      <a:pt x="10073" y="189988"/>
                    </a:lnTo>
                    <a:lnTo>
                      <a:pt x="10073" y="189915"/>
                    </a:lnTo>
                    <a:lnTo>
                      <a:pt x="10073" y="189842"/>
                    </a:lnTo>
                    <a:lnTo>
                      <a:pt x="10073" y="184533"/>
                    </a:lnTo>
                    <a:close/>
                    <a:moveTo>
                      <a:pt x="31744" y="184533"/>
                    </a:moveTo>
                    <a:lnTo>
                      <a:pt x="31744" y="189842"/>
                    </a:lnTo>
                    <a:lnTo>
                      <a:pt x="31744" y="189915"/>
                    </a:lnTo>
                    <a:lnTo>
                      <a:pt x="31744" y="189988"/>
                    </a:lnTo>
                    <a:lnTo>
                      <a:pt x="31744" y="195369"/>
                    </a:lnTo>
                    <a:lnTo>
                      <a:pt x="20981" y="195369"/>
                    </a:lnTo>
                    <a:lnTo>
                      <a:pt x="20981" y="189988"/>
                    </a:lnTo>
                    <a:lnTo>
                      <a:pt x="20981" y="189915"/>
                    </a:lnTo>
                    <a:lnTo>
                      <a:pt x="20981" y="189842"/>
                    </a:lnTo>
                    <a:lnTo>
                      <a:pt x="20981" y="184533"/>
                    </a:lnTo>
                    <a:close/>
                    <a:moveTo>
                      <a:pt x="42652" y="184533"/>
                    </a:moveTo>
                    <a:lnTo>
                      <a:pt x="42652" y="189842"/>
                    </a:lnTo>
                    <a:lnTo>
                      <a:pt x="42652" y="189915"/>
                    </a:lnTo>
                    <a:lnTo>
                      <a:pt x="42652" y="189988"/>
                    </a:lnTo>
                    <a:lnTo>
                      <a:pt x="42652" y="195369"/>
                    </a:lnTo>
                    <a:lnTo>
                      <a:pt x="31890" y="195369"/>
                    </a:lnTo>
                    <a:lnTo>
                      <a:pt x="31890" y="189988"/>
                    </a:lnTo>
                    <a:lnTo>
                      <a:pt x="31890" y="189915"/>
                    </a:lnTo>
                    <a:lnTo>
                      <a:pt x="31890" y="189842"/>
                    </a:lnTo>
                    <a:lnTo>
                      <a:pt x="31890" y="184533"/>
                    </a:lnTo>
                    <a:close/>
                    <a:moveTo>
                      <a:pt x="53561" y="184533"/>
                    </a:moveTo>
                    <a:lnTo>
                      <a:pt x="53561" y="189842"/>
                    </a:lnTo>
                    <a:lnTo>
                      <a:pt x="53561" y="189915"/>
                    </a:lnTo>
                    <a:lnTo>
                      <a:pt x="53561" y="189988"/>
                    </a:lnTo>
                    <a:lnTo>
                      <a:pt x="53561" y="195369"/>
                    </a:lnTo>
                    <a:lnTo>
                      <a:pt x="42798" y="195369"/>
                    </a:lnTo>
                    <a:lnTo>
                      <a:pt x="42798" y="189988"/>
                    </a:lnTo>
                    <a:lnTo>
                      <a:pt x="42798" y="189915"/>
                    </a:lnTo>
                    <a:lnTo>
                      <a:pt x="42798" y="189842"/>
                    </a:lnTo>
                    <a:lnTo>
                      <a:pt x="42798" y="184533"/>
                    </a:lnTo>
                    <a:close/>
                    <a:moveTo>
                      <a:pt x="64469" y="184533"/>
                    </a:moveTo>
                    <a:lnTo>
                      <a:pt x="64469" y="189842"/>
                    </a:lnTo>
                    <a:lnTo>
                      <a:pt x="64469" y="189915"/>
                    </a:lnTo>
                    <a:lnTo>
                      <a:pt x="64469" y="189988"/>
                    </a:lnTo>
                    <a:lnTo>
                      <a:pt x="64469" y="195369"/>
                    </a:lnTo>
                    <a:lnTo>
                      <a:pt x="53706" y="195369"/>
                    </a:lnTo>
                    <a:lnTo>
                      <a:pt x="53706" y="189988"/>
                    </a:lnTo>
                    <a:lnTo>
                      <a:pt x="53706" y="189915"/>
                    </a:lnTo>
                    <a:lnTo>
                      <a:pt x="53706" y="189842"/>
                    </a:lnTo>
                    <a:lnTo>
                      <a:pt x="53706" y="184533"/>
                    </a:lnTo>
                    <a:close/>
                    <a:moveTo>
                      <a:pt x="75378" y="184533"/>
                    </a:moveTo>
                    <a:lnTo>
                      <a:pt x="75378" y="189842"/>
                    </a:lnTo>
                    <a:lnTo>
                      <a:pt x="75378" y="189915"/>
                    </a:lnTo>
                    <a:lnTo>
                      <a:pt x="75378" y="189988"/>
                    </a:lnTo>
                    <a:lnTo>
                      <a:pt x="75378" y="195369"/>
                    </a:lnTo>
                    <a:lnTo>
                      <a:pt x="64615" y="195369"/>
                    </a:lnTo>
                    <a:lnTo>
                      <a:pt x="64615" y="189988"/>
                    </a:lnTo>
                    <a:lnTo>
                      <a:pt x="64615" y="189915"/>
                    </a:lnTo>
                    <a:lnTo>
                      <a:pt x="64615" y="189842"/>
                    </a:lnTo>
                    <a:lnTo>
                      <a:pt x="64615" y="184533"/>
                    </a:lnTo>
                    <a:close/>
                    <a:moveTo>
                      <a:pt x="86286" y="184533"/>
                    </a:moveTo>
                    <a:lnTo>
                      <a:pt x="86286" y="189842"/>
                    </a:lnTo>
                    <a:lnTo>
                      <a:pt x="86286" y="189915"/>
                    </a:lnTo>
                    <a:lnTo>
                      <a:pt x="86286" y="189988"/>
                    </a:lnTo>
                    <a:lnTo>
                      <a:pt x="86286" y="195369"/>
                    </a:lnTo>
                    <a:lnTo>
                      <a:pt x="75523" y="195369"/>
                    </a:lnTo>
                    <a:lnTo>
                      <a:pt x="75523" y="189988"/>
                    </a:lnTo>
                    <a:lnTo>
                      <a:pt x="75523" y="189915"/>
                    </a:lnTo>
                    <a:lnTo>
                      <a:pt x="75523" y="189842"/>
                    </a:lnTo>
                    <a:lnTo>
                      <a:pt x="75523" y="184533"/>
                    </a:lnTo>
                    <a:close/>
                    <a:moveTo>
                      <a:pt x="97194" y="184533"/>
                    </a:moveTo>
                    <a:lnTo>
                      <a:pt x="97194" y="189842"/>
                    </a:lnTo>
                    <a:lnTo>
                      <a:pt x="97194" y="189915"/>
                    </a:lnTo>
                    <a:lnTo>
                      <a:pt x="97194" y="189988"/>
                    </a:lnTo>
                    <a:lnTo>
                      <a:pt x="97194" y="195369"/>
                    </a:lnTo>
                    <a:lnTo>
                      <a:pt x="86431" y="195369"/>
                    </a:lnTo>
                    <a:lnTo>
                      <a:pt x="86431" y="189988"/>
                    </a:lnTo>
                    <a:lnTo>
                      <a:pt x="86431" y="189915"/>
                    </a:lnTo>
                    <a:lnTo>
                      <a:pt x="86431" y="189842"/>
                    </a:lnTo>
                    <a:lnTo>
                      <a:pt x="86431" y="184533"/>
                    </a:lnTo>
                    <a:close/>
                    <a:moveTo>
                      <a:pt x="108103" y="184533"/>
                    </a:moveTo>
                    <a:lnTo>
                      <a:pt x="108103" y="189842"/>
                    </a:lnTo>
                    <a:lnTo>
                      <a:pt x="108103" y="189915"/>
                    </a:lnTo>
                    <a:lnTo>
                      <a:pt x="108103" y="189988"/>
                    </a:lnTo>
                    <a:lnTo>
                      <a:pt x="108103" y="195369"/>
                    </a:lnTo>
                    <a:lnTo>
                      <a:pt x="97340" y="195369"/>
                    </a:lnTo>
                    <a:lnTo>
                      <a:pt x="97340" y="189988"/>
                    </a:lnTo>
                    <a:lnTo>
                      <a:pt x="97340" y="189915"/>
                    </a:lnTo>
                    <a:lnTo>
                      <a:pt x="97340" y="189842"/>
                    </a:lnTo>
                    <a:lnTo>
                      <a:pt x="97340" y="184533"/>
                    </a:lnTo>
                    <a:close/>
                    <a:moveTo>
                      <a:pt x="119011" y="184533"/>
                    </a:moveTo>
                    <a:lnTo>
                      <a:pt x="119011" y="189842"/>
                    </a:lnTo>
                    <a:lnTo>
                      <a:pt x="119011" y="189915"/>
                    </a:lnTo>
                    <a:lnTo>
                      <a:pt x="119011" y="189988"/>
                    </a:lnTo>
                    <a:lnTo>
                      <a:pt x="119011" y="195369"/>
                    </a:lnTo>
                    <a:lnTo>
                      <a:pt x="108248" y="195369"/>
                    </a:lnTo>
                    <a:lnTo>
                      <a:pt x="108248" y="189988"/>
                    </a:lnTo>
                    <a:lnTo>
                      <a:pt x="108248" y="189915"/>
                    </a:lnTo>
                    <a:lnTo>
                      <a:pt x="108248" y="189842"/>
                    </a:lnTo>
                    <a:lnTo>
                      <a:pt x="108248" y="184533"/>
                    </a:lnTo>
                    <a:close/>
                    <a:moveTo>
                      <a:pt x="129919" y="184533"/>
                    </a:moveTo>
                    <a:lnTo>
                      <a:pt x="129919" y="189842"/>
                    </a:lnTo>
                    <a:lnTo>
                      <a:pt x="129919" y="189915"/>
                    </a:lnTo>
                    <a:lnTo>
                      <a:pt x="129919" y="189988"/>
                    </a:lnTo>
                    <a:lnTo>
                      <a:pt x="129919" y="195369"/>
                    </a:lnTo>
                    <a:lnTo>
                      <a:pt x="119156" y="195369"/>
                    </a:lnTo>
                    <a:lnTo>
                      <a:pt x="119156" y="189988"/>
                    </a:lnTo>
                    <a:lnTo>
                      <a:pt x="119156" y="189915"/>
                    </a:lnTo>
                    <a:lnTo>
                      <a:pt x="119156" y="189842"/>
                    </a:lnTo>
                    <a:lnTo>
                      <a:pt x="119156" y="184533"/>
                    </a:lnTo>
                    <a:close/>
                    <a:moveTo>
                      <a:pt x="140828" y="184533"/>
                    </a:moveTo>
                    <a:lnTo>
                      <a:pt x="140828" y="189842"/>
                    </a:lnTo>
                    <a:lnTo>
                      <a:pt x="140828" y="189915"/>
                    </a:lnTo>
                    <a:lnTo>
                      <a:pt x="140828" y="189988"/>
                    </a:lnTo>
                    <a:lnTo>
                      <a:pt x="140828" y="195369"/>
                    </a:lnTo>
                    <a:lnTo>
                      <a:pt x="130065" y="195369"/>
                    </a:lnTo>
                    <a:lnTo>
                      <a:pt x="130065" y="189988"/>
                    </a:lnTo>
                    <a:lnTo>
                      <a:pt x="130065" y="189915"/>
                    </a:lnTo>
                    <a:lnTo>
                      <a:pt x="130065" y="189842"/>
                    </a:lnTo>
                    <a:lnTo>
                      <a:pt x="130065" y="184533"/>
                    </a:lnTo>
                    <a:close/>
                    <a:moveTo>
                      <a:pt x="20836" y="195442"/>
                    </a:moveTo>
                    <a:lnTo>
                      <a:pt x="20836" y="206277"/>
                    </a:lnTo>
                    <a:lnTo>
                      <a:pt x="10073" y="206277"/>
                    </a:lnTo>
                    <a:lnTo>
                      <a:pt x="10073" y="195442"/>
                    </a:lnTo>
                    <a:close/>
                    <a:moveTo>
                      <a:pt x="31744" y="195442"/>
                    </a:moveTo>
                    <a:lnTo>
                      <a:pt x="31744" y="206277"/>
                    </a:lnTo>
                    <a:lnTo>
                      <a:pt x="20981" y="206277"/>
                    </a:lnTo>
                    <a:lnTo>
                      <a:pt x="20981" y="195442"/>
                    </a:lnTo>
                    <a:close/>
                    <a:moveTo>
                      <a:pt x="42652" y="195442"/>
                    </a:moveTo>
                    <a:lnTo>
                      <a:pt x="42652" y="206277"/>
                    </a:lnTo>
                    <a:lnTo>
                      <a:pt x="31890" y="206277"/>
                    </a:lnTo>
                    <a:lnTo>
                      <a:pt x="31890" y="195442"/>
                    </a:lnTo>
                    <a:close/>
                    <a:moveTo>
                      <a:pt x="53561" y="195442"/>
                    </a:moveTo>
                    <a:lnTo>
                      <a:pt x="53561" y="206277"/>
                    </a:lnTo>
                    <a:lnTo>
                      <a:pt x="42798" y="206277"/>
                    </a:lnTo>
                    <a:lnTo>
                      <a:pt x="42798" y="195442"/>
                    </a:lnTo>
                    <a:close/>
                    <a:moveTo>
                      <a:pt x="64469" y="195442"/>
                    </a:moveTo>
                    <a:lnTo>
                      <a:pt x="64469" y="206277"/>
                    </a:lnTo>
                    <a:lnTo>
                      <a:pt x="53706" y="206277"/>
                    </a:lnTo>
                    <a:lnTo>
                      <a:pt x="53706" y="195442"/>
                    </a:lnTo>
                    <a:close/>
                    <a:moveTo>
                      <a:pt x="75378" y="195442"/>
                    </a:moveTo>
                    <a:lnTo>
                      <a:pt x="75378" y="206277"/>
                    </a:lnTo>
                    <a:lnTo>
                      <a:pt x="64615" y="206277"/>
                    </a:lnTo>
                    <a:lnTo>
                      <a:pt x="64615" y="195442"/>
                    </a:lnTo>
                    <a:close/>
                    <a:moveTo>
                      <a:pt x="86286" y="195442"/>
                    </a:moveTo>
                    <a:lnTo>
                      <a:pt x="86286" y="206277"/>
                    </a:lnTo>
                    <a:lnTo>
                      <a:pt x="75523" y="206277"/>
                    </a:lnTo>
                    <a:lnTo>
                      <a:pt x="75523" y="195442"/>
                    </a:lnTo>
                    <a:close/>
                    <a:moveTo>
                      <a:pt x="97194" y="195442"/>
                    </a:moveTo>
                    <a:lnTo>
                      <a:pt x="97194" y="206277"/>
                    </a:lnTo>
                    <a:lnTo>
                      <a:pt x="86431" y="206277"/>
                    </a:lnTo>
                    <a:lnTo>
                      <a:pt x="86431" y="195442"/>
                    </a:lnTo>
                    <a:close/>
                    <a:moveTo>
                      <a:pt x="108103" y="195442"/>
                    </a:moveTo>
                    <a:lnTo>
                      <a:pt x="108103" y="206277"/>
                    </a:lnTo>
                    <a:lnTo>
                      <a:pt x="97340" y="206277"/>
                    </a:lnTo>
                    <a:lnTo>
                      <a:pt x="97340" y="195442"/>
                    </a:lnTo>
                    <a:close/>
                    <a:moveTo>
                      <a:pt x="119011" y="195442"/>
                    </a:moveTo>
                    <a:lnTo>
                      <a:pt x="119011" y="206277"/>
                    </a:lnTo>
                    <a:lnTo>
                      <a:pt x="108248" y="206277"/>
                    </a:lnTo>
                    <a:lnTo>
                      <a:pt x="108248" y="195442"/>
                    </a:lnTo>
                    <a:close/>
                    <a:moveTo>
                      <a:pt x="129919" y="195442"/>
                    </a:moveTo>
                    <a:lnTo>
                      <a:pt x="129919" y="206277"/>
                    </a:lnTo>
                    <a:lnTo>
                      <a:pt x="119156" y="206277"/>
                    </a:lnTo>
                    <a:lnTo>
                      <a:pt x="119156" y="195442"/>
                    </a:lnTo>
                    <a:close/>
                    <a:moveTo>
                      <a:pt x="140828" y="195442"/>
                    </a:moveTo>
                    <a:lnTo>
                      <a:pt x="140828" y="206277"/>
                    </a:lnTo>
                    <a:lnTo>
                      <a:pt x="130065" y="206277"/>
                    </a:lnTo>
                    <a:lnTo>
                      <a:pt x="130065" y="195442"/>
                    </a:lnTo>
                    <a:close/>
                    <a:moveTo>
                      <a:pt x="9927" y="0"/>
                    </a:moveTo>
                    <a:lnTo>
                      <a:pt x="9927" y="9927"/>
                    </a:lnTo>
                    <a:lnTo>
                      <a:pt x="1" y="9927"/>
                    </a:lnTo>
                    <a:lnTo>
                      <a:pt x="1" y="9999"/>
                    </a:lnTo>
                    <a:lnTo>
                      <a:pt x="9927" y="9999"/>
                    </a:lnTo>
                    <a:lnTo>
                      <a:pt x="9927" y="15308"/>
                    </a:lnTo>
                    <a:lnTo>
                      <a:pt x="9927" y="15381"/>
                    </a:lnTo>
                    <a:lnTo>
                      <a:pt x="9927" y="15454"/>
                    </a:lnTo>
                    <a:lnTo>
                      <a:pt x="9927" y="20835"/>
                    </a:lnTo>
                    <a:lnTo>
                      <a:pt x="1" y="20835"/>
                    </a:lnTo>
                    <a:lnTo>
                      <a:pt x="1" y="20908"/>
                    </a:lnTo>
                    <a:lnTo>
                      <a:pt x="9927" y="20908"/>
                    </a:lnTo>
                    <a:lnTo>
                      <a:pt x="9927" y="31743"/>
                    </a:lnTo>
                    <a:lnTo>
                      <a:pt x="1" y="31743"/>
                    </a:lnTo>
                    <a:lnTo>
                      <a:pt x="1" y="31816"/>
                    </a:lnTo>
                    <a:lnTo>
                      <a:pt x="9927" y="31816"/>
                    </a:lnTo>
                    <a:lnTo>
                      <a:pt x="9927" y="37125"/>
                    </a:lnTo>
                    <a:lnTo>
                      <a:pt x="9927" y="37198"/>
                    </a:lnTo>
                    <a:lnTo>
                      <a:pt x="9927" y="37270"/>
                    </a:lnTo>
                    <a:lnTo>
                      <a:pt x="9927" y="42652"/>
                    </a:lnTo>
                    <a:lnTo>
                      <a:pt x="1" y="42652"/>
                    </a:lnTo>
                    <a:lnTo>
                      <a:pt x="1" y="42724"/>
                    </a:lnTo>
                    <a:lnTo>
                      <a:pt x="9927" y="42724"/>
                    </a:lnTo>
                    <a:lnTo>
                      <a:pt x="9927" y="53560"/>
                    </a:lnTo>
                    <a:lnTo>
                      <a:pt x="1" y="53560"/>
                    </a:lnTo>
                    <a:lnTo>
                      <a:pt x="1" y="53633"/>
                    </a:lnTo>
                    <a:lnTo>
                      <a:pt x="9927" y="53633"/>
                    </a:lnTo>
                    <a:lnTo>
                      <a:pt x="9927" y="58942"/>
                    </a:lnTo>
                    <a:lnTo>
                      <a:pt x="9927" y="59014"/>
                    </a:lnTo>
                    <a:lnTo>
                      <a:pt x="9927" y="59087"/>
                    </a:lnTo>
                    <a:lnTo>
                      <a:pt x="9927" y="64469"/>
                    </a:lnTo>
                    <a:lnTo>
                      <a:pt x="1" y="64469"/>
                    </a:lnTo>
                    <a:lnTo>
                      <a:pt x="1" y="64541"/>
                    </a:lnTo>
                    <a:lnTo>
                      <a:pt x="9927" y="64541"/>
                    </a:lnTo>
                    <a:lnTo>
                      <a:pt x="9927" y="75377"/>
                    </a:lnTo>
                    <a:lnTo>
                      <a:pt x="1" y="75377"/>
                    </a:lnTo>
                    <a:lnTo>
                      <a:pt x="1" y="75450"/>
                    </a:lnTo>
                    <a:lnTo>
                      <a:pt x="9927" y="75450"/>
                    </a:lnTo>
                    <a:lnTo>
                      <a:pt x="9927" y="80758"/>
                    </a:lnTo>
                    <a:lnTo>
                      <a:pt x="9927" y="80831"/>
                    </a:lnTo>
                    <a:lnTo>
                      <a:pt x="9927" y="80904"/>
                    </a:lnTo>
                    <a:lnTo>
                      <a:pt x="9927" y="86285"/>
                    </a:lnTo>
                    <a:lnTo>
                      <a:pt x="1" y="86285"/>
                    </a:lnTo>
                    <a:lnTo>
                      <a:pt x="1" y="86358"/>
                    </a:lnTo>
                    <a:lnTo>
                      <a:pt x="9927" y="86358"/>
                    </a:lnTo>
                    <a:lnTo>
                      <a:pt x="9927" y="97194"/>
                    </a:lnTo>
                    <a:lnTo>
                      <a:pt x="1" y="97194"/>
                    </a:lnTo>
                    <a:lnTo>
                      <a:pt x="1" y="97266"/>
                    </a:lnTo>
                    <a:lnTo>
                      <a:pt x="9927" y="97266"/>
                    </a:lnTo>
                    <a:lnTo>
                      <a:pt x="9927" y="102575"/>
                    </a:lnTo>
                    <a:lnTo>
                      <a:pt x="9927" y="102648"/>
                    </a:lnTo>
                    <a:lnTo>
                      <a:pt x="9927" y="102721"/>
                    </a:lnTo>
                    <a:lnTo>
                      <a:pt x="9927" y="108102"/>
                    </a:lnTo>
                    <a:lnTo>
                      <a:pt x="1" y="108102"/>
                    </a:lnTo>
                    <a:lnTo>
                      <a:pt x="1" y="108175"/>
                    </a:lnTo>
                    <a:lnTo>
                      <a:pt x="9927" y="108175"/>
                    </a:lnTo>
                    <a:lnTo>
                      <a:pt x="9927" y="119010"/>
                    </a:lnTo>
                    <a:lnTo>
                      <a:pt x="1" y="119010"/>
                    </a:lnTo>
                    <a:lnTo>
                      <a:pt x="1" y="119083"/>
                    </a:lnTo>
                    <a:lnTo>
                      <a:pt x="9927" y="119083"/>
                    </a:lnTo>
                    <a:lnTo>
                      <a:pt x="9927" y="124392"/>
                    </a:lnTo>
                    <a:lnTo>
                      <a:pt x="9927" y="124465"/>
                    </a:lnTo>
                    <a:lnTo>
                      <a:pt x="9927" y="124537"/>
                    </a:lnTo>
                    <a:lnTo>
                      <a:pt x="9927" y="129919"/>
                    </a:lnTo>
                    <a:lnTo>
                      <a:pt x="1" y="129919"/>
                    </a:lnTo>
                    <a:lnTo>
                      <a:pt x="1" y="129992"/>
                    </a:lnTo>
                    <a:lnTo>
                      <a:pt x="9927" y="129992"/>
                    </a:lnTo>
                    <a:lnTo>
                      <a:pt x="9927" y="140827"/>
                    </a:lnTo>
                    <a:lnTo>
                      <a:pt x="1" y="140827"/>
                    </a:lnTo>
                    <a:lnTo>
                      <a:pt x="1" y="140900"/>
                    </a:lnTo>
                    <a:lnTo>
                      <a:pt x="9927" y="140900"/>
                    </a:lnTo>
                    <a:lnTo>
                      <a:pt x="9927" y="146209"/>
                    </a:lnTo>
                    <a:lnTo>
                      <a:pt x="9927" y="146281"/>
                    </a:lnTo>
                    <a:lnTo>
                      <a:pt x="9927" y="146354"/>
                    </a:lnTo>
                    <a:lnTo>
                      <a:pt x="9927" y="151736"/>
                    </a:lnTo>
                    <a:lnTo>
                      <a:pt x="1" y="151736"/>
                    </a:lnTo>
                    <a:lnTo>
                      <a:pt x="1" y="151808"/>
                    </a:lnTo>
                    <a:lnTo>
                      <a:pt x="9927" y="151808"/>
                    </a:lnTo>
                    <a:lnTo>
                      <a:pt x="9927" y="162644"/>
                    </a:lnTo>
                    <a:lnTo>
                      <a:pt x="1" y="162644"/>
                    </a:lnTo>
                    <a:lnTo>
                      <a:pt x="1" y="162717"/>
                    </a:lnTo>
                    <a:lnTo>
                      <a:pt x="9927" y="162717"/>
                    </a:lnTo>
                    <a:lnTo>
                      <a:pt x="9927" y="168025"/>
                    </a:lnTo>
                    <a:lnTo>
                      <a:pt x="9927" y="168098"/>
                    </a:lnTo>
                    <a:lnTo>
                      <a:pt x="9927" y="168171"/>
                    </a:lnTo>
                    <a:lnTo>
                      <a:pt x="9927" y="173552"/>
                    </a:lnTo>
                    <a:lnTo>
                      <a:pt x="1" y="173552"/>
                    </a:lnTo>
                    <a:lnTo>
                      <a:pt x="1" y="173625"/>
                    </a:lnTo>
                    <a:lnTo>
                      <a:pt x="9927" y="173625"/>
                    </a:lnTo>
                    <a:lnTo>
                      <a:pt x="9927" y="184461"/>
                    </a:lnTo>
                    <a:lnTo>
                      <a:pt x="1" y="184461"/>
                    </a:lnTo>
                    <a:lnTo>
                      <a:pt x="1" y="184533"/>
                    </a:lnTo>
                    <a:lnTo>
                      <a:pt x="9927" y="184533"/>
                    </a:lnTo>
                    <a:lnTo>
                      <a:pt x="9927" y="189842"/>
                    </a:lnTo>
                    <a:lnTo>
                      <a:pt x="9927" y="189915"/>
                    </a:lnTo>
                    <a:lnTo>
                      <a:pt x="9927" y="189988"/>
                    </a:lnTo>
                    <a:lnTo>
                      <a:pt x="9927" y="195369"/>
                    </a:lnTo>
                    <a:lnTo>
                      <a:pt x="1" y="195369"/>
                    </a:lnTo>
                    <a:lnTo>
                      <a:pt x="1" y="195442"/>
                    </a:lnTo>
                    <a:lnTo>
                      <a:pt x="9927" y="195442"/>
                    </a:lnTo>
                    <a:lnTo>
                      <a:pt x="9927" y="206277"/>
                    </a:lnTo>
                    <a:lnTo>
                      <a:pt x="1" y="206277"/>
                    </a:lnTo>
                    <a:lnTo>
                      <a:pt x="1" y="206350"/>
                    </a:lnTo>
                    <a:lnTo>
                      <a:pt x="9927" y="206350"/>
                    </a:lnTo>
                    <a:lnTo>
                      <a:pt x="9927" y="209532"/>
                    </a:lnTo>
                    <a:lnTo>
                      <a:pt x="10073" y="209532"/>
                    </a:lnTo>
                    <a:lnTo>
                      <a:pt x="10073" y="206350"/>
                    </a:lnTo>
                    <a:lnTo>
                      <a:pt x="20836" y="206350"/>
                    </a:lnTo>
                    <a:lnTo>
                      <a:pt x="20836" y="209532"/>
                    </a:lnTo>
                    <a:lnTo>
                      <a:pt x="20981" y="209532"/>
                    </a:lnTo>
                    <a:lnTo>
                      <a:pt x="20981" y="206350"/>
                    </a:lnTo>
                    <a:lnTo>
                      <a:pt x="31744" y="206350"/>
                    </a:lnTo>
                    <a:lnTo>
                      <a:pt x="31744" y="209532"/>
                    </a:lnTo>
                    <a:lnTo>
                      <a:pt x="31890" y="209532"/>
                    </a:lnTo>
                    <a:lnTo>
                      <a:pt x="31890" y="206350"/>
                    </a:lnTo>
                    <a:lnTo>
                      <a:pt x="42652" y="206350"/>
                    </a:lnTo>
                    <a:lnTo>
                      <a:pt x="42652" y="209532"/>
                    </a:lnTo>
                    <a:lnTo>
                      <a:pt x="42798" y="209532"/>
                    </a:lnTo>
                    <a:lnTo>
                      <a:pt x="42798" y="206350"/>
                    </a:lnTo>
                    <a:lnTo>
                      <a:pt x="53561" y="206350"/>
                    </a:lnTo>
                    <a:lnTo>
                      <a:pt x="53561" y="209532"/>
                    </a:lnTo>
                    <a:lnTo>
                      <a:pt x="53706" y="209532"/>
                    </a:lnTo>
                    <a:lnTo>
                      <a:pt x="53706" y="206350"/>
                    </a:lnTo>
                    <a:lnTo>
                      <a:pt x="64469" y="206350"/>
                    </a:lnTo>
                    <a:lnTo>
                      <a:pt x="64469" y="209532"/>
                    </a:lnTo>
                    <a:lnTo>
                      <a:pt x="64615" y="209532"/>
                    </a:lnTo>
                    <a:lnTo>
                      <a:pt x="64615" y="206350"/>
                    </a:lnTo>
                    <a:lnTo>
                      <a:pt x="75378" y="206350"/>
                    </a:lnTo>
                    <a:lnTo>
                      <a:pt x="75378" y="209532"/>
                    </a:lnTo>
                    <a:lnTo>
                      <a:pt x="75523" y="209532"/>
                    </a:lnTo>
                    <a:lnTo>
                      <a:pt x="75523" y="206350"/>
                    </a:lnTo>
                    <a:lnTo>
                      <a:pt x="86286" y="206350"/>
                    </a:lnTo>
                    <a:lnTo>
                      <a:pt x="86286" y="209532"/>
                    </a:lnTo>
                    <a:lnTo>
                      <a:pt x="86431" y="209532"/>
                    </a:lnTo>
                    <a:lnTo>
                      <a:pt x="86431" y="206350"/>
                    </a:lnTo>
                    <a:lnTo>
                      <a:pt x="97194" y="206350"/>
                    </a:lnTo>
                    <a:lnTo>
                      <a:pt x="97194" y="209532"/>
                    </a:lnTo>
                    <a:lnTo>
                      <a:pt x="97340" y="209532"/>
                    </a:lnTo>
                    <a:lnTo>
                      <a:pt x="97340" y="206350"/>
                    </a:lnTo>
                    <a:lnTo>
                      <a:pt x="108103" y="206350"/>
                    </a:lnTo>
                    <a:lnTo>
                      <a:pt x="108103" y="209532"/>
                    </a:lnTo>
                    <a:lnTo>
                      <a:pt x="108248" y="209532"/>
                    </a:lnTo>
                    <a:lnTo>
                      <a:pt x="108248" y="206350"/>
                    </a:lnTo>
                    <a:lnTo>
                      <a:pt x="119011" y="206350"/>
                    </a:lnTo>
                    <a:lnTo>
                      <a:pt x="119011" y="209532"/>
                    </a:lnTo>
                    <a:lnTo>
                      <a:pt x="119156" y="209532"/>
                    </a:lnTo>
                    <a:lnTo>
                      <a:pt x="119156" y="206350"/>
                    </a:lnTo>
                    <a:lnTo>
                      <a:pt x="129919" y="206350"/>
                    </a:lnTo>
                    <a:lnTo>
                      <a:pt x="129919" y="209532"/>
                    </a:lnTo>
                    <a:lnTo>
                      <a:pt x="130065" y="209532"/>
                    </a:lnTo>
                    <a:lnTo>
                      <a:pt x="130065" y="206350"/>
                    </a:lnTo>
                    <a:lnTo>
                      <a:pt x="140828" y="206350"/>
                    </a:lnTo>
                    <a:lnTo>
                      <a:pt x="140828" y="209532"/>
                    </a:lnTo>
                    <a:lnTo>
                      <a:pt x="140973" y="209532"/>
                    </a:lnTo>
                    <a:lnTo>
                      <a:pt x="140973" y="206350"/>
                    </a:lnTo>
                    <a:lnTo>
                      <a:pt x="148100" y="206350"/>
                    </a:lnTo>
                    <a:lnTo>
                      <a:pt x="148100" y="206277"/>
                    </a:lnTo>
                    <a:lnTo>
                      <a:pt x="140973" y="206277"/>
                    </a:lnTo>
                    <a:lnTo>
                      <a:pt x="140973" y="195442"/>
                    </a:lnTo>
                    <a:lnTo>
                      <a:pt x="148100" y="195442"/>
                    </a:lnTo>
                    <a:lnTo>
                      <a:pt x="148100" y="195369"/>
                    </a:lnTo>
                    <a:lnTo>
                      <a:pt x="140973" y="195369"/>
                    </a:lnTo>
                    <a:lnTo>
                      <a:pt x="140973" y="189988"/>
                    </a:lnTo>
                    <a:lnTo>
                      <a:pt x="140973" y="189915"/>
                    </a:lnTo>
                    <a:lnTo>
                      <a:pt x="140973" y="189842"/>
                    </a:lnTo>
                    <a:lnTo>
                      <a:pt x="140973" y="184533"/>
                    </a:lnTo>
                    <a:lnTo>
                      <a:pt x="148100" y="184533"/>
                    </a:lnTo>
                    <a:lnTo>
                      <a:pt x="148100" y="184461"/>
                    </a:lnTo>
                    <a:lnTo>
                      <a:pt x="140973" y="184461"/>
                    </a:lnTo>
                    <a:lnTo>
                      <a:pt x="140973" y="173625"/>
                    </a:lnTo>
                    <a:lnTo>
                      <a:pt x="148100" y="173625"/>
                    </a:lnTo>
                    <a:lnTo>
                      <a:pt x="148100" y="173552"/>
                    </a:lnTo>
                    <a:lnTo>
                      <a:pt x="140973" y="173552"/>
                    </a:lnTo>
                    <a:lnTo>
                      <a:pt x="140973" y="168171"/>
                    </a:lnTo>
                    <a:lnTo>
                      <a:pt x="140973" y="168098"/>
                    </a:lnTo>
                    <a:lnTo>
                      <a:pt x="140973" y="168025"/>
                    </a:lnTo>
                    <a:lnTo>
                      <a:pt x="140973" y="162717"/>
                    </a:lnTo>
                    <a:lnTo>
                      <a:pt x="148100" y="162717"/>
                    </a:lnTo>
                    <a:lnTo>
                      <a:pt x="148100" y="162644"/>
                    </a:lnTo>
                    <a:lnTo>
                      <a:pt x="140973" y="162644"/>
                    </a:lnTo>
                    <a:lnTo>
                      <a:pt x="140973" y="151808"/>
                    </a:lnTo>
                    <a:lnTo>
                      <a:pt x="148100" y="151808"/>
                    </a:lnTo>
                    <a:lnTo>
                      <a:pt x="148100" y="151736"/>
                    </a:lnTo>
                    <a:lnTo>
                      <a:pt x="140973" y="151736"/>
                    </a:lnTo>
                    <a:lnTo>
                      <a:pt x="140973" y="146354"/>
                    </a:lnTo>
                    <a:lnTo>
                      <a:pt x="140973" y="146281"/>
                    </a:lnTo>
                    <a:lnTo>
                      <a:pt x="140973" y="146209"/>
                    </a:lnTo>
                    <a:lnTo>
                      <a:pt x="140973" y="140900"/>
                    </a:lnTo>
                    <a:lnTo>
                      <a:pt x="148100" y="140900"/>
                    </a:lnTo>
                    <a:lnTo>
                      <a:pt x="148100" y="140827"/>
                    </a:lnTo>
                    <a:lnTo>
                      <a:pt x="140973" y="140827"/>
                    </a:lnTo>
                    <a:lnTo>
                      <a:pt x="140973" y="129992"/>
                    </a:lnTo>
                    <a:lnTo>
                      <a:pt x="148100" y="129992"/>
                    </a:lnTo>
                    <a:lnTo>
                      <a:pt x="148100" y="129919"/>
                    </a:lnTo>
                    <a:lnTo>
                      <a:pt x="140973" y="129919"/>
                    </a:lnTo>
                    <a:lnTo>
                      <a:pt x="140973" y="124537"/>
                    </a:lnTo>
                    <a:lnTo>
                      <a:pt x="140973" y="124465"/>
                    </a:lnTo>
                    <a:lnTo>
                      <a:pt x="140973" y="124392"/>
                    </a:lnTo>
                    <a:lnTo>
                      <a:pt x="140973" y="119083"/>
                    </a:lnTo>
                    <a:lnTo>
                      <a:pt x="148100" y="119083"/>
                    </a:lnTo>
                    <a:lnTo>
                      <a:pt x="148100" y="119010"/>
                    </a:lnTo>
                    <a:lnTo>
                      <a:pt x="140973" y="119010"/>
                    </a:lnTo>
                    <a:lnTo>
                      <a:pt x="140973" y="108175"/>
                    </a:lnTo>
                    <a:lnTo>
                      <a:pt x="148100" y="108175"/>
                    </a:lnTo>
                    <a:lnTo>
                      <a:pt x="148100" y="108102"/>
                    </a:lnTo>
                    <a:lnTo>
                      <a:pt x="140973" y="108102"/>
                    </a:lnTo>
                    <a:lnTo>
                      <a:pt x="140973" y="102721"/>
                    </a:lnTo>
                    <a:lnTo>
                      <a:pt x="140973" y="102648"/>
                    </a:lnTo>
                    <a:lnTo>
                      <a:pt x="140973" y="102575"/>
                    </a:lnTo>
                    <a:lnTo>
                      <a:pt x="140973" y="97266"/>
                    </a:lnTo>
                    <a:lnTo>
                      <a:pt x="148100" y="97266"/>
                    </a:lnTo>
                    <a:lnTo>
                      <a:pt x="148100" y="97194"/>
                    </a:lnTo>
                    <a:lnTo>
                      <a:pt x="140973" y="97194"/>
                    </a:lnTo>
                    <a:lnTo>
                      <a:pt x="140973" y="86358"/>
                    </a:lnTo>
                    <a:lnTo>
                      <a:pt x="148100" y="86358"/>
                    </a:lnTo>
                    <a:lnTo>
                      <a:pt x="148100" y="86285"/>
                    </a:lnTo>
                    <a:lnTo>
                      <a:pt x="140973" y="86285"/>
                    </a:lnTo>
                    <a:lnTo>
                      <a:pt x="140973" y="80904"/>
                    </a:lnTo>
                    <a:lnTo>
                      <a:pt x="140973" y="80831"/>
                    </a:lnTo>
                    <a:lnTo>
                      <a:pt x="140973" y="80758"/>
                    </a:lnTo>
                    <a:lnTo>
                      <a:pt x="140973" y="75450"/>
                    </a:lnTo>
                    <a:lnTo>
                      <a:pt x="148100" y="75450"/>
                    </a:lnTo>
                    <a:lnTo>
                      <a:pt x="148100" y="75377"/>
                    </a:lnTo>
                    <a:lnTo>
                      <a:pt x="140973" y="75377"/>
                    </a:lnTo>
                    <a:lnTo>
                      <a:pt x="140973" y="64541"/>
                    </a:lnTo>
                    <a:lnTo>
                      <a:pt x="148100" y="64541"/>
                    </a:lnTo>
                    <a:lnTo>
                      <a:pt x="148100" y="64469"/>
                    </a:lnTo>
                    <a:lnTo>
                      <a:pt x="140973" y="64469"/>
                    </a:lnTo>
                    <a:lnTo>
                      <a:pt x="140973" y="59087"/>
                    </a:lnTo>
                    <a:lnTo>
                      <a:pt x="140973" y="59014"/>
                    </a:lnTo>
                    <a:lnTo>
                      <a:pt x="140973" y="58942"/>
                    </a:lnTo>
                    <a:lnTo>
                      <a:pt x="140973" y="53633"/>
                    </a:lnTo>
                    <a:lnTo>
                      <a:pt x="148100" y="53633"/>
                    </a:lnTo>
                    <a:lnTo>
                      <a:pt x="148100" y="53560"/>
                    </a:lnTo>
                    <a:lnTo>
                      <a:pt x="140973" y="53560"/>
                    </a:lnTo>
                    <a:lnTo>
                      <a:pt x="140973" y="42724"/>
                    </a:lnTo>
                    <a:lnTo>
                      <a:pt x="148100" y="42724"/>
                    </a:lnTo>
                    <a:lnTo>
                      <a:pt x="148100" y="42652"/>
                    </a:lnTo>
                    <a:lnTo>
                      <a:pt x="140973" y="42652"/>
                    </a:lnTo>
                    <a:lnTo>
                      <a:pt x="140973" y="37270"/>
                    </a:lnTo>
                    <a:lnTo>
                      <a:pt x="140973" y="37198"/>
                    </a:lnTo>
                    <a:lnTo>
                      <a:pt x="140973" y="37125"/>
                    </a:lnTo>
                    <a:lnTo>
                      <a:pt x="140973" y="31816"/>
                    </a:lnTo>
                    <a:lnTo>
                      <a:pt x="148100" y="31816"/>
                    </a:lnTo>
                    <a:lnTo>
                      <a:pt x="148100" y="31743"/>
                    </a:lnTo>
                    <a:lnTo>
                      <a:pt x="140973" y="31743"/>
                    </a:lnTo>
                    <a:lnTo>
                      <a:pt x="140973" y="20908"/>
                    </a:lnTo>
                    <a:lnTo>
                      <a:pt x="148100" y="20908"/>
                    </a:lnTo>
                    <a:lnTo>
                      <a:pt x="148100" y="20835"/>
                    </a:lnTo>
                    <a:lnTo>
                      <a:pt x="140973" y="20835"/>
                    </a:lnTo>
                    <a:lnTo>
                      <a:pt x="140973" y="15454"/>
                    </a:lnTo>
                    <a:lnTo>
                      <a:pt x="140973" y="15381"/>
                    </a:lnTo>
                    <a:lnTo>
                      <a:pt x="140973" y="15308"/>
                    </a:lnTo>
                    <a:lnTo>
                      <a:pt x="140973" y="9999"/>
                    </a:lnTo>
                    <a:lnTo>
                      <a:pt x="148100" y="9999"/>
                    </a:lnTo>
                    <a:lnTo>
                      <a:pt x="148100" y="9927"/>
                    </a:lnTo>
                    <a:lnTo>
                      <a:pt x="140973" y="9927"/>
                    </a:lnTo>
                    <a:lnTo>
                      <a:pt x="140973" y="0"/>
                    </a:lnTo>
                    <a:lnTo>
                      <a:pt x="140828" y="0"/>
                    </a:lnTo>
                    <a:lnTo>
                      <a:pt x="140828" y="9927"/>
                    </a:lnTo>
                    <a:lnTo>
                      <a:pt x="130065" y="9927"/>
                    </a:lnTo>
                    <a:lnTo>
                      <a:pt x="130065" y="0"/>
                    </a:lnTo>
                    <a:lnTo>
                      <a:pt x="129919" y="0"/>
                    </a:lnTo>
                    <a:lnTo>
                      <a:pt x="129919" y="9927"/>
                    </a:lnTo>
                    <a:lnTo>
                      <a:pt x="119156" y="9927"/>
                    </a:lnTo>
                    <a:lnTo>
                      <a:pt x="119156" y="0"/>
                    </a:lnTo>
                    <a:lnTo>
                      <a:pt x="119011" y="0"/>
                    </a:lnTo>
                    <a:lnTo>
                      <a:pt x="119011" y="9927"/>
                    </a:lnTo>
                    <a:lnTo>
                      <a:pt x="108248" y="9927"/>
                    </a:lnTo>
                    <a:lnTo>
                      <a:pt x="108248" y="0"/>
                    </a:lnTo>
                    <a:lnTo>
                      <a:pt x="108103" y="0"/>
                    </a:lnTo>
                    <a:lnTo>
                      <a:pt x="108103" y="9927"/>
                    </a:lnTo>
                    <a:lnTo>
                      <a:pt x="97340" y="9927"/>
                    </a:lnTo>
                    <a:lnTo>
                      <a:pt x="97340" y="0"/>
                    </a:lnTo>
                    <a:lnTo>
                      <a:pt x="97194" y="0"/>
                    </a:lnTo>
                    <a:lnTo>
                      <a:pt x="97194" y="9927"/>
                    </a:lnTo>
                    <a:lnTo>
                      <a:pt x="86431" y="9927"/>
                    </a:lnTo>
                    <a:lnTo>
                      <a:pt x="86431" y="0"/>
                    </a:lnTo>
                    <a:lnTo>
                      <a:pt x="86286" y="0"/>
                    </a:lnTo>
                    <a:lnTo>
                      <a:pt x="86286" y="9927"/>
                    </a:lnTo>
                    <a:lnTo>
                      <a:pt x="75523" y="9927"/>
                    </a:lnTo>
                    <a:lnTo>
                      <a:pt x="75523" y="0"/>
                    </a:lnTo>
                    <a:lnTo>
                      <a:pt x="75378" y="0"/>
                    </a:lnTo>
                    <a:lnTo>
                      <a:pt x="75378" y="9927"/>
                    </a:lnTo>
                    <a:lnTo>
                      <a:pt x="64615" y="9927"/>
                    </a:lnTo>
                    <a:lnTo>
                      <a:pt x="64615" y="0"/>
                    </a:lnTo>
                    <a:lnTo>
                      <a:pt x="64469" y="0"/>
                    </a:lnTo>
                    <a:lnTo>
                      <a:pt x="64469" y="9927"/>
                    </a:lnTo>
                    <a:lnTo>
                      <a:pt x="53706" y="9927"/>
                    </a:lnTo>
                    <a:lnTo>
                      <a:pt x="53706" y="0"/>
                    </a:lnTo>
                    <a:lnTo>
                      <a:pt x="53561" y="0"/>
                    </a:lnTo>
                    <a:lnTo>
                      <a:pt x="53561" y="9927"/>
                    </a:lnTo>
                    <a:lnTo>
                      <a:pt x="42798" y="9927"/>
                    </a:lnTo>
                    <a:lnTo>
                      <a:pt x="42798" y="0"/>
                    </a:lnTo>
                    <a:lnTo>
                      <a:pt x="42652" y="0"/>
                    </a:lnTo>
                    <a:lnTo>
                      <a:pt x="42652" y="9927"/>
                    </a:lnTo>
                    <a:lnTo>
                      <a:pt x="31890" y="9927"/>
                    </a:lnTo>
                    <a:lnTo>
                      <a:pt x="31890" y="0"/>
                    </a:lnTo>
                    <a:lnTo>
                      <a:pt x="31744" y="0"/>
                    </a:lnTo>
                    <a:lnTo>
                      <a:pt x="31744" y="9927"/>
                    </a:lnTo>
                    <a:lnTo>
                      <a:pt x="20981" y="9927"/>
                    </a:lnTo>
                    <a:lnTo>
                      <a:pt x="20981" y="0"/>
                    </a:lnTo>
                    <a:lnTo>
                      <a:pt x="20836" y="0"/>
                    </a:lnTo>
                    <a:lnTo>
                      <a:pt x="20836" y="9927"/>
                    </a:lnTo>
                    <a:lnTo>
                      <a:pt x="10073" y="9927"/>
                    </a:lnTo>
                    <a:lnTo>
                      <a:pt x="10073" y="0"/>
                    </a:lnTo>
                    <a:close/>
                  </a:path>
                </a:pathLst>
              </a:custGeom>
              <a:solidFill>
                <a:srgbClr val="CAE8F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489"/>
                  <a:buFont typeface="Arial"/>
                  <a:buNone/>
                </a:pPr>
                <a:endParaRPr sz="2489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80" name="Google Shape;280;p52"/>
              <p:cNvSpPr/>
              <p:nvPr/>
            </p:nvSpPr>
            <p:spPr>
              <a:xfrm rot="5400000">
                <a:off x="42795" y="-2345123"/>
                <a:ext cx="4095733" cy="5795131"/>
              </a:xfrm>
              <a:custGeom>
                <a:avLst/>
                <a:gdLst/>
                <a:ahLst/>
                <a:cxnLst/>
                <a:rect l="l" t="t" r="r" b="b"/>
                <a:pathLst>
                  <a:path w="148101" h="209532" extrusionOk="0">
                    <a:moveTo>
                      <a:pt x="20836" y="9999"/>
                    </a:moveTo>
                    <a:lnTo>
                      <a:pt x="20836" y="15308"/>
                    </a:lnTo>
                    <a:lnTo>
                      <a:pt x="20836" y="15381"/>
                    </a:lnTo>
                    <a:lnTo>
                      <a:pt x="20836" y="15454"/>
                    </a:lnTo>
                    <a:lnTo>
                      <a:pt x="20836" y="20835"/>
                    </a:lnTo>
                    <a:lnTo>
                      <a:pt x="10073" y="20835"/>
                    </a:lnTo>
                    <a:lnTo>
                      <a:pt x="10073" y="15454"/>
                    </a:lnTo>
                    <a:lnTo>
                      <a:pt x="10073" y="15381"/>
                    </a:lnTo>
                    <a:lnTo>
                      <a:pt x="10073" y="15308"/>
                    </a:lnTo>
                    <a:lnTo>
                      <a:pt x="10073" y="9999"/>
                    </a:lnTo>
                    <a:close/>
                    <a:moveTo>
                      <a:pt x="31744" y="9999"/>
                    </a:moveTo>
                    <a:lnTo>
                      <a:pt x="31744" y="15308"/>
                    </a:lnTo>
                    <a:lnTo>
                      <a:pt x="31744" y="15381"/>
                    </a:lnTo>
                    <a:lnTo>
                      <a:pt x="31744" y="15454"/>
                    </a:lnTo>
                    <a:lnTo>
                      <a:pt x="31744" y="20835"/>
                    </a:lnTo>
                    <a:lnTo>
                      <a:pt x="20981" y="20835"/>
                    </a:lnTo>
                    <a:lnTo>
                      <a:pt x="20981" y="15454"/>
                    </a:lnTo>
                    <a:lnTo>
                      <a:pt x="20981" y="15381"/>
                    </a:lnTo>
                    <a:lnTo>
                      <a:pt x="20981" y="15308"/>
                    </a:lnTo>
                    <a:lnTo>
                      <a:pt x="20981" y="9999"/>
                    </a:lnTo>
                    <a:close/>
                    <a:moveTo>
                      <a:pt x="42652" y="9999"/>
                    </a:moveTo>
                    <a:lnTo>
                      <a:pt x="42652" y="15308"/>
                    </a:lnTo>
                    <a:lnTo>
                      <a:pt x="42652" y="15381"/>
                    </a:lnTo>
                    <a:lnTo>
                      <a:pt x="42652" y="15454"/>
                    </a:lnTo>
                    <a:lnTo>
                      <a:pt x="42652" y="20835"/>
                    </a:lnTo>
                    <a:lnTo>
                      <a:pt x="31890" y="20835"/>
                    </a:lnTo>
                    <a:lnTo>
                      <a:pt x="31890" y="15454"/>
                    </a:lnTo>
                    <a:lnTo>
                      <a:pt x="31890" y="15381"/>
                    </a:lnTo>
                    <a:lnTo>
                      <a:pt x="31890" y="15308"/>
                    </a:lnTo>
                    <a:lnTo>
                      <a:pt x="31890" y="9999"/>
                    </a:lnTo>
                    <a:close/>
                    <a:moveTo>
                      <a:pt x="53561" y="9999"/>
                    </a:moveTo>
                    <a:lnTo>
                      <a:pt x="53561" y="15308"/>
                    </a:lnTo>
                    <a:lnTo>
                      <a:pt x="53561" y="15381"/>
                    </a:lnTo>
                    <a:lnTo>
                      <a:pt x="53561" y="15454"/>
                    </a:lnTo>
                    <a:lnTo>
                      <a:pt x="53561" y="20835"/>
                    </a:lnTo>
                    <a:lnTo>
                      <a:pt x="42798" y="20835"/>
                    </a:lnTo>
                    <a:lnTo>
                      <a:pt x="42798" y="15454"/>
                    </a:lnTo>
                    <a:lnTo>
                      <a:pt x="42798" y="15381"/>
                    </a:lnTo>
                    <a:lnTo>
                      <a:pt x="42798" y="15308"/>
                    </a:lnTo>
                    <a:lnTo>
                      <a:pt x="42798" y="9999"/>
                    </a:lnTo>
                    <a:close/>
                    <a:moveTo>
                      <a:pt x="64469" y="9999"/>
                    </a:moveTo>
                    <a:lnTo>
                      <a:pt x="64469" y="15308"/>
                    </a:lnTo>
                    <a:lnTo>
                      <a:pt x="64469" y="15381"/>
                    </a:lnTo>
                    <a:lnTo>
                      <a:pt x="64469" y="15454"/>
                    </a:lnTo>
                    <a:lnTo>
                      <a:pt x="64469" y="20835"/>
                    </a:lnTo>
                    <a:lnTo>
                      <a:pt x="53706" y="20835"/>
                    </a:lnTo>
                    <a:lnTo>
                      <a:pt x="53706" y="15454"/>
                    </a:lnTo>
                    <a:lnTo>
                      <a:pt x="53706" y="15381"/>
                    </a:lnTo>
                    <a:lnTo>
                      <a:pt x="53706" y="15308"/>
                    </a:lnTo>
                    <a:lnTo>
                      <a:pt x="53706" y="9999"/>
                    </a:lnTo>
                    <a:close/>
                    <a:moveTo>
                      <a:pt x="75378" y="9999"/>
                    </a:moveTo>
                    <a:lnTo>
                      <a:pt x="75378" y="15308"/>
                    </a:lnTo>
                    <a:lnTo>
                      <a:pt x="75378" y="15381"/>
                    </a:lnTo>
                    <a:lnTo>
                      <a:pt x="75378" y="15454"/>
                    </a:lnTo>
                    <a:lnTo>
                      <a:pt x="75378" y="20835"/>
                    </a:lnTo>
                    <a:lnTo>
                      <a:pt x="64615" y="20835"/>
                    </a:lnTo>
                    <a:lnTo>
                      <a:pt x="64615" y="15454"/>
                    </a:lnTo>
                    <a:lnTo>
                      <a:pt x="64615" y="15381"/>
                    </a:lnTo>
                    <a:lnTo>
                      <a:pt x="64615" y="15308"/>
                    </a:lnTo>
                    <a:lnTo>
                      <a:pt x="64615" y="9999"/>
                    </a:lnTo>
                    <a:close/>
                    <a:moveTo>
                      <a:pt x="86286" y="9999"/>
                    </a:moveTo>
                    <a:lnTo>
                      <a:pt x="86286" y="15308"/>
                    </a:lnTo>
                    <a:lnTo>
                      <a:pt x="86286" y="15381"/>
                    </a:lnTo>
                    <a:lnTo>
                      <a:pt x="86286" y="15454"/>
                    </a:lnTo>
                    <a:lnTo>
                      <a:pt x="86286" y="20835"/>
                    </a:lnTo>
                    <a:lnTo>
                      <a:pt x="75523" y="20835"/>
                    </a:lnTo>
                    <a:lnTo>
                      <a:pt x="75523" y="15454"/>
                    </a:lnTo>
                    <a:lnTo>
                      <a:pt x="75523" y="15381"/>
                    </a:lnTo>
                    <a:lnTo>
                      <a:pt x="75523" y="15308"/>
                    </a:lnTo>
                    <a:lnTo>
                      <a:pt x="75523" y="9999"/>
                    </a:lnTo>
                    <a:close/>
                    <a:moveTo>
                      <a:pt x="97194" y="9999"/>
                    </a:moveTo>
                    <a:lnTo>
                      <a:pt x="97194" y="15308"/>
                    </a:lnTo>
                    <a:lnTo>
                      <a:pt x="97194" y="15381"/>
                    </a:lnTo>
                    <a:lnTo>
                      <a:pt x="97194" y="15454"/>
                    </a:lnTo>
                    <a:lnTo>
                      <a:pt x="97194" y="20835"/>
                    </a:lnTo>
                    <a:lnTo>
                      <a:pt x="86431" y="20835"/>
                    </a:lnTo>
                    <a:lnTo>
                      <a:pt x="86431" y="15454"/>
                    </a:lnTo>
                    <a:lnTo>
                      <a:pt x="86431" y="15381"/>
                    </a:lnTo>
                    <a:lnTo>
                      <a:pt x="86431" y="15308"/>
                    </a:lnTo>
                    <a:lnTo>
                      <a:pt x="86431" y="9999"/>
                    </a:lnTo>
                    <a:close/>
                    <a:moveTo>
                      <a:pt x="108103" y="9999"/>
                    </a:moveTo>
                    <a:lnTo>
                      <a:pt x="108103" y="15308"/>
                    </a:lnTo>
                    <a:lnTo>
                      <a:pt x="108103" y="15381"/>
                    </a:lnTo>
                    <a:lnTo>
                      <a:pt x="108103" y="15454"/>
                    </a:lnTo>
                    <a:lnTo>
                      <a:pt x="108103" y="20835"/>
                    </a:lnTo>
                    <a:lnTo>
                      <a:pt x="97340" y="20835"/>
                    </a:lnTo>
                    <a:lnTo>
                      <a:pt x="97340" y="15454"/>
                    </a:lnTo>
                    <a:lnTo>
                      <a:pt x="97340" y="15381"/>
                    </a:lnTo>
                    <a:lnTo>
                      <a:pt x="97340" y="15308"/>
                    </a:lnTo>
                    <a:lnTo>
                      <a:pt x="97340" y="9999"/>
                    </a:lnTo>
                    <a:close/>
                    <a:moveTo>
                      <a:pt x="119011" y="9999"/>
                    </a:moveTo>
                    <a:lnTo>
                      <a:pt x="119011" y="15308"/>
                    </a:lnTo>
                    <a:lnTo>
                      <a:pt x="119011" y="15381"/>
                    </a:lnTo>
                    <a:lnTo>
                      <a:pt x="119011" y="15454"/>
                    </a:lnTo>
                    <a:lnTo>
                      <a:pt x="119011" y="20835"/>
                    </a:lnTo>
                    <a:lnTo>
                      <a:pt x="108248" y="20835"/>
                    </a:lnTo>
                    <a:lnTo>
                      <a:pt x="108248" y="15454"/>
                    </a:lnTo>
                    <a:lnTo>
                      <a:pt x="108248" y="15381"/>
                    </a:lnTo>
                    <a:lnTo>
                      <a:pt x="108248" y="15308"/>
                    </a:lnTo>
                    <a:lnTo>
                      <a:pt x="108248" y="9999"/>
                    </a:lnTo>
                    <a:close/>
                    <a:moveTo>
                      <a:pt x="129919" y="9999"/>
                    </a:moveTo>
                    <a:lnTo>
                      <a:pt x="129919" y="15308"/>
                    </a:lnTo>
                    <a:lnTo>
                      <a:pt x="129919" y="15381"/>
                    </a:lnTo>
                    <a:lnTo>
                      <a:pt x="129919" y="15454"/>
                    </a:lnTo>
                    <a:lnTo>
                      <a:pt x="129919" y="20835"/>
                    </a:lnTo>
                    <a:lnTo>
                      <a:pt x="119156" y="20835"/>
                    </a:lnTo>
                    <a:lnTo>
                      <a:pt x="119156" y="15454"/>
                    </a:lnTo>
                    <a:lnTo>
                      <a:pt x="119156" y="15381"/>
                    </a:lnTo>
                    <a:lnTo>
                      <a:pt x="119156" y="15308"/>
                    </a:lnTo>
                    <a:lnTo>
                      <a:pt x="119156" y="9999"/>
                    </a:lnTo>
                    <a:close/>
                    <a:moveTo>
                      <a:pt x="140828" y="9999"/>
                    </a:moveTo>
                    <a:lnTo>
                      <a:pt x="140828" y="15308"/>
                    </a:lnTo>
                    <a:lnTo>
                      <a:pt x="140828" y="15381"/>
                    </a:lnTo>
                    <a:lnTo>
                      <a:pt x="140828" y="15454"/>
                    </a:lnTo>
                    <a:lnTo>
                      <a:pt x="140828" y="20835"/>
                    </a:lnTo>
                    <a:lnTo>
                      <a:pt x="130065" y="20835"/>
                    </a:lnTo>
                    <a:lnTo>
                      <a:pt x="130065" y="15454"/>
                    </a:lnTo>
                    <a:lnTo>
                      <a:pt x="130065" y="15381"/>
                    </a:lnTo>
                    <a:lnTo>
                      <a:pt x="130065" y="15308"/>
                    </a:lnTo>
                    <a:lnTo>
                      <a:pt x="130065" y="9999"/>
                    </a:lnTo>
                    <a:close/>
                    <a:moveTo>
                      <a:pt x="20836" y="20908"/>
                    </a:moveTo>
                    <a:lnTo>
                      <a:pt x="20836" y="31743"/>
                    </a:lnTo>
                    <a:lnTo>
                      <a:pt x="10073" y="31743"/>
                    </a:lnTo>
                    <a:lnTo>
                      <a:pt x="10073" y="20908"/>
                    </a:lnTo>
                    <a:close/>
                    <a:moveTo>
                      <a:pt x="31744" y="20908"/>
                    </a:moveTo>
                    <a:lnTo>
                      <a:pt x="31744" y="31743"/>
                    </a:lnTo>
                    <a:lnTo>
                      <a:pt x="20981" y="31743"/>
                    </a:lnTo>
                    <a:lnTo>
                      <a:pt x="20981" y="20908"/>
                    </a:lnTo>
                    <a:close/>
                    <a:moveTo>
                      <a:pt x="42652" y="20908"/>
                    </a:moveTo>
                    <a:lnTo>
                      <a:pt x="42652" y="31743"/>
                    </a:lnTo>
                    <a:lnTo>
                      <a:pt x="31890" y="31743"/>
                    </a:lnTo>
                    <a:lnTo>
                      <a:pt x="31890" y="20908"/>
                    </a:lnTo>
                    <a:close/>
                    <a:moveTo>
                      <a:pt x="53561" y="20908"/>
                    </a:moveTo>
                    <a:lnTo>
                      <a:pt x="53561" y="31743"/>
                    </a:lnTo>
                    <a:lnTo>
                      <a:pt x="42798" y="31743"/>
                    </a:lnTo>
                    <a:lnTo>
                      <a:pt x="42798" y="20908"/>
                    </a:lnTo>
                    <a:close/>
                    <a:moveTo>
                      <a:pt x="64469" y="20908"/>
                    </a:moveTo>
                    <a:lnTo>
                      <a:pt x="64469" y="31743"/>
                    </a:lnTo>
                    <a:lnTo>
                      <a:pt x="53706" y="31743"/>
                    </a:lnTo>
                    <a:lnTo>
                      <a:pt x="53706" y="20908"/>
                    </a:lnTo>
                    <a:close/>
                    <a:moveTo>
                      <a:pt x="75378" y="20908"/>
                    </a:moveTo>
                    <a:lnTo>
                      <a:pt x="75378" y="31743"/>
                    </a:lnTo>
                    <a:lnTo>
                      <a:pt x="64615" y="31743"/>
                    </a:lnTo>
                    <a:lnTo>
                      <a:pt x="64615" y="20908"/>
                    </a:lnTo>
                    <a:close/>
                    <a:moveTo>
                      <a:pt x="86286" y="20908"/>
                    </a:moveTo>
                    <a:lnTo>
                      <a:pt x="86286" y="31743"/>
                    </a:lnTo>
                    <a:lnTo>
                      <a:pt x="75523" y="31743"/>
                    </a:lnTo>
                    <a:lnTo>
                      <a:pt x="75523" y="20908"/>
                    </a:lnTo>
                    <a:close/>
                    <a:moveTo>
                      <a:pt x="97194" y="20908"/>
                    </a:moveTo>
                    <a:lnTo>
                      <a:pt x="97194" y="31743"/>
                    </a:lnTo>
                    <a:lnTo>
                      <a:pt x="86431" y="31743"/>
                    </a:lnTo>
                    <a:lnTo>
                      <a:pt x="86431" y="20908"/>
                    </a:lnTo>
                    <a:close/>
                    <a:moveTo>
                      <a:pt x="108103" y="20908"/>
                    </a:moveTo>
                    <a:lnTo>
                      <a:pt x="108103" y="31743"/>
                    </a:lnTo>
                    <a:lnTo>
                      <a:pt x="97340" y="31743"/>
                    </a:lnTo>
                    <a:lnTo>
                      <a:pt x="97340" y="20908"/>
                    </a:lnTo>
                    <a:close/>
                    <a:moveTo>
                      <a:pt x="119011" y="20908"/>
                    </a:moveTo>
                    <a:lnTo>
                      <a:pt x="119011" y="31743"/>
                    </a:lnTo>
                    <a:lnTo>
                      <a:pt x="108248" y="31743"/>
                    </a:lnTo>
                    <a:lnTo>
                      <a:pt x="108248" y="20908"/>
                    </a:lnTo>
                    <a:close/>
                    <a:moveTo>
                      <a:pt x="129919" y="20908"/>
                    </a:moveTo>
                    <a:lnTo>
                      <a:pt x="129919" y="31743"/>
                    </a:lnTo>
                    <a:lnTo>
                      <a:pt x="119156" y="31743"/>
                    </a:lnTo>
                    <a:lnTo>
                      <a:pt x="119156" y="20908"/>
                    </a:lnTo>
                    <a:close/>
                    <a:moveTo>
                      <a:pt x="140828" y="20908"/>
                    </a:moveTo>
                    <a:lnTo>
                      <a:pt x="140828" y="31743"/>
                    </a:lnTo>
                    <a:lnTo>
                      <a:pt x="130065" y="31743"/>
                    </a:lnTo>
                    <a:lnTo>
                      <a:pt x="130065" y="20908"/>
                    </a:lnTo>
                    <a:close/>
                    <a:moveTo>
                      <a:pt x="20836" y="31816"/>
                    </a:moveTo>
                    <a:lnTo>
                      <a:pt x="20836" y="37125"/>
                    </a:lnTo>
                    <a:lnTo>
                      <a:pt x="20836" y="37198"/>
                    </a:lnTo>
                    <a:lnTo>
                      <a:pt x="20836" y="37270"/>
                    </a:lnTo>
                    <a:lnTo>
                      <a:pt x="20836" y="42652"/>
                    </a:lnTo>
                    <a:lnTo>
                      <a:pt x="10073" y="42652"/>
                    </a:lnTo>
                    <a:lnTo>
                      <a:pt x="10073" y="37270"/>
                    </a:lnTo>
                    <a:lnTo>
                      <a:pt x="10073" y="37198"/>
                    </a:lnTo>
                    <a:lnTo>
                      <a:pt x="10073" y="37125"/>
                    </a:lnTo>
                    <a:lnTo>
                      <a:pt x="10073" y="31816"/>
                    </a:lnTo>
                    <a:close/>
                    <a:moveTo>
                      <a:pt x="31744" y="31816"/>
                    </a:moveTo>
                    <a:lnTo>
                      <a:pt x="31744" y="37125"/>
                    </a:lnTo>
                    <a:lnTo>
                      <a:pt x="31744" y="37198"/>
                    </a:lnTo>
                    <a:lnTo>
                      <a:pt x="31744" y="37270"/>
                    </a:lnTo>
                    <a:lnTo>
                      <a:pt x="31744" y="42652"/>
                    </a:lnTo>
                    <a:lnTo>
                      <a:pt x="20981" y="42652"/>
                    </a:lnTo>
                    <a:lnTo>
                      <a:pt x="20981" y="37270"/>
                    </a:lnTo>
                    <a:lnTo>
                      <a:pt x="20981" y="37198"/>
                    </a:lnTo>
                    <a:lnTo>
                      <a:pt x="20981" y="37125"/>
                    </a:lnTo>
                    <a:lnTo>
                      <a:pt x="20981" y="31816"/>
                    </a:lnTo>
                    <a:close/>
                    <a:moveTo>
                      <a:pt x="42652" y="31816"/>
                    </a:moveTo>
                    <a:lnTo>
                      <a:pt x="42652" y="37125"/>
                    </a:lnTo>
                    <a:lnTo>
                      <a:pt x="42652" y="37198"/>
                    </a:lnTo>
                    <a:lnTo>
                      <a:pt x="42652" y="37270"/>
                    </a:lnTo>
                    <a:lnTo>
                      <a:pt x="42652" y="42652"/>
                    </a:lnTo>
                    <a:lnTo>
                      <a:pt x="31890" y="42652"/>
                    </a:lnTo>
                    <a:lnTo>
                      <a:pt x="31890" y="37270"/>
                    </a:lnTo>
                    <a:lnTo>
                      <a:pt x="31890" y="37198"/>
                    </a:lnTo>
                    <a:lnTo>
                      <a:pt x="31890" y="37125"/>
                    </a:lnTo>
                    <a:lnTo>
                      <a:pt x="31890" y="31816"/>
                    </a:lnTo>
                    <a:close/>
                    <a:moveTo>
                      <a:pt x="53561" y="31816"/>
                    </a:moveTo>
                    <a:lnTo>
                      <a:pt x="53561" y="37125"/>
                    </a:lnTo>
                    <a:lnTo>
                      <a:pt x="53561" y="37198"/>
                    </a:lnTo>
                    <a:lnTo>
                      <a:pt x="53561" y="37270"/>
                    </a:lnTo>
                    <a:lnTo>
                      <a:pt x="53561" y="42652"/>
                    </a:lnTo>
                    <a:lnTo>
                      <a:pt x="42798" y="42652"/>
                    </a:lnTo>
                    <a:lnTo>
                      <a:pt x="42798" y="37270"/>
                    </a:lnTo>
                    <a:lnTo>
                      <a:pt x="42798" y="37198"/>
                    </a:lnTo>
                    <a:lnTo>
                      <a:pt x="42798" y="37125"/>
                    </a:lnTo>
                    <a:lnTo>
                      <a:pt x="42798" y="31816"/>
                    </a:lnTo>
                    <a:close/>
                    <a:moveTo>
                      <a:pt x="64469" y="31816"/>
                    </a:moveTo>
                    <a:lnTo>
                      <a:pt x="64469" y="37125"/>
                    </a:lnTo>
                    <a:lnTo>
                      <a:pt x="64469" y="37198"/>
                    </a:lnTo>
                    <a:lnTo>
                      <a:pt x="64469" y="37270"/>
                    </a:lnTo>
                    <a:lnTo>
                      <a:pt x="64469" y="42652"/>
                    </a:lnTo>
                    <a:lnTo>
                      <a:pt x="53706" y="42652"/>
                    </a:lnTo>
                    <a:lnTo>
                      <a:pt x="53706" y="37270"/>
                    </a:lnTo>
                    <a:lnTo>
                      <a:pt x="53706" y="37198"/>
                    </a:lnTo>
                    <a:lnTo>
                      <a:pt x="53706" y="37125"/>
                    </a:lnTo>
                    <a:lnTo>
                      <a:pt x="53706" y="31816"/>
                    </a:lnTo>
                    <a:close/>
                    <a:moveTo>
                      <a:pt x="75378" y="31816"/>
                    </a:moveTo>
                    <a:lnTo>
                      <a:pt x="75378" y="37125"/>
                    </a:lnTo>
                    <a:lnTo>
                      <a:pt x="75378" y="37198"/>
                    </a:lnTo>
                    <a:lnTo>
                      <a:pt x="75378" y="37270"/>
                    </a:lnTo>
                    <a:lnTo>
                      <a:pt x="75378" y="42652"/>
                    </a:lnTo>
                    <a:lnTo>
                      <a:pt x="64615" y="42652"/>
                    </a:lnTo>
                    <a:lnTo>
                      <a:pt x="64615" y="37270"/>
                    </a:lnTo>
                    <a:lnTo>
                      <a:pt x="64615" y="37198"/>
                    </a:lnTo>
                    <a:lnTo>
                      <a:pt x="64615" y="37125"/>
                    </a:lnTo>
                    <a:lnTo>
                      <a:pt x="64615" y="31816"/>
                    </a:lnTo>
                    <a:close/>
                    <a:moveTo>
                      <a:pt x="86286" y="31816"/>
                    </a:moveTo>
                    <a:lnTo>
                      <a:pt x="86286" y="37125"/>
                    </a:lnTo>
                    <a:lnTo>
                      <a:pt x="86286" y="37198"/>
                    </a:lnTo>
                    <a:lnTo>
                      <a:pt x="86286" y="37270"/>
                    </a:lnTo>
                    <a:lnTo>
                      <a:pt x="86286" y="42652"/>
                    </a:lnTo>
                    <a:lnTo>
                      <a:pt x="75523" y="42652"/>
                    </a:lnTo>
                    <a:lnTo>
                      <a:pt x="75523" y="37270"/>
                    </a:lnTo>
                    <a:lnTo>
                      <a:pt x="75523" y="37198"/>
                    </a:lnTo>
                    <a:lnTo>
                      <a:pt x="75523" y="37125"/>
                    </a:lnTo>
                    <a:lnTo>
                      <a:pt x="75523" y="31816"/>
                    </a:lnTo>
                    <a:close/>
                    <a:moveTo>
                      <a:pt x="97194" y="31816"/>
                    </a:moveTo>
                    <a:lnTo>
                      <a:pt x="97194" y="37125"/>
                    </a:lnTo>
                    <a:lnTo>
                      <a:pt x="97194" y="37198"/>
                    </a:lnTo>
                    <a:lnTo>
                      <a:pt x="97194" y="37270"/>
                    </a:lnTo>
                    <a:lnTo>
                      <a:pt x="97194" y="42652"/>
                    </a:lnTo>
                    <a:lnTo>
                      <a:pt x="86431" y="42652"/>
                    </a:lnTo>
                    <a:lnTo>
                      <a:pt x="86431" y="37270"/>
                    </a:lnTo>
                    <a:lnTo>
                      <a:pt x="86431" y="37198"/>
                    </a:lnTo>
                    <a:lnTo>
                      <a:pt x="86431" y="37125"/>
                    </a:lnTo>
                    <a:lnTo>
                      <a:pt x="86431" y="31816"/>
                    </a:lnTo>
                    <a:close/>
                    <a:moveTo>
                      <a:pt x="108103" y="31816"/>
                    </a:moveTo>
                    <a:lnTo>
                      <a:pt x="108103" y="37125"/>
                    </a:lnTo>
                    <a:lnTo>
                      <a:pt x="108103" y="37198"/>
                    </a:lnTo>
                    <a:lnTo>
                      <a:pt x="108103" y="37270"/>
                    </a:lnTo>
                    <a:lnTo>
                      <a:pt x="108103" y="42652"/>
                    </a:lnTo>
                    <a:lnTo>
                      <a:pt x="97340" y="42652"/>
                    </a:lnTo>
                    <a:lnTo>
                      <a:pt x="97340" y="37270"/>
                    </a:lnTo>
                    <a:lnTo>
                      <a:pt x="97340" y="37198"/>
                    </a:lnTo>
                    <a:lnTo>
                      <a:pt x="97340" y="37125"/>
                    </a:lnTo>
                    <a:lnTo>
                      <a:pt x="97340" y="31816"/>
                    </a:lnTo>
                    <a:close/>
                    <a:moveTo>
                      <a:pt x="119011" y="31816"/>
                    </a:moveTo>
                    <a:lnTo>
                      <a:pt x="119011" y="37125"/>
                    </a:lnTo>
                    <a:lnTo>
                      <a:pt x="119011" y="37198"/>
                    </a:lnTo>
                    <a:lnTo>
                      <a:pt x="119011" y="37270"/>
                    </a:lnTo>
                    <a:lnTo>
                      <a:pt x="119011" y="42652"/>
                    </a:lnTo>
                    <a:lnTo>
                      <a:pt x="108248" y="42652"/>
                    </a:lnTo>
                    <a:lnTo>
                      <a:pt x="108248" y="37270"/>
                    </a:lnTo>
                    <a:lnTo>
                      <a:pt x="108248" y="37198"/>
                    </a:lnTo>
                    <a:lnTo>
                      <a:pt x="108248" y="37125"/>
                    </a:lnTo>
                    <a:lnTo>
                      <a:pt x="108248" y="31816"/>
                    </a:lnTo>
                    <a:close/>
                    <a:moveTo>
                      <a:pt x="129919" y="31816"/>
                    </a:moveTo>
                    <a:lnTo>
                      <a:pt x="129919" y="37125"/>
                    </a:lnTo>
                    <a:lnTo>
                      <a:pt x="129919" y="37198"/>
                    </a:lnTo>
                    <a:lnTo>
                      <a:pt x="129919" y="37270"/>
                    </a:lnTo>
                    <a:lnTo>
                      <a:pt x="129919" y="42652"/>
                    </a:lnTo>
                    <a:lnTo>
                      <a:pt x="119156" y="42652"/>
                    </a:lnTo>
                    <a:lnTo>
                      <a:pt x="119156" y="37270"/>
                    </a:lnTo>
                    <a:lnTo>
                      <a:pt x="119156" y="37198"/>
                    </a:lnTo>
                    <a:lnTo>
                      <a:pt x="119156" y="37125"/>
                    </a:lnTo>
                    <a:lnTo>
                      <a:pt x="119156" y="31816"/>
                    </a:lnTo>
                    <a:close/>
                    <a:moveTo>
                      <a:pt x="140828" y="31816"/>
                    </a:moveTo>
                    <a:lnTo>
                      <a:pt x="140828" y="37125"/>
                    </a:lnTo>
                    <a:lnTo>
                      <a:pt x="140828" y="37198"/>
                    </a:lnTo>
                    <a:lnTo>
                      <a:pt x="140828" y="37270"/>
                    </a:lnTo>
                    <a:lnTo>
                      <a:pt x="140828" y="42652"/>
                    </a:lnTo>
                    <a:lnTo>
                      <a:pt x="130065" y="42652"/>
                    </a:lnTo>
                    <a:lnTo>
                      <a:pt x="130065" y="37270"/>
                    </a:lnTo>
                    <a:lnTo>
                      <a:pt x="130065" y="37198"/>
                    </a:lnTo>
                    <a:lnTo>
                      <a:pt x="130065" y="37125"/>
                    </a:lnTo>
                    <a:lnTo>
                      <a:pt x="130065" y="31816"/>
                    </a:lnTo>
                    <a:close/>
                    <a:moveTo>
                      <a:pt x="20836" y="42724"/>
                    </a:moveTo>
                    <a:lnTo>
                      <a:pt x="20836" y="53560"/>
                    </a:lnTo>
                    <a:lnTo>
                      <a:pt x="10073" y="53560"/>
                    </a:lnTo>
                    <a:lnTo>
                      <a:pt x="10073" y="42724"/>
                    </a:lnTo>
                    <a:close/>
                    <a:moveTo>
                      <a:pt x="31744" y="42724"/>
                    </a:moveTo>
                    <a:lnTo>
                      <a:pt x="31744" y="53560"/>
                    </a:lnTo>
                    <a:lnTo>
                      <a:pt x="20981" y="53560"/>
                    </a:lnTo>
                    <a:lnTo>
                      <a:pt x="20981" y="42724"/>
                    </a:lnTo>
                    <a:close/>
                    <a:moveTo>
                      <a:pt x="42652" y="42724"/>
                    </a:moveTo>
                    <a:lnTo>
                      <a:pt x="42652" y="53560"/>
                    </a:lnTo>
                    <a:lnTo>
                      <a:pt x="31890" y="53560"/>
                    </a:lnTo>
                    <a:lnTo>
                      <a:pt x="31890" y="42724"/>
                    </a:lnTo>
                    <a:close/>
                    <a:moveTo>
                      <a:pt x="53561" y="42724"/>
                    </a:moveTo>
                    <a:lnTo>
                      <a:pt x="53561" y="53560"/>
                    </a:lnTo>
                    <a:lnTo>
                      <a:pt x="42798" y="53560"/>
                    </a:lnTo>
                    <a:lnTo>
                      <a:pt x="42798" y="42724"/>
                    </a:lnTo>
                    <a:close/>
                    <a:moveTo>
                      <a:pt x="64469" y="42724"/>
                    </a:moveTo>
                    <a:lnTo>
                      <a:pt x="64469" y="53560"/>
                    </a:lnTo>
                    <a:lnTo>
                      <a:pt x="53706" y="53560"/>
                    </a:lnTo>
                    <a:lnTo>
                      <a:pt x="53706" y="42724"/>
                    </a:lnTo>
                    <a:close/>
                    <a:moveTo>
                      <a:pt x="75378" y="42724"/>
                    </a:moveTo>
                    <a:lnTo>
                      <a:pt x="75378" y="53560"/>
                    </a:lnTo>
                    <a:lnTo>
                      <a:pt x="64615" y="53560"/>
                    </a:lnTo>
                    <a:lnTo>
                      <a:pt x="64615" y="42724"/>
                    </a:lnTo>
                    <a:close/>
                    <a:moveTo>
                      <a:pt x="86286" y="42724"/>
                    </a:moveTo>
                    <a:lnTo>
                      <a:pt x="86286" y="53560"/>
                    </a:lnTo>
                    <a:lnTo>
                      <a:pt x="75523" y="53560"/>
                    </a:lnTo>
                    <a:lnTo>
                      <a:pt x="75523" y="42724"/>
                    </a:lnTo>
                    <a:close/>
                    <a:moveTo>
                      <a:pt x="97194" y="42724"/>
                    </a:moveTo>
                    <a:lnTo>
                      <a:pt x="97194" y="53560"/>
                    </a:lnTo>
                    <a:lnTo>
                      <a:pt x="86431" y="53560"/>
                    </a:lnTo>
                    <a:lnTo>
                      <a:pt x="86431" y="42724"/>
                    </a:lnTo>
                    <a:close/>
                    <a:moveTo>
                      <a:pt x="108103" y="42724"/>
                    </a:moveTo>
                    <a:lnTo>
                      <a:pt x="108103" y="53560"/>
                    </a:lnTo>
                    <a:lnTo>
                      <a:pt x="97340" y="53560"/>
                    </a:lnTo>
                    <a:lnTo>
                      <a:pt x="97340" y="42724"/>
                    </a:lnTo>
                    <a:close/>
                    <a:moveTo>
                      <a:pt x="119011" y="42724"/>
                    </a:moveTo>
                    <a:lnTo>
                      <a:pt x="119011" y="53560"/>
                    </a:lnTo>
                    <a:lnTo>
                      <a:pt x="108248" y="53560"/>
                    </a:lnTo>
                    <a:lnTo>
                      <a:pt x="108248" y="42724"/>
                    </a:lnTo>
                    <a:close/>
                    <a:moveTo>
                      <a:pt x="129919" y="42724"/>
                    </a:moveTo>
                    <a:lnTo>
                      <a:pt x="129919" y="53560"/>
                    </a:lnTo>
                    <a:lnTo>
                      <a:pt x="119156" y="53560"/>
                    </a:lnTo>
                    <a:lnTo>
                      <a:pt x="119156" y="42724"/>
                    </a:lnTo>
                    <a:close/>
                    <a:moveTo>
                      <a:pt x="140828" y="42724"/>
                    </a:moveTo>
                    <a:lnTo>
                      <a:pt x="140828" y="53560"/>
                    </a:lnTo>
                    <a:lnTo>
                      <a:pt x="130065" y="53560"/>
                    </a:lnTo>
                    <a:lnTo>
                      <a:pt x="130065" y="42724"/>
                    </a:lnTo>
                    <a:close/>
                    <a:moveTo>
                      <a:pt x="20836" y="53633"/>
                    </a:moveTo>
                    <a:lnTo>
                      <a:pt x="20836" y="58942"/>
                    </a:lnTo>
                    <a:lnTo>
                      <a:pt x="20836" y="59014"/>
                    </a:lnTo>
                    <a:lnTo>
                      <a:pt x="20836" y="59087"/>
                    </a:lnTo>
                    <a:lnTo>
                      <a:pt x="20836" y="64469"/>
                    </a:lnTo>
                    <a:lnTo>
                      <a:pt x="10073" y="64469"/>
                    </a:lnTo>
                    <a:lnTo>
                      <a:pt x="10073" y="59087"/>
                    </a:lnTo>
                    <a:lnTo>
                      <a:pt x="10073" y="59014"/>
                    </a:lnTo>
                    <a:lnTo>
                      <a:pt x="10073" y="58942"/>
                    </a:lnTo>
                    <a:lnTo>
                      <a:pt x="10073" y="53633"/>
                    </a:lnTo>
                    <a:close/>
                    <a:moveTo>
                      <a:pt x="31744" y="53633"/>
                    </a:moveTo>
                    <a:lnTo>
                      <a:pt x="31744" y="58942"/>
                    </a:lnTo>
                    <a:lnTo>
                      <a:pt x="31744" y="59014"/>
                    </a:lnTo>
                    <a:lnTo>
                      <a:pt x="31744" y="59087"/>
                    </a:lnTo>
                    <a:lnTo>
                      <a:pt x="31744" y="64469"/>
                    </a:lnTo>
                    <a:lnTo>
                      <a:pt x="20981" y="64469"/>
                    </a:lnTo>
                    <a:lnTo>
                      <a:pt x="20981" y="59087"/>
                    </a:lnTo>
                    <a:lnTo>
                      <a:pt x="20981" y="59014"/>
                    </a:lnTo>
                    <a:lnTo>
                      <a:pt x="20981" y="58942"/>
                    </a:lnTo>
                    <a:lnTo>
                      <a:pt x="20981" y="53633"/>
                    </a:lnTo>
                    <a:close/>
                    <a:moveTo>
                      <a:pt x="42652" y="53633"/>
                    </a:moveTo>
                    <a:lnTo>
                      <a:pt x="42652" y="58942"/>
                    </a:lnTo>
                    <a:lnTo>
                      <a:pt x="42652" y="59014"/>
                    </a:lnTo>
                    <a:lnTo>
                      <a:pt x="42652" y="59087"/>
                    </a:lnTo>
                    <a:lnTo>
                      <a:pt x="42652" y="64469"/>
                    </a:lnTo>
                    <a:lnTo>
                      <a:pt x="31890" y="64469"/>
                    </a:lnTo>
                    <a:lnTo>
                      <a:pt x="31890" y="59087"/>
                    </a:lnTo>
                    <a:lnTo>
                      <a:pt x="31890" y="59014"/>
                    </a:lnTo>
                    <a:lnTo>
                      <a:pt x="31890" y="58942"/>
                    </a:lnTo>
                    <a:lnTo>
                      <a:pt x="31890" y="53633"/>
                    </a:lnTo>
                    <a:close/>
                    <a:moveTo>
                      <a:pt x="53561" y="53633"/>
                    </a:moveTo>
                    <a:lnTo>
                      <a:pt x="53561" y="58942"/>
                    </a:lnTo>
                    <a:lnTo>
                      <a:pt x="53561" y="59014"/>
                    </a:lnTo>
                    <a:lnTo>
                      <a:pt x="53561" y="59087"/>
                    </a:lnTo>
                    <a:lnTo>
                      <a:pt x="53561" y="64469"/>
                    </a:lnTo>
                    <a:lnTo>
                      <a:pt x="42798" y="64469"/>
                    </a:lnTo>
                    <a:lnTo>
                      <a:pt x="42798" y="59087"/>
                    </a:lnTo>
                    <a:lnTo>
                      <a:pt x="42798" y="59014"/>
                    </a:lnTo>
                    <a:lnTo>
                      <a:pt x="42798" y="58942"/>
                    </a:lnTo>
                    <a:lnTo>
                      <a:pt x="42798" y="53633"/>
                    </a:lnTo>
                    <a:close/>
                    <a:moveTo>
                      <a:pt x="64469" y="53633"/>
                    </a:moveTo>
                    <a:lnTo>
                      <a:pt x="64469" y="58942"/>
                    </a:lnTo>
                    <a:lnTo>
                      <a:pt x="64469" y="59014"/>
                    </a:lnTo>
                    <a:lnTo>
                      <a:pt x="64469" y="59087"/>
                    </a:lnTo>
                    <a:lnTo>
                      <a:pt x="64469" y="64469"/>
                    </a:lnTo>
                    <a:lnTo>
                      <a:pt x="53706" y="64469"/>
                    </a:lnTo>
                    <a:lnTo>
                      <a:pt x="53706" y="59087"/>
                    </a:lnTo>
                    <a:lnTo>
                      <a:pt x="53706" y="59014"/>
                    </a:lnTo>
                    <a:lnTo>
                      <a:pt x="53706" y="58942"/>
                    </a:lnTo>
                    <a:lnTo>
                      <a:pt x="53706" y="53633"/>
                    </a:lnTo>
                    <a:close/>
                    <a:moveTo>
                      <a:pt x="75378" y="53633"/>
                    </a:moveTo>
                    <a:lnTo>
                      <a:pt x="75378" y="58942"/>
                    </a:lnTo>
                    <a:lnTo>
                      <a:pt x="75378" y="59014"/>
                    </a:lnTo>
                    <a:lnTo>
                      <a:pt x="75378" y="59087"/>
                    </a:lnTo>
                    <a:lnTo>
                      <a:pt x="75378" y="64469"/>
                    </a:lnTo>
                    <a:lnTo>
                      <a:pt x="64615" y="64469"/>
                    </a:lnTo>
                    <a:lnTo>
                      <a:pt x="64615" y="59087"/>
                    </a:lnTo>
                    <a:lnTo>
                      <a:pt x="64615" y="59014"/>
                    </a:lnTo>
                    <a:lnTo>
                      <a:pt x="64615" y="58942"/>
                    </a:lnTo>
                    <a:lnTo>
                      <a:pt x="64615" y="53633"/>
                    </a:lnTo>
                    <a:close/>
                    <a:moveTo>
                      <a:pt x="86286" y="53633"/>
                    </a:moveTo>
                    <a:lnTo>
                      <a:pt x="86286" y="58942"/>
                    </a:lnTo>
                    <a:lnTo>
                      <a:pt x="86286" y="59014"/>
                    </a:lnTo>
                    <a:lnTo>
                      <a:pt x="86286" y="59087"/>
                    </a:lnTo>
                    <a:lnTo>
                      <a:pt x="86286" y="64469"/>
                    </a:lnTo>
                    <a:lnTo>
                      <a:pt x="75523" y="64469"/>
                    </a:lnTo>
                    <a:lnTo>
                      <a:pt x="75523" y="59087"/>
                    </a:lnTo>
                    <a:lnTo>
                      <a:pt x="75523" y="59014"/>
                    </a:lnTo>
                    <a:lnTo>
                      <a:pt x="75523" y="58942"/>
                    </a:lnTo>
                    <a:lnTo>
                      <a:pt x="75523" y="53633"/>
                    </a:lnTo>
                    <a:close/>
                    <a:moveTo>
                      <a:pt x="97194" y="53633"/>
                    </a:moveTo>
                    <a:lnTo>
                      <a:pt x="97194" y="58942"/>
                    </a:lnTo>
                    <a:lnTo>
                      <a:pt x="97194" y="59014"/>
                    </a:lnTo>
                    <a:lnTo>
                      <a:pt x="97194" y="59087"/>
                    </a:lnTo>
                    <a:lnTo>
                      <a:pt x="97194" y="64469"/>
                    </a:lnTo>
                    <a:lnTo>
                      <a:pt x="86431" y="64469"/>
                    </a:lnTo>
                    <a:lnTo>
                      <a:pt x="86431" y="59087"/>
                    </a:lnTo>
                    <a:lnTo>
                      <a:pt x="86431" y="59014"/>
                    </a:lnTo>
                    <a:lnTo>
                      <a:pt x="86431" y="58942"/>
                    </a:lnTo>
                    <a:lnTo>
                      <a:pt x="86431" y="53633"/>
                    </a:lnTo>
                    <a:close/>
                    <a:moveTo>
                      <a:pt x="108103" y="53633"/>
                    </a:moveTo>
                    <a:lnTo>
                      <a:pt x="108103" y="58942"/>
                    </a:lnTo>
                    <a:lnTo>
                      <a:pt x="108103" y="59014"/>
                    </a:lnTo>
                    <a:lnTo>
                      <a:pt x="108103" y="59087"/>
                    </a:lnTo>
                    <a:lnTo>
                      <a:pt x="108103" y="64469"/>
                    </a:lnTo>
                    <a:lnTo>
                      <a:pt x="97340" y="64469"/>
                    </a:lnTo>
                    <a:lnTo>
                      <a:pt x="97340" y="59087"/>
                    </a:lnTo>
                    <a:lnTo>
                      <a:pt x="97340" y="59014"/>
                    </a:lnTo>
                    <a:lnTo>
                      <a:pt x="97340" y="58942"/>
                    </a:lnTo>
                    <a:lnTo>
                      <a:pt x="97340" y="53633"/>
                    </a:lnTo>
                    <a:close/>
                    <a:moveTo>
                      <a:pt x="119011" y="53633"/>
                    </a:moveTo>
                    <a:lnTo>
                      <a:pt x="119011" y="58942"/>
                    </a:lnTo>
                    <a:lnTo>
                      <a:pt x="119011" y="59014"/>
                    </a:lnTo>
                    <a:lnTo>
                      <a:pt x="119011" y="59087"/>
                    </a:lnTo>
                    <a:lnTo>
                      <a:pt x="119011" y="64469"/>
                    </a:lnTo>
                    <a:lnTo>
                      <a:pt x="108248" y="64469"/>
                    </a:lnTo>
                    <a:lnTo>
                      <a:pt x="108248" y="59087"/>
                    </a:lnTo>
                    <a:lnTo>
                      <a:pt x="108248" y="59014"/>
                    </a:lnTo>
                    <a:lnTo>
                      <a:pt x="108248" y="58942"/>
                    </a:lnTo>
                    <a:lnTo>
                      <a:pt x="108248" y="53633"/>
                    </a:lnTo>
                    <a:close/>
                    <a:moveTo>
                      <a:pt x="129919" y="53633"/>
                    </a:moveTo>
                    <a:lnTo>
                      <a:pt x="129919" y="58942"/>
                    </a:lnTo>
                    <a:lnTo>
                      <a:pt x="129919" y="59014"/>
                    </a:lnTo>
                    <a:lnTo>
                      <a:pt x="129919" y="59087"/>
                    </a:lnTo>
                    <a:lnTo>
                      <a:pt x="129919" y="64469"/>
                    </a:lnTo>
                    <a:lnTo>
                      <a:pt x="119156" y="64469"/>
                    </a:lnTo>
                    <a:lnTo>
                      <a:pt x="119156" y="59087"/>
                    </a:lnTo>
                    <a:lnTo>
                      <a:pt x="119156" y="59014"/>
                    </a:lnTo>
                    <a:lnTo>
                      <a:pt x="119156" y="58942"/>
                    </a:lnTo>
                    <a:lnTo>
                      <a:pt x="119156" y="53633"/>
                    </a:lnTo>
                    <a:close/>
                    <a:moveTo>
                      <a:pt x="140828" y="53633"/>
                    </a:moveTo>
                    <a:lnTo>
                      <a:pt x="140828" y="58942"/>
                    </a:lnTo>
                    <a:lnTo>
                      <a:pt x="140828" y="59014"/>
                    </a:lnTo>
                    <a:lnTo>
                      <a:pt x="140828" y="59087"/>
                    </a:lnTo>
                    <a:lnTo>
                      <a:pt x="140828" y="64469"/>
                    </a:lnTo>
                    <a:lnTo>
                      <a:pt x="130065" y="64469"/>
                    </a:lnTo>
                    <a:lnTo>
                      <a:pt x="130065" y="59087"/>
                    </a:lnTo>
                    <a:lnTo>
                      <a:pt x="130065" y="59014"/>
                    </a:lnTo>
                    <a:lnTo>
                      <a:pt x="130065" y="58942"/>
                    </a:lnTo>
                    <a:lnTo>
                      <a:pt x="130065" y="53633"/>
                    </a:lnTo>
                    <a:close/>
                    <a:moveTo>
                      <a:pt x="20836" y="64541"/>
                    </a:moveTo>
                    <a:lnTo>
                      <a:pt x="20836" y="75377"/>
                    </a:lnTo>
                    <a:lnTo>
                      <a:pt x="10073" y="75377"/>
                    </a:lnTo>
                    <a:lnTo>
                      <a:pt x="10073" y="64541"/>
                    </a:lnTo>
                    <a:close/>
                    <a:moveTo>
                      <a:pt x="31744" y="64541"/>
                    </a:moveTo>
                    <a:lnTo>
                      <a:pt x="31744" y="75377"/>
                    </a:lnTo>
                    <a:lnTo>
                      <a:pt x="20981" y="75377"/>
                    </a:lnTo>
                    <a:lnTo>
                      <a:pt x="20981" y="64541"/>
                    </a:lnTo>
                    <a:close/>
                    <a:moveTo>
                      <a:pt x="42652" y="64541"/>
                    </a:moveTo>
                    <a:lnTo>
                      <a:pt x="42652" y="75377"/>
                    </a:lnTo>
                    <a:lnTo>
                      <a:pt x="31890" y="75377"/>
                    </a:lnTo>
                    <a:lnTo>
                      <a:pt x="31890" y="64541"/>
                    </a:lnTo>
                    <a:close/>
                    <a:moveTo>
                      <a:pt x="53561" y="64541"/>
                    </a:moveTo>
                    <a:lnTo>
                      <a:pt x="53561" y="75377"/>
                    </a:lnTo>
                    <a:lnTo>
                      <a:pt x="42798" y="75377"/>
                    </a:lnTo>
                    <a:lnTo>
                      <a:pt x="42798" y="64541"/>
                    </a:lnTo>
                    <a:close/>
                    <a:moveTo>
                      <a:pt x="64469" y="64541"/>
                    </a:moveTo>
                    <a:lnTo>
                      <a:pt x="64469" y="75377"/>
                    </a:lnTo>
                    <a:lnTo>
                      <a:pt x="53706" y="75377"/>
                    </a:lnTo>
                    <a:lnTo>
                      <a:pt x="53706" y="64541"/>
                    </a:lnTo>
                    <a:close/>
                    <a:moveTo>
                      <a:pt x="75378" y="64541"/>
                    </a:moveTo>
                    <a:lnTo>
                      <a:pt x="75378" y="75377"/>
                    </a:lnTo>
                    <a:lnTo>
                      <a:pt x="64615" y="75377"/>
                    </a:lnTo>
                    <a:lnTo>
                      <a:pt x="64615" y="64541"/>
                    </a:lnTo>
                    <a:close/>
                    <a:moveTo>
                      <a:pt x="86286" y="64541"/>
                    </a:moveTo>
                    <a:lnTo>
                      <a:pt x="86286" y="75377"/>
                    </a:lnTo>
                    <a:lnTo>
                      <a:pt x="75523" y="75377"/>
                    </a:lnTo>
                    <a:lnTo>
                      <a:pt x="75523" y="64541"/>
                    </a:lnTo>
                    <a:close/>
                    <a:moveTo>
                      <a:pt x="97194" y="64541"/>
                    </a:moveTo>
                    <a:lnTo>
                      <a:pt x="97194" y="75377"/>
                    </a:lnTo>
                    <a:lnTo>
                      <a:pt x="86431" y="75377"/>
                    </a:lnTo>
                    <a:lnTo>
                      <a:pt x="86431" y="64541"/>
                    </a:lnTo>
                    <a:close/>
                    <a:moveTo>
                      <a:pt x="108103" y="64541"/>
                    </a:moveTo>
                    <a:lnTo>
                      <a:pt x="108103" y="75377"/>
                    </a:lnTo>
                    <a:lnTo>
                      <a:pt x="97340" y="75377"/>
                    </a:lnTo>
                    <a:lnTo>
                      <a:pt x="97340" y="64541"/>
                    </a:lnTo>
                    <a:close/>
                    <a:moveTo>
                      <a:pt x="119011" y="64541"/>
                    </a:moveTo>
                    <a:lnTo>
                      <a:pt x="119011" y="75377"/>
                    </a:lnTo>
                    <a:lnTo>
                      <a:pt x="108248" y="75377"/>
                    </a:lnTo>
                    <a:lnTo>
                      <a:pt x="108248" y="64541"/>
                    </a:lnTo>
                    <a:close/>
                    <a:moveTo>
                      <a:pt x="129919" y="64541"/>
                    </a:moveTo>
                    <a:lnTo>
                      <a:pt x="129919" y="75377"/>
                    </a:lnTo>
                    <a:lnTo>
                      <a:pt x="119156" y="75377"/>
                    </a:lnTo>
                    <a:lnTo>
                      <a:pt x="119156" y="64541"/>
                    </a:lnTo>
                    <a:close/>
                    <a:moveTo>
                      <a:pt x="140828" y="64541"/>
                    </a:moveTo>
                    <a:lnTo>
                      <a:pt x="140828" y="75377"/>
                    </a:lnTo>
                    <a:lnTo>
                      <a:pt x="130065" y="75377"/>
                    </a:lnTo>
                    <a:lnTo>
                      <a:pt x="130065" y="64541"/>
                    </a:lnTo>
                    <a:close/>
                    <a:moveTo>
                      <a:pt x="20836" y="75450"/>
                    </a:moveTo>
                    <a:lnTo>
                      <a:pt x="20836" y="80758"/>
                    </a:lnTo>
                    <a:lnTo>
                      <a:pt x="20836" y="80831"/>
                    </a:lnTo>
                    <a:lnTo>
                      <a:pt x="20836" y="80904"/>
                    </a:lnTo>
                    <a:lnTo>
                      <a:pt x="20836" y="86285"/>
                    </a:lnTo>
                    <a:lnTo>
                      <a:pt x="10073" y="86285"/>
                    </a:lnTo>
                    <a:lnTo>
                      <a:pt x="10073" y="80904"/>
                    </a:lnTo>
                    <a:lnTo>
                      <a:pt x="10073" y="80831"/>
                    </a:lnTo>
                    <a:lnTo>
                      <a:pt x="10073" y="80758"/>
                    </a:lnTo>
                    <a:lnTo>
                      <a:pt x="10073" y="75450"/>
                    </a:lnTo>
                    <a:close/>
                    <a:moveTo>
                      <a:pt x="31744" y="75450"/>
                    </a:moveTo>
                    <a:lnTo>
                      <a:pt x="31744" y="80758"/>
                    </a:lnTo>
                    <a:lnTo>
                      <a:pt x="31744" y="80831"/>
                    </a:lnTo>
                    <a:lnTo>
                      <a:pt x="31744" y="80904"/>
                    </a:lnTo>
                    <a:lnTo>
                      <a:pt x="31744" y="86285"/>
                    </a:lnTo>
                    <a:lnTo>
                      <a:pt x="20981" y="86285"/>
                    </a:lnTo>
                    <a:lnTo>
                      <a:pt x="20981" y="80904"/>
                    </a:lnTo>
                    <a:lnTo>
                      <a:pt x="20981" y="80831"/>
                    </a:lnTo>
                    <a:lnTo>
                      <a:pt x="20981" y="80758"/>
                    </a:lnTo>
                    <a:lnTo>
                      <a:pt x="20981" y="75450"/>
                    </a:lnTo>
                    <a:close/>
                    <a:moveTo>
                      <a:pt x="42652" y="75450"/>
                    </a:moveTo>
                    <a:lnTo>
                      <a:pt x="42652" y="80758"/>
                    </a:lnTo>
                    <a:lnTo>
                      <a:pt x="42652" y="80831"/>
                    </a:lnTo>
                    <a:lnTo>
                      <a:pt x="42652" y="80904"/>
                    </a:lnTo>
                    <a:lnTo>
                      <a:pt x="42652" y="86285"/>
                    </a:lnTo>
                    <a:lnTo>
                      <a:pt x="31890" y="86285"/>
                    </a:lnTo>
                    <a:lnTo>
                      <a:pt x="31890" y="80904"/>
                    </a:lnTo>
                    <a:lnTo>
                      <a:pt x="31890" y="80831"/>
                    </a:lnTo>
                    <a:lnTo>
                      <a:pt x="31890" y="80758"/>
                    </a:lnTo>
                    <a:lnTo>
                      <a:pt x="31890" y="75450"/>
                    </a:lnTo>
                    <a:close/>
                    <a:moveTo>
                      <a:pt x="53561" y="75450"/>
                    </a:moveTo>
                    <a:lnTo>
                      <a:pt x="53561" y="80758"/>
                    </a:lnTo>
                    <a:lnTo>
                      <a:pt x="53561" y="80831"/>
                    </a:lnTo>
                    <a:lnTo>
                      <a:pt x="53561" y="80904"/>
                    </a:lnTo>
                    <a:lnTo>
                      <a:pt x="53561" y="86285"/>
                    </a:lnTo>
                    <a:lnTo>
                      <a:pt x="42798" y="86285"/>
                    </a:lnTo>
                    <a:lnTo>
                      <a:pt x="42798" y="80904"/>
                    </a:lnTo>
                    <a:lnTo>
                      <a:pt x="42798" y="80831"/>
                    </a:lnTo>
                    <a:lnTo>
                      <a:pt x="42798" y="80758"/>
                    </a:lnTo>
                    <a:lnTo>
                      <a:pt x="42798" y="75450"/>
                    </a:lnTo>
                    <a:close/>
                    <a:moveTo>
                      <a:pt x="64469" y="75450"/>
                    </a:moveTo>
                    <a:lnTo>
                      <a:pt x="64469" y="80758"/>
                    </a:lnTo>
                    <a:lnTo>
                      <a:pt x="64469" y="80831"/>
                    </a:lnTo>
                    <a:lnTo>
                      <a:pt x="64469" y="80904"/>
                    </a:lnTo>
                    <a:lnTo>
                      <a:pt x="64469" y="86285"/>
                    </a:lnTo>
                    <a:lnTo>
                      <a:pt x="53706" y="86285"/>
                    </a:lnTo>
                    <a:lnTo>
                      <a:pt x="53706" y="80904"/>
                    </a:lnTo>
                    <a:lnTo>
                      <a:pt x="53706" y="80831"/>
                    </a:lnTo>
                    <a:lnTo>
                      <a:pt x="53706" y="80758"/>
                    </a:lnTo>
                    <a:lnTo>
                      <a:pt x="53706" y="75450"/>
                    </a:lnTo>
                    <a:close/>
                    <a:moveTo>
                      <a:pt x="75378" y="75450"/>
                    </a:moveTo>
                    <a:lnTo>
                      <a:pt x="75378" y="80758"/>
                    </a:lnTo>
                    <a:lnTo>
                      <a:pt x="75378" y="80831"/>
                    </a:lnTo>
                    <a:lnTo>
                      <a:pt x="75378" y="80904"/>
                    </a:lnTo>
                    <a:lnTo>
                      <a:pt x="75378" y="86285"/>
                    </a:lnTo>
                    <a:lnTo>
                      <a:pt x="64615" y="86285"/>
                    </a:lnTo>
                    <a:lnTo>
                      <a:pt x="64615" y="80904"/>
                    </a:lnTo>
                    <a:lnTo>
                      <a:pt x="64615" y="80831"/>
                    </a:lnTo>
                    <a:lnTo>
                      <a:pt x="64615" y="80758"/>
                    </a:lnTo>
                    <a:lnTo>
                      <a:pt x="64615" y="75450"/>
                    </a:lnTo>
                    <a:close/>
                    <a:moveTo>
                      <a:pt x="86286" y="75450"/>
                    </a:moveTo>
                    <a:lnTo>
                      <a:pt x="86286" y="80758"/>
                    </a:lnTo>
                    <a:lnTo>
                      <a:pt x="86286" y="80831"/>
                    </a:lnTo>
                    <a:lnTo>
                      <a:pt x="86286" y="80904"/>
                    </a:lnTo>
                    <a:lnTo>
                      <a:pt x="86286" y="86285"/>
                    </a:lnTo>
                    <a:lnTo>
                      <a:pt x="75523" y="86285"/>
                    </a:lnTo>
                    <a:lnTo>
                      <a:pt x="75523" y="80904"/>
                    </a:lnTo>
                    <a:lnTo>
                      <a:pt x="75523" y="80831"/>
                    </a:lnTo>
                    <a:lnTo>
                      <a:pt x="75523" y="80758"/>
                    </a:lnTo>
                    <a:lnTo>
                      <a:pt x="75523" y="75450"/>
                    </a:lnTo>
                    <a:close/>
                    <a:moveTo>
                      <a:pt x="97194" y="75450"/>
                    </a:moveTo>
                    <a:lnTo>
                      <a:pt x="97194" y="80758"/>
                    </a:lnTo>
                    <a:lnTo>
                      <a:pt x="97194" y="80831"/>
                    </a:lnTo>
                    <a:lnTo>
                      <a:pt x="97194" y="80904"/>
                    </a:lnTo>
                    <a:lnTo>
                      <a:pt x="97194" y="86285"/>
                    </a:lnTo>
                    <a:lnTo>
                      <a:pt x="86431" y="86285"/>
                    </a:lnTo>
                    <a:lnTo>
                      <a:pt x="86431" y="80904"/>
                    </a:lnTo>
                    <a:lnTo>
                      <a:pt x="86431" y="80831"/>
                    </a:lnTo>
                    <a:lnTo>
                      <a:pt x="86431" y="80758"/>
                    </a:lnTo>
                    <a:lnTo>
                      <a:pt x="86431" y="75450"/>
                    </a:lnTo>
                    <a:close/>
                    <a:moveTo>
                      <a:pt x="108103" y="75450"/>
                    </a:moveTo>
                    <a:lnTo>
                      <a:pt x="108103" y="80758"/>
                    </a:lnTo>
                    <a:lnTo>
                      <a:pt x="108103" y="80831"/>
                    </a:lnTo>
                    <a:lnTo>
                      <a:pt x="108103" y="80904"/>
                    </a:lnTo>
                    <a:lnTo>
                      <a:pt x="108103" y="86285"/>
                    </a:lnTo>
                    <a:lnTo>
                      <a:pt x="97340" y="86285"/>
                    </a:lnTo>
                    <a:lnTo>
                      <a:pt x="97340" y="80904"/>
                    </a:lnTo>
                    <a:lnTo>
                      <a:pt x="97340" y="80831"/>
                    </a:lnTo>
                    <a:lnTo>
                      <a:pt x="97340" y="80758"/>
                    </a:lnTo>
                    <a:lnTo>
                      <a:pt x="97340" y="75450"/>
                    </a:lnTo>
                    <a:close/>
                    <a:moveTo>
                      <a:pt x="119011" y="75450"/>
                    </a:moveTo>
                    <a:lnTo>
                      <a:pt x="119011" y="80758"/>
                    </a:lnTo>
                    <a:lnTo>
                      <a:pt x="119011" y="80831"/>
                    </a:lnTo>
                    <a:lnTo>
                      <a:pt x="119011" y="80904"/>
                    </a:lnTo>
                    <a:lnTo>
                      <a:pt x="119011" y="86285"/>
                    </a:lnTo>
                    <a:lnTo>
                      <a:pt x="108248" y="86285"/>
                    </a:lnTo>
                    <a:lnTo>
                      <a:pt x="108248" y="80904"/>
                    </a:lnTo>
                    <a:lnTo>
                      <a:pt x="108248" y="80831"/>
                    </a:lnTo>
                    <a:lnTo>
                      <a:pt x="108248" y="80758"/>
                    </a:lnTo>
                    <a:lnTo>
                      <a:pt x="108248" y="75450"/>
                    </a:lnTo>
                    <a:close/>
                    <a:moveTo>
                      <a:pt x="129919" y="75450"/>
                    </a:moveTo>
                    <a:lnTo>
                      <a:pt x="129919" y="80758"/>
                    </a:lnTo>
                    <a:lnTo>
                      <a:pt x="129919" y="80831"/>
                    </a:lnTo>
                    <a:lnTo>
                      <a:pt x="129919" y="80904"/>
                    </a:lnTo>
                    <a:lnTo>
                      <a:pt x="129919" y="86285"/>
                    </a:lnTo>
                    <a:lnTo>
                      <a:pt x="119156" y="86285"/>
                    </a:lnTo>
                    <a:lnTo>
                      <a:pt x="119156" y="80904"/>
                    </a:lnTo>
                    <a:lnTo>
                      <a:pt x="119156" y="80831"/>
                    </a:lnTo>
                    <a:lnTo>
                      <a:pt x="119156" y="80758"/>
                    </a:lnTo>
                    <a:lnTo>
                      <a:pt x="119156" y="75450"/>
                    </a:lnTo>
                    <a:close/>
                    <a:moveTo>
                      <a:pt x="140828" y="75450"/>
                    </a:moveTo>
                    <a:lnTo>
                      <a:pt x="140828" y="80758"/>
                    </a:lnTo>
                    <a:lnTo>
                      <a:pt x="140828" y="80831"/>
                    </a:lnTo>
                    <a:lnTo>
                      <a:pt x="140828" y="80904"/>
                    </a:lnTo>
                    <a:lnTo>
                      <a:pt x="140828" y="86285"/>
                    </a:lnTo>
                    <a:lnTo>
                      <a:pt x="130065" y="86285"/>
                    </a:lnTo>
                    <a:lnTo>
                      <a:pt x="130065" y="80904"/>
                    </a:lnTo>
                    <a:lnTo>
                      <a:pt x="130065" y="80831"/>
                    </a:lnTo>
                    <a:lnTo>
                      <a:pt x="130065" y="80758"/>
                    </a:lnTo>
                    <a:lnTo>
                      <a:pt x="130065" y="75450"/>
                    </a:lnTo>
                    <a:close/>
                    <a:moveTo>
                      <a:pt x="20836" y="86358"/>
                    </a:moveTo>
                    <a:lnTo>
                      <a:pt x="20836" y="97194"/>
                    </a:lnTo>
                    <a:lnTo>
                      <a:pt x="10073" y="97194"/>
                    </a:lnTo>
                    <a:lnTo>
                      <a:pt x="10073" y="86358"/>
                    </a:lnTo>
                    <a:close/>
                    <a:moveTo>
                      <a:pt x="31744" y="86358"/>
                    </a:moveTo>
                    <a:lnTo>
                      <a:pt x="31744" y="97194"/>
                    </a:lnTo>
                    <a:lnTo>
                      <a:pt x="20981" y="97194"/>
                    </a:lnTo>
                    <a:lnTo>
                      <a:pt x="20981" y="86358"/>
                    </a:lnTo>
                    <a:close/>
                    <a:moveTo>
                      <a:pt x="42652" y="86358"/>
                    </a:moveTo>
                    <a:lnTo>
                      <a:pt x="42652" y="97194"/>
                    </a:lnTo>
                    <a:lnTo>
                      <a:pt x="31890" y="97194"/>
                    </a:lnTo>
                    <a:lnTo>
                      <a:pt x="31890" y="86358"/>
                    </a:lnTo>
                    <a:close/>
                    <a:moveTo>
                      <a:pt x="53561" y="86358"/>
                    </a:moveTo>
                    <a:lnTo>
                      <a:pt x="53561" y="97194"/>
                    </a:lnTo>
                    <a:lnTo>
                      <a:pt x="42798" y="97194"/>
                    </a:lnTo>
                    <a:lnTo>
                      <a:pt x="42798" y="86358"/>
                    </a:lnTo>
                    <a:close/>
                    <a:moveTo>
                      <a:pt x="64469" y="86358"/>
                    </a:moveTo>
                    <a:lnTo>
                      <a:pt x="64469" y="97194"/>
                    </a:lnTo>
                    <a:lnTo>
                      <a:pt x="53706" y="97194"/>
                    </a:lnTo>
                    <a:lnTo>
                      <a:pt x="53706" y="86358"/>
                    </a:lnTo>
                    <a:close/>
                    <a:moveTo>
                      <a:pt x="75378" y="86358"/>
                    </a:moveTo>
                    <a:lnTo>
                      <a:pt x="75378" y="97194"/>
                    </a:lnTo>
                    <a:lnTo>
                      <a:pt x="64615" y="97194"/>
                    </a:lnTo>
                    <a:lnTo>
                      <a:pt x="64615" y="86358"/>
                    </a:lnTo>
                    <a:close/>
                    <a:moveTo>
                      <a:pt x="86286" y="86358"/>
                    </a:moveTo>
                    <a:lnTo>
                      <a:pt x="86286" y="97194"/>
                    </a:lnTo>
                    <a:lnTo>
                      <a:pt x="75523" y="97194"/>
                    </a:lnTo>
                    <a:lnTo>
                      <a:pt x="75523" y="86358"/>
                    </a:lnTo>
                    <a:close/>
                    <a:moveTo>
                      <a:pt x="97194" y="86358"/>
                    </a:moveTo>
                    <a:lnTo>
                      <a:pt x="97194" y="97194"/>
                    </a:lnTo>
                    <a:lnTo>
                      <a:pt x="86431" y="97194"/>
                    </a:lnTo>
                    <a:lnTo>
                      <a:pt x="86431" y="86358"/>
                    </a:lnTo>
                    <a:close/>
                    <a:moveTo>
                      <a:pt x="108103" y="86358"/>
                    </a:moveTo>
                    <a:lnTo>
                      <a:pt x="108103" y="97194"/>
                    </a:lnTo>
                    <a:lnTo>
                      <a:pt x="97340" y="97194"/>
                    </a:lnTo>
                    <a:lnTo>
                      <a:pt x="97340" y="86358"/>
                    </a:lnTo>
                    <a:close/>
                    <a:moveTo>
                      <a:pt x="119011" y="86358"/>
                    </a:moveTo>
                    <a:lnTo>
                      <a:pt x="119011" y="97194"/>
                    </a:lnTo>
                    <a:lnTo>
                      <a:pt x="108248" y="97194"/>
                    </a:lnTo>
                    <a:lnTo>
                      <a:pt x="108248" y="86358"/>
                    </a:lnTo>
                    <a:close/>
                    <a:moveTo>
                      <a:pt x="129919" y="86358"/>
                    </a:moveTo>
                    <a:lnTo>
                      <a:pt x="129919" y="97194"/>
                    </a:lnTo>
                    <a:lnTo>
                      <a:pt x="119156" y="97194"/>
                    </a:lnTo>
                    <a:lnTo>
                      <a:pt x="119156" y="86358"/>
                    </a:lnTo>
                    <a:close/>
                    <a:moveTo>
                      <a:pt x="140828" y="86358"/>
                    </a:moveTo>
                    <a:lnTo>
                      <a:pt x="140828" y="97194"/>
                    </a:lnTo>
                    <a:lnTo>
                      <a:pt x="130065" y="97194"/>
                    </a:lnTo>
                    <a:lnTo>
                      <a:pt x="130065" y="86358"/>
                    </a:lnTo>
                    <a:close/>
                    <a:moveTo>
                      <a:pt x="20836" y="97266"/>
                    </a:moveTo>
                    <a:lnTo>
                      <a:pt x="20836" y="102575"/>
                    </a:lnTo>
                    <a:lnTo>
                      <a:pt x="20836" y="102648"/>
                    </a:lnTo>
                    <a:lnTo>
                      <a:pt x="20836" y="102721"/>
                    </a:lnTo>
                    <a:lnTo>
                      <a:pt x="20836" y="108102"/>
                    </a:lnTo>
                    <a:lnTo>
                      <a:pt x="10073" y="108102"/>
                    </a:lnTo>
                    <a:lnTo>
                      <a:pt x="10073" y="102721"/>
                    </a:lnTo>
                    <a:lnTo>
                      <a:pt x="10073" y="102648"/>
                    </a:lnTo>
                    <a:lnTo>
                      <a:pt x="10073" y="102575"/>
                    </a:lnTo>
                    <a:lnTo>
                      <a:pt x="10073" y="97266"/>
                    </a:lnTo>
                    <a:close/>
                    <a:moveTo>
                      <a:pt x="31744" y="97266"/>
                    </a:moveTo>
                    <a:lnTo>
                      <a:pt x="31744" y="102575"/>
                    </a:lnTo>
                    <a:lnTo>
                      <a:pt x="31744" y="102648"/>
                    </a:lnTo>
                    <a:lnTo>
                      <a:pt x="31744" y="102721"/>
                    </a:lnTo>
                    <a:lnTo>
                      <a:pt x="31744" y="108102"/>
                    </a:lnTo>
                    <a:lnTo>
                      <a:pt x="20981" y="108102"/>
                    </a:lnTo>
                    <a:lnTo>
                      <a:pt x="20981" y="102721"/>
                    </a:lnTo>
                    <a:lnTo>
                      <a:pt x="20981" y="102648"/>
                    </a:lnTo>
                    <a:lnTo>
                      <a:pt x="20981" y="102575"/>
                    </a:lnTo>
                    <a:lnTo>
                      <a:pt x="20981" y="97266"/>
                    </a:lnTo>
                    <a:close/>
                    <a:moveTo>
                      <a:pt x="42652" y="97266"/>
                    </a:moveTo>
                    <a:lnTo>
                      <a:pt x="42652" y="102575"/>
                    </a:lnTo>
                    <a:lnTo>
                      <a:pt x="42652" y="102648"/>
                    </a:lnTo>
                    <a:lnTo>
                      <a:pt x="42652" y="102721"/>
                    </a:lnTo>
                    <a:lnTo>
                      <a:pt x="42652" y="108102"/>
                    </a:lnTo>
                    <a:lnTo>
                      <a:pt x="31890" y="108102"/>
                    </a:lnTo>
                    <a:lnTo>
                      <a:pt x="31890" y="102721"/>
                    </a:lnTo>
                    <a:lnTo>
                      <a:pt x="31890" y="102648"/>
                    </a:lnTo>
                    <a:lnTo>
                      <a:pt x="31890" y="102575"/>
                    </a:lnTo>
                    <a:lnTo>
                      <a:pt x="31890" y="97266"/>
                    </a:lnTo>
                    <a:close/>
                    <a:moveTo>
                      <a:pt x="53561" y="97266"/>
                    </a:moveTo>
                    <a:lnTo>
                      <a:pt x="53561" y="102575"/>
                    </a:lnTo>
                    <a:lnTo>
                      <a:pt x="53561" y="102648"/>
                    </a:lnTo>
                    <a:lnTo>
                      <a:pt x="53561" y="102721"/>
                    </a:lnTo>
                    <a:lnTo>
                      <a:pt x="53561" y="108102"/>
                    </a:lnTo>
                    <a:lnTo>
                      <a:pt x="42798" y="108102"/>
                    </a:lnTo>
                    <a:lnTo>
                      <a:pt x="42798" y="102721"/>
                    </a:lnTo>
                    <a:lnTo>
                      <a:pt x="42798" y="102648"/>
                    </a:lnTo>
                    <a:lnTo>
                      <a:pt x="42798" y="102575"/>
                    </a:lnTo>
                    <a:lnTo>
                      <a:pt x="42798" y="97266"/>
                    </a:lnTo>
                    <a:close/>
                    <a:moveTo>
                      <a:pt x="64469" y="97266"/>
                    </a:moveTo>
                    <a:lnTo>
                      <a:pt x="64469" y="102575"/>
                    </a:lnTo>
                    <a:lnTo>
                      <a:pt x="64469" y="102648"/>
                    </a:lnTo>
                    <a:lnTo>
                      <a:pt x="64469" y="102721"/>
                    </a:lnTo>
                    <a:lnTo>
                      <a:pt x="64469" y="108102"/>
                    </a:lnTo>
                    <a:lnTo>
                      <a:pt x="53706" y="108102"/>
                    </a:lnTo>
                    <a:lnTo>
                      <a:pt x="53706" y="102721"/>
                    </a:lnTo>
                    <a:lnTo>
                      <a:pt x="53706" y="102648"/>
                    </a:lnTo>
                    <a:lnTo>
                      <a:pt x="53706" y="102575"/>
                    </a:lnTo>
                    <a:lnTo>
                      <a:pt x="53706" y="97266"/>
                    </a:lnTo>
                    <a:close/>
                    <a:moveTo>
                      <a:pt x="75378" y="97266"/>
                    </a:moveTo>
                    <a:lnTo>
                      <a:pt x="75378" y="102575"/>
                    </a:lnTo>
                    <a:lnTo>
                      <a:pt x="75378" y="102648"/>
                    </a:lnTo>
                    <a:lnTo>
                      <a:pt x="75378" y="102721"/>
                    </a:lnTo>
                    <a:lnTo>
                      <a:pt x="75378" y="108102"/>
                    </a:lnTo>
                    <a:lnTo>
                      <a:pt x="64615" y="108102"/>
                    </a:lnTo>
                    <a:lnTo>
                      <a:pt x="64615" y="102721"/>
                    </a:lnTo>
                    <a:lnTo>
                      <a:pt x="64615" y="102648"/>
                    </a:lnTo>
                    <a:lnTo>
                      <a:pt x="64615" y="102575"/>
                    </a:lnTo>
                    <a:lnTo>
                      <a:pt x="64615" y="97266"/>
                    </a:lnTo>
                    <a:close/>
                    <a:moveTo>
                      <a:pt x="86286" y="97266"/>
                    </a:moveTo>
                    <a:lnTo>
                      <a:pt x="86286" y="102575"/>
                    </a:lnTo>
                    <a:lnTo>
                      <a:pt x="86286" y="102648"/>
                    </a:lnTo>
                    <a:lnTo>
                      <a:pt x="86286" y="102721"/>
                    </a:lnTo>
                    <a:lnTo>
                      <a:pt x="86286" y="108102"/>
                    </a:lnTo>
                    <a:lnTo>
                      <a:pt x="75523" y="108102"/>
                    </a:lnTo>
                    <a:lnTo>
                      <a:pt x="75523" y="102721"/>
                    </a:lnTo>
                    <a:lnTo>
                      <a:pt x="75523" y="102648"/>
                    </a:lnTo>
                    <a:lnTo>
                      <a:pt x="75523" y="102575"/>
                    </a:lnTo>
                    <a:lnTo>
                      <a:pt x="75523" y="97266"/>
                    </a:lnTo>
                    <a:close/>
                    <a:moveTo>
                      <a:pt x="97194" y="97266"/>
                    </a:moveTo>
                    <a:lnTo>
                      <a:pt x="97194" y="102575"/>
                    </a:lnTo>
                    <a:lnTo>
                      <a:pt x="97194" y="102648"/>
                    </a:lnTo>
                    <a:lnTo>
                      <a:pt x="97194" y="102721"/>
                    </a:lnTo>
                    <a:lnTo>
                      <a:pt x="97194" y="108102"/>
                    </a:lnTo>
                    <a:lnTo>
                      <a:pt x="86431" y="108102"/>
                    </a:lnTo>
                    <a:lnTo>
                      <a:pt x="86431" y="102721"/>
                    </a:lnTo>
                    <a:lnTo>
                      <a:pt x="86431" y="102648"/>
                    </a:lnTo>
                    <a:lnTo>
                      <a:pt x="86431" y="102575"/>
                    </a:lnTo>
                    <a:lnTo>
                      <a:pt x="86431" y="97266"/>
                    </a:lnTo>
                    <a:close/>
                    <a:moveTo>
                      <a:pt x="108103" y="97266"/>
                    </a:moveTo>
                    <a:lnTo>
                      <a:pt x="108103" y="102575"/>
                    </a:lnTo>
                    <a:lnTo>
                      <a:pt x="108103" y="102648"/>
                    </a:lnTo>
                    <a:lnTo>
                      <a:pt x="108103" y="102721"/>
                    </a:lnTo>
                    <a:lnTo>
                      <a:pt x="108103" y="108102"/>
                    </a:lnTo>
                    <a:lnTo>
                      <a:pt x="97340" y="108102"/>
                    </a:lnTo>
                    <a:lnTo>
                      <a:pt x="97340" y="102721"/>
                    </a:lnTo>
                    <a:lnTo>
                      <a:pt x="97340" y="102648"/>
                    </a:lnTo>
                    <a:lnTo>
                      <a:pt x="97340" y="102575"/>
                    </a:lnTo>
                    <a:lnTo>
                      <a:pt x="97340" y="97266"/>
                    </a:lnTo>
                    <a:close/>
                    <a:moveTo>
                      <a:pt x="119011" y="97266"/>
                    </a:moveTo>
                    <a:lnTo>
                      <a:pt x="119011" y="102575"/>
                    </a:lnTo>
                    <a:lnTo>
                      <a:pt x="119011" y="102648"/>
                    </a:lnTo>
                    <a:lnTo>
                      <a:pt x="119011" y="102721"/>
                    </a:lnTo>
                    <a:lnTo>
                      <a:pt x="119011" y="108102"/>
                    </a:lnTo>
                    <a:lnTo>
                      <a:pt x="108248" y="108102"/>
                    </a:lnTo>
                    <a:lnTo>
                      <a:pt x="108248" y="102721"/>
                    </a:lnTo>
                    <a:lnTo>
                      <a:pt x="108248" y="102648"/>
                    </a:lnTo>
                    <a:lnTo>
                      <a:pt x="108248" y="102575"/>
                    </a:lnTo>
                    <a:lnTo>
                      <a:pt x="108248" y="97266"/>
                    </a:lnTo>
                    <a:close/>
                    <a:moveTo>
                      <a:pt x="129919" y="97266"/>
                    </a:moveTo>
                    <a:lnTo>
                      <a:pt x="129919" y="102575"/>
                    </a:lnTo>
                    <a:lnTo>
                      <a:pt x="129919" y="102648"/>
                    </a:lnTo>
                    <a:lnTo>
                      <a:pt x="129919" y="102721"/>
                    </a:lnTo>
                    <a:lnTo>
                      <a:pt x="129919" y="108102"/>
                    </a:lnTo>
                    <a:lnTo>
                      <a:pt x="119156" y="108102"/>
                    </a:lnTo>
                    <a:lnTo>
                      <a:pt x="119156" y="102721"/>
                    </a:lnTo>
                    <a:lnTo>
                      <a:pt x="119156" y="102648"/>
                    </a:lnTo>
                    <a:lnTo>
                      <a:pt x="119156" y="102575"/>
                    </a:lnTo>
                    <a:lnTo>
                      <a:pt x="119156" y="97266"/>
                    </a:lnTo>
                    <a:close/>
                    <a:moveTo>
                      <a:pt x="140828" y="97266"/>
                    </a:moveTo>
                    <a:lnTo>
                      <a:pt x="140828" y="102575"/>
                    </a:lnTo>
                    <a:lnTo>
                      <a:pt x="140828" y="102648"/>
                    </a:lnTo>
                    <a:lnTo>
                      <a:pt x="140828" y="102721"/>
                    </a:lnTo>
                    <a:lnTo>
                      <a:pt x="140828" y="108102"/>
                    </a:lnTo>
                    <a:lnTo>
                      <a:pt x="130065" y="108102"/>
                    </a:lnTo>
                    <a:lnTo>
                      <a:pt x="130065" y="102721"/>
                    </a:lnTo>
                    <a:lnTo>
                      <a:pt x="130065" y="102648"/>
                    </a:lnTo>
                    <a:lnTo>
                      <a:pt x="130065" y="102575"/>
                    </a:lnTo>
                    <a:lnTo>
                      <a:pt x="130065" y="97266"/>
                    </a:lnTo>
                    <a:close/>
                    <a:moveTo>
                      <a:pt x="20836" y="108175"/>
                    </a:moveTo>
                    <a:lnTo>
                      <a:pt x="20836" y="119010"/>
                    </a:lnTo>
                    <a:lnTo>
                      <a:pt x="10073" y="119010"/>
                    </a:lnTo>
                    <a:lnTo>
                      <a:pt x="10073" y="108175"/>
                    </a:lnTo>
                    <a:close/>
                    <a:moveTo>
                      <a:pt x="31744" y="108175"/>
                    </a:moveTo>
                    <a:lnTo>
                      <a:pt x="31744" y="119010"/>
                    </a:lnTo>
                    <a:lnTo>
                      <a:pt x="20981" y="119010"/>
                    </a:lnTo>
                    <a:lnTo>
                      <a:pt x="20981" y="108175"/>
                    </a:lnTo>
                    <a:close/>
                    <a:moveTo>
                      <a:pt x="42652" y="108175"/>
                    </a:moveTo>
                    <a:lnTo>
                      <a:pt x="42652" y="119010"/>
                    </a:lnTo>
                    <a:lnTo>
                      <a:pt x="31890" y="119010"/>
                    </a:lnTo>
                    <a:lnTo>
                      <a:pt x="31890" y="108175"/>
                    </a:lnTo>
                    <a:close/>
                    <a:moveTo>
                      <a:pt x="53561" y="108175"/>
                    </a:moveTo>
                    <a:lnTo>
                      <a:pt x="53561" y="119010"/>
                    </a:lnTo>
                    <a:lnTo>
                      <a:pt x="42798" y="119010"/>
                    </a:lnTo>
                    <a:lnTo>
                      <a:pt x="42798" y="108175"/>
                    </a:lnTo>
                    <a:close/>
                    <a:moveTo>
                      <a:pt x="64469" y="108175"/>
                    </a:moveTo>
                    <a:lnTo>
                      <a:pt x="64469" y="119010"/>
                    </a:lnTo>
                    <a:lnTo>
                      <a:pt x="53706" y="119010"/>
                    </a:lnTo>
                    <a:lnTo>
                      <a:pt x="53706" y="108175"/>
                    </a:lnTo>
                    <a:close/>
                    <a:moveTo>
                      <a:pt x="75378" y="108175"/>
                    </a:moveTo>
                    <a:lnTo>
                      <a:pt x="75378" y="119010"/>
                    </a:lnTo>
                    <a:lnTo>
                      <a:pt x="64615" y="119010"/>
                    </a:lnTo>
                    <a:lnTo>
                      <a:pt x="64615" y="108175"/>
                    </a:lnTo>
                    <a:close/>
                    <a:moveTo>
                      <a:pt x="86286" y="108175"/>
                    </a:moveTo>
                    <a:lnTo>
                      <a:pt x="86286" y="119010"/>
                    </a:lnTo>
                    <a:lnTo>
                      <a:pt x="75523" y="119010"/>
                    </a:lnTo>
                    <a:lnTo>
                      <a:pt x="75523" y="108175"/>
                    </a:lnTo>
                    <a:close/>
                    <a:moveTo>
                      <a:pt x="97194" y="108175"/>
                    </a:moveTo>
                    <a:lnTo>
                      <a:pt x="97194" y="119010"/>
                    </a:lnTo>
                    <a:lnTo>
                      <a:pt x="86431" y="119010"/>
                    </a:lnTo>
                    <a:lnTo>
                      <a:pt x="86431" y="108175"/>
                    </a:lnTo>
                    <a:close/>
                    <a:moveTo>
                      <a:pt x="108103" y="108175"/>
                    </a:moveTo>
                    <a:lnTo>
                      <a:pt x="108103" y="119010"/>
                    </a:lnTo>
                    <a:lnTo>
                      <a:pt x="97340" y="119010"/>
                    </a:lnTo>
                    <a:lnTo>
                      <a:pt x="97340" y="108175"/>
                    </a:lnTo>
                    <a:close/>
                    <a:moveTo>
                      <a:pt x="119011" y="108175"/>
                    </a:moveTo>
                    <a:lnTo>
                      <a:pt x="119011" y="119010"/>
                    </a:lnTo>
                    <a:lnTo>
                      <a:pt x="108248" y="119010"/>
                    </a:lnTo>
                    <a:lnTo>
                      <a:pt x="108248" y="108175"/>
                    </a:lnTo>
                    <a:close/>
                    <a:moveTo>
                      <a:pt x="129919" y="108175"/>
                    </a:moveTo>
                    <a:lnTo>
                      <a:pt x="129919" y="119010"/>
                    </a:lnTo>
                    <a:lnTo>
                      <a:pt x="119156" y="119010"/>
                    </a:lnTo>
                    <a:lnTo>
                      <a:pt x="119156" y="108175"/>
                    </a:lnTo>
                    <a:close/>
                    <a:moveTo>
                      <a:pt x="140828" y="108175"/>
                    </a:moveTo>
                    <a:lnTo>
                      <a:pt x="140828" y="119010"/>
                    </a:lnTo>
                    <a:lnTo>
                      <a:pt x="130065" y="119010"/>
                    </a:lnTo>
                    <a:lnTo>
                      <a:pt x="130065" y="108175"/>
                    </a:lnTo>
                    <a:close/>
                    <a:moveTo>
                      <a:pt x="20836" y="119083"/>
                    </a:moveTo>
                    <a:lnTo>
                      <a:pt x="20836" y="124392"/>
                    </a:lnTo>
                    <a:lnTo>
                      <a:pt x="20836" y="124465"/>
                    </a:lnTo>
                    <a:lnTo>
                      <a:pt x="20836" y="124537"/>
                    </a:lnTo>
                    <a:lnTo>
                      <a:pt x="20836" y="129919"/>
                    </a:lnTo>
                    <a:lnTo>
                      <a:pt x="10073" y="129919"/>
                    </a:lnTo>
                    <a:lnTo>
                      <a:pt x="10073" y="124537"/>
                    </a:lnTo>
                    <a:lnTo>
                      <a:pt x="10073" y="124465"/>
                    </a:lnTo>
                    <a:lnTo>
                      <a:pt x="10073" y="124392"/>
                    </a:lnTo>
                    <a:lnTo>
                      <a:pt x="10073" y="119083"/>
                    </a:lnTo>
                    <a:close/>
                    <a:moveTo>
                      <a:pt x="31744" y="119083"/>
                    </a:moveTo>
                    <a:lnTo>
                      <a:pt x="31744" y="124392"/>
                    </a:lnTo>
                    <a:lnTo>
                      <a:pt x="31744" y="124465"/>
                    </a:lnTo>
                    <a:lnTo>
                      <a:pt x="31744" y="124537"/>
                    </a:lnTo>
                    <a:lnTo>
                      <a:pt x="31744" y="129919"/>
                    </a:lnTo>
                    <a:lnTo>
                      <a:pt x="20981" y="129919"/>
                    </a:lnTo>
                    <a:lnTo>
                      <a:pt x="20981" y="124537"/>
                    </a:lnTo>
                    <a:lnTo>
                      <a:pt x="20981" y="124465"/>
                    </a:lnTo>
                    <a:lnTo>
                      <a:pt x="20981" y="124392"/>
                    </a:lnTo>
                    <a:lnTo>
                      <a:pt x="20981" y="119083"/>
                    </a:lnTo>
                    <a:close/>
                    <a:moveTo>
                      <a:pt x="42652" y="119083"/>
                    </a:moveTo>
                    <a:lnTo>
                      <a:pt x="42652" y="124392"/>
                    </a:lnTo>
                    <a:lnTo>
                      <a:pt x="42652" y="124465"/>
                    </a:lnTo>
                    <a:lnTo>
                      <a:pt x="42652" y="124537"/>
                    </a:lnTo>
                    <a:lnTo>
                      <a:pt x="42652" y="129919"/>
                    </a:lnTo>
                    <a:lnTo>
                      <a:pt x="31890" y="129919"/>
                    </a:lnTo>
                    <a:lnTo>
                      <a:pt x="31890" y="124537"/>
                    </a:lnTo>
                    <a:lnTo>
                      <a:pt x="31890" y="124465"/>
                    </a:lnTo>
                    <a:lnTo>
                      <a:pt x="31890" y="124392"/>
                    </a:lnTo>
                    <a:lnTo>
                      <a:pt x="31890" y="119083"/>
                    </a:lnTo>
                    <a:close/>
                    <a:moveTo>
                      <a:pt x="53561" y="119083"/>
                    </a:moveTo>
                    <a:lnTo>
                      <a:pt x="53561" y="124392"/>
                    </a:lnTo>
                    <a:lnTo>
                      <a:pt x="53561" y="124465"/>
                    </a:lnTo>
                    <a:lnTo>
                      <a:pt x="53561" y="124537"/>
                    </a:lnTo>
                    <a:lnTo>
                      <a:pt x="53561" y="129919"/>
                    </a:lnTo>
                    <a:lnTo>
                      <a:pt x="42798" y="129919"/>
                    </a:lnTo>
                    <a:lnTo>
                      <a:pt x="42798" y="124537"/>
                    </a:lnTo>
                    <a:lnTo>
                      <a:pt x="42798" y="124465"/>
                    </a:lnTo>
                    <a:lnTo>
                      <a:pt x="42798" y="124392"/>
                    </a:lnTo>
                    <a:lnTo>
                      <a:pt x="42798" y="119083"/>
                    </a:lnTo>
                    <a:close/>
                    <a:moveTo>
                      <a:pt x="64469" y="119083"/>
                    </a:moveTo>
                    <a:lnTo>
                      <a:pt x="64469" y="124392"/>
                    </a:lnTo>
                    <a:lnTo>
                      <a:pt x="64469" y="124465"/>
                    </a:lnTo>
                    <a:lnTo>
                      <a:pt x="64469" y="124537"/>
                    </a:lnTo>
                    <a:lnTo>
                      <a:pt x="64469" y="129919"/>
                    </a:lnTo>
                    <a:lnTo>
                      <a:pt x="53706" y="129919"/>
                    </a:lnTo>
                    <a:lnTo>
                      <a:pt x="53706" y="124537"/>
                    </a:lnTo>
                    <a:lnTo>
                      <a:pt x="53706" y="124465"/>
                    </a:lnTo>
                    <a:lnTo>
                      <a:pt x="53706" y="124392"/>
                    </a:lnTo>
                    <a:lnTo>
                      <a:pt x="53706" y="119083"/>
                    </a:lnTo>
                    <a:close/>
                    <a:moveTo>
                      <a:pt x="75378" y="119083"/>
                    </a:moveTo>
                    <a:lnTo>
                      <a:pt x="75378" y="124392"/>
                    </a:lnTo>
                    <a:lnTo>
                      <a:pt x="75378" y="124465"/>
                    </a:lnTo>
                    <a:lnTo>
                      <a:pt x="75378" y="124537"/>
                    </a:lnTo>
                    <a:lnTo>
                      <a:pt x="75378" y="129919"/>
                    </a:lnTo>
                    <a:lnTo>
                      <a:pt x="64615" y="129919"/>
                    </a:lnTo>
                    <a:lnTo>
                      <a:pt x="64615" y="124537"/>
                    </a:lnTo>
                    <a:lnTo>
                      <a:pt x="64615" y="124465"/>
                    </a:lnTo>
                    <a:lnTo>
                      <a:pt x="64615" y="124392"/>
                    </a:lnTo>
                    <a:lnTo>
                      <a:pt x="64615" y="119083"/>
                    </a:lnTo>
                    <a:close/>
                    <a:moveTo>
                      <a:pt x="86286" y="119083"/>
                    </a:moveTo>
                    <a:lnTo>
                      <a:pt x="86286" y="124392"/>
                    </a:lnTo>
                    <a:lnTo>
                      <a:pt x="86286" y="124465"/>
                    </a:lnTo>
                    <a:lnTo>
                      <a:pt x="86286" y="124537"/>
                    </a:lnTo>
                    <a:lnTo>
                      <a:pt x="86286" y="129919"/>
                    </a:lnTo>
                    <a:lnTo>
                      <a:pt x="75523" y="129919"/>
                    </a:lnTo>
                    <a:lnTo>
                      <a:pt x="75523" y="124537"/>
                    </a:lnTo>
                    <a:lnTo>
                      <a:pt x="75523" y="124465"/>
                    </a:lnTo>
                    <a:lnTo>
                      <a:pt x="75523" y="124392"/>
                    </a:lnTo>
                    <a:lnTo>
                      <a:pt x="75523" y="119083"/>
                    </a:lnTo>
                    <a:close/>
                    <a:moveTo>
                      <a:pt x="97194" y="119083"/>
                    </a:moveTo>
                    <a:lnTo>
                      <a:pt x="97194" y="124392"/>
                    </a:lnTo>
                    <a:lnTo>
                      <a:pt x="97194" y="124465"/>
                    </a:lnTo>
                    <a:lnTo>
                      <a:pt x="97194" y="124537"/>
                    </a:lnTo>
                    <a:lnTo>
                      <a:pt x="97194" y="129919"/>
                    </a:lnTo>
                    <a:lnTo>
                      <a:pt x="86431" y="129919"/>
                    </a:lnTo>
                    <a:lnTo>
                      <a:pt x="86431" y="124537"/>
                    </a:lnTo>
                    <a:lnTo>
                      <a:pt x="86431" y="124465"/>
                    </a:lnTo>
                    <a:lnTo>
                      <a:pt x="86431" y="124392"/>
                    </a:lnTo>
                    <a:lnTo>
                      <a:pt x="86431" y="119083"/>
                    </a:lnTo>
                    <a:close/>
                    <a:moveTo>
                      <a:pt x="108103" y="119083"/>
                    </a:moveTo>
                    <a:lnTo>
                      <a:pt x="108103" y="124392"/>
                    </a:lnTo>
                    <a:lnTo>
                      <a:pt x="108103" y="124465"/>
                    </a:lnTo>
                    <a:lnTo>
                      <a:pt x="108103" y="124537"/>
                    </a:lnTo>
                    <a:lnTo>
                      <a:pt x="108103" y="129919"/>
                    </a:lnTo>
                    <a:lnTo>
                      <a:pt x="97340" y="129919"/>
                    </a:lnTo>
                    <a:lnTo>
                      <a:pt x="97340" y="124537"/>
                    </a:lnTo>
                    <a:lnTo>
                      <a:pt x="97340" y="124465"/>
                    </a:lnTo>
                    <a:lnTo>
                      <a:pt x="97340" y="124392"/>
                    </a:lnTo>
                    <a:lnTo>
                      <a:pt x="97340" y="119083"/>
                    </a:lnTo>
                    <a:close/>
                    <a:moveTo>
                      <a:pt x="119011" y="119083"/>
                    </a:moveTo>
                    <a:lnTo>
                      <a:pt x="119011" y="124392"/>
                    </a:lnTo>
                    <a:lnTo>
                      <a:pt x="119011" y="124465"/>
                    </a:lnTo>
                    <a:lnTo>
                      <a:pt x="119011" y="124537"/>
                    </a:lnTo>
                    <a:lnTo>
                      <a:pt x="119011" y="129919"/>
                    </a:lnTo>
                    <a:lnTo>
                      <a:pt x="108248" y="129919"/>
                    </a:lnTo>
                    <a:lnTo>
                      <a:pt x="108248" y="124537"/>
                    </a:lnTo>
                    <a:lnTo>
                      <a:pt x="108248" y="124465"/>
                    </a:lnTo>
                    <a:lnTo>
                      <a:pt x="108248" y="124392"/>
                    </a:lnTo>
                    <a:lnTo>
                      <a:pt x="108248" y="119083"/>
                    </a:lnTo>
                    <a:close/>
                    <a:moveTo>
                      <a:pt x="129919" y="119083"/>
                    </a:moveTo>
                    <a:lnTo>
                      <a:pt x="129919" y="124392"/>
                    </a:lnTo>
                    <a:lnTo>
                      <a:pt x="129919" y="124465"/>
                    </a:lnTo>
                    <a:lnTo>
                      <a:pt x="129919" y="124537"/>
                    </a:lnTo>
                    <a:lnTo>
                      <a:pt x="129919" y="129919"/>
                    </a:lnTo>
                    <a:lnTo>
                      <a:pt x="119156" y="129919"/>
                    </a:lnTo>
                    <a:lnTo>
                      <a:pt x="119156" y="124537"/>
                    </a:lnTo>
                    <a:lnTo>
                      <a:pt x="119156" y="124465"/>
                    </a:lnTo>
                    <a:lnTo>
                      <a:pt x="119156" y="124392"/>
                    </a:lnTo>
                    <a:lnTo>
                      <a:pt x="119156" y="119083"/>
                    </a:lnTo>
                    <a:close/>
                    <a:moveTo>
                      <a:pt x="140828" y="119083"/>
                    </a:moveTo>
                    <a:lnTo>
                      <a:pt x="140828" y="124392"/>
                    </a:lnTo>
                    <a:lnTo>
                      <a:pt x="140828" y="124465"/>
                    </a:lnTo>
                    <a:lnTo>
                      <a:pt x="140828" y="124537"/>
                    </a:lnTo>
                    <a:lnTo>
                      <a:pt x="140828" y="129919"/>
                    </a:lnTo>
                    <a:lnTo>
                      <a:pt x="130065" y="129919"/>
                    </a:lnTo>
                    <a:lnTo>
                      <a:pt x="130065" y="124537"/>
                    </a:lnTo>
                    <a:lnTo>
                      <a:pt x="130065" y="124465"/>
                    </a:lnTo>
                    <a:lnTo>
                      <a:pt x="130065" y="124392"/>
                    </a:lnTo>
                    <a:lnTo>
                      <a:pt x="130065" y="119083"/>
                    </a:lnTo>
                    <a:close/>
                    <a:moveTo>
                      <a:pt x="20836" y="129992"/>
                    </a:moveTo>
                    <a:lnTo>
                      <a:pt x="20836" y="140827"/>
                    </a:lnTo>
                    <a:lnTo>
                      <a:pt x="10073" y="140827"/>
                    </a:lnTo>
                    <a:lnTo>
                      <a:pt x="10073" y="129992"/>
                    </a:lnTo>
                    <a:close/>
                    <a:moveTo>
                      <a:pt x="31744" y="129992"/>
                    </a:moveTo>
                    <a:lnTo>
                      <a:pt x="31744" y="140827"/>
                    </a:lnTo>
                    <a:lnTo>
                      <a:pt x="20981" y="140827"/>
                    </a:lnTo>
                    <a:lnTo>
                      <a:pt x="20981" y="129992"/>
                    </a:lnTo>
                    <a:close/>
                    <a:moveTo>
                      <a:pt x="42652" y="129992"/>
                    </a:moveTo>
                    <a:lnTo>
                      <a:pt x="42652" y="140827"/>
                    </a:lnTo>
                    <a:lnTo>
                      <a:pt x="31890" y="140827"/>
                    </a:lnTo>
                    <a:lnTo>
                      <a:pt x="31890" y="129992"/>
                    </a:lnTo>
                    <a:close/>
                    <a:moveTo>
                      <a:pt x="53561" y="129992"/>
                    </a:moveTo>
                    <a:lnTo>
                      <a:pt x="53561" y="140827"/>
                    </a:lnTo>
                    <a:lnTo>
                      <a:pt x="42798" y="140827"/>
                    </a:lnTo>
                    <a:lnTo>
                      <a:pt x="42798" y="129992"/>
                    </a:lnTo>
                    <a:close/>
                    <a:moveTo>
                      <a:pt x="64469" y="129992"/>
                    </a:moveTo>
                    <a:lnTo>
                      <a:pt x="64469" y="140827"/>
                    </a:lnTo>
                    <a:lnTo>
                      <a:pt x="53706" y="140827"/>
                    </a:lnTo>
                    <a:lnTo>
                      <a:pt x="53706" y="129992"/>
                    </a:lnTo>
                    <a:close/>
                    <a:moveTo>
                      <a:pt x="75378" y="129992"/>
                    </a:moveTo>
                    <a:lnTo>
                      <a:pt x="75378" y="140827"/>
                    </a:lnTo>
                    <a:lnTo>
                      <a:pt x="64615" y="140827"/>
                    </a:lnTo>
                    <a:lnTo>
                      <a:pt x="64615" y="129992"/>
                    </a:lnTo>
                    <a:close/>
                    <a:moveTo>
                      <a:pt x="86286" y="129992"/>
                    </a:moveTo>
                    <a:lnTo>
                      <a:pt x="86286" y="140827"/>
                    </a:lnTo>
                    <a:lnTo>
                      <a:pt x="75523" y="140827"/>
                    </a:lnTo>
                    <a:lnTo>
                      <a:pt x="75523" y="129992"/>
                    </a:lnTo>
                    <a:close/>
                    <a:moveTo>
                      <a:pt x="97194" y="129992"/>
                    </a:moveTo>
                    <a:lnTo>
                      <a:pt x="97194" y="140827"/>
                    </a:lnTo>
                    <a:lnTo>
                      <a:pt x="86431" y="140827"/>
                    </a:lnTo>
                    <a:lnTo>
                      <a:pt x="86431" y="129992"/>
                    </a:lnTo>
                    <a:close/>
                    <a:moveTo>
                      <a:pt x="108103" y="129992"/>
                    </a:moveTo>
                    <a:lnTo>
                      <a:pt x="108103" y="140827"/>
                    </a:lnTo>
                    <a:lnTo>
                      <a:pt x="97340" y="140827"/>
                    </a:lnTo>
                    <a:lnTo>
                      <a:pt x="97340" y="129992"/>
                    </a:lnTo>
                    <a:close/>
                    <a:moveTo>
                      <a:pt x="119011" y="129992"/>
                    </a:moveTo>
                    <a:lnTo>
                      <a:pt x="119011" y="140827"/>
                    </a:lnTo>
                    <a:lnTo>
                      <a:pt x="108248" y="140827"/>
                    </a:lnTo>
                    <a:lnTo>
                      <a:pt x="108248" y="129992"/>
                    </a:lnTo>
                    <a:close/>
                    <a:moveTo>
                      <a:pt x="129919" y="129992"/>
                    </a:moveTo>
                    <a:lnTo>
                      <a:pt x="129919" y="140827"/>
                    </a:lnTo>
                    <a:lnTo>
                      <a:pt x="119156" y="140827"/>
                    </a:lnTo>
                    <a:lnTo>
                      <a:pt x="119156" y="129992"/>
                    </a:lnTo>
                    <a:close/>
                    <a:moveTo>
                      <a:pt x="140828" y="129992"/>
                    </a:moveTo>
                    <a:lnTo>
                      <a:pt x="140828" y="140827"/>
                    </a:lnTo>
                    <a:lnTo>
                      <a:pt x="130065" y="140827"/>
                    </a:lnTo>
                    <a:lnTo>
                      <a:pt x="130065" y="129992"/>
                    </a:lnTo>
                    <a:close/>
                    <a:moveTo>
                      <a:pt x="20836" y="140900"/>
                    </a:moveTo>
                    <a:lnTo>
                      <a:pt x="20836" y="146209"/>
                    </a:lnTo>
                    <a:lnTo>
                      <a:pt x="20836" y="146281"/>
                    </a:lnTo>
                    <a:lnTo>
                      <a:pt x="20836" y="146354"/>
                    </a:lnTo>
                    <a:lnTo>
                      <a:pt x="20836" y="151736"/>
                    </a:lnTo>
                    <a:lnTo>
                      <a:pt x="10073" y="151736"/>
                    </a:lnTo>
                    <a:lnTo>
                      <a:pt x="10073" y="146354"/>
                    </a:lnTo>
                    <a:lnTo>
                      <a:pt x="10073" y="146281"/>
                    </a:lnTo>
                    <a:lnTo>
                      <a:pt x="10073" y="146209"/>
                    </a:lnTo>
                    <a:lnTo>
                      <a:pt x="10073" y="140900"/>
                    </a:lnTo>
                    <a:close/>
                    <a:moveTo>
                      <a:pt x="31744" y="140900"/>
                    </a:moveTo>
                    <a:lnTo>
                      <a:pt x="31744" y="146209"/>
                    </a:lnTo>
                    <a:lnTo>
                      <a:pt x="31744" y="146281"/>
                    </a:lnTo>
                    <a:lnTo>
                      <a:pt x="31744" y="146354"/>
                    </a:lnTo>
                    <a:lnTo>
                      <a:pt x="31744" y="151736"/>
                    </a:lnTo>
                    <a:lnTo>
                      <a:pt x="20981" y="151736"/>
                    </a:lnTo>
                    <a:lnTo>
                      <a:pt x="20981" y="146354"/>
                    </a:lnTo>
                    <a:lnTo>
                      <a:pt x="20981" y="146281"/>
                    </a:lnTo>
                    <a:lnTo>
                      <a:pt x="20981" y="146209"/>
                    </a:lnTo>
                    <a:lnTo>
                      <a:pt x="20981" y="140900"/>
                    </a:lnTo>
                    <a:close/>
                    <a:moveTo>
                      <a:pt x="42652" y="140900"/>
                    </a:moveTo>
                    <a:lnTo>
                      <a:pt x="42652" y="146209"/>
                    </a:lnTo>
                    <a:lnTo>
                      <a:pt x="42652" y="146281"/>
                    </a:lnTo>
                    <a:lnTo>
                      <a:pt x="42652" y="146354"/>
                    </a:lnTo>
                    <a:lnTo>
                      <a:pt x="42652" y="151736"/>
                    </a:lnTo>
                    <a:lnTo>
                      <a:pt x="31890" y="151736"/>
                    </a:lnTo>
                    <a:lnTo>
                      <a:pt x="31890" y="146354"/>
                    </a:lnTo>
                    <a:lnTo>
                      <a:pt x="31890" y="146281"/>
                    </a:lnTo>
                    <a:lnTo>
                      <a:pt x="31890" y="146209"/>
                    </a:lnTo>
                    <a:lnTo>
                      <a:pt x="31890" y="140900"/>
                    </a:lnTo>
                    <a:close/>
                    <a:moveTo>
                      <a:pt x="53561" y="140900"/>
                    </a:moveTo>
                    <a:lnTo>
                      <a:pt x="53561" y="146209"/>
                    </a:lnTo>
                    <a:lnTo>
                      <a:pt x="53561" y="146281"/>
                    </a:lnTo>
                    <a:lnTo>
                      <a:pt x="53561" y="146354"/>
                    </a:lnTo>
                    <a:lnTo>
                      <a:pt x="53561" y="151736"/>
                    </a:lnTo>
                    <a:lnTo>
                      <a:pt x="42798" y="151736"/>
                    </a:lnTo>
                    <a:lnTo>
                      <a:pt x="42798" y="146354"/>
                    </a:lnTo>
                    <a:lnTo>
                      <a:pt x="42798" y="146281"/>
                    </a:lnTo>
                    <a:lnTo>
                      <a:pt x="42798" y="146209"/>
                    </a:lnTo>
                    <a:lnTo>
                      <a:pt x="42798" y="140900"/>
                    </a:lnTo>
                    <a:close/>
                    <a:moveTo>
                      <a:pt x="64469" y="140900"/>
                    </a:moveTo>
                    <a:lnTo>
                      <a:pt x="64469" y="146209"/>
                    </a:lnTo>
                    <a:lnTo>
                      <a:pt x="64469" y="146281"/>
                    </a:lnTo>
                    <a:lnTo>
                      <a:pt x="64469" y="146354"/>
                    </a:lnTo>
                    <a:lnTo>
                      <a:pt x="64469" y="151736"/>
                    </a:lnTo>
                    <a:lnTo>
                      <a:pt x="53706" y="151736"/>
                    </a:lnTo>
                    <a:lnTo>
                      <a:pt x="53706" y="146354"/>
                    </a:lnTo>
                    <a:lnTo>
                      <a:pt x="53706" y="146281"/>
                    </a:lnTo>
                    <a:lnTo>
                      <a:pt x="53706" y="146209"/>
                    </a:lnTo>
                    <a:lnTo>
                      <a:pt x="53706" y="140900"/>
                    </a:lnTo>
                    <a:close/>
                    <a:moveTo>
                      <a:pt x="75378" y="140900"/>
                    </a:moveTo>
                    <a:lnTo>
                      <a:pt x="75378" y="146209"/>
                    </a:lnTo>
                    <a:lnTo>
                      <a:pt x="75378" y="146281"/>
                    </a:lnTo>
                    <a:lnTo>
                      <a:pt x="75378" y="146354"/>
                    </a:lnTo>
                    <a:lnTo>
                      <a:pt x="75378" y="151736"/>
                    </a:lnTo>
                    <a:lnTo>
                      <a:pt x="64615" y="151736"/>
                    </a:lnTo>
                    <a:lnTo>
                      <a:pt x="64615" y="146354"/>
                    </a:lnTo>
                    <a:lnTo>
                      <a:pt x="64615" y="146281"/>
                    </a:lnTo>
                    <a:lnTo>
                      <a:pt x="64615" y="146209"/>
                    </a:lnTo>
                    <a:lnTo>
                      <a:pt x="64615" y="140900"/>
                    </a:lnTo>
                    <a:close/>
                    <a:moveTo>
                      <a:pt x="86286" y="140900"/>
                    </a:moveTo>
                    <a:lnTo>
                      <a:pt x="86286" y="146209"/>
                    </a:lnTo>
                    <a:lnTo>
                      <a:pt x="86286" y="146281"/>
                    </a:lnTo>
                    <a:lnTo>
                      <a:pt x="86286" y="146354"/>
                    </a:lnTo>
                    <a:lnTo>
                      <a:pt x="86286" y="151736"/>
                    </a:lnTo>
                    <a:lnTo>
                      <a:pt x="75523" y="151736"/>
                    </a:lnTo>
                    <a:lnTo>
                      <a:pt x="75523" y="146354"/>
                    </a:lnTo>
                    <a:lnTo>
                      <a:pt x="75523" y="146281"/>
                    </a:lnTo>
                    <a:lnTo>
                      <a:pt x="75523" y="146209"/>
                    </a:lnTo>
                    <a:lnTo>
                      <a:pt x="75523" y="140900"/>
                    </a:lnTo>
                    <a:close/>
                    <a:moveTo>
                      <a:pt x="97194" y="140900"/>
                    </a:moveTo>
                    <a:lnTo>
                      <a:pt x="97194" y="146209"/>
                    </a:lnTo>
                    <a:lnTo>
                      <a:pt x="97194" y="146281"/>
                    </a:lnTo>
                    <a:lnTo>
                      <a:pt x="97194" y="146354"/>
                    </a:lnTo>
                    <a:lnTo>
                      <a:pt x="97194" y="151736"/>
                    </a:lnTo>
                    <a:lnTo>
                      <a:pt x="86431" y="151736"/>
                    </a:lnTo>
                    <a:lnTo>
                      <a:pt x="86431" y="146354"/>
                    </a:lnTo>
                    <a:lnTo>
                      <a:pt x="86431" y="146281"/>
                    </a:lnTo>
                    <a:lnTo>
                      <a:pt x="86431" y="146209"/>
                    </a:lnTo>
                    <a:lnTo>
                      <a:pt x="86431" y="140900"/>
                    </a:lnTo>
                    <a:close/>
                    <a:moveTo>
                      <a:pt x="108103" y="140900"/>
                    </a:moveTo>
                    <a:lnTo>
                      <a:pt x="108103" y="146209"/>
                    </a:lnTo>
                    <a:lnTo>
                      <a:pt x="108103" y="146281"/>
                    </a:lnTo>
                    <a:lnTo>
                      <a:pt x="108103" y="146354"/>
                    </a:lnTo>
                    <a:lnTo>
                      <a:pt x="108103" y="151736"/>
                    </a:lnTo>
                    <a:lnTo>
                      <a:pt x="97340" y="151736"/>
                    </a:lnTo>
                    <a:lnTo>
                      <a:pt x="97340" y="146354"/>
                    </a:lnTo>
                    <a:lnTo>
                      <a:pt x="97340" y="146281"/>
                    </a:lnTo>
                    <a:lnTo>
                      <a:pt x="97340" y="146209"/>
                    </a:lnTo>
                    <a:lnTo>
                      <a:pt x="97340" y="140900"/>
                    </a:lnTo>
                    <a:close/>
                    <a:moveTo>
                      <a:pt x="119011" y="140900"/>
                    </a:moveTo>
                    <a:lnTo>
                      <a:pt x="119011" y="146209"/>
                    </a:lnTo>
                    <a:lnTo>
                      <a:pt x="119011" y="146281"/>
                    </a:lnTo>
                    <a:lnTo>
                      <a:pt x="119011" y="146354"/>
                    </a:lnTo>
                    <a:lnTo>
                      <a:pt x="119011" y="151736"/>
                    </a:lnTo>
                    <a:lnTo>
                      <a:pt x="108248" y="151736"/>
                    </a:lnTo>
                    <a:lnTo>
                      <a:pt x="108248" y="146354"/>
                    </a:lnTo>
                    <a:lnTo>
                      <a:pt x="108248" y="146281"/>
                    </a:lnTo>
                    <a:lnTo>
                      <a:pt x="108248" y="146209"/>
                    </a:lnTo>
                    <a:lnTo>
                      <a:pt x="108248" y="140900"/>
                    </a:lnTo>
                    <a:close/>
                    <a:moveTo>
                      <a:pt x="129919" y="140900"/>
                    </a:moveTo>
                    <a:lnTo>
                      <a:pt x="129919" y="146209"/>
                    </a:lnTo>
                    <a:lnTo>
                      <a:pt x="129919" y="146281"/>
                    </a:lnTo>
                    <a:lnTo>
                      <a:pt x="129919" y="146354"/>
                    </a:lnTo>
                    <a:lnTo>
                      <a:pt x="129919" y="151736"/>
                    </a:lnTo>
                    <a:lnTo>
                      <a:pt x="119156" y="151736"/>
                    </a:lnTo>
                    <a:lnTo>
                      <a:pt x="119156" y="146354"/>
                    </a:lnTo>
                    <a:lnTo>
                      <a:pt x="119156" y="146281"/>
                    </a:lnTo>
                    <a:lnTo>
                      <a:pt x="119156" y="146209"/>
                    </a:lnTo>
                    <a:lnTo>
                      <a:pt x="119156" y="140900"/>
                    </a:lnTo>
                    <a:close/>
                    <a:moveTo>
                      <a:pt x="140828" y="140900"/>
                    </a:moveTo>
                    <a:lnTo>
                      <a:pt x="140828" y="146209"/>
                    </a:lnTo>
                    <a:lnTo>
                      <a:pt x="140828" y="146281"/>
                    </a:lnTo>
                    <a:lnTo>
                      <a:pt x="140828" y="146354"/>
                    </a:lnTo>
                    <a:lnTo>
                      <a:pt x="140828" y="151736"/>
                    </a:lnTo>
                    <a:lnTo>
                      <a:pt x="130065" y="151736"/>
                    </a:lnTo>
                    <a:lnTo>
                      <a:pt x="130065" y="146354"/>
                    </a:lnTo>
                    <a:lnTo>
                      <a:pt x="130065" y="146281"/>
                    </a:lnTo>
                    <a:lnTo>
                      <a:pt x="130065" y="146209"/>
                    </a:lnTo>
                    <a:lnTo>
                      <a:pt x="130065" y="140900"/>
                    </a:lnTo>
                    <a:close/>
                    <a:moveTo>
                      <a:pt x="20836" y="151808"/>
                    </a:moveTo>
                    <a:lnTo>
                      <a:pt x="20836" y="162644"/>
                    </a:lnTo>
                    <a:lnTo>
                      <a:pt x="10073" y="162644"/>
                    </a:lnTo>
                    <a:lnTo>
                      <a:pt x="10073" y="151808"/>
                    </a:lnTo>
                    <a:close/>
                    <a:moveTo>
                      <a:pt x="31744" y="151808"/>
                    </a:moveTo>
                    <a:lnTo>
                      <a:pt x="31744" y="162644"/>
                    </a:lnTo>
                    <a:lnTo>
                      <a:pt x="20981" y="162644"/>
                    </a:lnTo>
                    <a:lnTo>
                      <a:pt x="20981" y="151808"/>
                    </a:lnTo>
                    <a:close/>
                    <a:moveTo>
                      <a:pt x="42652" y="151808"/>
                    </a:moveTo>
                    <a:lnTo>
                      <a:pt x="42652" y="162644"/>
                    </a:lnTo>
                    <a:lnTo>
                      <a:pt x="31890" y="162644"/>
                    </a:lnTo>
                    <a:lnTo>
                      <a:pt x="31890" y="151808"/>
                    </a:lnTo>
                    <a:close/>
                    <a:moveTo>
                      <a:pt x="53561" y="151808"/>
                    </a:moveTo>
                    <a:lnTo>
                      <a:pt x="53561" y="162644"/>
                    </a:lnTo>
                    <a:lnTo>
                      <a:pt x="42798" y="162644"/>
                    </a:lnTo>
                    <a:lnTo>
                      <a:pt x="42798" y="151808"/>
                    </a:lnTo>
                    <a:close/>
                    <a:moveTo>
                      <a:pt x="64469" y="151808"/>
                    </a:moveTo>
                    <a:lnTo>
                      <a:pt x="64469" y="162644"/>
                    </a:lnTo>
                    <a:lnTo>
                      <a:pt x="53706" y="162644"/>
                    </a:lnTo>
                    <a:lnTo>
                      <a:pt x="53706" y="151808"/>
                    </a:lnTo>
                    <a:close/>
                    <a:moveTo>
                      <a:pt x="75378" y="151808"/>
                    </a:moveTo>
                    <a:lnTo>
                      <a:pt x="75378" y="162644"/>
                    </a:lnTo>
                    <a:lnTo>
                      <a:pt x="64615" y="162644"/>
                    </a:lnTo>
                    <a:lnTo>
                      <a:pt x="64615" y="151808"/>
                    </a:lnTo>
                    <a:close/>
                    <a:moveTo>
                      <a:pt x="86286" y="151808"/>
                    </a:moveTo>
                    <a:lnTo>
                      <a:pt x="86286" y="162644"/>
                    </a:lnTo>
                    <a:lnTo>
                      <a:pt x="75523" y="162644"/>
                    </a:lnTo>
                    <a:lnTo>
                      <a:pt x="75523" y="151808"/>
                    </a:lnTo>
                    <a:close/>
                    <a:moveTo>
                      <a:pt x="97194" y="151808"/>
                    </a:moveTo>
                    <a:lnTo>
                      <a:pt x="97194" y="162644"/>
                    </a:lnTo>
                    <a:lnTo>
                      <a:pt x="86431" y="162644"/>
                    </a:lnTo>
                    <a:lnTo>
                      <a:pt x="86431" y="151808"/>
                    </a:lnTo>
                    <a:close/>
                    <a:moveTo>
                      <a:pt x="108103" y="151808"/>
                    </a:moveTo>
                    <a:lnTo>
                      <a:pt x="108103" y="162644"/>
                    </a:lnTo>
                    <a:lnTo>
                      <a:pt x="97340" y="162644"/>
                    </a:lnTo>
                    <a:lnTo>
                      <a:pt x="97340" y="151808"/>
                    </a:lnTo>
                    <a:close/>
                    <a:moveTo>
                      <a:pt x="119011" y="151808"/>
                    </a:moveTo>
                    <a:lnTo>
                      <a:pt x="119011" y="162644"/>
                    </a:lnTo>
                    <a:lnTo>
                      <a:pt x="108248" y="162644"/>
                    </a:lnTo>
                    <a:lnTo>
                      <a:pt x="108248" y="151808"/>
                    </a:lnTo>
                    <a:close/>
                    <a:moveTo>
                      <a:pt x="129919" y="151808"/>
                    </a:moveTo>
                    <a:lnTo>
                      <a:pt x="129919" y="162644"/>
                    </a:lnTo>
                    <a:lnTo>
                      <a:pt x="119156" y="162644"/>
                    </a:lnTo>
                    <a:lnTo>
                      <a:pt x="119156" y="151808"/>
                    </a:lnTo>
                    <a:close/>
                    <a:moveTo>
                      <a:pt x="140828" y="151808"/>
                    </a:moveTo>
                    <a:lnTo>
                      <a:pt x="140828" y="162644"/>
                    </a:lnTo>
                    <a:lnTo>
                      <a:pt x="130065" y="162644"/>
                    </a:lnTo>
                    <a:lnTo>
                      <a:pt x="130065" y="151808"/>
                    </a:lnTo>
                    <a:close/>
                    <a:moveTo>
                      <a:pt x="20836" y="162717"/>
                    </a:moveTo>
                    <a:lnTo>
                      <a:pt x="20836" y="168025"/>
                    </a:lnTo>
                    <a:lnTo>
                      <a:pt x="20836" y="168098"/>
                    </a:lnTo>
                    <a:lnTo>
                      <a:pt x="20836" y="168171"/>
                    </a:lnTo>
                    <a:lnTo>
                      <a:pt x="20836" y="173552"/>
                    </a:lnTo>
                    <a:lnTo>
                      <a:pt x="10073" y="173552"/>
                    </a:lnTo>
                    <a:lnTo>
                      <a:pt x="10073" y="168171"/>
                    </a:lnTo>
                    <a:lnTo>
                      <a:pt x="10073" y="168098"/>
                    </a:lnTo>
                    <a:lnTo>
                      <a:pt x="10073" y="168025"/>
                    </a:lnTo>
                    <a:lnTo>
                      <a:pt x="10073" y="162717"/>
                    </a:lnTo>
                    <a:close/>
                    <a:moveTo>
                      <a:pt x="31744" y="162717"/>
                    </a:moveTo>
                    <a:lnTo>
                      <a:pt x="31744" y="168025"/>
                    </a:lnTo>
                    <a:lnTo>
                      <a:pt x="31744" y="168098"/>
                    </a:lnTo>
                    <a:lnTo>
                      <a:pt x="31744" y="168171"/>
                    </a:lnTo>
                    <a:lnTo>
                      <a:pt x="31744" y="173552"/>
                    </a:lnTo>
                    <a:lnTo>
                      <a:pt x="20981" y="173552"/>
                    </a:lnTo>
                    <a:lnTo>
                      <a:pt x="20981" y="168171"/>
                    </a:lnTo>
                    <a:lnTo>
                      <a:pt x="20981" y="168098"/>
                    </a:lnTo>
                    <a:lnTo>
                      <a:pt x="20981" y="168025"/>
                    </a:lnTo>
                    <a:lnTo>
                      <a:pt x="20981" y="162717"/>
                    </a:lnTo>
                    <a:close/>
                    <a:moveTo>
                      <a:pt x="42652" y="162717"/>
                    </a:moveTo>
                    <a:lnTo>
                      <a:pt x="42652" y="168025"/>
                    </a:lnTo>
                    <a:lnTo>
                      <a:pt x="42652" y="168098"/>
                    </a:lnTo>
                    <a:lnTo>
                      <a:pt x="42652" y="168171"/>
                    </a:lnTo>
                    <a:lnTo>
                      <a:pt x="42652" y="173552"/>
                    </a:lnTo>
                    <a:lnTo>
                      <a:pt x="31890" y="173552"/>
                    </a:lnTo>
                    <a:lnTo>
                      <a:pt x="31890" y="168171"/>
                    </a:lnTo>
                    <a:lnTo>
                      <a:pt x="31890" y="168098"/>
                    </a:lnTo>
                    <a:lnTo>
                      <a:pt x="31890" y="168025"/>
                    </a:lnTo>
                    <a:lnTo>
                      <a:pt x="31890" y="162717"/>
                    </a:lnTo>
                    <a:close/>
                    <a:moveTo>
                      <a:pt x="53561" y="162717"/>
                    </a:moveTo>
                    <a:lnTo>
                      <a:pt x="53561" y="168025"/>
                    </a:lnTo>
                    <a:lnTo>
                      <a:pt x="53561" y="168098"/>
                    </a:lnTo>
                    <a:lnTo>
                      <a:pt x="53561" y="168171"/>
                    </a:lnTo>
                    <a:lnTo>
                      <a:pt x="53561" y="173552"/>
                    </a:lnTo>
                    <a:lnTo>
                      <a:pt x="42798" y="173552"/>
                    </a:lnTo>
                    <a:lnTo>
                      <a:pt x="42798" y="168171"/>
                    </a:lnTo>
                    <a:lnTo>
                      <a:pt x="42798" y="168098"/>
                    </a:lnTo>
                    <a:lnTo>
                      <a:pt x="42798" y="168025"/>
                    </a:lnTo>
                    <a:lnTo>
                      <a:pt x="42798" y="162717"/>
                    </a:lnTo>
                    <a:close/>
                    <a:moveTo>
                      <a:pt x="64469" y="162717"/>
                    </a:moveTo>
                    <a:lnTo>
                      <a:pt x="64469" y="168025"/>
                    </a:lnTo>
                    <a:lnTo>
                      <a:pt x="64469" y="168098"/>
                    </a:lnTo>
                    <a:lnTo>
                      <a:pt x="64469" y="168171"/>
                    </a:lnTo>
                    <a:lnTo>
                      <a:pt x="64469" y="173552"/>
                    </a:lnTo>
                    <a:lnTo>
                      <a:pt x="53706" y="173552"/>
                    </a:lnTo>
                    <a:lnTo>
                      <a:pt x="53706" y="168171"/>
                    </a:lnTo>
                    <a:lnTo>
                      <a:pt x="53706" y="168098"/>
                    </a:lnTo>
                    <a:lnTo>
                      <a:pt x="53706" y="168025"/>
                    </a:lnTo>
                    <a:lnTo>
                      <a:pt x="53706" y="162717"/>
                    </a:lnTo>
                    <a:close/>
                    <a:moveTo>
                      <a:pt x="75378" y="162717"/>
                    </a:moveTo>
                    <a:lnTo>
                      <a:pt x="75378" y="168025"/>
                    </a:lnTo>
                    <a:lnTo>
                      <a:pt x="75378" y="168098"/>
                    </a:lnTo>
                    <a:lnTo>
                      <a:pt x="75378" y="168171"/>
                    </a:lnTo>
                    <a:lnTo>
                      <a:pt x="75378" y="173552"/>
                    </a:lnTo>
                    <a:lnTo>
                      <a:pt x="64615" y="173552"/>
                    </a:lnTo>
                    <a:lnTo>
                      <a:pt x="64615" y="168171"/>
                    </a:lnTo>
                    <a:lnTo>
                      <a:pt x="64615" y="168098"/>
                    </a:lnTo>
                    <a:lnTo>
                      <a:pt x="64615" y="168025"/>
                    </a:lnTo>
                    <a:lnTo>
                      <a:pt x="64615" y="162717"/>
                    </a:lnTo>
                    <a:close/>
                    <a:moveTo>
                      <a:pt x="86286" y="162717"/>
                    </a:moveTo>
                    <a:lnTo>
                      <a:pt x="86286" y="168025"/>
                    </a:lnTo>
                    <a:lnTo>
                      <a:pt x="86286" y="168098"/>
                    </a:lnTo>
                    <a:lnTo>
                      <a:pt x="86286" y="168171"/>
                    </a:lnTo>
                    <a:lnTo>
                      <a:pt x="86286" y="173552"/>
                    </a:lnTo>
                    <a:lnTo>
                      <a:pt x="75523" y="173552"/>
                    </a:lnTo>
                    <a:lnTo>
                      <a:pt x="75523" y="168171"/>
                    </a:lnTo>
                    <a:lnTo>
                      <a:pt x="75523" y="168098"/>
                    </a:lnTo>
                    <a:lnTo>
                      <a:pt x="75523" y="168025"/>
                    </a:lnTo>
                    <a:lnTo>
                      <a:pt x="75523" y="162717"/>
                    </a:lnTo>
                    <a:close/>
                    <a:moveTo>
                      <a:pt x="97194" y="162717"/>
                    </a:moveTo>
                    <a:lnTo>
                      <a:pt x="97194" y="168025"/>
                    </a:lnTo>
                    <a:lnTo>
                      <a:pt x="97194" y="168098"/>
                    </a:lnTo>
                    <a:lnTo>
                      <a:pt x="97194" y="168171"/>
                    </a:lnTo>
                    <a:lnTo>
                      <a:pt x="97194" y="173552"/>
                    </a:lnTo>
                    <a:lnTo>
                      <a:pt x="86431" y="173552"/>
                    </a:lnTo>
                    <a:lnTo>
                      <a:pt x="86431" y="168171"/>
                    </a:lnTo>
                    <a:lnTo>
                      <a:pt x="86431" y="168098"/>
                    </a:lnTo>
                    <a:lnTo>
                      <a:pt x="86431" y="168025"/>
                    </a:lnTo>
                    <a:lnTo>
                      <a:pt x="86431" y="162717"/>
                    </a:lnTo>
                    <a:close/>
                    <a:moveTo>
                      <a:pt x="108103" y="162717"/>
                    </a:moveTo>
                    <a:lnTo>
                      <a:pt x="108103" y="168025"/>
                    </a:lnTo>
                    <a:lnTo>
                      <a:pt x="108103" y="168098"/>
                    </a:lnTo>
                    <a:lnTo>
                      <a:pt x="108103" y="168171"/>
                    </a:lnTo>
                    <a:lnTo>
                      <a:pt x="108103" y="173552"/>
                    </a:lnTo>
                    <a:lnTo>
                      <a:pt x="97340" y="173552"/>
                    </a:lnTo>
                    <a:lnTo>
                      <a:pt x="97340" y="168171"/>
                    </a:lnTo>
                    <a:lnTo>
                      <a:pt x="97340" y="168098"/>
                    </a:lnTo>
                    <a:lnTo>
                      <a:pt x="97340" y="168025"/>
                    </a:lnTo>
                    <a:lnTo>
                      <a:pt x="97340" y="162717"/>
                    </a:lnTo>
                    <a:close/>
                    <a:moveTo>
                      <a:pt x="119011" y="162717"/>
                    </a:moveTo>
                    <a:lnTo>
                      <a:pt x="119011" y="168025"/>
                    </a:lnTo>
                    <a:lnTo>
                      <a:pt x="119011" y="168098"/>
                    </a:lnTo>
                    <a:lnTo>
                      <a:pt x="119011" y="168171"/>
                    </a:lnTo>
                    <a:lnTo>
                      <a:pt x="119011" y="173552"/>
                    </a:lnTo>
                    <a:lnTo>
                      <a:pt x="108248" y="173552"/>
                    </a:lnTo>
                    <a:lnTo>
                      <a:pt x="108248" y="168171"/>
                    </a:lnTo>
                    <a:lnTo>
                      <a:pt x="108248" y="168098"/>
                    </a:lnTo>
                    <a:lnTo>
                      <a:pt x="108248" y="168025"/>
                    </a:lnTo>
                    <a:lnTo>
                      <a:pt x="108248" y="162717"/>
                    </a:lnTo>
                    <a:close/>
                    <a:moveTo>
                      <a:pt x="129919" y="162717"/>
                    </a:moveTo>
                    <a:lnTo>
                      <a:pt x="129919" y="168025"/>
                    </a:lnTo>
                    <a:lnTo>
                      <a:pt x="129919" y="168098"/>
                    </a:lnTo>
                    <a:lnTo>
                      <a:pt x="129919" y="168171"/>
                    </a:lnTo>
                    <a:lnTo>
                      <a:pt x="129919" y="173552"/>
                    </a:lnTo>
                    <a:lnTo>
                      <a:pt x="119156" y="173552"/>
                    </a:lnTo>
                    <a:lnTo>
                      <a:pt x="119156" y="168171"/>
                    </a:lnTo>
                    <a:lnTo>
                      <a:pt x="119156" y="168098"/>
                    </a:lnTo>
                    <a:lnTo>
                      <a:pt x="119156" y="168025"/>
                    </a:lnTo>
                    <a:lnTo>
                      <a:pt x="119156" y="162717"/>
                    </a:lnTo>
                    <a:close/>
                    <a:moveTo>
                      <a:pt x="140828" y="162717"/>
                    </a:moveTo>
                    <a:lnTo>
                      <a:pt x="140828" y="168025"/>
                    </a:lnTo>
                    <a:lnTo>
                      <a:pt x="140828" y="168098"/>
                    </a:lnTo>
                    <a:lnTo>
                      <a:pt x="140828" y="168171"/>
                    </a:lnTo>
                    <a:lnTo>
                      <a:pt x="140828" y="173552"/>
                    </a:lnTo>
                    <a:lnTo>
                      <a:pt x="130065" y="173552"/>
                    </a:lnTo>
                    <a:lnTo>
                      <a:pt x="130065" y="168171"/>
                    </a:lnTo>
                    <a:lnTo>
                      <a:pt x="130065" y="168098"/>
                    </a:lnTo>
                    <a:lnTo>
                      <a:pt x="130065" y="168025"/>
                    </a:lnTo>
                    <a:lnTo>
                      <a:pt x="130065" y="162717"/>
                    </a:lnTo>
                    <a:close/>
                    <a:moveTo>
                      <a:pt x="20836" y="173625"/>
                    </a:moveTo>
                    <a:lnTo>
                      <a:pt x="20836" y="184461"/>
                    </a:lnTo>
                    <a:lnTo>
                      <a:pt x="10073" y="184461"/>
                    </a:lnTo>
                    <a:lnTo>
                      <a:pt x="10073" y="173625"/>
                    </a:lnTo>
                    <a:close/>
                    <a:moveTo>
                      <a:pt x="31744" y="173625"/>
                    </a:moveTo>
                    <a:lnTo>
                      <a:pt x="31744" y="184461"/>
                    </a:lnTo>
                    <a:lnTo>
                      <a:pt x="20981" y="184461"/>
                    </a:lnTo>
                    <a:lnTo>
                      <a:pt x="20981" y="173625"/>
                    </a:lnTo>
                    <a:close/>
                    <a:moveTo>
                      <a:pt x="42652" y="173625"/>
                    </a:moveTo>
                    <a:lnTo>
                      <a:pt x="42652" y="184461"/>
                    </a:lnTo>
                    <a:lnTo>
                      <a:pt x="31890" y="184461"/>
                    </a:lnTo>
                    <a:lnTo>
                      <a:pt x="31890" y="173625"/>
                    </a:lnTo>
                    <a:close/>
                    <a:moveTo>
                      <a:pt x="53561" y="173625"/>
                    </a:moveTo>
                    <a:lnTo>
                      <a:pt x="53561" y="184461"/>
                    </a:lnTo>
                    <a:lnTo>
                      <a:pt x="42798" y="184461"/>
                    </a:lnTo>
                    <a:lnTo>
                      <a:pt x="42798" y="173625"/>
                    </a:lnTo>
                    <a:close/>
                    <a:moveTo>
                      <a:pt x="64469" y="173625"/>
                    </a:moveTo>
                    <a:lnTo>
                      <a:pt x="64469" y="184461"/>
                    </a:lnTo>
                    <a:lnTo>
                      <a:pt x="53706" y="184461"/>
                    </a:lnTo>
                    <a:lnTo>
                      <a:pt x="53706" y="173625"/>
                    </a:lnTo>
                    <a:close/>
                    <a:moveTo>
                      <a:pt x="75378" y="173625"/>
                    </a:moveTo>
                    <a:lnTo>
                      <a:pt x="75378" y="184461"/>
                    </a:lnTo>
                    <a:lnTo>
                      <a:pt x="64615" y="184461"/>
                    </a:lnTo>
                    <a:lnTo>
                      <a:pt x="64615" y="173625"/>
                    </a:lnTo>
                    <a:close/>
                    <a:moveTo>
                      <a:pt x="86286" y="173625"/>
                    </a:moveTo>
                    <a:lnTo>
                      <a:pt x="86286" y="184461"/>
                    </a:lnTo>
                    <a:lnTo>
                      <a:pt x="75523" y="184461"/>
                    </a:lnTo>
                    <a:lnTo>
                      <a:pt x="75523" y="173625"/>
                    </a:lnTo>
                    <a:close/>
                    <a:moveTo>
                      <a:pt x="97194" y="173625"/>
                    </a:moveTo>
                    <a:lnTo>
                      <a:pt x="97194" y="184461"/>
                    </a:lnTo>
                    <a:lnTo>
                      <a:pt x="86431" y="184461"/>
                    </a:lnTo>
                    <a:lnTo>
                      <a:pt x="86431" y="173625"/>
                    </a:lnTo>
                    <a:close/>
                    <a:moveTo>
                      <a:pt x="108103" y="173625"/>
                    </a:moveTo>
                    <a:lnTo>
                      <a:pt x="108103" y="184461"/>
                    </a:lnTo>
                    <a:lnTo>
                      <a:pt x="97340" y="184461"/>
                    </a:lnTo>
                    <a:lnTo>
                      <a:pt x="97340" y="173625"/>
                    </a:lnTo>
                    <a:close/>
                    <a:moveTo>
                      <a:pt x="119011" y="173625"/>
                    </a:moveTo>
                    <a:lnTo>
                      <a:pt x="119011" y="184461"/>
                    </a:lnTo>
                    <a:lnTo>
                      <a:pt x="108248" y="184461"/>
                    </a:lnTo>
                    <a:lnTo>
                      <a:pt x="108248" y="173625"/>
                    </a:lnTo>
                    <a:close/>
                    <a:moveTo>
                      <a:pt x="129919" y="173625"/>
                    </a:moveTo>
                    <a:lnTo>
                      <a:pt x="129919" y="184461"/>
                    </a:lnTo>
                    <a:lnTo>
                      <a:pt x="119156" y="184461"/>
                    </a:lnTo>
                    <a:lnTo>
                      <a:pt x="119156" y="173625"/>
                    </a:lnTo>
                    <a:close/>
                    <a:moveTo>
                      <a:pt x="140828" y="173625"/>
                    </a:moveTo>
                    <a:lnTo>
                      <a:pt x="140828" y="184461"/>
                    </a:lnTo>
                    <a:lnTo>
                      <a:pt x="130065" y="184461"/>
                    </a:lnTo>
                    <a:lnTo>
                      <a:pt x="130065" y="173625"/>
                    </a:lnTo>
                    <a:close/>
                    <a:moveTo>
                      <a:pt x="20836" y="184533"/>
                    </a:moveTo>
                    <a:lnTo>
                      <a:pt x="20836" y="189842"/>
                    </a:lnTo>
                    <a:lnTo>
                      <a:pt x="20836" y="189915"/>
                    </a:lnTo>
                    <a:lnTo>
                      <a:pt x="20836" y="189988"/>
                    </a:lnTo>
                    <a:lnTo>
                      <a:pt x="20836" y="195369"/>
                    </a:lnTo>
                    <a:lnTo>
                      <a:pt x="10073" y="195369"/>
                    </a:lnTo>
                    <a:lnTo>
                      <a:pt x="10073" y="189988"/>
                    </a:lnTo>
                    <a:lnTo>
                      <a:pt x="10073" y="189915"/>
                    </a:lnTo>
                    <a:lnTo>
                      <a:pt x="10073" y="189842"/>
                    </a:lnTo>
                    <a:lnTo>
                      <a:pt x="10073" y="184533"/>
                    </a:lnTo>
                    <a:close/>
                    <a:moveTo>
                      <a:pt x="31744" y="184533"/>
                    </a:moveTo>
                    <a:lnTo>
                      <a:pt x="31744" y="189842"/>
                    </a:lnTo>
                    <a:lnTo>
                      <a:pt x="31744" y="189915"/>
                    </a:lnTo>
                    <a:lnTo>
                      <a:pt x="31744" y="189988"/>
                    </a:lnTo>
                    <a:lnTo>
                      <a:pt x="31744" y="195369"/>
                    </a:lnTo>
                    <a:lnTo>
                      <a:pt x="20981" y="195369"/>
                    </a:lnTo>
                    <a:lnTo>
                      <a:pt x="20981" y="189988"/>
                    </a:lnTo>
                    <a:lnTo>
                      <a:pt x="20981" y="189915"/>
                    </a:lnTo>
                    <a:lnTo>
                      <a:pt x="20981" y="189842"/>
                    </a:lnTo>
                    <a:lnTo>
                      <a:pt x="20981" y="184533"/>
                    </a:lnTo>
                    <a:close/>
                    <a:moveTo>
                      <a:pt x="42652" y="184533"/>
                    </a:moveTo>
                    <a:lnTo>
                      <a:pt x="42652" y="189842"/>
                    </a:lnTo>
                    <a:lnTo>
                      <a:pt x="42652" y="189915"/>
                    </a:lnTo>
                    <a:lnTo>
                      <a:pt x="42652" y="189988"/>
                    </a:lnTo>
                    <a:lnTo>
                      <a:pt x="42652" y="195369"/>
                    </a:lnTo>
                    <a:lnTo>
                      <a:pt x="31890" y="195369"/>
                    </a:lnTo>
                    <a:lnTo>
                      <a:pt x="31890" y="189988"/>
                    </a:lnTo>
                    <a:lnTo>
                      <a:pt x="31890" y="189915"/>
                    </a:lnTo>
                    <a:lnTo>
                      <a:pt x="31890" y="189842"/>
                    </a:lnTo>
                    <a:lnTo>
                      <a:pt x="31890" y="184533"/>
                    </a:lnTo>
                    <a:close/>
                    <a:moveTo>
                      <a:pt x="53561" y="184533"/>
                    </a:moveTo>
                    <a:lnTo>
                      <a:pt x="53561" y="189842"/>
                    </a:lnTo>
                    <a:lnTo>
                      <a:pt x="53561" y="189915"/>
                    </a:lnTo>
                    <a:lnTo>
                      <a:pt x="53561" y="189988"/>
                    </a:lnTo>
                    <a:lnTo>
                      <a:pt x="53561" y="195369"/>
                    </a:lnTo>
                    <a:lnTo>
                      <a:pt x="42798" y="195369"/>
                    </a:lnTo>
                    <a:lnTo>
                      <a:pt x="42798" y="189988"/>
                    </a:lnTo>
                    <a:lnTo>
                      <a:pt x="42798" y="189915"/>
                    </a:lnTo>
                    <a:lnTo>
                      <a:pt x="42798" y="189842"/>
                    </a:lnTo>
                    <a:lnTo>
                      <a:pt x="42798" y="184533"/>
                    </a:lnTo>
                    <a:close/>
                    <a:moveTo>
                      <a:pt x="64469" y="184533"/>
                    </a:moveTo>
                    <a:lnTo>
                      <a:pt x="64469" y="189842"/>
                    </a:lnTo>
                    <a:lnTo>
                      <a:pt x="64469" y="189915"/>
                    </a:lnTo>
                    <a:lnTo>
                      <a:pt x="64469" y="189988"/>
                    </a:lnTo>
                    <a:lnTo>
                      <a:pt x="64469" y="195369"/>
                    </a:lnTo>
                    <a:lnTo>
                      <a:pt x="53706" y="195369"/>
                    </a:lnTo>
                    <a:lnTo>
                      <a:pt x="53706" y="189988"/>
                    </a:lnTo>
                    <a:lnTo>
                      <a:pt x="53706" y="189915"/>
                    </a:lnTo>
                    <a:lnTo>
                      <a:pt x="53706" y="189842"/>
                    </a:lnTo>
                    <a:lnTo>
                      <a:pt x="53706" y="184533"/>
                    </a:lnTo>
                    <a:close/>
                    <a:moveTo>
                      <a:pt x="75378" y="184533"/>
                    </a:moveTo>
                    <a:lnTo>
                      <a:pt x="75378" y="189842"/>
                    </a:lnTo>
                    <a:lnTo>
                      <a:pt x="75378" y="189915"/>
                    </a:lnTo>
                    <a:lnTo>
                      <a:pt x="75378" y="189988"/>
                    </a:lnTo>
                    <a:lnTo>
                      <a:pt x="75378" y="195369"/>
                    </a:lnTo>
                    <a:lnTo>
                      <a:pt x="64615" y="195369"/>
                    </a:lnTo>
                    <a:lnTo>
                      <a:pt x="64615" y="189988"/>
                    </a:lnTo>
                    <a:lnTo>
                      <a:pt x="64615" y="189915"/>
                    </a:lnTo>
                    <a:lnTo>
                      <a:pt x="64615" y="189842"/>
                    </a:lnTo>
                    <a:lnTo>
                      <a:pt x="64615" y="184533"/>
                    </a:lnTo>
                    <a:close/>
                    <a:moveTo>
                      <a:pt x="86286" y="184533"/>
                    </a:moveTo>
                    <a:lnTo>
                      <a:pt x="86286" y="189842"/>
                    </a:lnTo>
                    <a:lnTo>
                      <a:pt x="86286" y="189915"/>
                    </a:lnTo>
                    <a:lnTo>
                      <a:pt x="86286" y="189988"/>
                    </a:lnTo>
                    <a:lnTo>
                      <a:pt x="86286" y="195369"/>
                    </a:lnTo>
                    <a:lnTo>
                      <a:pt x="75523" y="195369"/>
                    </a:lnTo>
                    <a:lnTo>
                      <a:pt x="75523" y="189988"/>
                    </a:lnTo>
                    <a:lnTo>
                      <a:pt x="75523" y="189915"/>
                    </a:lnTo>
                    <a:lnTo>
                      <a:pt x="75523" y="189842"/>
                    </a:lnTo>
                    <a:lnTo>
                      <a:pt x="75523" y="184533"/>
                    </a:lnTo>
                    <a:close/>
                    <a:moveTo>
                      <a:pt x="97194" y="184533"/>
                    </a:moveTo>
                    <a:lnTo>
                      <a:pt x="97194" y="189842"/>
                    </a:lnTo>
                    <a:lnTo>
                      <a:pt x="97194" y="189915"/>
                    </a:lnTo>
                    <a:lnTo>
                      <a:pt x="97194" y="189988"/>
                    </a:lnTo>
                    <a:lnTo>
                      <a:pt x="97194" y="195369"/>
                    </a:lnTo>
                    <a:lnTo>
                      <a:pt x="86431" y="195369"/>
                    </a:lnTo>
                    <a:lnTo>
                      <a:pt x="86431" y="189988"/>
                    </a:lnTo>
                    <a:lnTo>
                      <a:pt x="86431" y="189915"/>
                    </a:lnTo>
                    <a:lnTo>
                      <a:pt x="86431" y="189842"/>
                    </a:lnTo>
                    <a:lnTo>
                      <a:pt x="86431" y="184533"/>
                    </a:lnTo>
                    <a:close/>
                    <a:moveTo>
                      <a:pt x="108103" y="184533"/>
                    </a:moveTo>
                    <a:lnTo>
                      <a:pt x="108103" y="189842"/>
                    </a:lnTo>
                    <a:lnTo>
                      <a:pt x="108103" y="189915"/>
                    </a:lnTo>
                    <a:lnTo>
                      <a:pt x="108103" y="189988"/>
                    </a:lnTo>
                    <a:lnTo>
                      <a:pt x="108103" y="195369"/>
                    </a:lnTo>
                    <a:lnTo>
                      <a:pt x="97340" y="195369"/>
                    </a:lnTo>
                    <a:lnTo>
                      <a:pt x="97340" y="189988"/>
                    </a:lnTo>
                    <a:lnTo>
                      <a:pt x="97340" y="189915"/>
                    </a:lnTo>
                    <a:lnTo>
                      <a:pt x="97340" y="189842"/>
                    </a:lnTo>
                    <a:lnTo>
                      <a:pt x="97340" y="184533"/>
                    </a:lnTo>
                    <a:close/>
                    <a:moveTo>
                      <a:pt x="119011" y="184533"/>
                    </a:moveTo>
                    <a:lnTo>
                      <a:pt x="119011" y="189842"/>
                    </a:lnTo>
                    <a:lnTo>
                      <a:pt x="119011" y="189915"/>
                    </a:lnTo>
                    <a:lnTo>
                      <a:pt x="119011" y="189988"/>
                    </a:lnTo>
                    <a:lnTo>
                      <a:pt x="119011" y="195369"/>
                    </a:lnTo>
                    <a:lnTo>
                      <a:pt x="108248" y="195369"/>
                    </a:lnTo>
                    <a:lnTo>
                      <a:pt x="108248" y="189988"/>
                    </a:lnTo>
                    <a:lnTo>
                      <a:pt x="108248" y="189915"/>
                    </a:lnTo>
                    <a:lnTo>
                      <a:pt x="108248" y="189842"/>
                    </a:lnTo>
                    <a:lnTo>
                      <a:pt x="108248" y="184533"/>
                    </a:lnTo>
                    <a:close/>
                    <a:moveTo>
                      <a:pt x="129919" y="184533"/>
                    </a:moveTo>
                    <a:lnTo>
                      <a:pt x="129919" y="189842"/>
                    </a:lnTo>
                    <a:lnTo>
                      <a:pt x="129919" y="189915"/>
                    </a:lnTo>
                    <a:lnTo>
                      <a:pt x="129919" y="189988"/>
                    </a:lnTo>
                    <a:lnTo>
                      <a:pt x="129919" y="195369"/>
                    </a:lnTo>
                    <a:lnTo>
                      <a:pt x="119156" y="195369"/>
                    </a:lnTo>
                    <a:lnTo>
                      <a:pt x="119156" y="189988"/>
                    </a:lnTo>
                    <a:lnTo>
                      <a:pt x="119156" y="189915"/>
                    </a:lnTo>
                    <a:lnTo>
                      <a:pt x="119156" y="189842"/>
                    </a:lnTo>
                    <a:lnTo>
                      <a:pt x="119156" y="184533"/>
                    </a:lnTo>
                    <a:close/>
                    <a:moveTo>
                      <a:pt x="140828" y="184533"/>
                    </a:moveTo>
                    <a:lnTo>
                      <a:pt x="140828" y="189842"/>
                    </a:lnTo>
                    <a:lnTo>
                      <a:pt x="140828" y="189915"/>
                    </a:lnTo>
                    <a:lnTo>
                      <a:pt x="140828" y="189988"/>
                    </a:lnTo>
                    <a:lnTo>
                      <a:pt x="140828" y="195369"/>
                    </a:lnTo>
                    <a:lnTo>
                      <a:pt x="130065" y="195369"/>
                    </a:lnTo>
                    <a:lnTo>
                      <a:pt x="130065" y="189988"/>
                    </a:lnTo>
                    <a:lnTo>
                      <a:pt x="130065" y="189915"/>
                    </a:lnTo>
                    <a:lnTo>
                      <a:pt x="130065" y="189842"/>
                    </a:lnTo>
                    <a:lnTo>
                      <a:pt x="130065" y="184533"/>
                    </a:lnTo>
                    <a:close/>
                    <a:moveTo>
                      <a:pt x="20836" y="195442"/>
                    </a:moveTo>
                    <a:lnTo>
                      <a:pt x="20836" y="206277"/>
                    </a:lnTo>
                    <a:lnTo>
                      <a:pt x="10073" y="206277"/>
                    </a:lnTo>
                    <a:lnTo>
                      <a:pt x="10073" y="195442"/>
                    </a:lnTo>
                    <a:close/>
                    <a:moveTo>
                      <a:pt x="31744" y="195442"/>
                    </a:moveTo>
                    <a:lnTo>
                      <a:pt x="31744" y="206277"/>
                    </a:lnTo>
                    <a:lnTo>
                      <a:pt x="20981" y="206277"/>
                    </a:lnTo>
                    <a:lnTo>
                      <a:pt x="20981" y="195442"/>
                    </a:lnTo>
                    <a:close/>
                    <a:moveTo>
                      <a:pt x="42652" y="195442"/>
                    </a:moveTo>
                    <a:lnTo>
                      <a:pt x="42652" y="206277"/>
                    </a:lnTo>
                    <a:lnTo>
                      <a:pt x="31890" y="206277"/>
                    </a:lnTo>
                    <a:lnTo>
                      <a:pt x="31890" y="195442"/>
                    </a:lnTo>
                    <a:close/>
                    <a:moveTo>
                      <a:pt x="53561" y="195442"/>
                    </a:moveTo>
                    <a:lnTo>
                      <a:pt x="53561" y="206277"/>
                    </a:lnTo>
                    <a:lnTo>
                      <a:pt x="42798" y="206277"/>
                    </a:lnTo>
                    <a:lnTo>
                      <a:pt x="42798" y="195442"/>
                    </a:lnTo>
                    <a:close/>
                    <a:moveTo>
                      <a:pt x="64469" y="195442"/>
                    </a:moveTo>
                    <a:lnTo>
                      <a:pt x="64469" y="206277"/>
                    </a:lnTo>
                    <a:lnTo>
                      <a:pt x="53706" y="206277"/>
                    </a:lnTo>
                    <a:lnTo>
                      <a:pt x="53706" y="195442"/>
                    </a:lnTo>
                    <a:close/>
                    <a:moveTo>
                      <a:pt x="75378" y="195442"/>
                    </a:moveTo>
                    <a:lnTo>
                      <a:pt x="75378" y="206277"/>
                    </a:lnTo>
                    <a:lnTo>
                      <a:pt x="64615" y="206277"/>
                    </a:lnTo>
                    <a:lnTo>
                      <a:pt x="64615" y="195442"/>
                    </a:lnTo>
                    <a:close/>
                    <a:moveTo>
                      <a:pt x="86286" y="195442"/>
                    </a:moveTo>
                    <a:lnTo>
                      <a:pt x="86286" y="206277"/>
                    </a:lnTo>
                    <a:lnTo>
                      <a:pt x="75523" y="206277"/>
                    </a:lnTo>
                    <a:lnTo>
                      <a:pt x="75523" y="195442"/>
                    </a:lnTo>
                    <a:close/>
                    <a:moveTo>
                      <a:pt x="97194" y="195442"/>
                    </a:moveTo>
                    <a:lnTo>
                      <a:pt x="97194" y="206277"/>
                    </a:lnTo>
                    <a:lnTo>
                      <a:pt x="86431" y="206277"/>
                    </a:lnTo>
                    <a:lnTo>
                      <a:pt x="86431" y="195442"/>
                    </a:lnTo>
                    <a:close/>
                    <a:moveTo>
                      <a:pt x="108103" y="195442"/>
                    </a:moveTo>
                    <a:lnTo>
                      <a:pt x="108103" y="206277"/>
                    </a:lnTo>
                    <a:lnTo>
                      <a:pt x="97340" y="206277"/>
                    </a:lnTo>
                    <a:lnTo>
                      <a:pt x="97340" y="195442"/>
                    </a:lnTo>
                    <a:close/>
                    <a:moveTo>
                      <a:pt x="119011" y="195442"/>
                    </a:moveTo>
                    <a:lnTo>
                      <a:pt x="119011" y="206277"/>
                    </a:lnTo>
                    <a:lnTo>
                      <a:pt x="108248" y="206277"/>
                    </a:lnTo>
                    <a:lnTo>
                      <a:pt x="108248" y="195442"/>
                    </a:lnTo>
                    <a:close/>
                    <a:moveTo>
                      <a:pt x="129919" y="195442"/>
                    </a:moveTo>
                    <a:lnTo>
                      <a:pt x="129919" y="206277"/>
                    </a:lnTo>
                    <a:lnTo>
                      <a:pt x="119156" y="206277"/>
                    </a:lnTo>
                    <a:lnTo>
                      <a:pt x="119156" y="195442"/>
                    </a:lnTo>
                    <a:close/>
                    <a:moveTo>
                      <a:pt x="140828" y="195442"/>
                    </a:moveTo>
                    <a:lnTo>
                      <a:pt x="140828" y="206277"/>
                    </a:lnTo>
                    <a:lnTo>
                      <a:pt x="130065" y="206277"/>
                    </a:lnTo>
                    <a:lnTo>
                      <a:pt x="130065" y="195442"/>
                    </a:lnTo>
                    <a:close/>
                    <a:moveTo>
                      <a:pt x="9927" y="0"/>
                    </a:moveTo>
                    <a:lnTo>
                      <a:pt x="9927" y="9927"/>
                    </a:lnTo>
                    <a:lnTo>
                      <a:pt x="1" y="9927"/>
                    </a:lnTo>
                    <a:lnTo>
                      <a:pt x="1" y="9999"/>
                    </a:lnTo>
                    <a:lnTo>
                      <a:pt x="9927" y="9999"/>
                    </a:lnTo>
                    <a:lnTo>
                      <a:pt x="9927" y="15308"/>
                    </a:lnTo>
                    <a:lnTo>
                      <a:pt x="9927" y="15381"/>
                    </a:lnTo>
                    <a:lnTo>
                      <a:pt x="9927" y="15454"/>
                    </a:lnTo>
                    <a:lnTo>
                      <a:pt x="9927" y="20835"/>
                    </a:lnTo>
                    <a:lnTo>
                      <a:pt x="1" y="20835"/>
                    </a:lnTo>
                    <a:lnTo>
                      <a:pt x="1" y="20908"/>
                    </a:lnTo>
                    <a:lnTo>
                      <a:pt x="9927" y="20908"/>
                    </a:lnTo>
                    <a:lnTo>
                      <a:pt x="9927" y="31743"/>
                    </a:lnTo>
                    <a:lnTo>
                      <a:pt x="1" y="31743"/>
                    </a:lnTo>
                    <a:lnTo>
                      <a:pt x="1" y="31816"/>
                    </a:lnTo>
                    <a:lnTo>
                      <a:pt x="9927" y="31816"/>
                    </a:lnTo>
                    <a:lnTo>
                      <a:pt x="9927" y="37125"/>
                    </a:lnTo>
                    <a:lnTo>
                      <a:pt x="9927" y="37198"/>
                    </a:lnTo>
                    <a:lnTo>
                      <a:pt x="9927" y="37270"/>
                    </a:lnTo>
                    <a:lnTo>
                      <a:pt x="9927" y="42652"/>
                    </a:lnTo>
                    <a:lnTo>
                      <a:pt x="1" y="42652"/>
                    </a:lnTo>
                    <a:lnTo>
                      <a:pt x="1" y="42724"/>
                    </a:lnTo>
                    <a:lnTo>
                      <a:pt x="9927" y="42724"/>
                    </a:lnTo>
                    <a:lnTo>
                      <a:pt x="9927" y="53560"/>
                    </a:lnTo>
                    <a:lnTo>
                      <a:pt x="1" y="53560"/>
                    </a:lnTo>
                    <a:lnTo>
                      <a:pt x="1" y="53633"/>
                    </a:lnTo>
                    <a:lnTo>
                      <a:pt x="9927" y="53633"/>
                    </a:lnTo>
                    <a:lnTo>
                      <a:pt x="9927" y="58942"/>
                    </a:lnTo>
                    <a:lnTo>
                      <a:pt x="9927" y="59014"/>
                    </a:lnTo>
                    <a:lnTo>
                      <a:pt x="9927" y="59087"/>
                    </a:lnTo>
                    <a:lnTo>
                      <a:pt x="9927" y="64469"/>
                    </a:lnTo>
                    <a:lnTo>
                      <a:pt x="1" y="64469"/>
                    </a:lnTo>
                    <a:lnTo>
                      <a:pt x="1" y="64541"/>
                    </a:lnTo>
                    <a:lnTo>
                      <a:pt x="9927" y="64541"/>
                    </a:lnTo>
                    <a:lnTo>
                      <a:pt x="9927" y="75377"/>
                    </a:lnTo>
                    <a:lnTo>
                      <a:pt x="1" y="75377"/>
                    </a:lnTo>
                    <a:lnTo>
                      <a:pt x="1" y="75450"/>
                    </a:lnTo>
                    <a:lnTo>
                      <a:pt x="9927" y="75450"/>
                    </a:lnTo>
                    <a:lnTo>
                      <a:pt x="9927" y="80758"/>
                    </a:lnTo>
                    <a:lnTo>
                      <a:pt x="9927" y="80831"/>
                    </a:lnTo>
                    <a:lnTo>
                      <a:pt x="9927" y="80904"/>
                    </a:lnTo>
                    <a:lnTo>
                      <a:pt x="9927" y="86285"/>
                    </a:lnTo>
                    <a:lnTo>
                      <a:pt x="1" y="86285"/>
                    </a:lnTo>
                    <a:lnTo>
                      <a:pt x="1" y="86358"/>
                    </a:lnTo>
                    <a:lnTo>
                      <a:pt x="9927" y="86358"/>
                    </a:lnTo>
                    <a:lnTo>
                      <a:pt x="9927" y="97194"/>
                    </a:lnTo>
                    <a:lnTo>
                      <a:pt x="1" y="97194"/>
                    </a:lnTo>
                    <a:lnTo>
                      <a:pt x="1" y="97266"/>
                    </a:lnTo>
                    <a:lnTo>
                      <a:pt x="9927" y="97266"/>
                    </a:lnTo>
                    <a:lnTo>
                      <a:pt x="9927" y="102575"/>
                    </a:lnTo>
                    <a:lnTo>
                      <a:pt x="9927" y="102648"/>
                    </a:lnTo>
                    <a:lnTo>
                      <a:pt x="9927" y="102721"/>
                    </a:lnTo>
                    <a:lnTo>
                      <a:pt x="9927" y="108102"/>
                    </a:lnTo>
                    <a:lnTo>
                      <a:pt x="1" y="108102"/>
                    </a:lnTo>
                    <a:lnTo>
                      <a:pt x="1" y="108175"/>
                    </a:lnTo>
                    <a:lnTo>
                      <a:pt x="9927" y="108175"/>
                    </a:lnTo>
                    <a:lnTo>
                      <a:pt x="9927" y="119010"/>
                    </a:lnTo>
                    <a:lnTo>
                      <a:pt x="1" y="119010"/>
                    </a:lnTo>
                    <a:lnTo>
                      <a:pt x="1" y="119083"/>
                    </a:lnTo>
                    <a:lnTo>
                      <a:pt x="9927" y="119083"/>
                    </a:lnTo>
                    <a:lnTo>
                      <a:pt x="9927" y="124392"/>
                    </a:lnTo>
                    <a:lnTo>
                      <a:pt x="9927" y="124465"/>
                    </a:lnTo>
                    <a:lnTo>
                      <a:pt x="9927" y="124537"/>
                    </a:lnTo>
                    <a:lnTo>
                      <a:pt x="9927" y="129919"/>
                    </a:lnTo>
                    <a:lnTo>
                      <a:pt x="1" y="129919"/>
                    </a:lnTo>
                    <a:lnTo>
                      <a:pt x="1" y="129992"/>
                    </a:lnTo>
                    <a:lnTo>
                      <a:pt x="9927" y="129992"/>
                    </a:lnTo>
                    <a:lnTo>
                      <a:pt x="9927" y="140827"/>
                    </a:lnTo>
                    <a:lnTo>
                      <a:pt x="1" y="140827"/>
                    </a:lnTo>
                    <a:lnTo>
                      <a:pt x="1" y="140900"/>
                    </a:lnTo>
                    <a:lnTo>
                      <a:pt x="9927" y="140900"/>
                    </a:lnTo>
                    <a:lnTo>
                      <a:pt x="9927" y="146209"/>
                    </a:lnTo>
                    <a:lnTo>
                      <a:pt x="9927" y="146281"/>
                    </a:lnTo>
                    <a:lnTo>
                      <a:pt x="9927" y="146354"/>
                    </a:lnTo>
                    <a:lnTo>
                      <a:pt x="9927" y="151736"/>
                    </a:lnTo>
                    <a:lnTo>
                      <a:pt x="1" y="151736"/>
                    </a:lnTo>
                    <a:lnTo>
                      <a:pt x="1" y="151808"/>
                    </a:lnTo>
                    <a:lnTo>
                      <a:pt x="9927" y="151808"/>
                    </a:lnTo>
                    <a:lnTo>
                      <a:pt x="9927" y="162644"/>
                    </a:lnTo>
                    <a:lnTo>
                      <a:pt x="1" y="162644"/>
                    </a:lnTo>
                    <a:lnTo>
                      <a:pt x="1" y="162717"/>
                    </a:lnTo>
                    <a:lnTo>
                      <a:pt x="9927" y="162717"/>
                    </a:lnTo>
                    <a:lnTo>
                      <a:pt x="9927" y="168025"/>
                    </a:lnTo>
                    <a:lnTo>
                      <a:pt x="9927" y="168098"/>
                    </a:lnTo>
                    <a:lnTo>
                      <a:pt x="9927" y="168171"/>
                    </a:lnTo>
                    <a:lnTo>
                      <a:pt x="9927" y="173552"/>
                    </a:lnTo>
                    <a:lnTo>
                      <a:pt x="1" y="173552"/>
                    </a:lnTo>
                    <a:lnTo>
                      <a:pt x="1" y="173625"/>
                    </a:lnTo>
                    <a:lnTo>
                      <a:pt x="9927" y="173625"/>
                    </a:lnTo>
                    <a:lnTo>
                      <a:pt x="9927" y="184461"/>
                    </a:lnTo>
                    <a:lnTo>
                      <a:pt x="1" y="184461"/>
                    </a:lnTo>
                    <a:lnTo>
                      <a:pt x="1" y="184533"/>
                    </a:lnTo>
                    <a:lnTo>
                      <a:pt x="9927" y="184533"/>
                    </a:lnTo>
                    <a:lnTo>
                      <a:pt x="9927" y="189842"/>
                    </a:lnTo>
                    <a:lnTo>
                      <a:pt x="9927" y="189915"/>
                    </a:lnTo>
                    <a:lnTo>
                      <a:pt x="9927" y="189988"/>
                    </a:lnTo>
                    <a:lnTo>
                      <a:pt x="9927" y="195369"/>
                    </a:lnTo>
                    <a:lnTo>
                      <a:pt x="1" y="195369"/>
                    </a:lnTo>
                    <a:lnTo>
                      <a:pt x="1" y="195442"/>
                    </a:lnTo>
                    <a:lnTo>
                      <a:pt x="9927" y="195442"/>
                    </a:lnTo>
                    <a:lnTo>
                      <a:pt x="9927" y="206277"/>
                    </a:lnTo>
                    <a:lnTo>
                      <a:pt x="1" y="206277"/>
                    </a:lnTo>
                    <a:lnTo>
                      <a:pt x="1" y="206350"/>
                    </a:lnTo>
                    <a:lnTo>
                      <a:pt x="9927" y="206350"/>
                    </a:lnTo>
                    <a:lnTo>
                      <a:pt x="9927" y="209532"/>
                    </a:lnTo>
                    <a:lnTo>
                      <a:pt x="10073" y="209532"/>
                    </a:lnTo>
                    <a:lnTo>
                      <a:pt x="10073" y="206350"/>
                    </a:lnTo>
                    <a:lnTo>
                      <a:pt x="20836" y="206350"/>
                    </a:lnTo>
                    <a:lnTo>
                      <a:pt x="20836" y="209532"/>
                    </a:lnTo>
                    <a:lnTo>
                      <a:pt x="20981" y="209532"/>
                    </a:lnTo>
                    <a:lnTo>
                      <a:pt x="20981" y="206350"/>
                    </a:lnTo>
                    <a:lnTo>
                      <a:pt x="31744" y="206350"/>
                    </a:lnTo>
                    <a:lnTo>
                      <a:pt x="31744" y="209532"/>
                    </a:lnTo>
                    <a:lnTo>
                      <a:pt x="31890" y="209532"/>
                    </a:lnTo>
                    <a:lnTo>
                      <a:pt x="31890" y="206350"/>
                    </a:lnTo>
                    <a:lnTo>
                      <a:pt x="42652" y="206350"/>
                    </a:lnTo>
                    <a:lnTo>
                      <a:pt x="42652" y="209532"/>
                    </a:lnTo>
                    <a:lnTo>
                      <a:pt x="42798" y="209532"/>
                    </a:lnTo>
                    <a:lnTo>
                      <a:pt x="42798" y="206350"/>
                    </a:lnTo>
                    <a:lnTo>
                      <a:pt x="53561" y="206350"/>
                    </a:lnTo>
                    <a:lnTo>
                      <a:pt x="53561" y="209532"/>
                    </a:lnTo>
                    <a:lnTo>
                      <a:pt x="53706" y="209532"/>
                    </a:lnTo>
                    <a:lnTo>
                      <a:pt x="53706" y="206350"/>
                    </a:lnTo>
                    <a:lnTo>
                      <a:pt x="64469" y="206350"/>
                    </a:lnTo>
                    <a:lnTo>
                      <a:pt x="64469" y="209532"/>
                    </a:lnTo>
                    <a:lnTo>
                      <a:pt x="64615" y="209532"/>
                    </a:lnTo>
                    <a:lnTo>
                      <a:pt x="64615" y="206350"/>
                    </a:lnTo>
                    <a:lnTo>
                      <a:pt x="75378" y="206350"/>
                    </a:lnTo>
                    <a:lnTo>
                      <a:pt x="75378" y="209532"/>
                    </a:lnTo>
                    <a:lnTo>
                      <a:pt x="75523" y="209532"/>
                    </a:lnTo>
                    <a:lnTo>
                      <a:pt x="75523" y="206350"/>
                    </a:lnTo>
                    <a:lnTo>
                      <a:pt x="86286" y="206350"/>
                    </a:lnTo>
                    <a:lnTo>
                      <a:pt x="86286" y="209532"/>
                    </a:lnTo>
                    <a:lnTo>
                      <a:pt x="86431" y="209532"/>
                    </a:lnTo>
                    <a:lnTo>
                      <a:pt x="86431" y="206350"/>
                    </a:lnTo>
                    <a:lnTo>
                      <a:pt x="97194" y="206350"/>
                    </a:lnTo>
                    <a:lnTo>
                      <a:pt x="97194" y="209532"/>
                    </a:lnTo>
                    <a:lnTo>
                      <a:pt x="97340" y="209532"/>
                    </a:lnTo>
                    <a:lnTo>
                      <a:pt x="97340" y="206350"/>
                    </a:lnTo>
                    <a:lnTo>
                      <a:pt x="108103" y="206350"/>
                    </a:lnTo>
                    <a:lnTo>
                      <a:pt x="108103" y="209532"/>
                    </a:lnTo>
                    <a:lnTo>
                      <a:pt x="108248" y="209532"/>
                    </a:lnTo>
                    <a:lnTo>
                      <a:pt x="108248" y="206350"/>
                    </a:lnTo>
                    <a:lnTo>
                      <a:pt x="119011" y="206350"/>
                    </a:lnTo>
                    <a:lnTo>
                      <a:pt x="119011" y="209532"/>
                    </a:lnTo>
                    <a:lnTo>
                      <a:pt x="119156" y="209532"/>
                    </a:lnTo>
                    <a:lnTo>
                      <a:pt x="119156" y="206350"/>
                    </a:lnTo>
                    <a:lnTo>
                      <a:pt x="129919" y="206350"/>
                    </a:lnTo>
                    <a:lnTo>
                      <a:pt x="129919" y="209532"/>
                    </a:lnTo>
                    <a:lnTo>
                      <a:pt x="130065" y="209532"/>
                    </a:lnTo>
                    <a:lnTo>
                      <a:pt x="130065" y="206350"/>
                    </a:lnTo>
                    <a:lnTo>
                      <a:pt x="140828" y="206350"/>
                    </a:lnTo>
                    <a:lnTo>
                      <a:pt x="140828" y="209532"/>
                    </a:lnTo>
                    <a:lnTo>
                      <a:pt x="140973" y="209532"/>
                    </a:lnTo>
                    <a:lnTo>
                      <a:pt x="140973" y="206350"/>
                    </a:lnTo>
                    <a:lnTo>
                      <a:pt x="148100" y="206350"/>
                    </a:lnTo>
                    <a:lnTo>
                      <a:pt x="148100" y="206277"/>
                    </a:lnTo>
                    <a:lnTo>
                      <a:pt x="140973" y="206277"/>
                    </a:lnTo>
                    <a:lnTo>
                      <a:pt x="140973" y="195442"/>
                    </a:lnTo>
                    <a:lnTo>
                      <a:pt x="148100" y="195442"/>
                    </a:lnTo>
                    <a:lnTo>
                      <a:pt x="148100" y="195369"/>
                    </a:lnTo>
                    <a:lnTo>
                      <a:pt x="140973" y="195369"/>
                    </a:lnTo>
                    <a:lnTo>
                      <a:pt x="140973" y="189988"/>
                    </a:lnTo>
                    <a:lnTo>
                      <a:pt x="140973" y="189915"/>
                    </a:lnTo>
                    <a:lnTo>
                      <a:pt x="140973" y="189842"/>
                    </a:lnTo>
                    <a:lnTo>
                      <a:pt x="140973" y="184533"/>
                    </a:lnTo>
                    <a:lnTo>
                      <a:pt x="148100" y="184533"/>
                    </a:lnTo>
                    <a:lnTo>
                      <a:pt x="148100" y="184461"/>
                    </a:lnTo>
                    <a:lnTo>
                      <a:pt x="140973" y="184461"/>
                    </a:lnTo>
                    <a:lnTo>
                      <a:pt x="140973" y="173625"/>
                    </a:lnTo>
                    <a:lnTo>
                      <a:pt x="148100" y="173625"/>
                    </a:lnTo>
                    <a:lnTo>
                      <a:pt x="148100" y="173552"/>
                    </a:lnTo>
                    <a:lnTo>
                      <a:pt x="140973" y="173552"/>
                    </a:lnTo>
                    <a:lnTo>
                      <a:pt x="140973" y="168171"/>
                    </a:lnTo>
                    <a:lnTo>
                      <a:pt x="140973" y="168098"/>
                    </a:lnTo>
                    <a:lnTo>
                      <a:pt x="140973" y="168025"/>
                    </a:lnTo>
                    <a:lnTo>
                      <a:pt x="140973" y="162717"/>
                    </a:lnTo>
                    <a:lnTo>
                      <a:pt x="148100" y="162717"/>
                    </a:lnTo>
                    <a:lnTo>
                      <a:pt x="148100" y="162644"/>
                    </a:lnTo>
                    <a:lnTo>
                      <a:pt x="140973" y="162644"/>
                    </a:lnTo>
                    <a:lnTo>
                      <a:pt x="140973" y="151808"/>
                    </a:lnTo>
                    <a:lnTo>
                      <a:pt x="148100" y="151808"/>
                    </a:lnTo>
                    <a:lnTo>
                      <a:pt x="148100" y="151736"/>
                    </a:lnTo>
                    <a:lnTo>
                      <a:pt x="140973" y="151736"/>
                    </a:lnTo>
                    <a:lnTo>
                      <a:pt x="140973" y="146354"/>
                    </a:lnTo>
                    <a:lnTo>
                      <a:pt x="140973" y="146281"/>
                    </a:lnTo>
                    <a:lnTo>
                      <a:pt x="140973" y="146209"/>
                    </a:lnTo>
                    <a:lnTo>
                      <a:pt x="140973" y="140900"/>
                    </a:lnTo>
                    <a:lnTo>
                      <a:pt x="148100" y="140900"/>
                    </a:lnTo>
                    <a:lnTo>
                      <a:pt x="148100" y="140827"/>
                    </a:lnTo>
                    <a:lnTo>
                      <a:pt x="140973" y="140827"/>
                    </a:lnTo>
                    <a:lnTo>
                      <a:pt x="140973" y="129992"/>
                    </a:lnTo>
                    <a:lnTo>
                      <a:pt x="148100" y="129992"/>
                    </a:lnTo>
                    <a:lnTo>
                      <a:pt x="148100" y="129919"/>
                    </a:lnTo>
                    <a:lnTo>
                      <a:pt x="140973" y="129919"/>
                    </a:lnTo>
                    <a:lnTo>
                      <a:pt x="140973" y="124537"/>
                    </a:lnTo>
                    <a:lnTo>
                      <a:pt x="140973" y="124465"/>
                    </a:lnTo>
                    <a:lnTo>
                      <a:pt x="140973" y="124392"/>
                    </a:lnTo>
                    <a:lnTo>
                      <a:pt x="140973" y="119083"/>
                    </a:lnTo>
                    <a:lnTo>
                      <a:pt x="148100" y="119083"/>
                    </a:lnTo>
                    <a:lnTo>
                      <a:pt x="148100" y="119010"/>
                    </a:lnTo>
                    <a:lnTo>
                      <a:pt x="140973" y="119010"/>
                    </a:lnTo>
                    <a:lnTo>
                      <a:pt x="140973" y="108175"/>
                    </a:lnTo>
                    <a:lnTo>
                      <a:pt x="148100" y="108175"/>
                    </a:lnTo>
                    <a:lnTo>
                      <a:pt x="148100" y="108102"/>
                    </a:lnTo>
                    <a:lnTo>
                      <a:pt x="140973" y="108102"/>
                    </a:lnTo>
                    <a:lnTo>
                      <a:pt x="140973" y="102721"/>
                    </a:lnTo>
                    <a:lnTo>
                      <a:pt x="140973" y="102648"/>
                    </a:lnTo>
                    <a:lnTo>
                      <a:pt x="140973" y="102575"/>
                    </a:lnTo>
                    <a:lnTo>
                      <a:pt x="140973" y="97266"/>
                    </a:lnTo>
                    <a:lnTo>
                      <a:pt x="148100" y="97266"/>
                    </a:lnTo>
                    <a:lnTo>
                      <a:pt x="148100" y="97194"/>
                    </a:lnTo>
                    <a:lnTo>
                      <a:pt x="140973" y="97194"/>
                    </a:lnTo>
                    <a:lnTo>
                      <a:pt x="140973" y="86358"/>
                    </a:lnTo>
                    <a:lnTo>
                      <a:pt x="148100" y="86358"/>
                    </a:lnTo>
                    <a:lnTo>
                      <a:pt x="148100" y="86285"/>
                    </a:lnTo>
                    <a:lnTo>
                      <a:pt x="140973" y="86285"/>
                    </a:lnTo>
                    <a:lnTo>
                      <a:pt x="140973" y="80904"/>
                    </a:lnTo>
                    <a:lnTo>
                      <a:pt x="140973" y="80831"/>
                    </a:lnTo>
                    <a:lnTo>
                      <a:pt x="140973" y="80758"/>
                    </a:lnTo>
                    <a:lnTo>
                      <a:pt x="140973" y="75450"/>
                    </a:lnTo>
                    <a:lnTo>
                      <a:pt x="148100" y="75450"/>
                    </a:lnTo>
                    <a:lnTo>
                      <a:pt x="148100" y="75377"/>
                    </a:lnTo>
                    <a:lnTo>
                      <a:pt x="140973" y="75377"/>
                    </a:lnTo>
                    <a:lnTo>
                      <a:pt x="140973" y="64541"/>
                    </a:lnTo>
                    <a:lnTo>
                      <a:pt x="148100" y="64541"/>
                    </a:lnTo>
                    <a:lnTo>
                      <a:pt x="148100" y="64469"/>
                    </a:lnTo>
                    <a:lnTo>
                      <a:pt x="140973" y="64469"/>
                    </a:lnTo>
                    <a:lnTo>
                      <a:pt x="140973" y="59087"/>
                    </a:lnTo>
                    <a:lnTo>
                      <a:pt x="140973" y="59014"/>
                    </a:lnTo>
                    <a:lnTo>
                      <a:pt x="140973" y="58942"/>
                    </a:lnTo>
                    <a:lnTo>
                      <a:pt x="140973" y="53633"/>
                    </a:lnTo>
                    <a:lnTo>
                      <a:pt x="148100" y="53633"/>
                    </a:lnTo>
                    <a:lnTo>
                      <a:pt x="148100" y="53560"/>
                    </a:lnTo>
                    <a:lnTo>
                      <a:pt x="140973" y="53560"/>
                    </a:lnTo>
                    <a:lnTo>
                      <a:pt x="140973" y="42724"/>
                    </a:lnTo>
                    <a:lnTo>
                      <a:pt x="148100" y="42724"/>
                    </a:lnTo>
                    <a:lnTo>
                      <a:pt x="148100" y="42652"/>
                    </a:lnTo>
                    <a:lnTo>
                      <a:pt x="140973" y="42652"/>
                    </a:lnTo>
                    <a:lnTo>
                      <a:pt x="140973" y="37270"/>
                    </a:lnTo>
                    <a:lnTo>
                      <a:pt x="140973" y="37198"/>
                    </a:lnTo>
                    <a:lnTo>
                      <a:pt x="140973" y="37125"/>
                    </a:lnTo>
                    <a:lnTo>
                      <a:pt x="140973" y="31816"/>
                    </a:lnTo>
                    <a:lnTo>
                      <a:pt x="148100" y="31816"/>
                    </a:lnTo>
                    <a:lnTo>
                      <a:pt x="148100" y="31743"/>
                    </a:lnTo>
                    <a:lnTo>
                      <a:pt x="140973" y="31743"/>
                    </a:lnTo>
                    <a:lnTo>
                      <a:pt x="140973" y="20908"/>
                    </a:lnTo>
                    <a:lnTo>
                      <a:pt x="148100" y="20908"/>
                    </a:lnTo>
                    <a:lnTo>
                      <a:pt x="148100" y="20835"/>
                    </a:lnTo>
                    <a:lnTo>
                      <a:pt x="140973" y="20835"/>
                    </a:lnTo>
                    <a:lnTo>
                      <a:pt x="140973" y="15454"/>
                    </a:lnTo>
                    <a:lnTo>
                      <a:pt x="140973" y="15381"/>
                    </a:lnTo>
                    <a:lnTo>
                      <a:pt x="140973" y="15308"/>
                    </a:lnTo>
                    <a:lnTo>
                      <a:pt x="140973" y="9999"/>
                    </a:lnTo>
                    <a:lnTo>
                      <a:pt x="148100" y="9999"/>
                    </a:lnTo>
                    <a:lnTo>
                      <a:pt x="148100" y="9927"/>
                    </a:lnTo>
                    <a:lnTo>
                      <a:pt x="140973" y="9927"/>
                    </a:lnTo>
                    <a:lnTo>
                      <a:pt x="140973" y="0"/>
                    </a:lnTo>
                    <a:lnTo>
                      <a:pt x="140828" y="0"/>
                    </a:lnTo>
                    <a:lnTo>
                      <a:pt x="140828" y="9927"/>
                    </a:lnTo>
                    <a:lnTo>
                      <a:pt x="130065" y="9927"/>
                    </a:lnTo>
                    <a:lnTo>
                      <a:pt x="130065" y="0"/>
                    </a:lnTo>
                    <a:lnTo>
                      <a:pt x="129919" y="0"/>
                    </a:lnTo>
                    <a:lnTo>
                      <a:pt x="129919" y="9927"/>
                    </a:lnTo>
                    <a:lnTo>
                      <a:pt x="119156" y="9927"/>
                    </a:lnTo>
                    <a:lnTo>
                      <a:pt x="119156" y="0"/>
                    </a:lnTo>
                    <a:lnTo>
                      <a:pt x="119011" y="0"/>
                    </a:lnTo>
                    <a:lnTo>
                      <a:pt x="119011" y="9927"/>
                    </a:lnTo>
                    <a:lnTo>
                      <a:pt x="108248" y="9927"/>
                    </a:lnTo>
                    <a:lnTo>
                      <a:pt x="108248" y="0"/>
                    </a:lnTo>
                    <a:lnTo>
                      <a:pt x="108103" y="0"/>
                    </a:lnTo>
                    <a:lnTo>
                      <a:pt x="108103" y="9927"/>
                    </a:lnTo>
                    <a:lnTo>
                      <a:pt x="97340" y="9927"/>
                    </a:lnTo>
                    <a:lnTo>
                      <a:pt x="97340" y="0"/>
                    </a:lnTo>
                    <a:lnTo>
                      <a:pt x="97194" y="0"/>
                    </a:lnTo>
                    <a:lnTo>
                      <a:pt x="97194" y="9927"/>
                    </a:lnTo>
                    <a:lnTo>
                      <a:pt x="86431" y="9927"/>
                    </a:lnTo>
                    <a:lnTo>
                      <a:pt x="86431" y="0"/>
                    </a:lnTo>
                    <a:lnTo>
                      <a:pt x="86286" y="0"/>
                    </a:lnTo>
                    <a:lnTo>
                      <a:pt x="86286" y="9927"/>
                    </a:lnTo>
                    <a:lnTo>
                      <a:pt x="75523" y="9927"/>
                    </a:lnTo>
                    <a:lnTo>
                      <a:pt x="75523" y="0"/>
                    </a:lnTo>
                    <a:lnTo>
                      <a:pt x="75378" y="0"/>
                    </a:lnTo>
                    <a:lnTo>
                      <a:pt x="75378" y="9927"/>
                    </a:lnTo>
                    <a:lnTo>
                      <a:pt x="64615" y="9927"/>
                    </a:lnTo>
                    <a:lnTo>
                      <a:pt x="64615" y="0"/>
                    </a:lnTo>
                    <a:lnTo>
                      <a:pt x="64469" y="0"/>
                    </a:lnTo>
                    <a:lnTo>
                      <a:pt x="64469" y="9927"/>
                    </a:lnTo>
                    <a:lnTo>
                      <a:pt x="53706" y="9927"/>
                    </a:lnTo>
                    <a:lnTo>
                      <a:pt x="53706" y="0"/>
                    </a:lnTo>
                    <a:lnTo>
                      <a:pt x="53561" y="0"/>
                    </a:lnTo>
                    <a:lnTo>
                      <a:pt x="53561" y="9927"/>
                    </a:lnTo>
                    <a:lnTo>
                      <a:pt x="42798" y="9927"/>
                    </a:lnTo>
                    <a:lnTo>
                      <a:pt x="42798" y="0"/>
                    </a:lnTo>
                    <a:lnTo>
                      <a:pt x="42652" y="0"/>
                    </a:lnTo>
                    <a:lnTo>
                      <a:pt x="42652" y="9927"/>
                    </a:lnTo>
                    <a:lnTo>
                      <a:pt x="31890" y="9927"/>
                    </a:lnTo>
                    <a:lnTo>
                      <a:pt x="31890" y="0"/>
                    </a:lnTo>
                    <a:lnTo>
                      <a:pt x="31744" y="0"/>
                    </a:lnTo>
                    <a:lnTo>
                      <a:pt x="31744" y="9927"/>
                    </a:lnTo>
                    <a:lnTo>
                      <a:pt x="20981" y="9927"/>
                    </a:lnTo>
                    <a:lnTo>
                      <a:pt x="20981" y="0"/>
                    </a:lnTo>
                    <a:lnTo>
                      <a:pt x="20836" y="0"/>
                    </a:lnTo>
                    <a:lnTo>
                      <a:pt x="20836" y="9927"/>
                    </a:lnTo>
                    <a:lnTo>
                      <a:pt x="10073" y="9927"/>
                    </a:lnTo>
                    <a:lnTo>
                      <a:pt x="10073" y="0"/>
                    </a:lnTo>
                    <a:close/>
                  </a:path>
                </a:pathLst>
              </a:custGeom>
              <a:solidFill>
                <a:srgbClr val="CAE8F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489"/>
                  <a:buFont typeface="Arial"/>
                  <a:buNone/>
                </a:pPr>
                <a:endParaRPr sz="2489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81" name="Google Shape;281;p52"/>
              <p:cNvSpPr/>
              <p:nvPr/>
            </p:nvSpPr>
            <p:spPr>
              <a:xfrm rot="5400000">
                <a:off x="5176770" y="-2345123"/>
                <a:ext cx="4095733" cy="5795131"/>
              </a:xfrm>
              <a:custGeom>
                <a:avLst/>
                <a:gdLst/>
                <a:ahLst/>
                <a:cxnLst/>
                <a:rect l="l" t="t" r="r" b="b"/>
                <a:pathLst>
                  <a:path w="148101" h="209532" extrusionOk="0">
                    <a:moveTo>
                      <a:pt x="20836" y="9999"/>
                    </a:moveTo>
                    <a:lnTo>
                      <a:pt x="20836" y="15308"/>
                    </a:lnTo>
                    <a:lnTo>
                      <a:pt x="20836" y="15381"/>
                    </a:lnTo>
                    <a:lnTo>
                      <a:pt x="20836" y="15454"/>
                    </a:lnTo>
                    <a:lnTo>
                      <a:pt x="20836" y="20835"/>
                    </a:lnTo>
                    <a:lnTo>
                      <a:pt x="10073" y="20835"/>
                    </a:lnTo>
                    <a:lnTo>
                      <a:pt x="10073" y="15454"/>
                    </a:lnTo>
                    <a:lnTo>
                      <a:pt x="10073" y="15381"/>
                    </a:lnTo>
                    <a:lnTo>
                      <a:pt x="10073" y="15308"/>
                    </a:lnTo>
                    <a:lnTo>
                      <a:pt x="10073" y="9999"/>
                    </a:lnTo>
                    <a:close/>
                    <a:moveTo>
                      <a:pt x="31744" y="9999"/>
                    </a:moveTo>
                    <a:lnTo>
                      <a:pt x="31744" y="15308"/>
                    </a:lnTo>
                    <a:lnTo>
                      <a:pt x="31744" y="15381"/>
                    </a:lnTo>
                    <a:lnTo>
                      <a:pt x="31744" y="15454"/>
                    </a:lnTo>
                    <a:lnTo>
                      <a:pt x="31744" y="20835"/>
                    </a:lnTo>
                    <a:lnTo>
                      <a:pt x="20981" y="20835"/>
                    </a:lnTo>
                    <a:lnTo>
                      <a:pt x="20981" y="15454"/>
                    </a:lnTo>
                    <a:lnTo>
                      <a:pt x="20981" y="15381"/>
                    </a:lnTo>
                    <a:lnTo>
                      <a:pt x="20981" y="15308"/>
                    </a:lnTo>
                    <a:lnTo>
                      <a:pt x="20981" y="9999"/>
                    </a:lnTo>
                    <a:close/>
                    <a:moveTo>
                      <a:pt x="42652" y="9999"/>
                    </a:moveTo>
                    <a:lnTo>
                      <a:pt x="42652" y="15308"/>
                    </a:lnTo>
                    <a:lnTo>
                      <a:pt x="42652" y="15381"/>
                    </a:lnTo>
                    <a:lnTo>
                      <a:pt x="42652" y="15454"/>
                    </a:lnTo>
                    <a:lnTo>
                      <a:pt x="42652" y="20835"/>
                    </a:lnTo>
                    <a:lnTo>
                      <a:pt x="31890" y="20835"/>
                    </a:lnTo>
                    <a:lnTo>
                      <a:pt x="31890" y="15454"/>
                    </a:lnTo>
                    <a:lnTo>
                      <a:pt x="31890" y="15381"/>
                    </a:lnTo>
                    <a:lnTo>
                      <a:pt x="31890" y="15308"/>
                    </a:lnTo>
                    <a:lnTo>
                      <a:pt x="31890" y="9999"/>
                    </a:lnTo>
                    <a:close/>
                    <a:moveTo>
                      <a:pt x="53561" y="9999"/>
                    </a:moveTo>
                    <a:lnTo>
                      <a:pt x="53561" y="15308"/>
                    </a:lnTo>
                    <a:lnTo>
                      <a:pt x="53561" y="15381"/>
                    </a:lnTo>
                    <a:lnTo>
                      <a:pt x="53561" y="15454"/>
                    </a:lnTo>
                    <a:lnTo>
                      <a:pt x="53561" y="20835"/>
                    </a:lnTo>
                    <a:lnTo>
                      <a:pt x="42798" y="20835"/>
                    </a:lnTo>
                    <a:lnTo>
                      <a:pt x="42798" y="15454"/>
                    </a:lnTo>
                    <a:lnTo>
                      <a:pt x="42798" y="15381"/>
                    </a:lnTo>
                    <a:lnTo>
                      <a:pt x="42798" y="15308"/>
                    </a:lnTo>
                    <a:lnTo>
                      <a:pt x="42798" y="9999"/>
                    </a:lnTo>
                    <a:close/>
                    <a:moveTo>
                      <a:pt x="64469" y="9999"/>
                    </a:moveTo>
                    <a:lnTo>
                      <a:pt x="64469" y="15308"/>
                    </a:lnTo>
                    <a:lnTo>
                      <a:pt x="64469" y="15381"/>
                    </a:lnTo>
                    <a:lnTo>
                      <a:pt x="64469" y="15454"/>
                    </a:lnTo>
                    <a:lnTo>
                      <a:pt x="64469" y="20835"/>
                    </a:lnTo>
                    <a:lnTo>
                      <a:pt x="53706" y="20835"/>
                    </a:lnTo>
                    <a:lnTo>
                      <a:pt x="53706" y="15454"/>
                    </a:lnTo>
                    <a:lnTo>
                      <a:pt x="53706" y="15381"/>
                    </a:lnTo>
                    <a:lnTo>
                      <a:pt x="53706" y="15308"/>
                    </a:lnTo>
                    <a:lnTo>
                      <a:pt x="53706" y="9999"/>
                    </a:lnTo>
                    <a:close/>
                    <a:moveTo>
                      <a:pt x="75378" y="9999"/>
                    </a:moveTo>
                    <a:lnTo>
                      <a:pt x="75378" y="15308"/>
                    </a:lnTo>
                    <a:lnTo>
                      <a:pt x="75378" y="15381"/>
                    </a:lnTo>
                    <a:lnTo>
                      <a:pt x="75378" y="15454"/>
                    </a:lnTo>
                    <a:lnTo>
                      <a:pt x="75378" y="20835"/>
                    </a:lnTo>
                    <a:lnTo>
                      <a:pt x="64615" y="20835"/>
                    </a:lnTo>
                    <a:lnTo>
                      <a:pt x="64615" y="15454"/>
                    </a:lnTo>
                    <a:lnTo>
                      <a:pt x="64615" y="15381"/>
                    </a:lnTo>
                    <a:lnTo>
                      <a:pt x="64615" y="15308"/>
                    </a:lnTo>
                    <a:lnTo>
                      <a:pt x="64615" y="9999"/>
                    </a:lnTo>
                    <a:close/>
                    <a:moveTo>
                      <a:pt x="86286" y="9999"/>
                    </a:moveTo>
                    <a:lnTo>
                      <a:pt x="86286" y="15308"/>
                    </a:lnTo>
                    <a:lnTo>
                      <a:pt x="86286" y="15381"/>
                    </a:lnTo>
                    <a:lnTo>
                      <a:pt x="86286" y="15454"/>
                    </a:lnTo>
                    <a:lnTo>
                      <a:pt x="86286" y="20835"/>
                    </a:lnTo>
                    <a:lnTo>
                      <a:pt x="75523" y="20835"/>
                    </a:lnTo>
                    <a:lnTo>
                      <a:pt x="75523" y="15454"/>
                    </a:lnTo>
                    <a:lnTo>
                      <a:pt x="75523" y="15381"/>
                    </a:lnTo>
                    <a:lnTo>
                      <a:pt x="75523" y="15308"/>
                    </a:lnTo>
                    <a:lnTo>
                      <a:pt x="75523" y="9999"/>
                    </a:lnTo>
                    <a:close/>
                    <a:moveTo>
                      <a:pt x="97194" y="9999"/>
                    </a:moveTo>
                    <a:lnTo>
                      <a:pt x="97194" y="15308"/>
                    </a:lnTo>
                    <a:lnTo>
                      <a:pt x="97194" y="15381"/>
                    </a:lnTo>
                    <a:lnTo>
                      <a:pt x="97194" y="15454"/>
                    </a:lnTo>
                    <a:lnTo>
                      <a:pt x="97194" y="20835"/>
                    </a:lnTo>
                    <a:lnTo>
                      <a:pt x="86431" y="20835"/>
                    </a:lnTo>
                    <a:lnTo>
                      <a:pt x="86431" y="15454"/>
                    </a:lnTo>
                    <a:lnTo>
                      <a:pt x="86431" y="15381"/>
                    </a:lnTo>
                    <a:lnTo>
                      <a:pt x="86431" y="15308"/>
                    </a:lnTo>
                    <a:lnTo>
                      <a:pt x="86431" y="9999"/>
                    </a:lnTo>
                    <a:close/>
                    <a:moveTo>
                      <a:pt x="108103" y="9999"/>
                    </a:moveTo>
                    <a:lnTo>
                      <a:pt x="108103" y="15308"/>
                    </a:lnTo>
                    <a:lnTo>
                      <a:pt x="108103" y="15381"/>
                    </a:lnTo>
                    <a:lnTo>
                      <a:pt x="108103" y="15454"/>
                    </a:lnTo>
                    <a:lnTo>
                      <a:pt x="108103" y="20835"/>
                    </a:lnTo>
                    <a:lnTo>
                      <a:pt x="97340" y="20835"/>
                    </a:lnTo>
                    <a:lnTo>
                      <a:pt x="97340" y="15454"/>
                    </a:lnTo>
                    <a:lnTo>
                      <a:pt x="97340" y="15381"/>
                    </a:lnTo>
                    <a:lnTo>
                      <a:pt x="97340" y="15308"/>
                    </a:lnTo>
                    <a:lnTo>
                      <a:pt x="97340" y="9999"/>
                    </a:lnTo>
                    <a:close/>
                    <a:moveTo>
                      <a:pt x="119011" y="9999"/>
                    </a:moveTo>
                    <a:lnTo>
                      <a:pt x="119011" y="15308"/>
                    </a:lnTo>
                    <a:lnTo>
                      <a:pt x="119011" y="15381"/>
                    </a:lnTo>
                    <a:lnTo>
                      <a:pt x="119011" y="15454"/>
                    </a:lnTo>
                    <a:lnTo>
                      <a:pt x="119011" y="20835"/>
                    </a:lnTo>
                    <a:lnTo>
                      <a:pt x="108248" y="20835"/>
                    </a:lnTo>
                    <a:lnTo>
                      <a:pt x="108248" y="15454"/>
                    </a:lnTo>
                    <a:lnTo>
                      <a:pt x="108248" y="15381"/>
                    </a:lnTo>
                    <a:lnTo>
                      <a:pt x="108248" y="15308"/>
                    </a:lnTo>
                    <a:lnTo>
                      <a:pt x="108248" y="9999"/>
                    </a:lnTo>
                    <a:close/>
                    <a:moveTo>
                      <a:pt x="129919" y="9999"/>
                    </a:moveTo>
                    <a:lnTo>
                      <a:pt x="129919" y="15308"/>
                    </a:lnTo>
                    <a:lnTo>
                      <a:pt x="129919" y="15381"/>
                    </a:lnTo>
                    <a:lnTo>
                      <a:pt x="129919" y="15454"/>
                    </a:lnTo>
                    <a:lnTo>
                      <a:pt x="129919" y="20835"/>
                    </a:lnTo>
                    <a:lnTo>
                      <a:pt x="119156" y="20835"/>
                    </a:lnTo>
                    <a:lnTo>
                      <a:pt x="119156" y="15454"/>
                    </a:lnTo>
                    <a:lnTo>
                      <a:pt x="119156" y="15381"/>
                    </a:lnTo>
                    <a:lnTo>
                      <a:pt x="119156" y="15308"/>
                    </a:lnTo>
                    <a:lnTo>
                      <a:pt x="119156" y="9999"/>
                    </a:lnTo>
                    <a:close/>
                    <a:moveTo>
                      <a:pt x="140828" y="9999"/>
                    </a:moveTo>
                    <a:lnTo>
                      <a:pt x="140828" y="15308"/>
                    </a:lnTo>
                    <a:lnTo>
                      <a:pt x="140828" y="15381"/>
                    </a:lnTo>
                    <a:lnTo>
                      <a:pt x="140828" y="15454"/>
                    </a:lnTo>
                    <a:lnTo>
                      <a:pt x="140828" y="20835"/>
                    </a:lnTo>
                    <a:lnTo>
                      <a:pt x="130065" y="20835"/>
                    </a:lnTo>
                    <a:lnTo>
                      <a:pt x="130065" y="15454"/>
                    </a:lnTo>
                    <a:lnTo>
                      <a:pt x="130065" y="15381"/>
                    </a:lnTo>
                    <a:lnTo>
                      <a:pt x="130065" y="15308"/>
                    </a:lnTo>
                    <a:lnTo>
                      <a:pt x="130065" y="9999"/>
                    </a:lnTo>
                    <a:close/>
                    <a:moveTo>
                      <a:pt x="20836" y="20908"/>
                    </a:moveTo>
                    <a:lnTo>
                      <a:pt x="20836" y="31743"/>
                    </a:lnTo>
                    <a:lnTo>
                      <a:pt x="10073" y="31743"/>
                    </a:lnTo>
                    <a:lnTo>
                      <a:pt x="10073" y="20908"/>
                    </a:lnTo>
                    <a:close/>
                    <a:moveTo>
                      <a:pt x="31744" y="20908"/>
                    </a:moveTo>
                    <a:lnTo>
                      <a:pt x="31744" y="31743"/>
                    </a:lnTo>
                    <a:lnTo>
                      <a:pt x="20981" y="31743"/>
                    </a:lnTo>
                    <a:lnTo>
                      <a:pt x="20981" y="20908"/>
                    </a:lnTo>
                    <a:close/>
                    <a:moveTo>
                      <a:pt x="42652" y="20908"/>
                    </a:moveTo>
                    <a:lnTo>
                      <a:pt x="42652" y="31743"/>
                    </a:lnTo>
                    <a:lnTo>
                      <a:pt x="31890" y="31743"/>
                    </a:lnTo>
                    <a:lnTo>
                      <a:pt x="31890" y="20908"/>
                    </a:lnTo>
                    <a:close/>
                    <a:moveTo>
                      <a:pt x="53561" y="20908"/>
                    </a:moveTo>
                    <a:lnTo>
                      <a:pt x="53561" y="31743"/>
                    </a:lnTo>
                    <a:lnTo>
                      <a:pt x="42798" y="31743"/>
                    </a:lnTo>
                    <a:lnTo>
                      <a:pt x="42798" y="20908"/>
                    </a:lnTo>
                    <a:close/>
                    <a:moveTo>
                      <a:pt x="64469" y="20908"/>
                    </a:moveTo>
                    <a:lnTo>
                      <a:pt x="64469" y="31743"/>
                    </a:lnTo>
                    <a:lnTo>
                      <a:pt x="53706" y="31743"/>
                    </a:lnTo>
                    <a:lnTo>
                      <a:pt x="53706" y="20908"/>
                    </a:lnTo>
                    <a:close/>
                    <a:moveTo>
                      <a:pt x="75378" y="20908"/>
                    </a:moveTo>
                    <a:lnTo>
                      <a:pt x="75378" y="31743"/>
                    </a:lnTo>
                    <a:lnTo>
                      <a:pt x="64615" y="31743"/>
                    </a:lnTo>
                    <a:lnTo>
                      <a:pt x="64615" y="20908"/>
                    </a:lnTo>
                    <a:close/>
                    <a:moveTo>
                      <a:pt x="86286" y="20908"/>
                    </a:moveTo>
                    <a:lnTo>
                      <a:pt x="86286" y="31743"/>
                    </a:lnTo>
                    <a:lnTo>
                      <a:pt x="75523" y="31743"/>
                    </a:lnTo>
                    <a:lnTo>
                      <a:pt x="75523" y="20908"/>
                    </a:lnTo>
                    <a:close/>
                    <a:moveTo>
                      <a:pt x="97194" y="20908"/>
                    </a:moveTo>
                    <a:lnTo>
                      <a:pt x="97194" y="31743"/>
                    </a:lnTo>
                    <a:lnTo>
                      <a:pt x="86431" y="31743"/>
                    </a:lnTo>
                    <a:lnTo>
                      <a:pt x="86431" y="20908"/>
                    </a:lnTo>
                    <a:close/>
                    <a:moveTo>
                      <a:pt x="108103" y="20908"/>
                    </a:moveTo>
                    <a:lnTo>
                      <a:pt x="108103" y="31743"/>
                    </a:lnTo>
                    <a:lnTo>
                      <a:pt x="97340" y="31743"/>
                    </a:lnTo>
                    <a:lnTo>
                      <a:pt x="97340" y="20908"/>
                    </a:lnTo>
                    <a:close/>
                    <a:moveTo>
                      <a:pt x="119011" y="20908"/>
                    </a:moveTo>
                    <a:lnTo>
                      <a:pt x="119011" y="31743"/>
                    </a:lnTo>
                    <a:lnTo>
                      <a:pt x="108248" y="31743"/>
                    </a:lnTo>
                    <a:lnTo>
                      <a:pt x="108248" y="20908"/>
                    </a:lnTo>
                    <a:close/>
                    <a:moveTo>
                      <a:pt x="129919" y="20908"/>
                    </a:moveTo>
                    <a:lnTo>
                      <a:pt x="129919" y="31743"/>
                    </a:lnTo>
                    <a:lnTo>
                      <a:pt x="119156" y="31743"/>
                    </a:lnTo>
                    <a:lnTo>
                      <a:pt x="119156" y="20908"/>
                    </a:lnTo>
                    <a:close/>
                    <a:moveTo>
                      <a:pt x="140828" y="20908"/>
                    </a:moveTo>
                    <a:lnTo>
                      <a:pt x="140828" y="31743"/>
                    </a:lnTo>
                    <a:lnTo>
                      <a:pt x="130065" y="31743"/>
                    </a:lnTo>
                    <a:lnTo>
                      <a:pt x="130065" y="20908"/>
                    </a:lnTo>
                    <a:close/>
                    <a:moveTo>
                      <a:pt x="20836" y="31816"/>
                    </a:moveTo>
                    <a:lnTo>
                      <a:pt x="20836" y="37125"/>
                    </a:lnTo>
                    <a:lnTo>
                      <a:pt x="20836" y="37198"/>
                    </a:lnTo>
                    <a:lnTo>
                      <a:pt x="20836" y="37270"/>
                    </a:lnTo>
                    <a:lnTo>
                      <a:pt x="20836" y="42652"/>
                    </a:lnTo>
                    <a:lnTo>
                      <a:pt x="10073" y="42652"/>
                    </a:lnTo>
                    <a:lnTo>
                      <a:pt x="10073" y="37270"/>
                    </a:lnTo>
                    <a:lnTo>
                      <a:pt x="10073" y="37198"/>
                    </a:lnTo>
                    <a:lnTo>
                      <a:pt x="10073" y="37125"/>
                    </a:lnTo>
                    <a:lnTo>
                      <a:pt x="10073" y="31816"/>
                    </a:lnTo>
                    <a:close/>
                    <a:moveTo>
                      <a:pt x="31744" y="31816"/>
                    </a:moveTo>
                    <a:lnTo>
                      <a:pt x="31744" y="37125"/>
                    </a:lnTo>
                    <a:lnTo>
                      <a:pt x="31744" y="37198"/>
                    </a:lnTo>
                    <a:lnTo>
                      <a:pt x="31744" y="37270"/>
                    </a:lnTo>
                    <a:lnTo>
                      <a:pt x="31744" y="42652"/>
                    </a:lnTo>
                    <a:lnTo>
                      <a:pt x="20981" y="42652"/>
                    </a:lnTo>
                    <a:lnTo>
                      <a:pt x="20981" y="37270"/>
                    </a:lnTo>
                    <a:lnTo>
                      <a:pt x="20981" y="37198"/>
                    </a:lnTo>
                    <a:lnTo>
                      <a:pt x="20981" y="37125"/>
                    </a:lnTo>
                    <a:lnTo>
                      <a:pt x="20981" y="31816"/>
                    </a:lnTo>
                    <a:close/>
                    <a:moveTo>
                      <a:pt x="42652" y="31816"/>
                    </a:moveTo>
                    <a:lnTo>
                      <a:pt x="42652" y="37125"/>
                    </a:lnTo>
                    <a:lnTo>
                      <a:pt x="42652" y="37198"/>
                    </a:lnTo>
                    <a:lnTo>
                      <a:pt x="42652" y="37270"/>
                    </a:lnTo>
                    <a:lnTo>
                      <a:pt x="42652" y="42652"/>
                    </a:lnTo>
                    <a:lnTo>
                      <a:pt x="31890" y="42652"/>
                    </a:lnTo>
                    <a:lnTo>
                      <a:pt x="31890" y="37270"/>
                    </a:lnTo>
                    <a:lnTo>
                      <a:pt x="31890" y="37198"/>
                    </a:lnTo>
                    <a:lnTo>
                      <a:pt x="31890" y="37125"/>
                    </a:lnTo>
                    <a:lnTo>
                      <a:pt x="31890" y="31816"/>
                    </a:lnTo>
                    <a:close/>
                    <a:moveTo>
                      <a:pt x="53561" y="31816"/>
                    </a:moveTo>
                    <a:lnTo>
                      <a:pt x="53561" y="37125"/>
                    </a:lnTo>
                    <a:lnTo>
                      <a:pt x="53561" y="37198"/>
                    </a:lnTo>
                    <a:lnTo>
                      <a:pt x="53561" y="37270"/>
                    </a:lnTo>
                    <a:lnTo>
                      <a:pt x="53561" y="42652"/>
                    </a:lnTo>
                    <a:lnTo>
                      <a:pt x="42798" y="42652"/>
                    </a:lnTo>
                    <a:lnTo>
                      <a:pt x="42798" y="37270"/>
                    </a:lnTo>
                    <a:lnTo>
                      <a:pt x="42798" y="37198"/>
                    </a:lnTo>
                    <a:lnTo>
                      <a:pt x="42798" y="37125"/>
                    </a:lnTo>
                    <a:lnTo>
                      <a:pt x="42798" y="31816"/>
                    </a:lnTo>
                    <a:close/>
                    <a:moveTo>
                      <a:pt x="64469" y="31816"/>
                    </a:moveTo>
                    <a:lnTo>
                      <a:pt x="64469" y="37125"/>
                    </a:lnTo>
                    <a:lnTo>
                      <a:pt x="64469" y="37198"/>
                    </a:lnTo>
                    <a:lnTo>
                      <a:pt x="64469" y="37270"/>
                    </a:lnTo>
                    <a:lnTo>
                      <a:pt x="64469" y="42652"/>
                    </a:lnTo>
                    <a:lnTo>
                      <a:pt x="53706" y="42652"/>
                    </a:lnTo>
                    <a:lnTo>
                      <a:pt x="53706" y="37270"/>
                    </a:lnTo>
                    <a:lnTo>
                      <a:pt x="53706" y="37198"/>
                    </a:lnTo>
                    <a:lnTo>
                      <a:pt x="53706" y="37125"/>
                    </a:lnTo>
                    <a:lnTo>
                      <a:pt x="53706" y="31816"/>
                    </a:lnTo>
                    <a:close/>
                    <a:moveTo>
                      <a:pt x="75378" y="31816"/>
                    </a:moveTo>
                    <a:lnTo>
                      <a:pt x="75378" y="37125"/>
                    </a:lnTo>
                    <a:lnTo>
                      <a:pt x="75378" y="37198"/>
                    </a:lnTo>
                    <a:lnTo>
                      <a:pt x="75378" y="37270"/>
                    </a:lnTo>
                    <a:lnTo>
                      <a:pt x="75378" y="42652"/>
                    </a:lnTo>
                    <a:lnTo>
                      <a:pt x="64615" y="42652"/>
                    </a:lnTo>
                    <a:lnTo>
                      <a:pt x="64615" y="37270"/>
                    </a:lnTo>
                    <a:lnTo>
                      <a:pt x="64615" y="37198"/>
                    </a:lnTo>
                    <a:lnTo>
                      <a:pt x="64615" y="37125"/>
                    </a:lnTo>
                    <a:lnTo>
                      <a:pt x="64615" y="31816"/>
                    </a:lnTo>
                    <a:close/>
                    <a:moveTo>
                      <a:pt x="86286" y="31816"/>
                    </a:moveTo>
                    <a:lnTo>
                      <a:pt x="86286" y="37125"/>
                    </a:lnTo>
                    <a:lnTo>
                      <a:pt x="86286" y="37198"/>
                    </a:lnTo>
                    <a:lnTo>
                      <a:pt x="86286" y="37270"/>
                    </a:lnTo>
                    <a:lnTo>
                      <a:pt x="86286" y="42652"/>
                    </a:lnTo>
                    <a:lnTo>
                      <a:pt x="75523" y="42652"/>
                    </a:lnTo>
                    <a:lnTo>
                      <a:pt x="75523" y="37270"/>
                    </a:lnTo>
                    <a:lnTo>
                      <a:pt x="75523" y="37198"/>
                    </a:lnTo>
                    <a:lnTo>
                      <a:pt x="75523" y="37125"/>
                    </a:lnTo>
                    <a:lnTo>
                      <a:pt x="75523" y="31816"/>
                    </a:lnTo>
                    <a:close/>
                    <a:moveTo>
                      <a:pt x="97194" y="31816"/>
                    </a:moveTo>
                    <a:lnTo>
                      <a:pt x="97194" y="37125"/>
                    </a:lnTo>
                    <a:lnTo>
                      <a:pt x="97194" y="37198"/>
                    </a:lnTo>
                    <a:lnTo>
                      <a:pt x="97194" y="37270"/>
                    </a:lnTo>
                    <a:lnTo>
                      <a:pt x="97194" y="42652"/>
                    </a:lnTo>
                    <a:lnTo>
                      <a:pt x="86431" y="42652"/>
                    </a:lnTo>
                    <a:lnTo>
                      <a:pt x="86431" y="37270"/>
                    </a:lnTo>
                    <a:lnTo>
                      <a:pt x="86431" y="37198"/>
                    </a:lnTo>
                    <a:lnTo>
                      <a:pt x="86431" y="37125"/>
                    </a:lnTo>
                    <a:lnTo>
                      <a:pt x="86431" y="31816"/>
                    </a:lnTo>
                    <a:close/>
                    <a:moveTo>
                      <a:pt x="108103" y="31816"/>
                    </a:moveTo>
                    <a:lnTo>
                      <a:pt x="108103" y="37125"/>
                    </a:lnTo>
                    <a:lnTo>
                      <a:pt x="108103" y="37198"/>
                    </a:lnTo>
                    <a:lnTo>
                      <a:pt x="108103" y="37270"/>
                    </a:lnTo>
                    <a:lnTo>
                      <a:pt x="108103" y="42652"/>
                    </a:lnTo>
                    <a:lnTo>
                      <a:pt x="97340" y="42652"/>
                    </a:lnTo>
                    <a:lnTo>
                      <a:pt x="97340" y="37270"/>
                    </a:lnTo>
                    <a:lnTo>
                      <a:pt x="97340" y="37198"/>
                    </a:lnTo>
                    <a:lnTo>
                      <a:pt x="97340" y="37125"/>
                    </a:lnTo>
                    <a:lnTo>
                      <a:pt x="97340" y="31816"/>
                    </a:lnTo>
                    <a:close/>
                    <a:moveTo>
                      <a:pt x="119011" y="31816"/>
                    </a:moveTo>
                    <a:lnTo>
                      <a:pt x="119011" y="37125"/>
                    </a:lnTo>
                    <a:lnTo>
                      <a:pt x="119011" y="37198"/>
                    </a:lnTo>
                    <a:lnTo>
                      <a:pt x="119011" y="37270"/>
                    </a:lnTo>
                    <a:lnTo>
                      <a:pt x="119011" y="42652"/>
                    </a:lnTo>
                    <a:lnTo>
                      <a:pt x="108248" y="42652"/>
                    </a:lnTo>
                    <a:lnTo>
                      <a:pt x="108248" y="37270"/>
                    </a:lnTo>
                    <a:lnTo>
                      <a:pt x="108248" y="37198"/>
                    </a:lnTo>
                    <a:lnTo>
                      <a:pt x="108248" y="37125"/>
                    </a:lnTo>
                    <a:lnTo>
                      <a:pt x="108248" y="31816"/>
                    </a:lnTo>
                    <a:close/>
                    <a:moveTo>
                      <a:pt x="129919" y="31816"/>
                    </a:moveTo>
                    <a:lnTo>
                      <a:pt x="129919" y="37125"/>
                    </a:lnTo>
                    <a:lnTo>
                      <a:pt x="129919" y="37198"/>
                    </a:lnTo>
                    <a:lnTo>
                      <a:pt x="129919" y="37270"/>
                    </a:lnTo>
                    <a:lnTo>
                      <a:pt x="129919" y="42652"/>
                    </a:lnTo>
                    <a:lnTo>
                      <a:pt x="119156" y="42652"/>
                    </a:lnTo>
                    <a:lnTo>
                      <a:pt x="119156" y="37270"/>
                    </a:lnTo>
                    <a:lnTo>
                      <a:pt x="119156" y="37198"/>
                    </a:lnTo>
                    <a:lnTo>
                      <a:pt x="119156" y="37125"/>
                    </a:lnTo>
                    <a:lnTo>
                      <a:pt x="119156" y="31816"/>
                    </a:lnTo>
                    <a:close/>
                    <a:moveTo>
                      <a:pt x="140828" y="31816"/>
                    </a:moveTo>
                    <a:lnTo>
                      <a:pt x="140828" y="37125"/>
                    </a:lnTo>
                    <a:lnTo>
                      <a:pt x="140828" y="37198"/>
                    </a:lnTo>
                    <a:lnTo>
                      <a:pt x="140828" y="37270"/>
                    </a:lnTo>
                    <a:lnTo>
                      <a:pt x="140828" y="42652"/>
                    </a:lnTo>
                    <a:lnTo>
                      <a:pt x="130065" y="42652"/>
                    </a:lnTo>
                    <a:lnTo>
                      <a:pt x="130065" y="37270"/>
                    </a:lnTo>
                    <a:lnTo>
                      <a:pt x="130065" y="37198"/>
                    </a:lnTo>
                    <a:lnTo>
                      <a:pt x="130065" y="37125"/>
                    </a:lnTo>
                    <a:lnTo>
                      <a:pt x="130065" y="31816"/>
                    </a:lnTo>
                    <a:close/>
                    <a:moveTo>
                      <a:pt x="20836" y="42724"/>
                    </a:moveTo>
                    <a:lnTo>
                      <a:pt x="20836" y="53560"/>
                    </a:lnTo>
                    <a:lnTo>
                      <a:pt x="10073" y="53560"/>
                    </a:lnTo>
                    <a:lnTo>
                      <a:pt x="10073" y="42724"/>
                    </a:lnTo>
                    <a:close/>
                    <a:moveTo>
                      <a:pt x="31744" y="42724"/>
                    </a:moveTo>
                    <a:lnTo>
                      <a:pt x="31744" y="53560"/>
                    </a:lnTo>
                    <a:lnTo>
                      <a:pt x="20981" y="53560"/>
                    </a:lnTo>
                    <a:lnTo>
                      <a:pt x="20981" y="42724"/>
                    </a:lnTo>
                    <a:close/>
                    <a:moveTo>
                      <a:pt x="42652" y="42724"/>
                    </a:moveTo>
                    <a:lnTo>
                      <a:pt x="42652" y="53560"/>
                    </a:lnTo>
                    <a:lnTo>
                      <a:pt x="31890" y="53560"/>
                    </a:lnTo>
                    <a:lnTo>
                      <a:pt x="31890" y="42724"/>
                    </a:lnTo>
                    <a:close/>
                    <a:moveTo>
                      <a:pt x="53561" y="42724"/>
                    </a:moveTo>
                    <a:lnTo>
                      <a:pt x="53561" y="53560"/>
                    </a:lnTo>
                    <a:lnTo>
                      <a:pt x="42798" y="53560"/>
                    </a:lnTo>
                    <a:lnTo>
                      <a:pt x="42798" y="42724"/>
                    </a:lnTo>
                    <a:close/>
                    <a:moveTo>
                      <a:pt x="64469" y="42724"/>
                    </a:moveTo>
                    <a:lnTo>
                      <a:pt x="64469" y="53560"/>
                    </a:lnTo>
                    <a:lnTo>
                      <a:pt x="53706" y="53560"/>
                    </a:lnTo>
                    <a:lnTo>
                      <a:pt x="53706" y="42724"/>
                    </a:lnTo>
                    <a:close/>
                    <a:moveTo>
                      <a:pt x="75378" y="42724"/>
                    </a:moveTo>
                    <a:lnTo>
                      <a:pt x="75378" y="53560"/>
                    </a:lnTo>
                    <a:lnTo>
                      <a:pt x="64615" y="53560"/>
                    </a:lnTo>
                    <a:lnTo>
                      <a:pt x="64615" y="42724"/>
                    </a:lnTo>
                    <a:close/>
                    <a:moveTo>
                      <a:pt x="86286" y="42724"/>
                    </a:moveTo>
                    <a:lnTo>
                      <a:pt x="86286" y="53560"/>
                    </a:lnTo>
                    <a:lnTo>
                      <a:pt x="75523" y="53560"/>
                    </a:lnTo>
                    <a:lnTo>
                      <a:pt x="75523" y="42724"/>
                    </a:lnTo>
                    <a:close/>
                    <a:moveTo>
                      <a:pt x="97194" y="42724"/>
                    </a:moveTo>
                    <a:lnTo>
                      <a:pt x="97194" y="53560"/>
                    </a:lnTo>
                    <a:lnTo>
                      <a:pt x="86431" y="53560"/>
                    </a:lnTo>
                    <a:lnTo>
                      <a:pt x="86431" y="42724"/>
                    </a:lnTo>
                    <a:close/>
                    <a:moveTo>
                      <a:pt x="108103" y="42724"/>
                    </a:moveTo>
                    <a:lnTo>
                      <a:pt x="108103" y="53560"/>
                    </a:lnTo>
                    <a:lnTo>
                      <a:pt x="97340" y="53560"/>
                    </a:lnTo>
                    <a:lnTo>
                      <a:pt x="97340" y="42724"/>
                    </a:lnTo>
                    <a:close/>
                    <a:moveTo>
                      <a:pt x="119011" y="42724"/>
                    </a:moveTo>
                    <a:lnTo>
                      <a:pt x="119011" y="53560"/>
                    </a:lnTo>
                    <a:lnTo>
                      <a:pt x="108248" y="53560"/>
                    </a:lnTo>
                    <a:lnTo>
                      <a:pt x="108248" y="42724"/>
                    </a:lnTo>
                    <a:close/>
                    <a:moveTo>
                      <a:pt x="129919" y="42724"/>
                    </a:moveTo>
                    <a:lnTo>
                      <a:pt x="129919" y="53560"/>
                    </a:lnTo>
                    <a:lnTo>
                      <a:pt x="119156" y="53560"/>
                    </a:lnTo>
                    <a:lnTo>
                      <a:pt x="119156" y="42724"/>
                    </a:lnTo>
                    <a:close/>
                    <a:moveTo>
                      <a:pt x="140828" y="42724"/>
                    </a:moveTo>
                    <a:lnTo>
                      <a:pt x="140828" y="53560"/>
                    </a:lnTo>
                    <a:lnTo>
                      <a:pt x="130065" y="53560"/>
                    </a:lnTo>
                    <a:lnTo>
                      <a:pt x="130065" y="42724"/>
                    </a:lnTo>
                    <a:close/>
                    <a:moveTo>
                      <a:pt x="20836" y="53633"/>
                    </a:moveTo>
                    <a:lnTo>
                      <a:pt x="20836" y="58942"/>
                    </a:lnTo>
                    <a:lnTo>
                      <a:pt x="20836" y="59014"/>
                    </a:lnTo>
                    <a:lnTo>
                      <a:pt x="20836" y="59087"/>
                    </a:lnTo>
                    <a:lnTo>
                      <a:pt x="20836" y="64469"/>
                    </a:lnTo>
                    <a:lnTo>
                      <a:pt x="10073" y="64469"/>
                    </a:lnTo>
                    <a:lnTo>
                      <a:pt x="10073" y="59087"/>
                    </a:lnTo>
                    <a:lnTo>
                      <a:pt x="10073" y="59014"/>
                    </a:lnTo>
                    <a:lnTo>
                      <a:pt x="10073" y="58942"/>
                    </a:lnTo>
                    <a:lnTo>
                      <a:pt x="10073" y="53633"/>
                    </a:lnTo>
                    <a:close/>
                    <a:moveTo>
                      <a:pt x="31744" y="53633"/>
                    </a:moveTo>
                    <a:lnTo>
                      <a:pt x="31744" y="58942"/>
                    </a:lnTo>
                    <a:lnTo>
                      <a:pt x="31744" y="59014"/>
                    </a:lnTo>
                    <a:lnTo>
                      <a:pt x="31744" y="59087"/>
                    </a:lnTo>
                    <a:lnTo>
                      <a:pt x="31744" y="64469"/>
                    </a:lnTo>
                    <a:lnTo>
                      <a:pt x="20981" y="64469"/>
                    </a:lnTo>
                    <a:lnTo>
                      <a:pt x="20981" y="59087"/>
                    </a:lnTo>
                    <a:lnTo>
                      <a:pt x="20981" y="59014"/>
                    </a:lnTo>
                    <a:lnTo>
                      <a:pt x="20981" y="58942"/>
                    </a:lnTo>
                    <a:lnTo>
                      <a:pt x="20981" y="53633"/>
                    </a:lnTo>
                    <a:close/>
                    <a:moveTo>
                      <a:pt x="42652" y="53633"/>
                    </a:moveTo>
                    <a:lnTo>
                      <a:pt x="42652" y="58942"/>
                    </a:lnTo>
                    <a:lnTo>
                      <a:pt x="42652" y="59014"/>
                    </a:lnTo>
                    <a:lnTo>
                      <a:pt x="42652" y="59087"/>
                    </a:lnTo>
                    <a:lnTo>
                      <a:pt x="42652" y="64469"/>
                    </a:lnTo>
                    <a:lnTo>
                      <a:pt x="31890" y="64469"/>
                    </a:lnTo>
                    <a:lnTo>
                      <a:pt x="31890" y="59087"/>
                    </a:lnTo>
                    <a:lnTo>
                      <a:pt x="31890" y="59014"/>
                    </a:lnTo>
                    <a:lnTo>
                      <a:pt x="31890" y="58942"/>
                    </a:lnTo>
                    <a:lnTo>
                      <a:pt x="31890" y="53633"/>
                    </a:lnTo>
                    <a:close/>
                    <a:moveTo>
                      <a:pt x="53561" y="53633"/>
                    </a:moveTo>
                    <a:lnTo>
                      <a:pt x="53561" y="58942"/>
                    </a:lnTo>
                    <a:lnTo>
                      <a:pt x="53561" y="59014"/>
                    </a:lnTo>
                    <a:lnTo>
                      <a:pt x="53561" y="59087"/>
                    </a:lnTo>
                    <a:lnTo>
                      <a:pt x="53561" y="64469"/>
                    </a:lnTo>
                    <a:lnTo>
                      <a:pt x="42798" y="64469"/>
                    </a:lnTo>
                    <a:lnTo>
                      <a:pt x="42798" y="59087"/>
                    </a:lnTo>
                    <a:lnTo>
                      <a:pt x="42798" y="59014"/>
                    </a:lnTo>
                    <a:lnTo>
                      <a:pt x="42798" y="58942"/>
                    </a:lnTo>
                    <a:lnTo>
                      <a:pt x="42798" y="53633"/>
                    </a:lnTo>
                    <a:close/>
                    <a:moveTo>
                      <a:pt x="64469" y="53633"/>
                    </a:moveTo>
                    <a:lnTo>
                      <a:pt x="64469" y="58942"/>
                    </a:lnTo>
                    <a:lnTo>
                      <a:pt x="64469" y="59014"/>
                    </a:lnTo>
                    <a:lnTo>
                      <a:pt x="64469" y="59087"/>
                    </a:lnTo>
                    <a:lnTo>
                      <a:pt x="64469" y="64469"/>
                    </a:lnTo>
                    <a:lnTo>
                      <a:pt x="53706" y="64469"/>
                    </a:lnTo>
                    <a:lnTo>
                      <a:pt x="53706" y="59087"/>
                    </a:lnTo>
                    <a:lnTo>
                      <a:pt x="53706" y="59014"/>
                    </a:lnTo>
                    <a:lnTo>
                      <a:pt x="53706" y="58942"/>
                    </a:lnTo>
                    <a:lnTo>
                      <a:pt x="53706" y="53633"/>
                    </a:lnTo>
                    <a:close/>
                    <a:moveTo>
                      <a:pt x="75378" y="53633"/>
                    </a:moveTo>
                    <a:lnTo>
                      <a:pt x="75378" y="58942"/>
                    </a:lnTo>
                    <a:lnTo>
                      <a:pt x="75378" y="59014"/>
                    </a:lnTo>
                    <a:lnTo>
                      <a:pt x="75378" y="59087"/>
                    </a:lnTo>
                    <a:lnTo>
                      <a:pt x="75378" y="64469"/>
                    </a:lnTo>
                    <a:lnTo>
                      <a:pt x="64615" y="64469"/>
                    </a:lnTo>
                    <a:lnTo>
                      <a:pt x="64615" y="59087"/>
                    </a:lnTo>
                    <a:lnTo>
                      <a:pt x="64615" y="59014"/>
                    </a:lnTo>
                    <a:lnTo>
                      <a:pt x="64615" y="58942"/>
                    </a:lnTo>
                    <a:lnTo>
                      <a:pt x="64615" y="53633"/>
                    </a:lnTo>
                    <a:close/>
                    <a:moveTo>
                      <a:pt x="86286" y="53633"/>
                    </a:moveTo>
                    <a:lnTo>
                      <a:pt x="86286" y="58942"/>
                    </a:lnTo>
                    <a:lnTo>
                      <a:pt x="86286" y="59014"/>
                    </a:lnTo>
                    <a:lnTo>
                      <a:pt x="86286" y="59087"/>
                    </a:lnTo>
                    <a:lnTo>
                      <a:pt x="86286" y="64469"/>
                    </a:lnTo>
                    <a:lnTo>
                      <a:pt x="75523" y="64469"/>
                    </a:lnTo>
                    <a:lnTo>
                      <a:pt x="75523" y="59087"/>
                    </a:lnTo>
                    <a:lnTo>
                      <a:pt x="75523" y="59014"/>
                    </a:lnTo>
                    <a:lnTo>
                      <a:pt x="75523" y="58942"/>
                    </a:lnTo>
                    <a:lnTo>
                      <a:pt x="75523" y="53633"/>
                    </a:lnTo>
                    <a:close/>
                    <a:moveTo>
                      <a:pt x="97194" y="53633"/>
                    </a:moveTo>
                    <a:lnTo>
                      <a:pt x="97194" y="58942"/>
                    </a:lnTo>
                    <a:lnTo>
                      <a:pt x="97194" y="59014"/>
                    </a:lnTo>
                    <a:lnTo>
                      <a:pt x="97194" y="59087"/>
                    </a:lnTo>
                    <a:lnTo>
                      <a:pt x="97194" y="64469"/>
                    </a:lnTo>
                    <a:lnTo>
                      <a:pt x="86431" y="64469"/>
                    </a:lnTo>
                    <a:lnTo>
                      <a:pt x="86431" y="59087"/>
                    </a:lnTo>
                    <a:lnTo>
                      <a:pt x="86431" y="59014"/>
                    </a:lnTo>
                    <a:lnTo>
                      <a:pt x="86431" y="58942"/>
                    </a:lnTo>
                    <a:lnTo>
                      <a:pt x="86431" y="53633"/>
                    </a:lnTo>
                    <a:close/>
                    <a:moveTo>
                      <a:pt x="108103" y="53633"/>
                    </a:moveTo>
                    <a:lnTo>
                      <a:pt x="108103" y="58942"/>
                    </a:lnTo>
                    <a:lnTo>
                      <a:pt x="108103" y="59014"/>
                    </a:lnTo>
                    <a:lnTo>
                      <a:pt x="108103" y="59087"/>
                    </a:lnTo>
                    <a:lnTo>
                      <a:pt x="108103" y="64469"/>
                    </a:lnTo>
                    <a:lnTo>
                      <a:pt x="97340" y="64469"/>
                    </a:lnTo>
                    <a:lnTo>
                      <a:pt x="97340" y="59087"/>
                    </a:lnTo>
                    <a:lnTo>
                      <a:pt x="97340" y="59014"/>
                    </a:lnTo>
                    <a:lnTo>
                      <a:pt x="97340" y="58942"/>
                    </a:lnTo>
                    <a:lnTo>
                      <a:pt x="97340" y="53633"/>
                    </a:lnTo>
                    <a:close/>
                    <a:moveTo>
                      <a:pt x="119011" y="53633"/>
                    </a:moveTo>
                    <a:lnTo>
                      <a:pt x="119011" y="58942"/>
                    </a:lnTo>
                    <a:lnTo>
                      <a:pt x="119011" y="59014"/>
                    </a:lnTo>
                    <a:lnTo>
                      <a:pt x="119011" y="59087"/>
                    </a:lnTo>
                    <a:lnTo>
                      <a:pt x="119011" y="64469"/>
                    </a:lnTo>
                    <a:lnTo>
                      <a:pt x="108248" y="64469"/>
                    </a:lnTo>
                    <a:lnTo>
                      <a:pt x="108248" y="59087"/>
                    </a:lnTo>
                    <a:lnTo>
                      <a:pt x="108248" y="59014"/>
                    </a:lnTo>
                    <a:lnTo>
                      <a:pt x="108248" y="58942"/>
                    </a:lnTo>
                    <a:lnTo>
                      <a:pt x="108248" y="53633"/>
                    </a:lnTo>
                    <a:close/>
                    <a:moveTo>
                      <a:pt x="129919" y="53633"/>
                    </a:moveTo>
                    <a:lnTo>
                      <a:pt x="129919" y="58942"/>
                    </a:lnTo>
                    <a:lnTo>
                      <a:pt x="129919" y="59014"/>
                    </a:lnTo>
                    <a:lnTo>
                      <a:pt x="129919" y="59087"/>
                    </a:lnTo>
                    <a:lnTo>
                      <a:pt x="129919" y="64469"/>
                    </a:lnTo>
                    <a:lnTo>
                      <a:pt x="119156" y="64469"/>
                    </a:lnTo>
                    <a:lnTo>
                      <a:pt x="119156" y="59087"/>
                    </a:lnTo>
                    <a:lnTo>
                      <a:pt x="119156" y="59014"/>
                    </a:lnTo>
                    <a:lnTo>
                      <a:pt x="119156" y="58942"/>
                    </a:lnTo>
                    <a:lnTo>
                      <a:pt x="119156" y="53633"/>
                    </a:lnTo>
                    <a:close/>
                    <a:moveTo>
                      <a:pt x="140828" y="53633"/>
                    </a:moveTo>
                    <a:lnTo>
                      <a:pt x="140828" y="58942"/>
                    </a:lnTo>
                    <a:lnTo>
                      <a:pt x="140828" y="59014"/>
                    </a:lnTo>
                    <a:lnTo>
                      <a:pt x="140828" y="59087"/>
                    </a:lnTo>
                    <a:lnTo>
                      <a:pt x="140828" y="64469"/>
                    </a:lnTo>
                    <a:lnTo>
                      <a:pt x="130065" y="64469"/>
                    </a:lnTo>
                    <a:lnTo>
                      <a:pt x="130065" y="59087"/>
                    </a:lnTo>
                    <a:lnTo>
                      <a:pt x="130065" y="59014"/>
                    </a:lnTo>
                    <a:lnTo>
                      <a:pt x="130065" y="58942"/>
                    </a:lnTo>
                    <a:lnTo>
                      <a:pt x="130065" y="53633"/>
                    </a:lnTo>
                    <a:close/>
                    <a:moveTo>
                      <a:pt x="20836" y="64541"/>
                    </a:moveTo>
                    <a:lnTo>
                      <a:pt x="20836" y="75377"/>
                    </a:lnTo>
                    <a:lnTo>
                      <a:pt x="10073" y="75377"/>
                    </a:lnTo>
                    <a:lnTo>
                      <a:pt x="10073" y="64541"/>
                    </a:lnTo>
                    <a:close/>
                    <a:moveTo>
                      <a:pt x="31744" y="64541"/>
                    </a:moveTo>
                    <a:lnTo>
                      <a:pt x="31744" y="75377"/>
                    </a:lnTo>
                    <a:lnTo>
                      <a:pt x="20981" y="75377"/>
                    </a:lnTo>
                    <a:lnTo>
                      <a:pt x="20981" y="64541"/>
                    </a:lnTo>
                    <a:close/>
                    <a:moveTo>
                      <a:pt x="42652" y="64541"/>
                    </a:moveTo>
                    <a:lnTo>
                      <a:pt x="42652" y="75377"/>
                    </a:lnTo>
                    <a:lnTo>
                      <a:pt x="31890" y="75377"/>
                    </a:lnTo>
                    <a:lnTo>
                      <a:pt x="31890" y="64541"/>
                    </a:lnTo>
                    <a:close/>
                    <a:moveTo>
                      <a:pt x="53561" y="64541"/>
                    </a:moveTo>
                    <a:lnTo>
                      <a:pt x="53561" y="75377"/>
                    </a:lnTo>
                    <a:lnTo>
                      <a:pt x="42798" y="75377"/>
                    </a:lnTo>
                    <a:lnTo>
                      <a:pt x="42798" y="64541"/>
                    </a:lnTo>
                    <a:close/>
                    <a:moveTo>
                      <a:pt x="64469" y="64541"/>
                    </a:moveTo>
                    <a:lnTo>
                      <a:pt x="64469" y="75377"/>
                    </a:lnTo>
                    <a:lnTo>
                      <a:pt x="53706" y="75377"/>
                    </a:lnTo>
                    <a:lnTo>
                      <a:pt x="53706" y="64541"/>
                    </a:lnTo>
                    <a:close/>
                    <a:moveTo>
                      <a:pt x="75378" y="64541"/>
                    </a:moveTo>
                    <a:lnTo>
                      <a:pt x="75378" y="75377"/>
                    </a:lnTo>
                    <a:lnTo>
                      <a:pt x="64615" y="75377"/>
                    </a:lnTo>
                    <a:lnTo>
                      <a:pt x="64615" y="64541"/>
                    </a:lnTo>
                    <a:close/>
                    <a:moveTo>
                      <a:pt x="86286" y="64541"/>
                    </a:moveTo>
                    <a:lnTo>
                      <a:pt x="86286" y="75377"/>
                    </a:lnTo>
                    <a:lnTo>
                      <a:pt x="75523" y="75377"/>
                    </a:lnTo>
                    <a:lnTo>
                      <a:pt x="75523" y="64541"/>
                    </a:lnTo>
                    <a:close/>
                    <a:moveTo>
                      <a:pt x="97194" y="64541"/>
                    </a:moveTo>
                    <a:lnTo>
                      <a:pt x="97194" y="75377"/>
                    </a:lnTo>
                    <a:lnTo>
                      <a:pt x="86431" y="75377"/>
                    </a:lnTo>
                    <a:lnTo>
                      <a:pt x="86431" y="64541"/>
                    </a:lnTo>
                    <a:close/>
                    <a:moveTo>
                      <a:pt x="108103" y="64541"/>
                    </a:moveTo>
                    <a:lnTo>
                      <a:pt x="108103" y="75377"/>
                    </a:lnTo>
                    <a:lnTo>
                      <a:pt x="97340" y="75377"/>
                    </a:lnTo>
                    <a:lnTo>
                      <a:pt x="97340" y="64541"/>
                    </a:lnTo>
                    <a:close/>
                    <a:moveTo>
                      <a:pt x="119011" y="64541"/>
                    </a:moveTo>
                    <a:lnTo>
                      <a:pt x="119011" y="75377"/>
                    </a:lnTo>
                    <a:lnTo>
                      <a:pt x="108248" y="75377"/>
                    </a:lnTo>
                    <a:lnTo>
                      <a:pt x="108248" y="64541"/>
                    </a:lnTo>
                    <a:close/>
                    <a:moveTo>
                      <a:pt x="129919" y="64541"/>
                    </a:moveTo>
                    <a:lnTo>
                      <a:pt x="129919" y="75377"/>
                    </a:lnTo>
                    <a:lnTo>
                      <a:pt x="119156" y="75377"/>
                    </a:lnTo>
                    <a:lnTo>
                      <a:pt x="119156" y="64541"/>
                    </a:lnTo>
                    <a:close/>
                    <a:moveTo>
                      <a:pt x="140828" y="64541"/>
                    </a:moveTo>
                    <a:lnTo>
                      <a:pt x="140828" y="75377"/>
                    </a:lnTo>
                    <a:lnTo>
                      <a:pt x="130065" y="75377"/>
                    </a:lnTo>
                    <a:lnTo>
                      <a:pt x="130065" y="64541"/>
                    </a:lnTo>
                    <a:close/>
                    <a:moveTo>
                      <a:pt x="20836" y="75450"/>
                    </a:moveTo>
                    <a:lnTo>
                      <a:pt x="20836" y="80758"/>
                    </a:lnTo>
                    <a:lnTo>
                      <a:pt x="20836" y="80831"/>
                    </a:lnTo>
                    <a:lnTo>
                      <a:pt x="20836" y="80904"/>
                    </a:lnTo>
                    <a:lnTo>
                      <a:pt x="20836" y="86285"/>
                    </a:lnTo>
                    <a:lnTo>
                      <a:pt x="10073" y="86285"/>
                    </a:lnTo>
                    <a:lnTo>
                      <a:pt x="10073" y="80904"/>
                    </a:lnTo>
                    <a:lnTo>
                      <a:pt x="10073" y="80831"/>
                    </a:lnTo>
                    <a:lnTo>
                      <a:pt x="10073" y="80758"/>
                    </a:lnTo>
                    <a:lnTo>
                      <a:pt x="10073" y="75450"/>
                    </a:lnTo>
                    <a:close/>
                    <a:moveTo>
                      <a:pt x="31744" y="75450"/>
                    </a:moveTo>
                    <a:lnTo>
                      <a:pt x="31744" y="80758"/>
                    </a:lnTo>
                    <a:lnTo>
                      <a:pt x="31744" y="80831"/>
                    </a:lnTo>
                    <a:lnTo>
                      <a:pt x="31744" y="80904"/>
                    </a:lnTo>
                    <a:lnTo>
                      <a:pt x="31744" y="86285"/>
                    </a:lnTo>
                    <a:lnTo>
                      <a:pt x="20981" y="86285"/>
                    </a:lnTo>
                    <a:lnTo>
                      <a:pt x="20981" y="80904"/>
                    </a:lnTo>
                    <a:lnTo>
                      <a:pt x="20981" y="80831"/>
                    </a:lnTo>
                    <a:lnTo>
                      <a:pt x="20981" y="80758"/>
                    </a:lnTo>
                    <a:lnTo>
                      <a:pt x="20981" y="75450"/>
                    </a:lnTo>
                    <a:close/>
                    <a:moveTo>
                      <a:pt x="42652" y="75450"/>
                    </a:moveTo>
                    <a:lnTo>
                      <a:pt x="42652" y="80758"/>
                    </a:lnTo>
                    <a:lnTo>
                      <a:pt x="42652" y="80831"/>
                    </a:lnTo>
                    <a:lnTo>
                      <a:pt x="42652" y="80904"/>
                    </a:lnTo>
                    <a:lnTo>
                      <a:pt x="42652" y="86285"/>
                    </a:lnTo>
                    <a:lnTo>
                      <a:pt x="31890" y="86285"/>
                    </a:lnTo>
                    <a:lnTo>
                      <a:pt x="31890" y="80904"/>
                    </a:lnTo>
                    <a:lnTo>
                      <a:pt x="31890" y="80831"/>
                    </a:lnTo>
                    <a:lnTo>
                      <a:pt x="31890" y="80758"/>
                    </a:lnTo>
                    <a:lnTo>
                      <a:pt x="31890" y="75450"/>
                    </a:lnTo>
                    <a:close/>
                    <a:moveTo>
                      <a:pt x="53561" y="75450"/>
                    </a:moveTo>
                    <a:lnTo>
                      <a:pt x="53561" y="80758"/>
                    </a:lnTo>
                    <a:lnTo>
                      <a:pt x="53561" y="80831"/>
                    </a:lnTo>
                    <a:lnTo>
                      <a:pt x="53561" y="80904"/>
                    </a:lnTo>
                    <a:lnTo>
                      <a:pt x="53561" y="86285"/>
                    </a:lnTo>
                    <a:lnTo>
                      <a:pt x="42798" y="86285"/>
                    </a:lnTo>
                    <a:lnTo>
                      <a:pt x="42798" y="80904"/>
                    </a:lnTo>
                    <a:lnTo>
                      <a:pt x="42798" y="80831"/>
                    </a:lnTo>
                    <a:lnTo>
                      <a:pt x="42798" y="80758"/>
                    </a:lnTo>
                    <a:lnTo>
                      <a:pt x="42798" y="75450"/>
                    </a:lnTo>
                    <a:close/>
                    <a:moveTo>
                      <a:pt x="64469" y="75450"/>
                    </a:moveTo>
                    <a:lnTo>
                      <a:pt x="64469" y="80758"/>
                    </a:lnTo>
                    <a:lnTo>
                      <a:pt x="64469" y="80831"/>
                    </a:lnTo>
                    <a:lnTo>
                      <a:pt x="64469" y="80904"/>
                    </a:lnTo>
                    <a:lnTo>
                      <a:pt x="64469" y="86285"/>
                    </a:lnTo>
                    <a:lnTo>
                      <a:pt x="53706" y="86285"/>
                    </a:lnTo>
                    <a:lnTo>
                      <a:pt x="53706" y="80904"/>
                    </a:lnTo>
                    <a:lnTo>
                      <a:pt x="53706" y="80831"/>
                    </a:lnTo>
                    <a:lnTo>
                      <a:pt x="53706" y="80758"/>
                    </a:lnTo>
                    <a:lnTo>
                      <a:pt x="53706" y="75450"/>
                    </a:lnTo>
                    <a:close/>
                    <a:moveTo>
                      <a:pt x="75378" y="75450"/>
                    </a:moveTo>
                    <a:lnTo>
                      <a:pt x="75378" y="80758"/>
                    </a:lnTo>
                    <a:lnTo>
                      <a:pt x="75378" y="80831"/>
                    </a:lnTo>
                    <a:lnTo>
                      <a:pt x="75378" y="80904"/>
                    </a:lnTo>
                    <a:lnTo>
                      <a:pt x="75378" y="86285"/>
                    </a:lnTo>
                    <a:lnTo>
                      <a:pt x="64615" y="86285"/>
                    </a:lnTo>
                    <a:lnTo>
                      <a:pt x="64615" y="80904"/>
                    </a:lnTo>
                    <a:lnTo>
                      <a:pt x="64615" y="80831"/>
                    </a:lnTo>
                    <a:lnTo>
                      <a:pt x="64615" y="80758"/>
                    </a:lnTo>
                    <a:lnTo>
                      <a:pt x="64615" y="75450"/>
                    </a:lnTo>
                    <a:close/>
                    <a:moveTo>
                      <a:pt x="86286" y="75450"/>
                    </a:moveTo>
                    <a:lnTo>
                      <a:pt x="86286" y="80758"/>
                    </a:lnTo>
                    <a:lnTo>
                      <a:pt x="86286" y="80831"/>
                    </a:lnTo>
                    <a:lnTo>
                      <a:pt x="86286" y="80904"/>
                    </a:lnTo>
                    <a:lnTo>
                      <a:pt x="86286" y="86285"/>
                    </a:lnTo>
                    <a:lnTo>
                      <a:pt x="75523" y="86285"/>
                    </a:lnTo>
                    <a:lnTo>
                      <a:pt x="75523" y="80904"/>
                    </a:lnTo>
                    <a:lnTo>
                      <a:pt x="75523" y="80831"/>
                    </a:lnTo>
                    <a:lnTo>
                      <a:pt x="75523" y="80758"/>
                    </a:lnTo>
                    <a:lnTo>
                      <a:pt x="75523" y="75450"/>
                    </a:lnTo>
                    <a:close/>
                    <a:moveTo>
                      <a:pt x="97194" y="75450"/>
                    </a:moveTo>
                    <a:lnTo>
                      <a:pt x="97194" y="80758"/>
                    </a:lnTo>
                    <a:lnTo>
                      <a:pt x="97194" y="80831"/>
                    </a:lnTo>
                    <a:lnTo>
                      <a:pt x="97194" y="80904"/>
                    </a:lnTo>
                    <a:lnTo>
                      <a:pt x="97194" y="86285"/>
                    </a:lnTo>
                    <a:lnTo>
                      <a:pt x="86431" y="86285"/>
                    </a:lnTo>
                    <a:lnTo>
                      <a:pt x="86431" y="80904"/>
                    </a:lnTo>
                    <a:lnTo>
                      <a:pt x="86431" y="80831"/>
                    </a:lnTo>
                    <a:lnTo>
                      <a:pt x="86431" y="80758"/>
                    </a:lnTo>
                    <a:lnTo>
                      <a:pt x="86431" y="75450"/>
                    </a:lnTo>
                    <a:close/>
                    <a:moveTo>
                      <a:pt x="108103" y="75450"/>
                    </a:moveTo>
                    <a:lnTo>
                      <a:pt x="108103" y="80758"/>
                    </a:lnTo>
                    <a:lnTo>
                      <a:pt x="108103" y="80831"/>
                    </a:lnTo>
                    <a:lnTo>
                      <a:pt x="108103" y="80904"/>
                    </a:lnTo>
                    <a:lnTo>
                      <a:pt x="108103" y="86285"/>
                    </a:lnTo>
                    <a:lnTo>
                      <a:pt x="97340" y="86285"/>
                    </a:lnTo>
                    <a:lnTo>
                      <a:pt x="97340" y="80904"/>
                    </a:lnTo>
                    <a:lnTo>
                      <a:pt x="97340" y="80831"/>
                    </a:lnTo>
                    <a:lnTo>
                      <a:pt x="97340" y="80758"/>
                    </a:lnTo>
                    <a:lnTo>
                      <a:pt x="97340" y="75450"/>
                    </a:lnTo>
                    <a:close/>
                    <a:moveTo>
                      <a:pt x="119011" y="75450"/>
                    </a:moveTo>
                    <a:lnTo>
                      <a:pt x="119011" y="80758"/>
                    </a:lnTo>
                    <a:lnTo>
                      <a:pt x="119011" y="80831"/>
                    </a:lnTo>
                    <a:lnTo>
                      <a:pt x="119011" y="80904"/>
                    </a:lnTo>
                    <a:lnTo>
                      <a:pt x="119011" y="86285"/>
                    </a:lnTo>
                    <a:lnTo>
                      <a:pt x="108248" y="86285"/>
                    </a:lnTo>
                    <a:lnTo>
                      <a:pt x="108248" y="80904"/>
                    </a:lnTo>
                    <a:lnTo>
                      <a:pt x="108248" y="80831"/>
                    </a:lnTo>
                    <a:lnTo>
                      <a:pt x="108248" y="80758"/>
                    </a:lnTo>
                    <a:lnTo>
                      <a:pt x="108248" y="75450"/>
                    </a:lnTo>
                    <a:close/>
                    <a:moveTo>
                      <a:pt x="129919" y="75450"/>
                    </a:moveTo>
                    <a:lnTo>
                      <a:pt x="129919" y="80758"/>
                    </a:lnTo>
                    <a:lnTo>
                      <a:pt x="129919" y="80831"/>
                    </a:lnTo>
                    <a:lnTo>
                      <a:pt x="129919" y="80904"/>
                    </a:lnTo>
                    <a:lnTo>
                      <a:pt x="129919" y="86285"/>
                    </a:lnTo>
                    <a:lnTo>
                      <a:pt x="119156" y="86285"/>
                    </a:lnTo>
                    <a:lnTo>
                      <a:pt x="119156" y="80904"/>
                    </a:lnTo>
                    <a:lnTo>
                      <a:pt x="119156" y="80831"/>
                    </a:lnTo>
                    <a:lnTo>
                      <a:pt x="119156" y="80758"/>
                    </a:lnTo>
                    <a:lnTo>
                      <a:pt x="119156" y="75450"/>
                    </a:lnTo>
                    <a:close/>
                    <a:moveTo>
                      <a:pt x="140828" y="75450"/>
                    </a:moveTo>
                    <a:lnTo>
                      <a:pt x="140828" y="80758"/>
                    </a:lnTo>
                    <a:lnTo>
                      <a:pt x="140828" y="80831"/>
                    </a:lnTo>
                    <a:lnTo>
                      <a:pt x="140828" y="80904"/>
                    </a:lnTo>
                    <a:lnTo>
                      <a:pt x="140828" y="86285"/>
                    </a:lnTo>
                    <a:lnTo>
                      <a:pt x="130065" y="86285"/>
                    </a:lnTo>
                    <a:lnTo>
                      <a:pt x="130065" y="80904"/>
                    </a:lnTo>
                    <a:lnTo>
                      <a:pt x="130065" y="80831"/>
                    </a:lnTo>
                    <a:lnTo>
                      <a:pt x="130065" y="80758"/>
                    </a:lnTo>
                    <a:lnTo>
                      <a:pt x="130065" y="75450"/>
                    </a:lnTo>
                    <a:close/>
                    <a:moveTo>
                      <a:pt x="20836" y="86358"/>
                    </a:moveTo>
                    <a:lnTo>
                      <a:pt x="20836" y="97194"/>
                    </a:lnTo>
                    <a:lnTo>
                      <a:pt x="10073" y="97194"/>
                    </a:lnTo>
                    <a:lnTo>
                      <a:pt x="10073" y="86358"/>
                    </a:lnTo>
                    <a:close/>
                    <a:moveTo>
                      <a:pt x="31744" y="86358"/>
                    </a:moveTo>
                    <a:lnTo>
                      <a:pt x="31744" y="97194"/>
                    </a:lnTo>
                    <a:lnTo>
                      <a:pt x="20981" y="97194"/>
                    </a:lnTo>
                    <a:lnTo>
                      <a:pt x="20981" y="86358"/>
                    </a:lnTo>
                    <a:close/>
                    <a:moveTo>
                      <a:pt x="42652" y="86358"/>
                    </a:moveTo>
                    <a:lnTo>
                      <a:pt x="42652" y="97194"/>
                    </a:lnTo>
                    <a:lnTo>
                      <a:pt x="31890" y="97194"/>
                    </a:lnTo>
                    <a:lnTo>
                      <a:pt x="31890" y="86358"/>
                    </a:lnTo>
                    <a:close/>
                    <a:moveTo>
                      <a:pt x="53561" y="86358"/>
                    </a:moveTo>
                    <a:lnTo>
                      <a:pt x="53561" y="97194"/>
                    </a:lnTo>
                    <a:lnTo>
                      <a:pt x="42798" y="97194"/>
                    </a:lnTo>
                    <a:lnTo>
                      <a:pt x="42798" y="86358"/>
                    </a:lnTo>
                    <a:close/>
                    <a:moveTo>
                      <a:pt x="64469" y="86358"/>
                    </a:moveTo>
                    <a:lnTo>
                      <a:pt x="64469" y="97194"/>
                    </a:lnTo>
                    <a:lnTo>
                      <a:pt x="53706" y="97194"/>
                    </a:lnTo>
                    <a:lnTo>
                      <a:pt x="53706" y="86358"/>
                    </a:lnTo>
                    <a:close/>
                    <a:moveTo>
                      <a:pt x="75378" y="86358"/>
                    </a:moveTo>
                    <a:lnTo>
                      <a:pt x="75378" y="97194"/>
                    </a:lnTo>
                    <a:lnTo>
                      <a:pt x="64615" y="97194"/>
                    </a:lnTo>
                    <a:lnTo>
                      <a:pt x="64615" y="86358"/>
                    </a:lnTo>
                    <a:close/>
                    <a:moveTo>
                      <a:pt x="86286" y="86358"/>
                    </a:moveTo>
                    <a:lnTo>
                      <a:pt x="86286" y="97194"/>
                    </a:lnTo>
                    <a:lnTo>
                      <a:pt x="75523" y="97194"/>
                    </a:lnTo>
                    <a:lnTo>
                      <a:pt x="75523" y="86358"/>
                    </a:lnTo>
                    <a:close/>
                    <a:moveTo>
                      <a:pt x="97194" y="86358"/>
                    </a:moveTo>
                    <a:lnTo>
                      <a:pt x="97194" y="97194"/>
                    </a:lnTo>
                    <a:lnTo>
                      <a:pt x="86431" y="97194"/>
                    </a:lnTo>
                    <a:lnTo>
                      <a:pt x="86431" y="86358"/>
                    </a:lnTo>
                    <a:close/>
                    <a:moveTo>
                      <a:pt x="108103" y="86358"/>
                    </a:moveTo>
                    <a:lnTo>
                      <a:pt x="108103" y="97194"/>
                    </a:lnTo>
                    <a:lnTo>
                      <a:pt x="97340" y="97194"/>
                    </a:lnTo>
                    <a:lnTo>
                      <a:pt x="97340" y="86358"/>
                    </a:lnTo>
                    <a:close/>
                    <a:moveTo>
                      <a:pt x="119011" y="86358"/>
                    </a:moveTo>
                    <a:lnTo>
                      <a:pt x="119011" y="97194"/>
                    </a:lnTo>
                    <a:lnTo>
                      <a:pt x="108248" y="97194"/>
                    </a:lnTo>
                    <a:lnTo>
                      <a:pt x="108248" y="86358"/>
                    </a:lnTo>
                    <a:close/>
                    <a:moveTo>
                      <a:pt x="129919" y="86358"/>
                    </a:moveTo>
                    <a:lnTo>
                      <a:pt x="129919" y="97194"/>
                    </a:lnTo>
                    <a:lnTo>
                      <a:pt x="119156" y="97194"/>
                    </a:lnTo>
                    <a:lnTo>
                      <a:pt x="119156" y="86358"/>
                    </a:lnTo>
                    <a:close/>
                    <a:moveTo>
                      <a:pt x="140828" y="86358"/>
                    </a:moveTo>
                    <a:lnTo>
                      <a:pt x="140828" y="97194"/>
                    </a:lnTo>
                    <a:lnTo>
                      <a:pt x="130065" y="97194"/>
                    </a:lnTo>
                    <a:lnTo>
                      <a:pt x="130065" y="86358"/>
                    </a:lnTo>
                    <a:close/>
                    <a:moveTo>
                      <a:pt x="20836" y="97266"/>
                    </a:moveTo>
                    <a:lnTo>
                      <a:pt x="20836" y="102575"/>
                    </a:lnTo>
                    <a:lnTo>
                      <a:pt x="20836" y="102648"/>
                    </a:lnTo>
                    <a:lnTo>
                      <a:pt x="20836" y="102721"/>
                    </a:lnTo>
                    <a:lnTo>
                      <a:pt x="20836" y="108102"/>
                    </a:lnTo>
                    <a:lnTo>
                      <a:pt x="10073" y="108102"/>
                    </a:lnTo>
                    <a:lnTo>
                      <a:pt x="10073" y="102721"/>
                    </a:lnTo>
                    <a:lnTo>
                      <a:pt x="10073" y="102648"/>
                    </a:lnTo>
                    <a:lnTo>
                      <a:pt x="10073" y="102575"/>
                    </a:lnTo>
                    <a:lnTo>
                      <a:pt x="10073" y="97266"/>
                    </a:lnTo>
                    <a:close/>
                    <a:moveTo>
                      <a:pt x="31744" y="97266"/>
                    </a:moveTo>
                    <a:lnTo>
                      <a:pt x="31744" y="102575"/>
                    </a:lnTo>
                    <a:lnTo>
                      <a:pt x="31744" y="102648"/>
                    </a:lnTo>
                    <a:lnTo>
                      <a:pt x="31744" y="102721"/>
                    </a:lnTo>
                    <a:lnTo>
                      <a:pt x="31744" y="108102"/>
                    </a:lnTo>
                    <a:lnTo>
                      <a:pt x="20981" y="108102"/>
                    </a:lnTo>
                    <a:lnTo>
                      <a:pt x="20981" y="102721"/>
                    </a:lnTo>
                    <a:lnTo>
                      <a:pt x="20981" y="102648"/>
                    </a:lnTo>
                    <a:lnTo>
                      <a:pt x="20981" y="102575"/>
                    </a:lnTo>
                    <a:lnTo>
                      <a:pt x="20981" y="97266"/>
                    </a:lnTo>
                    <a:close/>
                    <a:moveTo>
                      <a:pt x="42652" y="97266"/>
                    </a:moveTo>
                    <a:lnTo>
                      <a:pt x="42652" y="102575"/>
                    </a:lnTo>
                    <a:lnTo>
                      <a:pt x="42652" y="102648"/>
                    </a:lnTo>
                    <a:lnTo>
                      <a:pt x="42652" y="102721"/>
                    </a:lnTo>
                    <a:lnTo>
                      <a:pt x="42652" y="108102"/>
                    </a:lnTo>
                    <a:lnTo>
                      <a:pt x="31890" y="108102"/>
                    </a:lnTo>
                    <a:lnTo>
                      <a:pt x="31890" y="102721"/>
                    </a:lnTo>
                    <a:lnTo>
                      <a:pt x="31890" y="102648"/>
                    </a:lnTo>
                    <a:lnTo>
                      <a:pt x="31890" y="102575"/>
                    </a:lnTo>
                    <a:lnTo>
                      <a:pt x="31890" y="97266"/>
                    </a:lnTo>
                    <a:close/>
                    <a:moveTo>
                      <a:pt x="53561" y="97266"/>
                    </a:moveTo>
                    <a:lnTo>
                      <a:pt x="53561" y="102575"/>
                    </a:lnTo>
                    <a:lnTo>
                      <a:pt x="53561" y="102648"/>
                    </a:lnTo>
                    <a:lnTo>
                      <a:pt x="53561" y="102721"/>
                    </a:lnTo>
                    <a:lnTo>
                      <a:pt x="53561" y="108102"/>
                    </a:lnTo>
                    <a:lnTo>
                      <a:pt x="42798" y="108102"/>
                    </a:lnTo>
                    <a:lnTo>
                      <a:pt x="42798" y="102721"/>
                    </a:lnTo>
                    <a:lnTo>
                      <a:pt x="42798" y="102648"/>
                    </a:lnTo>
                    <a:lnTo>
                      <a:pt x="42798" y="102575"/>
                    </a:lnTo>
                    <a:lnTo>
                      <a:pt x="42798" y="97266"/>
                    </a:lnTo>
                    <a:close/>
                    <a:moveTo>
                      <a:pt x="64469" y="97266"/>
                    </a:moveTo>
                    <a:lnTo>
                      <a:pt x="64469" y="102575"/>
                    </a:lnTo>
                    <a:lnTo>
                      <a:pt x="64469" y="102648"/>
                    </a:lnTo>
                    <a:lnTo>
                      <a:pt x="64469" y="102721"/>
                    </a:lnTo>
                    <a:lnTo>
                      <a:pt x="64469" y="108102"/>
                    </a:lnTo>
                    <a:lnTo>
                      <a:pt x="53706" y="108102"/>
                    </a:lnTo>
                    <a:lnTo>
                      <a:pt x="53706" y="102721"/>
                    </a:lnTo>
                    <a:lnTo>
                      <a:pt x="53706" y="102648"/>
                    </a:lnTo>
                    <a:lnTo>
                      <a:pt x="53706" y="102575"/>
                    </a:lnTo>
                    <a:lnTo>
                      <a:pt x="53706" y="97266"/>
                    </a:lnTo>
                    <a:close/>
                    <a:moveTo>
                      <a:pt x="75378" y="97266"/>
                    </a:moveTo>
                    <a:lnTo>
                      <a:pt x="75378" y="102575"/>
                    </a:lnTo>
                    <a:lnTo>
                      <a:pt x="75378" y="102648"/>
                    </a:lnTo>
                    <a:lnTo>
                      <a:pt x="75378" y="102721"/>
                    </a:lnTo>
                    <a:lnTo>
                      <a:pt x="75378" y="108102"/>
                    </a:lnTo>
                    <a:lnTo>
                      <a:pt x="64615" y="108102"/>
                    </a:lnTo>
                    <a:lnTo>
                      <a:pt x="64615" y="102721"/>
                    </a:lnTo>
                    <a:lnTo>
                      <a:pt x="64615" y="102648"/>
                    </a:lnTo>
                    <a:lnTo>
                      <a:pt x="64615" y="102575"/>
                    </a:lnTo>
                    <a:lnTo>
                      <a:pt x="64615" y="97266"/>
                    </a:lnTo>
                    <a:close/>
                    <a:moveTo>
                      <a:pt x="86286" y="97266"/>
                    </a:moveTo>
                    <a:lnTo>
                      <a:pt x="86286" y="102575"/>
                    </a:lnTo>
                    <a:lnTo>
                      <a:pt x="86286" y="102648"/>
                    </a:lnTo>
                    <a:lnTo>
                      <a:pt x="86286" y="102721"/>
                    </a:lnTo>
                    <a:lnTo>
                      <a:pt x="86286" y="108102"/>
                    </a:lnTo>
                    <a:lnTo>
                      <a:pt x="75523" y="108102"/>
                    </a:lnTo>
                    <a:lnTo>
                      <a:pt x="75523" y="102721"/>
                    </a:lnTo>
                    <a:lnTo>
                      <a:pt x="75523" y="102648"/>
                    </a:lnTo>
                    <a:lnTo>
                      <a:pt x="75523" y="102575"/>
                    </a:lnTo>
                    <a:lnTo>
                      <a:pt x="75523" y="97266"/>
                    </a:lnTo>
                    <a:close/>
                    <a:moveTo>
                      <a:pt x="97194" y="97266"/>
                    </a:moveTo>
                    <a:lnTo>
                      <a:pt x="97194" y="102575"/>
                    </a:lnTo>
                    <a:lnTo>
                      <a:pt x="97194" y="102648"/>
                    </a:lnTo>
                    <a:lnTo>
                      <a:pt x="97194" y="102721"/>
                    </a:lnTo>
                    <a:lnTo>
                      <a:pt x="97194" y="108102"/>
                    </a:lnTo>
                    <a:lnTo>
                      <a:pt x="86431" y="108102"/>
                    </a:lnTo>
                    <a:lnTo>
                      <a:pt x="86431" y="102721"/>
                    </a:lnTo>
                    <a:lnTo>
                      <a:pt x="86431" y="102648"/>
                    </a:lnTo>
                    <a:lnTo>
                      <a:pt x="86431" y="102575"/>
                    </a:lnTo>
                    <a:lnTo>
                      <a:pt x="86431" y="97266"/>
                    </a:lnTo>
                    <a:close/>
                    <a:moveTo>
                      <a:pt x="108103" y="97266"/>
                    </a:moveTo>
                    <a:lnTo>
                      <a:pt x="108103" y="102575"/>
                    </a:lnTo>
                    <a:lnTo>
                      <a:pt x="108103" y="102648"/>
                    </a:lnTo>
                    <a:lnTo>
                      <a:pt x="108103" y="102721"/>
                    </a:lnTo>
                    <a:lnTo>
                      <a:pt x="108103" y="108102"/>
                    </a:lnTo>
                    <a:lnTo>
                      <a:pt x="97340" y="108102"/>
                    </a:lnTo>
                    <a:lnTo>
                      <a:pt x="97340" y="102721"/>
                    </a:lnTo>
                    <a:lnTo>
                      <a:pt x="97340" y="102648"/>
                    </a:lnTo>
                    <a:lnTo>
                      <a:pt x="97340" y="102575"/>
                    </a:lnTo>
                    <a:lnTo>
                      <a:pt x="97340" y="97266"/>
                    </a:lnTo>
                    <a:close/>
                    <a:moveTo>
                      <a:pt x="119011" y="97266"/>
                    </a:moveTo>
                    <a:lnTo>
                      <a:pt x="119011" y="102575"/>
                    </a:lnTo>
                    <a:lnTo>
                      <a:pt x="119011" y="102648"/>
                    </a:lnTo>
                    <a:lnTo>
                      <a:pt x="119011" y="102721"/>
                    </a:lnTo>
                    <a:lnTo>
                      <a:pt x="119011" y="108102"/>
                    </a:lnTo>
                    <a:lnTo>
                      <a:pt x="108248" y="108102"/>
                    </a:lnTo>
                    <a:lnTo>
                      <a:pt x="108248" y="102721"/>
                    </a:lnTo>
                    <a:lnTo>
                      <a:pt x="108248" y="102648"/>
                    </a:lnTo>
                    <a:lnTo>
                      <a:pt x="108248" y="102575"/>
                    </a:lnTo>
                    <a:lnTo>
                      <a:pt x="108248" y="97266"/>
                    </a:lnTo>
                    <a:close/>
                    <a:moveTo>
                      <a:pt x="129919" y="97266"/>
                    </a:moveTo>
                    <a:lnTo>
                      <a:pt x="129919" y="102575"/>
                    </a:lnTo>
                    <a:lnTo>
                      <a:pt x="129919" y="102648"/>
                    </a:lnTo>
                    <a:lnTo>
                      <a:pt x="129919" y="102721"/>
                    </a:lnTo>
                    <a:lnTo>
                      <a:pt x="129919" y="108102"/>
                    </a:lnTo>
                    <a:lnTo>
                      <a:pt x="119156" y="108102"/>
                    </a:lnTo>
                    <a:lnTo>
                      <a:pt x="119156" y="102721"/>
                    </a:lnTo>
                    <a:lnTo>
                      <a:pt x="119156" y="102648"/>
                    </a:lnTo>
                    <a:lnTo>
                      <a:pt x="119156" y="102575"/>
                    </a:lnTo>
                    <a:lnTo>
                      <a:pt x="119156" y="97266"/>
                    </a:lnTo>
                    <a:close/>
                    <a:moveTo>
                      <a:pt x="140828" y="97266"/>
                    </a:moveTo>
                    <a:lnTo>
                      <a:pt x="140828" y="102575"/>
                    </a:lnTo>
                    <a:lnTo>
                      <a:pt x="140828" y="102648"/>
                    </a:lnTo>
                    <a:lnTo>
                      <a:pt x="140828" y="102721"/>
                    </a:lnTo>
                    <a:lnTo>
                      <a:pt x="140828" y="108102"/>
                    </a:lnTo>
                    <a:lnTo>
                      <a:pt x="130065" y="108102"/>
                    </a:lnTo>
                    <a:lnTo>
                      <a:pt x="130065" y="102721"/>
                    </a:lnTo>
                    <a:lnTo>
                      <a:pt x="130065" y="102648"/>
                    </a:lnTo>
                    <a:lnTo>
                      <a:pt x="130065" y="102575"/>
                    </a:lnTo>
                    <a:lnTo>
                      <a:pt x="130065" y="97266"/>
                    </a:lnTo>
                    <a:close/>
                    <a:moveTo>
                      <a:pt x="20836" y="108175"/>
                    </a:moveTo>
                    <a:lnTo>
                      <a:pt x="20836" y="119010"/>
                    </a:lnTo>
                    <a:lnTo>
                      <a:pt x="10073" y="119010"/>
                    </a:lnTo>
                    <a:lnTo>
                      <a:pt x="10073" y="108175"/>
                    </a:lnTo>
                    <a:close/>
                    <a:moveTo>
                      <a:pt x="31744" y="108175"/>
                    </a:moveTo>
                    <a:lnTo>
                      <a:pt x="31744" y="119010"/>
                    </a:lnTo>
                    <a:lnTo>
                      <a:pt x="20981" y="119010"/>
                    </a:lnTo>
                    <a:lnTo>
                      <a:pt x="20981" y="108175"/>
                    </a:lnTo>
                    <a:close/>
                    <a:moveTo>
                      <a:pt x="42652" y="108175"/>
                    </a:moveTo>
                    <a:lnTo>
                      <a:pt x="42652" y="119010"/>
                    </a:lnTo>
                    <a:lnTo>
                      <a:pt x="31890" y="119010"/>
                    </a:lnTo>
                    <a:lnTo>
                      <a:pt x="31890" y="108175"/>
                    </a:lnTo>
                    <a:close/>
                    <a:moveTo>
                      <a:pt x="53561" y="108175"/>
                    </a:moveTo>
                    <a:lnTo>
                      <a:pt x="53561" y="119010"/>
                    </a:lnTo>
                    <a:lnTo>
                      <a:pt x="42798" y="119010"/>
                    </a:lnTo>
                    <a:lnTo>
                      <a:pt x="42798" y="108175"/>
                    </a:lnTo>
                    <a:close/>
                    <a:moveTo>
                      <a:pt x="64469" y="108175"/>
                    </a:moveTo>
                    <a:lnTo>
                      <a:pt x="64469" y="119010"/>
                    </a:lnTo>
                    <a:lnTo>
                      <a:pt x="53706" y="119010"/>
                    </a:lnTo>
                    <a:lnTo>
                      <a:pt x="53706" y="108175"/>
                    </a:lnTo>
                    <a:close/>
                    <a:moveTo>
                      <a:pt x="75378" y="108175"/>
                    </a:moveTo>
                    <a:lnTo>
                      <a:pt x="75378" y="119010"/>
                    </a:lnTo>
                    <a:lnTo>
                      <a:pt x="64615" y="119010"/>
                    </a:lnTo>
                    <a:lnTo>
                      <a:pt x="64615" y="108175"/>
                    </a:lnTo>
                    <a:close/>
                    <a:moveTo>
                      <a:pt x="86286" y="108175"/>
                    </a:moveTo>
                    <a:lnTo>
                      <a:pt x="86286" y="119010"/>
                    </a:lnTo>
                    <a:lnTo>
                      <a:pt x="75523" y="119010"/>
                    </a:lnTo>
                    <a:lnTo>
                      <a:pt x="75523" y="108175"/>
                    </a:lnTo>
                    <a:close/>
                    <a:moveTo>
                      <a:pt x="97194" y="108175"/>
                    </a:moveTo>
                    <a:lnTo>
                      <a:pt x="97194" y="119010"/>
                    </a:lnTo>
                    <a:lnTo>
                      <a:pt x="86431" y="119010"/>
                    </a:lnTo>
                    <a:lnTo>
                      <a:pt x="86431" y="108175"/>
                    </a:lnTo>
                    <a:close/>
                    <a:moveTo>
                      <a:pt x="108103" y="108175"/>
                    </a:moveTo>
                    <a:lnTo>
                      <a:pt x="108103" y="119010"/>
                    </a:lnTo>
                    <a:lnTo>
                      <a:pt x="97340" y="119010"/>
                    </a:lnTo>
                    <a:lnTo>
                      <a:pt x="97340" y="108175"/>
                    </a:lnTo>
                    <a:close/>
                    <a:moveTo>
                      <a:pt x="119011" y="108175"/>
                    </a:moveTo>
                    <a:lnTo>
                      <a:pt x="119011" y="119010"/>
                    </a:lnTo>
                    <a:lnTo>
                      <a:pt x="108248" y="119010"/>
                    </a:lnTo>
                    <a:lnTo>
                      <a:pt x="108248" y="108175"/>
                    </a:lnTo>
                    <a:close/>
                    <a:moveTo>
                      <a:pt x="129919" y="108175"/>
                    </a:moveTo>
                    <a:lnTo>
                      <a:pt x="129919" y="119010"/>
                    </a:lnTo>
                    <a:lnTo>
                      <a:pt x="119156" y="119010"/>
                    </a:lnTo>
                    <a:lnTo>
                      <a:pt x="119156" y="108175"/>
                    </a:lnTo>
                    <a:close/>
                    <a:moveTo>
                      <a:pt x="140828" y="108175"/>
                    </a:moveTo>
                    <a:lnTo>
                      <a:pt x="140828" y="119010"/>
                    </a:lnTo>
                    <a:lnTo>
                      <a:pt x="130065" y="119010"/>
                    </a:lnTo>
                    <a:lnTo>
                      <a:pt x="130065" y="108175"/>
                    </a:lnTo>
                    <a:close/>
                    <a:moveTo>
                      <a:pt x="20836" y="119083"/>
                    </a:moveTo>
                    <a:lnTo>
                      <a:pt x="20836" y="124392"/>
                    </a:lnTo>
                    <a:lnTo>
                      <a:pt x="20836" y="124465"/>
                    </a:lnTo>
                    <a:lnTo>
                      <a:pt x="20836" y="124537"/>
                    </a:lnTo>
                    <a:lnTo>
                      <a:pt x="20836" y="129919"/>
                    </a:lnTo>
                    <a:lnTo>
                      <a:pt x="10073" y="129919"/>
                    </a:lnTo>
                    <a:lnTo>
                      <a:pt x="10073" y="124537"/>
                    </a:lnTo>
                    <a:lnTo>
                      <a:pt x="10073" y="124465"/>
                    </a:lnTo>
                    <a:lnTo>
                      <a:pt x="10073" y="124392"/>
                    </a:lnTo>
                    <a:lnTo>
                      <a:pt x="10073" y="119083"/>
                    </a:lnTo>
                    <a:close/>
                    <a:moveTo>
                      <a:pt x="31744" y="119083"/>
                    </a:moveTo>
                    <a:lnTo>
                      <a:pt x="31744" y="124392"/>
                    </a:lnTo>
                    <a:lnTo>
                      <a:pt x="31744" y="124465"/>
                    </a:lnTo>
                    <a:lnTo>
                      <a:pt x="31744" y="124537"/>
                    </a:lnTo>
                    <a:lnTo>
                      <a:pt x="31744" y="129919"/>
                    </a:lnTo>
                    <a:lnTo>
                      <a:pt x="20981" y="129919"/>
                    </a:lnTo>
                    <a:lnTo>
                      <a:pt x="20981" y="124537"/>
                    </a:lnTo>
                    <a:lnTo>
                      <a:pt x="20981" y="124465"/>
                    </a:lnTo>
                    <a:lnTo>
                      <a:pt x="20981" y="124392"/>
                    </a:lnTo>
                    <a:lnTo>
                      <a:pt x="20981" y="119083"/>
                    </a:lnTo>
                    <a:close/>
                    <a:moveTo>
                      <a:pt x="42652" y="119083"/>
                    </a:moveTo>
                    <a:lnTo>
                      <a:pt x="42652" y="124392"/>
                    </a:lnTo>
                    <a:lnTo>
                      <a:pt x="42652" y="124465"/>
                    </a:lnTo>
                    <a:lnTo>
                      <a:pt x="42652" y="124537"/>
                    </a:lnTo>
                    <a:lnTo>
                      <a:pt x="42652" y="129919"/>
                    </a:lnTo>
                    <a:lnTo>
                      <a:pt x="31890" y="129919"/>
                    </a:lnTo>
                    <a:lnTo>
                      <a:pt x="31890" y="124537"/>
                    </a:lnTo>
                    <a:lnTo>
                      <a:pt x="31890" y="124465"/>
                    </a:lnTo>
                    <a:lnTo>
                      <a:pt x="31890" y="124392"/>
                    </a:lnTo>
                    <a:lnTo>
                      <a:pt x="31890" y="119083"/>
                    </a:lnTo>
                    <a:close/>
                    <a:moveTo>
                      <a:pt x="53561" y="119083"/>
                    </a:moveTo>
                    <a:lnTo>
                      <a:pt x="53561" y="124392"/>
                    </a:lnTo>
                    <a:lnTo>
                      <a:pt x="53561" y="124465"/>
                    </a:lnTo>
                    <a:lnTo>
                      <a:pt x="53561" y="124537"/>
                    </a:lnTo>
                    <a:lnTo>
                      <a:pt x="53561" y="129919"/>
                    </a:lnTo>
                    <a:lnTo>
                      <a:pt x="42798" y="129919"/>
                    </a:lnTo>
                    <a:lnTo>
                      <a:pt x="42798" y="124537"/>
                    </a:lnTo>
                    <a:lnTo>
                      <a:pt x="42798" y="124465"/>
                    </a:lnTo>
                    <a:lnTo>
                      <a:pt x="42798" y="124392"/>
                    </a:lnTo>
                    <a:lnTo>
                      <a:pt x="42798" y="119083"/>
                    </a:lnTo>
                    <a:close/>
                    <a:moveTo>
                      <a:pt x="64469" y="119083"/>
                    </a:moveTo>
                    <a:lnTo>
                      <a:pt x="64469" y="124392"/>
                    </a:lnTo>
                    <a:lnTo>
                      <a:pt x="64469" y="124465"/>
                    </a:lnTo>
                    <a:lnTo>
                      <a:pt x="64469" y="124537"/>
                    </a:lnTo>
                    <a:lnTo>
                      <a:pt x="64469" y="129919"/>
                    </a:lnTo>
                    <a:lnTo>
                      <a:pt x="53706" y="129919"/>
                    </a:lnTo>
                    <a:lnTo>
                      <a:pt x="53706" y="124537"/>
                    </a:lnTo>
                    <a:lnTo>
                      <a:pt x="53706" y="124465"/>
                    </a:lnTo>
                    <a:lnTo>
                      <a:pt x="53706" y="124392"/>
                    </a:lnTo>
                    <a:lnTo>
                      <a:pt x="53706" y="119083"/>
                    </a:lnTo>
                    <a:close/>
                    <a:moveTo>
                      <a:pt x="75378" y="119083"/>
                    </a:moveTo>
                    <a:lnTo>
                      <a:pt x="75378" y="124392"/>
                    </a:lnTo>
                    <a:lnTo>
                      <a:pt x="75378" y="124465"/>
                    </a:lnTo>
                    <a:lnTo>
                      <a:pt x="75378" y="124537"/>
                    </a:lnTo>
                    <a:lnTo>
                      <a:pt x="75378" y="129919"/>
                    </a:lnTo>
                    <a:lnTo>
                      <a:pt x="64615" y="129919"/>
                    </a:lnTo>
                    <a:lnTo>
                      <a:pt x="64615" y="124537"/>
                    </a:lnTo>
                    <a:lnTo>
                      <a:pt x="64615" y="124465"/>
                    </a:lnTo>
                    <a:lnTo>
                      <a:pt x="64615" y="124392"/>
                    </a:lnTo>
                    <a:lnTo>
                      <a:pt x="64615" y="119083"/>
                    </a:lnTo>
                    <a:close/>
                    <a:moveTo>
                      <a:pt x="86286" y="119083"/>
                    </a:moveTo>
                    <a:lnTo>
                      <a:pt x="86286" y="124392"/>
                    </a:lnTo>
                    <a:lnTo>
                      <a:pt x="86286" y="124465"/>
                    </a:lnTo>
                    <a:lnTo>
                      <a:pt x="86286" y="124537"/>
                    </a:lnTo>
                    <a:lnTo>
                      <a:pt x="86286" y="129919"/>
                    </a:lnTo>
                    <a:lnTo>
                      <a:pt x="75523" y="129919"/>
                    </a:lnTo>
                    <a:lnTo>
                      <a:pt x="75523" y="124537"/>
                    </a:lnTo>
                    <a:lnTo>
                      <a:pt x="75523" y="124465"/>
                    </a:lnTo>
                    <a:lnTo>
                      <a:pt x="75523" y="124392"/>
                    </a:lnTo>
                    <a:lnTo>
                      <a:pt x="75523" y="119083"/>
                    </a:lnTo>
                    <a:close/>
                    <a:moveTo>
                      <a:pt x="97194" y="119083"/>
                    </a:moveTo>
                    <a:lnTo>
                      <a:pt x="97194" y="124392"/>
                    </a:lnTo>
                    <a:lnTo>
                      <a:pt x="97194" y="124465"/>
                    </a:lnTo>
                    <a:lnTo>
                      <a:pt x="97194" y="124537"/>
                    </a:lnTo>
                    <a:lnTo>
                      <a:pt x="97194" y="129919"/>
                    </a:lnTo>
                    <a:lnTo>
                      <a:pt x="86431" y="129919"/>
                    </a:lnTo>
                    <a:lnTo>
                      <a:pt x="86431" y="124537"/>
                    </a:lnTo>
                    <a:lnTo>
                      <a:pt x="86431" y="124465"/>
                    </a:lnTo>
                    <a:lnTo>
                      <a:pt x="86431" y="124392"/>
                    </a:lnTo>
                    <a:lnTo>
                      <a:pt x="86431" y="119083"/>
                    </a:lnTo>
                    <a:close/>
                    <a:moveTo>
                      <a:pt x="108103" y="119083"/>
                    </a:moveTo>
                    <a:lnTo>
                      <a:pt x="108103" y="124392"/>
                    </a:lnTo>
                    <a:lnTo>
                      <a:pt x="108103" y="124465"/>
                    </a:lnTo>
                    <a:lnTo>
                      <a:pt x="108103" y="124537"/>
                    </a:lnTo>
                    <a:lnTo>
                      <a:pt x="108103" y="129919"/>
                    </a:lnTo>
                    <a:lnTo>
                      <a:pt x="97340" y="129919"/>
                    </a:lnTo>
                    <a:lnTo>
                      <a:pt x="97340" y="124537"/>
                    </a:lnTo>
                    <a:lnTo>
                      <a:pt x="97340" y="124465"/>
                    </a:lnTo>
                    <a:lnTo>
                      <a:pt x="97340" y="124392"/>
                    </a:lnTo>
                    <a:lnTo>
                      <a:pt x="97340" y="119083"/>
                    </a:lnTo>
                    <a:close/>
                    <a:moveTo>
                      <a:pt x="119011" y="119083"/>
                    </a:moveTo>
                    <a:lnTo>
                      <a:pt x="119011" y="124392"/>
                    </a:lnTo>
                    <a:lnTo>
                      <a:pt x="119011" y="124465"/>
                    </a:lnTo>
                    <a:lnTo>
                      <a:pt x="119011" y="124537"/>
                    </a:lnTo>
                    <a:lnTo>
                      <a:pt x="119011" y="129919"/>
                    </a:lnTo>
                    <a:lnTo>
                      <a:pt x="108248" y="129919"/>
                    </a:lnTo>
                    <a:lnTo>
                      <a:pt x="108248" y="124537"/>
                    </a:lnTo>
                    <a:lnTo>
                      <a:pt x="108248" y="124465"/>
                    </a:lnTo>
                    <a:lnTo>
                      <a:pt x="108248" y="124392"/>
                    </a:lnTo>
                    <a:lnTo>
                      <a:pt x="108248" y="119083"/>
                    </a:lnTo>
                    <a:close/>
                    <a:moveTo>
                      <a:pt x="129919" y="119083"/>
                    </a:moveTo>
                    <a:lnTo>
                      <a:pt x="129919" y="124392"/>
                    </a:lnTo>
                    <a:lnTo>
                      <a:pt x="129919" y="124465"/>
                    </a:lnTo>
                    <a:lnTo>
                      <a:pt x="129919" y="124537"/>
                    </a:lnTo>
                    <a:lnTo>
                      <a:pt x="129919" y="129919"/>
                    </a:lnTo>
                    <a:lnTo>
                      <a:pt x="119156" y="129919"/>
                    </a:lnTo>
                    <a:lnTo>
                      <a:pt x="119156" y="124537"/>
                    </a:lnTo>
                    <a:lnTo>
                      <a:pt x="119156" y="124465"/>
                    </a:lnTo>
                    <a:lnTo>
                      <a:pt x="119156" y="124392"/>
                    </a:lnTo>
                    <a:lnTo>
                      <a:pt x="119156" y="119083"/>
                    </a:lnTo>
                    <a:close/>
                    <a:moveTo>
                      <a:pt x="140828" y="119083"/>
                    </a:moveTo>
                    <a:lnTo>
                      <a:pt x="140828" y="124392"/>
                    </a:lnTo>
                    <a:lnTo>
                      <a:pt x="140828" y="124465"/>
                    </a:lnTo>
                    <a:lnTo>
                      <a:pt x="140828" y="124537"/>
                    </a:lnTo>
                    <a:lnTo>
                      <a:pt x="140828" y="129919"/>
                    </a:lnTo>
                    <a:lnTo>
                      <a:pt x="130065" y="129919"/>
                    </a:lnTo>
                    <a:lnTo>
                      <a:pt x="130065" y="124537"/>
                    </a:lnTo>
                    <a:lnTo>
                      <a:pt x="130065" y="124465"/>
                    </a:lnTo>
                    <a:lnTo>
                      <a:pt x="130065" y="124392"/>
                    </a:lnTo>
                    <a:lnTo>
                      <a:pt x="130065" y="119083"/>
                    </a:lnTo>
                    <a:close/>
                    <a:moveTo>
                      <a:pt x="20836" y="129992"/>
                    </a:moveTo>
                    <a:lnTo>
                      <a:pt x="20836" y="140827"/>
                    </a:lnTo>
                    <a:lnTo>
                      <a:pt x="10073" y="140827"/>
                    </a:lnTo>
                    <a:lnTo>
                      <a:pt x="10073" y="129992"/>
                    </a:lnTo>
                    <a:close/>
                    <a:moveTo>
                      <a:pt x="31744" y="129992"/>
                    </a:moveTo>
                    <a:lnTo>
                      <a:pt x="31744" y="140827"/>
                    </a:lnTo>
                    <a:lnTo>
                      <a:pt x="20981" y="140827"/>
                    </a:lnTo>
                    <a:lnTo>
                      <a:pt x="20981" y="129992"/>
                    </a:lnTo>
                    <a:close/>
                    <a:moveTo>
                      <a:pt x="42652" y="129992"/>
                    </a:moveTo>
                    <a:lnTo>
                      <a:pt x="42652" y="140827"/>
                    </a:lnTo>
                    <a:lnTo>
                      <a:pt x="31890" y="140827"/>
                    </a:lnTo>
                    <a:lnTo>
                      <a:pt x="31890" y="129992"/>
                    </a:lnTo>
                    <a:close/>
                    <a:moveTo>
                      <a:pt x="53561" y="129992"/>
                    </a:moveTo>
                    <a:lnTo>
                      <a:pt x="53561" y="140827"/>
                    </a:lnTo>
                    <a:lnTo>
                      <a:pt x="42798" y="140827"/>
                    </a:lnTo>
                    <a:lnTo>
                      <a:pt x="42798" y="129992"/>
                    </a:lnTo>
                    <a:close/>
                    <a:moveTo>
                      <a:pt x="64469" y="129992"/>
                    </a:moveTo>
                    <a:lnTo>
                      <a:pt x="64469" y="140827"/>
                    </a:lnTo>
                    <a:lnTo>
                      <a:pt x="53706" y="140827"/>
                    </a:lnTo>
                    <a:lnTo>
                      <a:pt x="53706" y="129992"/>
                    </a:lnTo>
                    <a:close/>
                    <a:moveTo>
                      <a:pt x="75378" y="129992"/>
                    </a:moveTo>
                    <a:lnTo>
                      <a:pt x="75378" y="140827"/>
                    </a:lnTo>
                    <a:lnTo>
                      <a:pt x="64615" y="140827"/>
                    </a:lnTo>
                    <a:lnTo>
                      <a:pt x="64615" y="129992"/>
                    </a:lnTo>
                    <a:close/>
                    <a:moveTo>
                      <a:pt x="86286" y="129992"/>
                    </a:moveTo>
                    <a:lnTo>
                      <a:pt x="86286" y="140827"/>
                    </a:lnTo>
                    <a:lnTo>
                      <a:pt x="75523" y="140827"/>
                    </a:lnTo>
                    <a:lnTo>
                      <a:pt x="75523" y="129992"/>
                    </a:lnTo>
                    <a:close/>
                    <a:moveTo>
                      <a:pt x="97194" y="129992"/>
                    </a:moveTo>
                    <a:lnTo>
                      <a:pt x="97194" y="140827"/>
                    </a:lnTo>
                    <a:lnTo>
                      <a:pt x="86431" y="140827"/>
                    </a:lnTo>
                    <a:lnTo>
                      <a:pt x="86431" y="129992"/>
                    </a:lnTo>
                    <a:close/>
                    <a:moveTo>
                      <a:pt x="108103" y="129992"/>
                    </a:moveTo>
                    <a:lnTo>
                      <a:pt x="108103" y="140827"/>
                    </a:lnTo>
                    <a:lnTo>
                      <a:pt x="97340" y="140827"/>
                    </a:lnTo>
                    <a:lnTo>
                      <a:pt x="97340" y="129992"/>
                    </a:lnTo>
                    <a:close/>
                    <a:moveTo>
                      <a:pt x="119011" y="129992"/>
                    </a:moveTo>
                    <a:lnTo>
                      <a:pt x="119011" y="140827"/>
                    </a:lnTo>
                    <a:lnTo>
                      <a:pt x="108248" y="140827"/>
                    </a:lnTo>
                    <a:lnTo>
                      <a:pt x="108248" y="129992"/>
                    </a:lnTo>
                    <a:close/>
                    <a:moveTo>
                      <a:pt x="129919" y="129992"/>
                    </a:moveTo>
                    <a:lnTo>
                      <a:pt x="129919" y="140827"/>
                    </a:lnTo>
                    <a:lnTo>
                      <a:pt x="119156" y="140827"/>
                    </a:lnTo>
                    <a:lnTo>
                      <a:pt x="119156" y="129992"/>
                    </a:lnTo>
                    <a:close/>
                    <a:moveTo>
                      <a:pt x="140828" y="129992"/>
                    </a:moveTo>
                    <a:lnTo>
                      <a:pt x="140828" y="140827"/>
                    </a:lnTo>
                    <a:lnTo>
                      <a:pt x="130065" y="140827"/>
                    </a:lnTo>
                    <a:lnTo>
                      <a:pt x="130065" y="129992"/>
                    </a:lnTo>
                    <a:close/>
                    <a:moveTo>
                      <a:pt x="20836" y="140900"/>
                    </a:moveTo>
                    <a:lnTo>
                      <a:pt x="20836" y="146209"/>
                    </a:lnTo>
                    <a:lnTo>
                      <a:pt x="20836" y="146281"/>
                    </a:lnTo>
                    <a:lnTo>
                      <a:pt x="20836" y="146354"/>
                    </a:lnTo>
                    <a:lnTo>
                      <a:pt x="20836" y="151736"/>
                    </a:lnTo>
                    <a:lnTo>
                      <a:pt x="10073" y="151736"/>
                    </a:lnTo>
                    <a:lnTo>
                      <a:pt x="10073" y="146354"/>
                    </a:lnTo>
                    <a:lnTo>
                      <a:pt x="10073" y="146281"/>
                    </a:lnTo>
                    <a:lnTo>
                      <a:pt x="10073" y="146209"/>
                    </a:lnTo>
                    <a:lnTo>
                      <a:pt x="10073" y="140900"/>
                    </a:lnTo>
                    <a:close/>
                    <a:moveTo>
                      <a:pt x="31744" y="140900"/>
                    </a:moveTo>
                    <a:lnTo>
                      <a:pt x="31744" y="146209"/>
                    </a:lnTo>
                    <a:lnTo>
                      <a:pt x="31744" y="146281"/>
                    </a:lnTo>
                    <a:lnTo>
                      <a:pt x="31744" y="146354"/>
                    </a:lnTo>
                    <a:lnTo>
                      <a:pt x="31744" y="151736"/>
                    </a:lnTo>
                    <a:lnTo>
                      <a:pt x="20981" y="151736"/>
                    </a:lnTo>
                    <a:lnTo>
                      <a:pt x="20981" y="146354"/>
                    </a:lnTo>
                    <a:lnTo>
                      <a:pt x="20981" y="146281"/>
                    </a:lnTo>
                    <a:lnTo>
                      <a:pt x="20981" y="146209"/>
                    </a:lnTo>
                    <a:lnTo>
                      <a:pt x="20981" y="140900"/>
                    </a:lnTo>
                    <a:close/>
                    <a:moveTo>
                      <a:pt x="42652" y="140900"/>
                    </a:moveTo>
                    <a:lnTo>
                      <a:pt x="42652" y="146209"/>
                    </a:lnTo>
                    <a:lnTo>
                      <a:pt x="42652" y="146281"/>
                    </a:lnTo>
                    <a:lnTo>
                      <a:pt x="42652" y="146354"/>
                    </a:lnTo>
                    <a:lnTo>
                      <a:pt x="42652" y="151736"/>
                    </a:lnTo>
                    <a:lnTo>
                      <a:pt x="31890" y="151736"/>
                    </a:lnTo>
                    <a:lnTo>
                      <a:pt x="31890" y="146354"/>
                    </a:lnTo>
                    <a:lnTo>
                      <a:pt x="31890" y="146281"/>
                    </a:lnTo>
                    <a:lnTo>
                      <a:pt x="31890" y="146209"/>
                    </a:lnTo>
                    <a:lnTo>
                      <a:pt x="31890" y="140900"/>
                    </a:lnTo>
                    <a:close/>
                    <a:moveTo>
                      <a:pt x="53561" y="140900"/>
                    </a:moveTo>
                    <a:lnTo>
                      <a:pt x="53561" y="146209"/>
                    </a:lnTo>
                    <a:lnTo>
                      <a:pt x="53561" y="146281"/>
                    </a:lnTo>
                    <a:lnTo>
                      <a:pt x="53561" y="146354"/>
                    </a:lnTo>
                    <a:lnTo>
                      <a:pt x="53561" y="151736"/>
                    </a:lnTo>
                    <a:lnTo>
                      <a:pt x="42798" y="151736"/>
                    </a:lnTo>
                    <a:lnTo>
                      <a:pt x="42798" y="146354"/>
                    </a:lnTo>
                    <a:lnTo>
                      <a:pt x="42798" y="146281"/>
                    </a:lnTo>
                    <a:lnTo>
                      <a:pt x="42798" y="146209"/>
                    </a:lnTo>
                    <a:lnTo>
                      <a:pt x="42798" y="140900"/>
                    </a:lnTo>
                    <a:close/>
                    <a:moveTo>
                      <a:pt x="64469" y="140900"/>
                    </a:moveTo>
                    <a:lnTo>
                      <a:pt x="64469" y="146209"/>
                    </a:lnTo>
                    <a:lnTo>
                      <a:pt x="64469" y="146281"/>
                    </a:lnTo>
                    <a:lnTo>
                      <a:pt x="64469" y="146354"/>
                    </a:lnTo>
                    <a:lnTo>
                      <a:pt x="64469" y="151736"/>
                    </a:lnTo>
                    <a:lnTo>
                      <a:pt x="53706" y="151736"/>
                    </a:lnTo>
                    <a:lnTo>
                      <a:pt x="53706" y="146354"/>
                    </a:lnTo>
                    <a:lnTo>
                      <a:pt x="53706" y="146281"/>
                    </a:lnTo>
                    <a:lnTo>
                      <a:pt x="53706" y="146209"/>
                    </a:lnTo>
                    <a:lnTo>
                      <a:pt x="53706" y="140900"/>
                    </a:lnTo>
                    <a:close/>
                    <a:moveTo>
                      <a:pt x="75378" y="140900"/>
                    </a:moveTo>
                    <a:lnTo>
                      <a:pt x="75378" y="146209"/>
                    </a:lnTo>
                    <a:lnTo>
                      <a:pt x="75378" y="146281"/>
                    </a:lnTo>
                    <a:lnTo>
                      <a:pt x="75378" y="146354"/>
                    </a:lnTo>
                    <a:lnTo>
                      <a:pt x="75378" y="151736"/>
                    </a:lnTo>
                    <a:lnTo>
                      <a:pt x="64615" y="151736"/>
                    </a:lnTo>
                    <a:lnTo>
                      <a:pt x="64615" y="146354"/>
                    </a:lnTo>
                    <a:lnTo>
                      <a:pt x="64615" y="146281"/>
                    </a:lnTo>
                    <a:lnTo>
                      <a:pt x="64615" y="146209"/>
                    </a:lnTo>
                    <a:lnTo>
                      <a:pt x="64615" y="140900"/>
                    </a:lnTo>
                    <a:close/>
                    <a:moveTo>
                      <a:pt x="86286" y="140900"/>
                    </a:moveTo>
                    <a:lnTo>
                      <a:pt x="86286" y="146209"/>
                    </a:lnTo>
                    <a:lnTo>
                      <a:pt x="86286" y="146281"/>
                    </a:lnTo>
                    <a:lnTo>
                      <a:pt x="86286" y="146354"/>
                    </a:lnTo>
                    <a:lnTo>
                      <a:pt x="86286" y="151736"/>
                    </a:lnTo>
                    <a:lnTo>
                      <a:pt x="75523" y="151736"/>
                    </a:lnTo>
                    <a:lnTo>
                      <a:pt x="75523" y="146354"/>
                    </a:lnTo>
                    <a:lnTo>
                      <a:pt x="75523" y="146281"/>
                    </a:lnTo>
                    <a:lnTo>
                      <a:pt x="75523" y="146209"/>
                    </a:lnTo>
                    <a:lnTo>
                      <a:pt x="75523" y="140900"/>
                    </a:lnTo>
                    <a:close/>
                    <a:moveTo>
                      <a:pt x="97194" y="140900"/>
                    </a:moveTo>
                    <a:lnTo>
                      <a:pt x="97194" y="146209"/>
                    </a:lnTo>
                    <a:lnTo>
                      <a:pt x="97194" y="146281"/>
                    </a:lnTo>
                    <a:lnTo>
                      <a:pt x="97194" y="146354"/>
                    </a:lnTo>
                    <a:lnTo>
                      <a:pt x="97194" y="151736"/>
                    </a:lnTo>
                    <a:lnTo>
                      <a:pt x="86431" y="151736"/>
                    </a:lnTo>
                    <a:lnTo>
                      <a:pt x="86431" y="146354"/>
                    </a:lnTo>
                    <a:lnTo>
                      <a:pt x="86431" y="146281"/>
                    </a:lnTo>
                    <a:lnTo>
                      <a:pt x="86431" y="146209"/>
                    </a:lnTo>
                    <a:lnTo>
                      <a:pt x="86431" y="140900"/>
                    </a:lnTo>
                    <a:close/>
                    <a:moveTo>
                      <a:pt x="108103" y="140900"/>
                    </a:moveTo>
                    <a:lnTo>
                      <a:pt x="108103" y="146209"/>
                    </a:lnTo>
                    <a:lnTo>
                      <a:pt x="108103" y="146281"/>
                    </a:lnTo>
                    <a:lnTo>
                      <a:pt x="108103" y="146354"/>
                    </a:lnTo>
                    <a:lnTo>
                      <a:pt x="108103" y="151736"/>
                    </a:lnTo>
                    <a:lnTo>
                      <a:pt x="97340" y="151736"/>
                    </a:lnTo>
                    <a:lnTo>
                      <a:pt x="97340" y="146354"/>
                    </a:lnTo>
                    <a:lnTo>
                      <a:pt x="97340" y="146281"/>
                    </a:lnTo>
                    <a:lnTo>
                      <a:pt x="97340" y="146209"/>
                    </a:lnTo>
                    <a:lnTo>
                      <a:pt x="97340" y="140900"/>
                    </a:lnTo>
                    <a:close/>
                    <a:moveTo>
                      <a:pt x="119011" y="140900"/>
                    </a:moveTo>
                    <a:lnTo>
                      <a:pt x="119011" y="146209"/>
                    </a:lnTo>
                    <a:lnTo>
                      <a:pt x="119011" y="146281"/>
                    </a:lnTo>
                    <a:lnTo>
                      <a:pt x="119011" y="146354"/>
                    </a:lnTo>
                    <a:lnTo>
                      <a:pt x="119011" y="151736"/>
                    </a:lnTo>
                    <a:lnTo>
                      <a:pt x="108248" y="151736"/>
                    </a:lnTo>
                    <a:lnTo>
                      <a:pt x="108248" y="146354"/>
                    </a:lnTo>
                    <a:lnTo>
                      <a:pt x="108248" y="146281"/>
                    </a:lnTo>
                    <a:lnTo>
                      <a:pt x="108248" y="146209"/>
                    </a:lnTo>
                    <a:lnTo>
                      <a:pt x="108248" y="140900"/>
                    </a:lnTo>
                    <a:close/>
                    <a:moveTo>
                      <a:pt x="129919" y="140900"/>
                    </a:moveTo>
                    <a:lnTo>
                      <a:pt x="129919" y="146209"/>
                    </a:lnTo>
                    <a:lnTo>
                      <a:pt x="129919" y="146281"/>
                    </a:lnTo>
                    <a:lnTo>
                      <a:pt x="129919" y="146354"/>
                    </a:lnTo>
                    <a:lnTo>
                      <a:pt x="129919" y="151736"/>
                    </a:lnTo>
                    <a:lnTo>
                      <a:pt x="119156" y="151736"/>
                    </a:lnTo>
                    <a:lnTo>
                      <a:pt x="119156" y="146354"/>
                    </a:lnTo>
                    <a:lnTo>
                      <a:pt x="119156" y="146281"/>
                    </a:lnTo>
                    <a:lnTo>
                      <a:pt x="119156" y="146209"/>
                    </a:lnTo>
                    <a:lnTo>
                      <a:pt x="119156" y="140900"/>
                    </a:lnTo>
                    <a:close/>
                    <a:moveTo>
                      <a:pt x="140828" y="140900"/>
                    </a:moveTo>
                    <a:lnTo>
                      <a:pt x="140828" y="146209"/>
                    </a:lnTo>
                    <a:lnTo>
                      <a:pt x="140828" y="146281"/>
                    </a:lnTo>
                    <a:lnTo>
                      <a:pt x="140828" y="146354"/>
                    </a:lnTo>
                    <a:lnTo>
                      <a:pt x="140828" y="151736"/>
                    </a:lnTo>
                    <a:lnTo>
                      <a:pt x="130065" y="151736"/>
                    </a:lnTo>
                    <a:lnTo>
                      <a:pt x="130065" y="146354"/>
                    </a:lnTo>
                    <a:lnTo>
                      <a:pt x="130065" y="146281"/>
                    </a:lnTo>
                    <a:lnTo>
                      <a:pt x="130065" y="146209"/>
                    </a:lnTo>
                    <a:lnTo>
                      <a:pt x="130065" y="140900"/>
                    </a:lnTo>
                    <a:close/>
                    <a:moveTo>
                      <a:pt x="20836" y="151808"/>
                    </a:moveTo>
                    <a:lnTo>
                      <a:pt x="20836" y="162644"/>
                    </a:lnTo>
                    <a:lnTo>
                      <a:pt x="10073" y="162644"/>
                    </a:lnTo>
                    <a:lnTo>
                      <a:pt x="10073" y="151808"/>
                    </a:lnTo>
                    <a:close/>
                    <a:moveTo>
                      <a:pt x="31744" y="151808"/>
                    </a:moveTo>
                    <a:lnTo>
                      <a:pt x="31744" y="162644"/>
                    </a:lnTo>
                    <a:lnTo>
                      <a:pt x="20981" y="162644"/>
                    </a:lnTo>
                    <a:lnTo>
                      <a:pt x="20981" y="151808"/>
                    </a:lnTo>
                    <a:close/>
                    <a:moveTo>
                      <a:pt x="42652" y="151808"/>
                    </a:moveTo>
                    <a:lnTo>
                      <a:pt x="42652" y="162644"/>
                    </a:lnTo>
                    <a:lnTo>
                      <a:pt x="31890" y="162644"/>
                    </a:lnTo>
                    <a:lnTo>
                      <a:pt x="31890" y="151808"/>
                    </a:lnTo>
                    <a:close/>
                    <a:moveTo>
                      <a:pt x="53561" y="151808"/>
                    </a:moveTo>
                    <a:lnTo>
                      <a:pt x="53561" y="162644"/>
                    </a:lnTo>
                    <a:lnTo>
                      <a:pt x="42798" y="162644"/>
                    </a:lnTo>
                    <a:lnTo>
                      <a:pt x="42798" y="151808"/>
                    </a:lnTo>
                    <a:close/>
                    <a:moveTo>
                      <a:pt x="64469" y="151808"/>
                    </a:moveTo>
                    <a:lnTo>
                      <a:pt x="64469" y="162644"/>
                    </a:lnTo>
                    <a:lnTo>
                      <a:pt x="53706" y="162644"/>
                    </a:lnTo>
                    <a:lnTo>
                      <a:pt x="53706" y="151808"/>
                    </a:lnTo>
                    <a:close/>
                    <a:moveTo>
                      <a:pt x="75378" y="151808"/>
                    </a:moveTo>
                    <a:lnTo>
                      <a:pt x="75378" y="162644"/>
                    </a:lnTo>
                    <a:lnTo>
                      <a:pt x="64615" y="162644"/>
                    </a:lnTo>
                    <a:lnTo>
                      <a:pt x="64615" y="151808"/>
                    </a:lnTo>
                    <a:close/>
                    <a:moveTo>
                      <a:pt x="86286" y="151808"/>
                    </a:moveTo>
                    <a:lnTo>
                      <a:pt x="86286" y="162644"/>
                    </a:lnTo>
                    <a:lnTo>
                      <a:pt x="75523" y="162644"/>
                    </a:lnTo>
                    <a:lnTo>
                      <a:pt x="75523" y="151808"/>
                    </a:lnTo>
                    <a:close/>
                    <a:moveTo>
                      <a:pt x="97194" y="151808"/>
                    </a:moveTo>
                    <a:lnTo>
                      <a:pt x="97194" y="162644"/>
                    </a:lnTo>
                    <a:lnTo>
                      <a:pt x="86431" y="162644"/>
                    </a:lnTo>
                    <a:lnTo>
                      <a:pt x="86431" y="151808"/>
                    </a:lnTo>
                    <a:close/>
                    <a:moveTo>
                      <a:pt x="108103" y="151808"/>
                    </a:moveTo>
                    <a:lnTo>
                      <a:pt x="108103" y="162644"/>
                    </a:lnTo>
                    <a:lnTo>
                      <a:pt x="97340" y="162644"/>
                    </a:lnTo>
                    <a:lnTo>
                      <a:pt x="97340" y="151808"/>
                    </a:lnTo>
                    <a:close/>
                    <a:moveTo>
                      <a:pt x="119011" y="151808"/>
                    </a:moveTo>
                    <a:lnTo>
                      <a:pt x="119011" y="162644"/>
                    </a:lnTo>
                    <a:lnTo>
                      <a:pt x="108248" y="162644"/>
                    </a:lnTo>
                    <a:lnTo>
                      <a:pt x="108248" y="151808"/>
                    </a:lnTo>
                    <a:close/>
                    <a:moveTo>
                      <a:pt x="129919" y="151808"/>
                    </a:moveTo>
                    <a:lnTo>
                      <a:pt x="129919" y="162644"/>
                    </a:lnTo>
                    <a:lnTo>
                      <a:pt x="119156" y="162644"/>
                    </a:lnTo>
                    <a:lnTo>
                      <a:pt x="119156" y="151808"/>
                    </a:lnTo>
                    <a:close/>
                    <a:moveTo>
                      <a:pt x="140828" y="151808"/>
                    </a:moveTo>
                    <a:lnTo>
                      <a:pt x="140828" y="162644"/>
                    </a:lnTo>
                    <a:lnTo>
                      <a:pt x="130065" y="162644"/>
                    </a:lnTo>
                    <a:lnTo>
                      <a:pt x="130065" y="151808"/>
                    </a:lnTo>
                    <a:close/>
                    <a:moveTo>
                      <a:pt x="20836" y="162717"/>
                    </a:moveTo>
                    <a:lnTo>
                      <a:pt x="20836" y="168025"/>
                    </a:lnTo>
                    <a:lnTo>
                      <a:pt x="20836" y="168098"/>
                    </a:lnTo>
                    <a:lnTo>
                      <a:pt x="20836" y="168171"/>
                    </a:lnTo>
                    <a:lnTo>
                      <a:pt x="20836" y="173552"/>
                    </a:lnTo>
                    <a:lnTo>
                      <a:pt x="10073" y="173552"/>
                    </a:lnTo>
                    <a:lnTo>
                      <a:pt x="10073" y="168171"/>
                    </a:lnTo>
                    <a:lnTo>
                      <a:pt x="10073" y="168098"/>
                    </a:lnTo>
                    <a:lnTo>
                      <a:pt x="10073" y="168025"/>
                    </a:lnTo>
                    <a:lnTo>
                      <a:pt x="10073" y="162717"/>
                    </a:lnTo>
                    <a:close/>
                    <a:moveTo>
                      <a:pt x="31744" y="162717"/>
                    </a:moveTo>
                    <a:lnTo>
                      <a:pt x="31744" y="168025"/>
                    </a:lnTo>
                    <a:lnTo>
                      <a:pt x="31744" y="168098"/>
                    </a:lnTo>
                    <a:lnTo>
                      <a:pt x="31744" y="168171"/>
                    </a:lnTo>
                    <a:lnTo>
                      <a:pt x="31744" y="173552"/>
                    </a:lnTo>
                    <a:lnTo>
                      <a:pt x="20981" y="173552"/>
                    </a:lnTo>
                    <a:lnTo>
                      <a:pt x="20981" y="168171"/>
                    </a:lnTo>
                    <a:lnTo>
                      <a:pt x="20981" y="168098"/>
                    </a:lnTo>
                    <a:lnTo>
                      <a:pt x="20981" y="168025"/>
                    </a:lnTo>
                    <a:lnTo>
                      <a:pt x="20981" y="162717"/>
                    </a:lnTo>
                    <a:close/>
                    <a:moveTo>
                      <a:pt x="42652" y="162717"/>
                    </a:moveTo>
                    <a:lnTo>
                      <a:pt x="42652" y="168025"/>
                    </a:lnTo>
                    <a:lnTo>
                      <a:pt x="42652" y="168098"/>
                    </a:lnTo>
                    <a:lnTo>
                      <a:pt x="42652" y="168171"/>
                    </a:lnTo>
                    <a:lnTo>
                      <a:pt x="42652" y="173552"/>
                    </a:lnTo>
                    <a:lnTo>
                      <a:pt x="31890" y="173552"/>
                    </a:lnTo>
                    <a:lnTo>
                      <a:pt x="31890" y="168171"/>
                    </a:lnTo>
                    <a:lnTo>
                      <a:pt x="31890" y="168098"/>
                    </a:lnTo>
                    <a:lnTo>
                      <a:pt x="31890" y="168025"/>
                    </a:lnTo>
                    <a:lnTo>
                      <a:pt x="31890" y="162717"/>
                    </a:lnTo>
                    <a:close/>
                    <a:moveTo>
                      <a:pt x="53561" y="162717"/>
                    </a:moveTo>
                    <a:lnTo>
                      <a:pt x="53561" y="168025"/>
                    </a:lnTo>
                    <a:lnTo>
                      <a:pt x="53561" y="168098"/>
                    </a:lnTo>
                    <a:lnTo>
                      <a:pt x="53561" y="168171"/>
                    </a:lnTo>
                    <a:lnTo>
                      <a:pt x="53561" y="173552"/>
                    </a:lnTo>
                    <a:lnTo>
                      <a:pt x="42798" y="173552"/>
                    </a:lnTo>
                    <a:lnTo>
                      <a:pt x="42798" y="168171"/>
                    </a:lnTo>
                    <a:lnTo>
                      <a:pt x="42798" y="168098"/>
                    </a:lnTo>
                    <a:lnTo>
                      <a:pt x="42798" y="168025"/>
                    </a:lnTo>
                    <a:lnTo>
                      <a:pt x="42798" y="162717"/>
                    </a:lnTo>
                    <a:close/>
                    <a:moveTo>
                      <a:pt x="64469" y="162717"/>
                    </a:moveTo>
                    <a:lnTo>
                      <a:pt x="64469" y="168025"/>
                    </a:lnTo>
                    <a:lnTo>
                      <a:pt x="64469" y="168098"/>
                    </a:lnTo>
                    <a:lnTo>
                      <a:pt x="64469" y="168171"/>
                    </a:lnTo>
                    <a:lnTo>
                      <a:pt x="64469" y="173552"/>
                    </a:lnTo>
                    <a:lnTo>
                      <a:pt x="53706" y="173552"/>
                    </a:lnTo>
                    <a:lnTo>
                      <a:pt x="53706" y="168171"/>
                    </a:lnTo>
                    <a:lnTo>
                      <a:pt x="53706" y="168098"/>
                    </a:lnTo>
                    <a:lnTo>
                      <a:pt x="53706" y="168025"/>
                    </a:lnTo>
                    <a:lnTo>
                      <a:pt x="53706" y="162717"/>
                    </a:lnTo>
                    <a:close/>
                    <a:moveTo>
                      <a:pt x="75378" y="162717"/>
                    </a:moveTo>
                    <a:lnTo>
                      <a:pt x="75378" y="168025"/>
                    </a:lnTo>
                    <a:lnTo>
                      <a:pt x="75378" y="168098"/>
                    </a:lnTo>
                    <a:lnTo>
                      <a:pt x="75378" y="168171"/>
                    </a:lnTo>
                    <a:lnTo>
                      <a:pt x="75378" y="173552"/>
                    </a:lnTo>
                    <a:lnTo>
                      <a:pt x="64615" y="173552"/>
                    </a:lnTo>
                    <a:lnTo>
                      <a:pt x="64615" y="168171"/>
                    </a:lnTo>
                    <a:lnTo>
                      <a:pt x="64615" y="168098"/>
                    </a:lnTo>
                    <a:lnTo>
                      <a:pt x="64615" y="168025"/>
                    </a:lnTo>
                    <a:lnTo>
                      <a:pt x="64615" y="162717"/>
                    </a:lnTo>
                    <a:close/>
                    <a:moveTo>
                      <a:pt x="86286" y="162717"/>
                    </a:moveTo>
                    <a:lnTo>
                      <a:pt x="86286" y="168025"/>
                    </a:lnTo>
                    <a:lnTo>
                      <a:pt x="86286" y="168098"/>
                    </a:lnTo>
                    <a:lnTo>
                      <a:pt x="86286" y="168171"/>
                    </a:lnTo>
                    <a:lnTo>
                      <a:pt x="86286" y="173552"/>
                    </a:lnTo>
                    <a:lnTo>
                      <a:pt x="75523" y="173552"/>
                    </a:lnTo>
                    <a:lnTo>
                      <a:pt x="75523" y="168171"/>
                    </a:lnTo>
                    <a:lnTo>
                      <a:pt x="75523" y="168098"/>
                    </a:lnTo>
                    <a:lnTo>
                      <a:pt x="75523" y="168025"/>
                    </a:lnTo>
                    <a:lnTo>
                      <a:pt x="75523" y="162717"/>
                    </a:lnTo>
                    <a:close/>
                    <a:moveTo>
                      <a:pt x="97194" y="162717"/>
                    </a:moveTo>
                    <a:lnTo>
                      <a:pt x="97194" y="168025"/>
                    </a:lnTo>
                    <a:lnTo>
                      <a:pt x="97194" y="168098"/>
                    </a:lnTo>
                    <a:lnTo>
                      <a:pt x="97194" y="168171"/>
                    </a:lnTo>
                    <a:lnTo>
                      <a:pt x="97194" y="173552"/>
                    </a:lnTo>
                    <a:lnTo>
                      <a:pt x="86431" y="173552"/>
                    </a:lnTo>
                    <a:lnTo>
                      <a:pt x="86431" y="168171"/>
                    </a:lnTo>
                    <a:lnTo>
                      <a:pt x="86431" y="168098"/>
                    </a:lnTo>
                    <a:lnTo>
                      <a:pt x="86431" y="168025"/>
                    </a:lnTo>
                    <a:lnTo>
                      <a:pt x="86431" y="162717"/>
                    </a:lnTo>
                    <a:close/>
                    <a:moveTo>
                      <a:pt x="108103" y="162717"/>
                    </a:moveTo>
                    <a:lnTo>
                      <a:pt x="108103" y="168025"/>
                    </a:lnTo>
                    <a:lnTo>
                      <a:pt x="108103" y="168098"/>
                    </a:lnTo>
                    <a:lnTo>
                      <a:pt x="108103" y="168171"/>
                    </a:lnTo>
                    <a:lnTo>
                      <a:pt x="108103" y="173552"/>
                    </a:lnTo>
                    <a:lnTo>
                      <a:pt x="97340" y="173552"/>
                    </a:lnTo>
                    <a:lnTo>
                      <a:pt x="97340" y="168171"/>
                    </a:lnTo>
                    <a:lnTo>
                      <a:pt x="97340" y="168098"/>
                    </a:lnTo>
                    <a:lnTo>
                      <a:pt x="97340" y="168025"/>
                    </a:lnTo>
                    <a:lnTo>
                      <a:pt x="97340" y="162717"/>
                    </a:lnTo>
                    <a:close/>
                    <a:moveTo>
                      <a:pt x="119011" y="162717"/>
                    </a:moveTo>
                    <a:lnTo>
                      <a:pt x="119011" y="168025"/>
                    </a:lnTo>
                    <a:lnTo>
                      <a:pt x="119011" y="168098"/>
                    </a:lnTo>
                    <a:lnTo>
                      <a:pt x="119011" y="168171"/>
                    </a:lnTo>
                    <a:lnTo>
                      <a:pt x="119011" y="173552"/>
                    </a:lnTo>
                    <a:lnTo>
                      <a:pt x="108248" y="173552"/>
                    </a:lnTo>
                    <a:lnTo>
                      <a:pt x="108248" y="168171"/>
                    </a:lnTo>
                    <a:lnTo>
                      <a:pt x="108248" y="168098"/>
                    </a:lnTo>
                    <a:lnTo>
                      <a:pt x="108248" y="168025"/>
                    </a:lnTo>
                    <a:lnTo>
                      <a:pt x="108248" y="162717"/>
                    </a:lnTo>
                    <a:close/>
                    <a:moveTo>
                      <a:pt x="129919" y="162717"/>
                    </a:moveTo>
                    <a:lnTo>
                      <a:pt x="129919" y="168025"/>
                    </a:lnTo>
                    <a:lnTo>
                      <a:pt x="129919" y="168098"/>
                    </a:lnTo>
                    <a:lnTo>
                      <a:pt x="129919" y="168171"/>
                    </a:lnTo>
                    <a:lnTo>
                      <a:pt x="129919" y="173552"/>
                    </a:lnTo>
                    <a:lnTo>
                      <a:pt x="119156" y="173552"/>
                    </a:lnTo>
                    <a:lnTo>
                      <a:pt x="119156" y="168171"/>
                    </a:lnTo>
                    <a:lnTo>
                      <a:pt x="119156" y="168098"/>
                    </a:lnTo>
                    <a:lnTo>
                      <a:pt x="119156" y="168025"/>
                    </a:lnTo>
                    <a:lnTo>
                      <a:pt x="119156" y="162717"/>
                    </a:lnTo>
                    <a:close/>
                    <a:moveTo>
                      <a:pt x="140828" y="162717"/>
                    </a:moveTo>
                    <a:lnTo>
                      <a:pt x="140828" y="168025"/>
                    </a:lnTo>
                    <a:lnTo>
                      <a:pt x="140828" y="168098"/>
                    </a:lnTo>
                    <a:lnTo>
                      <a:pt x="140828" y="168171"/>
                    </a:lnTo>
                    <a:lnTo>
                      <a:pt x="140828" y="173552"/>
                    </a:lnTo>
                    <a:lnTo>
                      <a:pt x="130065" y="173552"/>
                    </a:lnTo>
                    <a:lnTo>
                      <a:pt x="130065" y="168171"/>
                    </a:lnTo>
                    <a:lnTo>
                      <a:pt x="130065" y="168098"/>
                    </a:lnTo>
                    <a:lnTo>
                      <a:pt x="130065" y="168025"/>
                    </a:lnTo>
                    <a:lnTo>
                      <a:pt x="130065" y="162717"/>
                    </a:lnTo>
                    <a:close/>
                    <a:moveTo>
                      <a:pt x="20836" y="173625"/>
                    </a:moveTo>
                    <a:lnTo>
                      <a:pt x="20836" y="184461"/>
                    </a:lnTo>
                    <a:lnTo>
                      <a:pt x="10073" y="184461"/>
                    </a:lnTo>
                    <a:lnTo>
                      <a:pt x="10073" y="173625"/>
                    </a:lnTo>
                    <a:close/>
                    <a:moveTo>
                      <a:pt x="31744" y="173625"/>
                    </a:moveTo>
                    <a:lnTo>
                      <a:pt x="31744" y="184461"/>
                    </a:lnTo>
                    <a:lnTo>
                      <a:pt x="20981" y="184461"/>
                    </a:lnTo>
                    <a:lnTo>
                      <a:pt x="20981" y="173625"/>
                    </a:lnTo>
                    <a:close/>
                    <a:moveTo>
                      <a:pt x="42652" y="173625"/>
                    </a:moveTo>
                    <a:lnTo>
                      <a:pt x="42652" y="184461"/>
                    </a:lnTo>
                    <a:lnTo>
                      <a:pt x="31890" y="184461"/>
                    </a:lnTo>
                    <a:lnTo>
                      <a:pt x="31890" y="173625"/>
                    </a:lnTo>
                    <a:close/>
                    <a:moveTo>
                      <a:pt x="53561" y="173625"/>
                    </a:moveTo>
                    <a:lnTo>
                      <a:pt x="53561" y="184461"/>
                    </a:lnTo>
                    <a:lnTo>
                      <a:pt x="42798" y="184461"/>
                    </a:lnTo>
                    <a:lnTo>
                      <a:pt x="42798" y="173625"/>
                    </a:lnTo>
                    <a:close/>
                    <a:moveTo>
                      <a:pt x="64469" y="173625"/>
                    </a:moveTo>
                    <a:lnTo>
                      <a:pt x="64469" y="184461"/>
                    </a:lnTo>
                    <a:lnTo>
                      <a:pt x="53706" y="184461"/>
                    </a:lnTo>
                    <a:lnTo>
                      <a:pt x="53706" y="173625"/>
                    </a:lnTo>
                    <a:close/>
                    <a:moveTo>
                      <a:pt x="75378" y="173625"/>
                    </a:moveTo>
                    <a:lnTo>
                      <a:pt x="75378" y="184461"/>
                    </a:lnTo>
                    <a:lnTo>
                      <a:pt x="64615" y="184461"/>
                    </a:lnTo>
                    <a:lnTo>
                      <a:pt x="64615" y="173625"/>
                    </a:lnTo>
                    <a:close/>
                    <a:moveTo>
                      <a:pt x="86286" y="173625"/>
                    </a:moveTo>
                    <a:lnTo>
                      <a:pt x="86286" y="184461"/>
                    </a:lnTo>
                    <a:lnTo>
                      <a:pt x="75523" y="184461"/>
                    </a:lnTo>
                    <a:lnTo>
                      <a:pt x="75523" y="173625"/>
                    </a:lnTo>
                    <a:close/>
                    <a:moveTo>
                      <a:pt x="97194" y="173625"/>
                    </a:moveTo>
                    <a:lnTo>
                      <a:pt x="97194" y="184461"/>
                    </a:lnTo>
                    <a:lnTo>
                      <a:pt x="86431" y="184461"/>
                    </a:lnTo>
                    <a:lnTo>
                      <a:pt x="86431" y="173625"/>
                    </a:lnTo>
                    <a:close/>
                    <a:moveTo>
                      <a:pt x="108103" y="173625"/>
                    </a:moveTo>
                    <a:lnTo>
                      <a:pt x="108103" y="184461"/>
                    </a:lnTo>
                    <a:lnTo>
                      <a:pt x="97340" y="184461"/>
                    </a:lnTo>
                    <a:lnTo>
                      <a:pt x="97340" y="173625"/>
                    </a:lnTo>
                    <a:close/>
                    <a:moveTo>
                      <a:pt x="119011" y="173625"/>
                    </a:moveTo>
                    <a:lnTo>
                      <a:pt x="119011" y="184461"/>
                    </a:lnTo>
                    <a:lnTo>
                      <a:pt x="108248" y="184461"/>
                    </a:lnTo>
                    <a:lnTo>
                      <a:pt x="108248" y="173625"/>
                    </a:lnTo>
                    <a:close/>
                    <a:moveTo>
                      <a:pt x="129919" y="173625"/>
                    </a:moveTo>
                    <a:lnTo>
                      <a:pt x="129919" y="184461"/>
                    </a:lnTo>
                    <a:lnTo>
                      <a:pt x="119156" y="184461"/>
                    </a:lnTo>
                    <a:lnTo>
                      <a:pt x="119156" y="173625"/>
                    </a:lnTo>
                    <a:close/>
                    <a:moveTo>
                      <a:pt x="140828" y="173625"/>
                    </a:moveTo>
                    <a:lnTo>
                      <a:pt x="140828" y="184461"/>
                    </a:lnTo>
                    <a:lnTo>
                      <a:pt x="130065" y="184461"/>
                    </a:lnTo>
                    <a:lnTo>
                      <a:pt x="130065" y="173625"/>
                    </a:lnTo>
                    <a:close/>
                    <a:moveTo>
                      <a:pt x="20836" y="184533"/>
                    </a:moveTo>
                    <a:lnTo>
                      <a:pt x="20836" y="189842"/>
                    </a:lnTo>
                    <a:lnTo>
                      <a:pt x="20836" y="189915"/>
                    </a:lnTo>
                    <a:lnTo>
                      <a:pt x="20836" y="189988"/>
                    </a:lnTo>
                    <a:lnTo>
                      <a:pt x="20836" y="195369"/>
                    </a:lnTo>
                    <a:lnTo>
                      <a:pt x="10073" y="195369"/>
                    </a:lnTo>
                    <a:lnTo>
                      <a:pt x="10073" y="189988"/>
                    </a:lnTo>
                    <a:lnTo>
                      <a:pt x="10073" y="189915"/>
                    </a:lnTo>
                    <a:lnTo>
                      <a:pt x="10073" y="189842"/>
                    </a:lnTo>
                    <a:lnTo>
                      <a:pt x="10073" y="184533"/>
                    </a:lnTo>
                    <a:close/>
                    <a:moveTo>
                      <a:pt x="31744" y="184533"/>
                    </a:moveTo>
                    <a:lnTo>
                      <a:pt x="31744" y="189842"/>
                    </a:lnTo>
                    <a:lnTo>
                      <a:pt x="31744" y="189915"/>
                    </a:lnTo>
                    <a:lnTo>
                      <a:pt x="31744" y="189988"/>
                    </a:lnTo>
                    <a:lnTo>
                      <a:pt x="31744" y="195369"/>
                    </a:lnTo>
                    <a:lnTo>
                      <a:pt x="20981" y="195369"/>
                    </a:lnTo>
                    <a:lnTo>
                      <a:pt x="20981" y="189988"/>
                    </a:lnTo>
                    <a:lnTo>
                      <a:pt x="20981" y="189915"/>
                    </a:lnTo>
                    <a:lnTo>
                      <a:pt x="20981" y="189842"/>
                    </a:lnTo>
                    <a:lnTo>
                      <a:pt x="20981" y="184533"/>
                    </a:lnTo>
                    <a:close/>
                    <a:moveTo>
                      <a:pt x="42652" y="184533"/>
                    </a:moveTo>
                    <a:lnTo>
                      <a:pt x="42652" y="189842"/>
                    </a:lnTo>
                    <a:lnTo>
                      <a:pt x="42652" y="189915"/>
                    </a:lnTo>
                    <a:lnTo>
                      <a:pt x="42652" y="189988"/>
                    </a:lnTo>
                    <a:lnTo>
                      <a:pt x="42652" y="195369"/>
                    </a:lnTo>
                    <a:lnTo>
                      <a:pt x="31890" y="195369"/>
                    </a:lnTo>
                    <a:lnTo>
                      <a:pt x="31890" y="189988"/>
                    </a:lnTo>
                    <a:lnTo>
                      <a:pt x="31890" y="189915"/>
                    </a:lnTo>
                    <a:lnTo>
                      <a:pt x="31890" y="189842"/>
                    </a:lnTo>
                    <a:lnTo>
                      <a:pt x="31890" y="184533"/>
                    </a:lnTo>
                    <a:close/>
                    <a:moveTo>
                      <a:pt x="53561" y="184533"/>
                    </a:moveTo>
                    <a:lnTo>
                      <a:pt x="53561" y="189842"/>
                    </a:lnTo>
                    <a:lnTo>
                      <a:pt x="53561" y="189915"/>
                    </a:lnTo>
                    <a:lnTo>
                      <a:pt x="53561" y="189988"/>
                    </a:lnTo>
                    <a:lnTo>
                      <a:pt x="53561" y="195369"/>
                    </a:lnTo>
                    <a:lnTo>
                      <a:pt x="42798" y="195369"/>
                    </a:lnTo>
                    <a:lnTo>
                      <a:pt x="42798" y="189988"/>
                    </a:lnTo>
                    <a:lnTo>
                      <a:pt x="42798" y="189915"/>
                    </a:lnTo>
                    <a:lnTo>
                      <a:pt x="42798" y="189842"/>
                    </a:lnTo>
                    <a:lnTo>
                      <a:pt x="42798" y="184533"/>
                    </a:lnTo>
                    <a:close/>
                    <a:moveTo>
                      <a:pt x="64469" y="184533"/>
                    </a:moveTo>
                    <a:lnTo>
                      <a:pt x="64469" y="189842"/>
                    </a:lnTo>
                    <a:lnTo>
                      <a:pt x="64469" y="189915"/>
                    </a:lnTo>
                    <a:lnTo>
                      <a:pt x="64469" y="189988"/>
                    </a:lnTo>
                    <a:lnTo>
                      <a:pt x="64469" y="195369"/>
                    </a:lnTo>
                    <a:lnTo>
                      <a:pt x="53706" y="195369"/>
                    </a:lnTo>
                    <a:lnTo>
                      <a:pt x="53706" y="189988"/>
                    </a:lnTo>
                    <a:lnTo>
                      <a:pt x="53706" y="189915"/>
                    </a:lnTo>
                    <a:lnTo>
                      <a:pt x="53706" y="189842"/>
                    </a:lnTo>
                    <a:lnTo>
                      <a:pt x="53706" y="184533"/>
                    </a:lnTo>
                    <a:close/>
                    <a:moveTo>
                      <a:pt x="75378" y="184533"/>
                    </a:moveTo>
                    <a:lnTo>
                      <a:pt x="75378" y="189842"/>
                    </a:lnTo>
                    <a:lnTo>
                      <a:pt x="75378" y="189915"/>
                    </a:lnTo>
                    <a:lnTo>
                      <a:pt x="75378" y="189988"/>
                    </a:lnTo>
                    <a:lnTo>
                      <a:pt x="75378" y="195369"/>
                    </a:lnTo>
                    <a:lnTo>
                      <a:pt x="64615" y="195369"/>
                    </a:lnTo>
                    <a:lnTo>
                      <a:pt x="64615" y="189988"/>
                    </a:lnTo>
                    <a:lnTo>
                      <a:pt x="64615" y="189915"/>
                    </a:lnTo>
                    <a:lnTo>
                      <a:pt x="64615" y="189842"/>
                    </a:lnTo>
                    <a:lnTo>
                      <a:pt x="64615" y="184533"/>
                    </a:lnTo>
                    <a:close/>
                    <a:moveTo>
                      <a:pt x="86286" y="184533"/>
                    </a:moveTo>
                    <a:lnTo>
                      <a:pt x="86286" y="189842"/>
                    </a:lnTo>
                    <a:lnTo>
                      <a:pt x="86286" y="189915"/>
                    </a:lnTo>
                    <a:lnTo>
                      <a:pt x="86286" y="189988"/>
                    </a:lnTo>
                    <a:lnTo>
                      <a:pt x="86286" y="195369"/>
                    </a:lnTo>
                    <a:lnTo>
                      <a:pt x="75523" y="195369"/>
                    </a:lnTo>
                    <a:lnTo>
                      <a:pt x="75523" y="189988"/>
                    </a:lnTo>
                    <a:lnTo>
                      <a:pt x="75523" y="189915"/>
                    </a:lnTo>
                    <a:lnTo>
                      <a:pt x="75523" y="189842"/>
                    </a:lnTo>
                    <a:lnTo>
                      <a:pt x="75523" y="184533"/>
                    </a:lnTo>
                    <a:close/>
                    <a:moveTo>
                      <a:pt x="97194" y="184533"/>
                    </a:moveTo>
                    <a:lnTo>
                      <a:pt x="97194" y="189842"/>
                    </a:lnTo>
                    <a:lnTo>
                      <a:pt x="97194" y="189915"/>
                    </a:lnTo>
                    <a:lnTo>
                      <a:pt x="97194" y="189988"/>
                    </a:lnTo>
                    <a:lnTo>
                      <a:pt x="97194" y="195369"/>
                    </a:lnTo>
                    <a:lnTo>
                      <a:pt x="86431" y="195369"/>
                    </a:lnTo>
                    <a:lnTo>
                      <a:pt x="86431" y="189988"/>
                    </a:lnTo>
                    <a:lnTo>
                      <a:pt x="86431" y="189915"/>
                    </a:lnTo>
                    <a:lnTo>
                      <a:pt x="86431" y="189842"/>
                    </a:lnTo>
                    <a:lnTo>
                      <a:pt x="86431" y="184533"/>
                    </a:lnTo>
                    <a:close/>
                    <a:moveTo>
                      <a:pt x="108103" y="184533"/>
                    </a:moveTo>
                    <a:lnTo>
                      <a:pt x="108103" y="189842"/>
                    </a:lnTo>
                    <a:lnTo>
                      <a:pt x="108103" y="189915"/>
                    </a:lnTo>
                    <a:lnTo>
                      <a:pt x="108103" y="189988"/>
                    </a:lnTo>
                    <a:lnTo>
                      <a:pt x="108103" y="195369"/>
                    </a:lnTo>
                    <a:lnTo>
                      <a:pt x="97340" y="195369"/>
                    </a:lnTo>
                    <a:lnTo>
                      <a:pt x="97340" y="189988"/>
                    </a:lnTo>
                    <a:lnTo>
                      <a:pt x="97340" y="189915"/>
                    </a:lnTo>
                    <a:lnTo>
                      <a:pt x="97340" y="189842"/>
                    </a:lnTo>
                    <a:lnTo>
                      <a:pt x="97340" y="184533"/>
                    </a:lnTo>
                    <a:close/>
                    <a:moveTo>
                      <a:pt x="119011" y="184533"/>
                    </a:moveTo>
                    <a:lnTo>
                      <a:pt x="119011" y="189842"/>
                    </a:lnTo>
                    <a:lnTo>
                      <a:pt x="119011" y="189915"/>
                    </a:lnTo>
                    <a:lnTo>
                      <a:pt x="119011" y="189988"/>
                    </a:lnTo>
                    <a:lnTo>
                      <a:pt x="119011" y="195369"/>
                    </a:lnTo>
                    <a:lnTo>
                      <a:pt x="108248" y="195369"/>
                    </a:lnTo>
                    <a:lnTo>
                      <a:pt x="108248" y="189988"/>
                    </a:lnTo>
                    <a:lnTo>
                      <a:pt x="108248" y="189915"/>
                    </a:lnTo>
                    <a:lnTo>
                      <a:pt x="108248" y="189842"/>
                    </a:lnTo>
                    <a:lnTo>
                      <a:pt x="108248" y="184533"/>
                    </a:lnTo>
                    <a:close/>
                    <a:moveTo>
                      <a:pt x="129919" y="184533"/>
                    </a:moveTo>
                    <a:lnTo>
                      <a:pt x="129919" y="189842"/>
                    </a:lnTo>
                    <a:lnTo>
                      <a:pt x="129919" y="189915"/>
                    </a:lnTo>
                    <a:lnTo>
                      <a:pt x="129919" y="189988"/>
                    </a:lnTo>
                    <a:lnTo>
                      <a:pt x="129919" y="195369"/>
                    </a:lnTo>
                    <a:lnTo>
                      <a:pt x="119156" y="195369"/>
                    </a:lnTo>
                    <a:lnTo>
                      <a:pt x="119156" y="189988"/>
                    </a:lnTo>
                    <a:lnTo>
                      <a:pt x="119156" y="189915"/>
                    </a:lnTo>
                    <a:lnTo>
                      <a:pt x="119156" y="189842"/>
                    </a:lnTo>
                    <a:lnTo>
                      <a:pt x="119156" y="184533"/>
                    </a:lnTo>
                    <a:close/>
                    <a:moveTo>
                      <a:pt x="140828" y="184533"/>
                    </a:moveTo>
                    <a:lnTo>
                      <a:pt x="140828" y="189842"/>
                    </a:lnTo>
                    <a:lnTo>
                      <a:pt x="140828" y="189915"/>
                    </a:lnTo>
                    <a:lnTo>
                      <a:pt x="140828" y="189988"/>
                    </a:lnTo>
                    <a:lnTo>
                      <a:pt x="140828" y="195369"/>
                    </a:lnTo>
                    <a:lnTo>
                      <a:pt x="130065" y="195369"/>
                    </a:lnTo>
                    <a:lnTo>
                      <a:pt x="130065" y="189988"/>
                    </a:lnTo>
                    <a:lnTo>
                      <a:pt x="130065" y="189915"/>
                    </a:lnTo>
                    <a:lnTo>
                      <a:pt x="130065" y="189842"/>
                    </a:lnTo>
                    <a:lnTo>
                      <a:pt x="130065" y="184533"/>
                    </a:lnTo>
                    <a:close/>
                    <a:moveTo>
                      <a:pt x="20836" y="195442"/>
                    </a:moveTo>
                    <a:lnTo>
                      <a:pt x="20836" y="206277"/>
                    </a:lnTo>
                    <a:lnTo>
                      <a:pt x="10073" y="206277"/>
                    </a:lnTo>
                    <a:lnTo>
                      <a:pt x="10073" y="195442"/>
                    </a:lnTo>
                    <a:close/>
                    <a:moveTo>
                      <a:pt x="31744" y="195442"/>
                    </a:moveTo>
                    <a:lnTo>
                      <a:pt x="31744" y="206277"/>
                    </a:lnTo>
                    <a:lnTo>
                      <a:pt x="20981" y="206277"/>
                    </a:lnTo>
                    <a:lnTo>
                      <a:pt x="20981" y="195442"/>
                    </a:lnTo>
                    <a:close/>
                    <a:moveTo>
                      <a:pt x="42652" y="195442"/>
                    </a:moveTo>
                    <a:lnTo>
                      <a:pt x="42652" y="206277"/>
                    </a:lnTo>
                    <a:lnTo>
                      <a:pt x="31890" y="206277"/>
                    </a:lnTo>
                    <a:lnTo>
                      <a:pt x="31890" y="195442"/>
                    </a:lnTo>
                    <a:close/>
                    <a:moveTo>
                      <a:pt x="53561" y="195442"/>
                    </a:moveTo>
                    <a:lnTo>
                      <a:pt x="53561" y="206277"/>
                    </a:lnTo>
                    <a:lnTo>
                      <a:pt x="42798" y="206277"/>
                    </a:lnTo>
                    <a:lnTo>
                      <a:pt x="42798" y="195442"/>
                    </a:lnTo>
                    <a:close/>
                    <a:moveTo>
                      <a:pt x="64469" y="195442"/>
                    </a:moveTo>
                    <a:lnTo>
                      <a:pt x="64469" y="206277"/>
                    </a:lnTo>
                    <a:lnTo>
                      <a:pt x="53706" y="206277"/>
                    </a:lnTo>
                    <a:lnTo>
                      <a:pt x="53706" y="195442"/>
                    </a:lnTo>
                    <a:close/>
                    <a:moveTo>
                      <a:pt x="75378" y="195442"/>
                    </a:moveTo>
                    <a:lnTo>
                      <a:pt x="75378" y="206277"/>
                    </a:lnTo>
                    <a:lnTo>
                      <a:pt x="64615" y="206277"/>
                    </a:lnTo>
                    <a:lnTo>
                      <a:pt x="64615" y="195442"/>
                    </a:lnTo>
                    <a:close/>
                    <a:moveTo>
                      <a:pt x="86286" y="195442"/>
                    </a:moveTo>
                    <a:lnTo>
                      <a:pt x="86286" y="206277"/>
                    </a:lnTo>
                    <a:lnTo>
                      <a:pt x="75523" y="206277"/>
                    </a:lnTo>
                    <a:lnTo>
                      <a:pt x="75523" y="195442"/>
                    </a:lnTo>
                    <a:close/>
                    <a:moveTo>
                      <a:pt x="97194" y="195442"/>
                    </a:moveTo>
                    <a:lnTo>
                      <a:pt x="97194" y="206277"/>
                    </a:lnTo>
                    <a:lnTo>
                      <a:pt x="86431" y="206277"/>
                    </a:lnTo>
                    <a:lnTo>
                      <a:pt x="86431" y="195442"/>
                    </a:lnTo>
                    <a:close/>
                    <a:moveTo>
                      <a:pt x="108103" y="195442"/>
                    </a:moveTo>
                    <a:lnTo>
                      <a:pt x="108103" y="206277"/>
                    </a:lnTo>
                    <a:lnTo>
                      <a:pt x="97340" y="206277"/>
                    </a:lnTo>
                    <a:lnTo>
                      <a:pt x="97340" y="195442"/>
                    </a:lnTo>
                    <a:close/>
                    <a:moveTo>
                      <a:pt x="119011" y="195442"/>
                    </a:moveTo>
                    <a:lnTo>
                      <a:pt x="119011" y="206277"/>
                    </a:lnTo>
                    <a:lnTo>
                      <a:pt x="108248" y="206277"/>
                    </a:lnTo>
                    <a:lnTo>
                      <a:pt x="108248" y="195442"/>
                    </a:lnTo>
                    <a:close/>
                    <a:moveTo>
                      <a:pt x="129919" y="195442"/>
                    </a:moveTo>
                    <a:lnTo>
                      <a:pt x="129919" y="206277"/>
                    </a:lnTo>
                    <a:lnTo>
                      <a:pt x="119156" y="206277"/>
                    </a:lnTo>
                    <a:lnTo>
                      <a:pt x="119156" y="195442"/>
                    </a:lnTo>
                    <a:close/>
                    <a:moveTo>
                      <a:pt x="140828" y="195442"/>
                    </a:moveTo>
                    <a:lnTo>
                      <a:pt x="140828" y="206277"/>
                    </a:lnTo>
                    <a:lnTo>
                      <a:pt x="130065" y="206277"/>
                    </a:lnTo>
                    <a:lnTo>
                      <a:pt x="130065" y="195442"/>
                    </a:lnTo>
                    <a:close/>
                    <a:moveTo>
                      <a:pt x="9927" y="0"/>
                    </a:moveTo>
                    <a:lnTo>
                      <a:pt x="9927" y="9927"/>
                    </a:lnTo>
                    <a:lnTo>
                      <a:pt x="1" y="9927"/>
                    </a:lnTo>
                    <a:lnTo>
                      <a:pt x="1" y="9999"/>
                    </a:lnTo>
                    <a:lnTo>
                      <a:pt x="9927" y="9999"/>
                    </a:lnTo>
                    <a:lnTo>
                      <a:pt x="9927" y="15308"/>
                    </a:lnTo>
                    <a:lnTo>
                      <a:pt x="9927" y="15381"/>
                    </a:lnTo>
                    <a:lnTo>
                      <a:pt x="9927" y="15454"/>
                    </a:lnTo>
                    <a:lnTo>
                      <a:pt x="9927" y="20835"/>
                    </a:lnTo>
                    <a:lnTo>
                      <a:pt x="1" y="20835"/>
                    </a:lnTo>
                    <a:lnTo>
                      <a:pt x="1" y="20908"/>
                    </a:lnTo>
                    <a:lnTo>
                      <a:pt x="9927" y="20908"/>
                    </a:lnTo>
                    <a:lnTo>
                      <a:pt x="9927" y="31743"/>
                    </a:lnTo>
                    <a:lnTo>
                      <a:pt x="1" y="31743"/>
                    </a:lnTo>
                    <a:lnTo>
                      <a:pt x="1" y="31816"/>
                    </a:lnTo>
                    <a:lnTo>
                      <a:pt x="9927" y="31816"/>
                    </a:lnTo>
                    <a:lnTo>
                      <a:pt x="9927" y="37125"/>
                    </a:lnTo>
                    <a:lnTo>
                      <a:pt x="9927" y="37198"/>
                    </a:lnTo>
                    <a:lnTo>
                      <a:pt x="9927" y="37270"/>
                    </a:lnTo>
                    <a:lnTo>
                      <a:pt x="9927" y="42652"/>
                    </a:lnTo>
                    <a:lnTo>
                      <a:pt x="1" y="42652"/>
                    </a:lnTo>
                    <a:lnTo>
                      <a:pt x="1" y="42724"/>
                    </a:lnTo>
                    <a:lnTo>
                      <a:pt x="9927" y="42724"/>
                    </a:lnTo>
                    <a:lnTo>
                      <a:pt x="9927" y="53560"/>
                    </a:lnTo>
                    <a:lnTo>
                      <a:pt x="1" y="53560"/>
                    </a:lnTo>
                    <a:lnTo>
                      <a:pt x="1" y="53633"/>
                    </a:lnTo>
                    <a:lnTo>
                      <a:pt x="9927" y="53633"/>
                    </a:lnTo>
                    <a:lnTo>
                      <a:pt x="9927" y="58942"/>
                    </a:lnTo>
                    <a:lnTo>
                      <a:pt x="9927" y="59014"/>
                    </a:lnTo>
                    <a:lnTo>
                      <a:pt x="9927" y="59087"/>
                    </a:lnTo>
                    <a:lnTo>
                      <a:pt x="9927" y="64469"/>
                    </a:lnTo>
                    <a:lnTo>
                      <a:pt x="1" y="64469"/>
                    </a:lnTo>
                    <a:lnTo>
                      <a:pt x="1" y="64541"/>
                    </a:lnTo>
                    <a:lnTo>
                      <a:pt x="9927" y="64541"/>
                    </a:lnTo>
                    <a:lnTo>
                      <a:pt x="9927" y="75377"/>
                    </a:lnTo>
                    <a:lnTo>
                      <a:pt x="1" y="75377"/>
                    </a:lnTo>
                    <a:lnTo>
                      <a:pt x="1" y="75450"/>
                    </a:lnTo>
                    <a:lnTo>
                      <a:pt x="9927" y="75450"/>
                    </a:lnTo>
                    <a:lnTo>
                      <a:pt x="9927" y="80758"/>
                    </a:lnTo>
                    <a:lnTo>
                      <a:pt x="9927" y="80831"/>
                    </a:lnTo>
                    <a:lnTo>
                      <a:pt x="9927" y="80904"/>
                    </a:lnTo>
                    <a:lnTo>
                      <a:pt x="9927" y="86285"/>
                    </a:lnTo>
                    <a:lnTo>
                      <a:pt x="1" y="86285"/>
                    </a:lnTo>
                    <a:lnTo>
                      <a:pt x="1" y="86358"/>
                    </a:lnTo>
                    <a:lnTo>
                      <a:pt x="9927" y="86358"/>
                    </a:lnTo>
                    <a:lnTo>
                      <a:pt x="9927" y="97194"/>
                    </a:lnTo>
                    <a:lnTo>
                      <a:pt x="1" y="97194"/>
                    </a:lnTo>
                    <a:lnTo>
                      <a:pt x="1" y="97266"/>
                    </a:lnTo>
                    <a:lnTo>
                      <a:pt x="9927" y="97266"/>
                    </a:lnTo>
                    <a:lnTo>
                      <a:pt x="9927" y="102575"/>
                    </a:lnTo>
                    <a:lnTo>
                      <a:pt x="9927" y="102648"/>
                    </a:lnTo>
                    <a:lnTo>
                      <a:pt x="9927" y="102721"/>
                    </a:lnTo>
                    <a:lnTo>
                      <a:pt x="9927" y="108102"/>
                    </a:lnTo>
                    <a:lnTo>
                      <a:pt x="1" y="108102"/>
                    </a:lnTo>
                    <a:lnTo>
                      <a:pt x="1" y="108175"/>
                    </a:lnTo>
                    <a:lnTo>
                      <a:pt x="9927" y="108175"/>
                    </a:lnTo>
                    <a:lnTo>
                      <a:pt x="9927" y="119010"/>
                    </a:lnTo>
                    <a:lnTo>
                      <a:pt x="1" y="119010"/>
                    </a:lnTo>
                    <a:lnTo>
                      <a:pt x="1" y="119083"/>
                    </a:lnTo>
                    <a:lnTo>
                      <a:pt x="9927" y="119083"/>
                    </a:lnTo>
                    <a:lnTo>
                      <a:pt x="9927" y="124392"/>
                    </a:lnTo>
                    <a:lnTo>
                      <a:pt x="9927" y="124465"/>
                    </a:lnTo>
                    <a:lnTo>
                      <a:pt x="9927" y="124537"/>
                    </a:lnTo>
                    <a:lnTo>
                      <a:pt x="9927" y="129919"/>
                    </a:lnTo>
                    <a:lnTo>
                      <a:pt x="1" y="129919"/>
                    </a:lnTo>
                    <a:lnTo>
                      <a:pt x="1" y="129992"/>
                    </a:lnTo>
                    <a:lnTo>
                      <a:pt x="9927" y="129992"/>
                    </a:lnTo>
                    <a:lnTo>
                      <a:pt x="9927" y="140827"/>
                    </a:lnTo>
                    <a:lnTo>
                      <a:pt x="1" y="140827"/>
                    </a:lnTo>
                    <a:lnTo>
                      <a:pt x="1" y="140900"/>
                    </a:lnTo>
                    <a:lnTo>
                      <a:pt x="9927" y="140900"/>
                    </a:lnTo>
                    <a:lnTo>
                      <a:pt x="9927" y="146209"/>
                    </a:lnTo>
                    <a:lnTo>
                      <a:pt x="9927" y="146281"/>
                    </a:lnTo>
                    <a:lnTo>
                      <a:pt x="9927" y="146354"/>
                    </a:lnTo>
                    <a:lnTo>
                      <a:pt x="9927" y="151736"/>
                    </a:lnTo>
                    <a:lnTo>
                      <a:pt x="1" y="151736"/>
                    </a:lnTo>
                    <a:lnTo>
                      <a:pt x="1" y="151808"/>
                    </a:lnTo>
                    <a:lnTo>
                      <a:pt x="9927" y="151808"/>
                    </a:lnTo>
                    <a:lnTo>
                      <a:pt x="9927" y="162644"/>
                    </a:lnTo>
                    <a:lnTo>
                      <a:pt x="1" y="162644"/>
                    </a:lnTo>
                    <a:lnTo>
                      <a:pt x="1" y="162717"/>
                    </a:lnTo>
                    <a:lnTo>
                      <a:pt x="9927" y="162717"/>
                    </a:lnTo>
                    <a:lnTo>
                      <a:pt x="9927" y="168025"/>
                    </a:lnTo>
                    <a:lnTo>
                      <a:pt x="9927" y="168098"/>
                    </a:lnTo>
                    <a:lnTo>
                      <a:pt x="9927" y="168171"/>
                    </a:lnTo>
                    <a:lnTo>
                      <a:pt x="9927" y="173552"/>
                    </a:lnTo>
                    <a:lnTo>
                      <a:pt x="1" y="173552"/>
                    </a:lnTo>
                    <a:lnTo>
                      <a:pt x="1" y="173625"/>
                    </a:lnTo>
                    <a:lnTo>
                      <a:pt x="9927" y="173625"/>
                    </a:lnTo>
                    <a:lnTo>
                      <a:pt x="9927" y="184461"/>
                    </a:lnTo>
                    <a:lnTo>
                      <a:pt x="1" y="184461"/>
                    </a:lnTo>
                    <a:lnTo>
                      <a:pt x="1" y="184533"/>
                    </a:lnTo>
                    <a:lnTo>
                      <a:pt x="9927" y="184533"/>
                    </a:lnTo>
                    <a:lnTo>
                      <a:pt x="9927" y="189842"/>
                    </a:lnTo>
                    <a:lnTo>
                      <a:pt x="9927" y="189915"/>
                    </a:lnTo>
                    <a:lnTo>
                      <a:pt x="9927" y="189988"/>
                    </a:lnTo>
                    <a:lnTo>
                      <a:pt x="9927" y="195369"/>
                    </a:lnTo>
                    <a:lnTo>
                      <a:pt x="1" y="195369"/>
                    </a:lnTo>
                    <a:lnTo>
                      <a:pt x="1" y="195442"/>
                    </a:lnTo>
                    <a:lnTo>
                      <a:pt x="9927" y="195442"/>
                    </a:lnTo>
                    <a:lnTo>
                      <a:pt x="9927" y="206277"/>
                    </a:lnTo>
                    <a:lnTo>
                      <a:pt x="1" y="206277"/>
                    </a:lnTo>
                    <a:lnTo>
                      <a:pt x="1" y="206350"/>
                    </a:lnTo>
                    <a:lnTo>
                      <a:pt x="9927" y="206350"/>
                    </a:lnTo>
                    <a:lnTo>
                      <a:pt x="9927" y="209532"/>
                    </a:lnTo>
                    <a:lnTo>
                      <a:pt x="10073" y="209532"/>
                    </a:lnTo>
                    <a:lnTo>
                      <a:pt x="10073" y="206350"/>
                    </a:lnTo>
                    <a:lnTo>
                      <a:pt x="20836" y="206350"/>
                    </a:lnTo>
                    <a:lnTo>
                      <a:pt x="20836" y="209532"/>
                    </a:lnTo>
                    <a:lnTo>
                      <a:pt x="20981" y="209532"/>
                    </a:lnTo>
                    <a:lnTo>
                      <a:pt x="20981" y="206350"/>
                    </a:lnTo>
                    <a:lnTo>
                      <a:pt x="31744" y="206350"/>
                    </a:lnTo>
                    <a:lnTo>
                      <a:pt x="31744" y="209532"/>
                    </a:lnTo>
                    <a:lnTo>
                      <a:pt x="31890" y="209532"/>
                    </a:lnTo>
                    <a:lnTo>
                      <a:pt x="31890" y="206350"/>
                    </a:lnTo>
                    <a:lnTo>
                      <a:pt x="42652" y="206350"/>
                    </a:lnTo>
                    <a:lnTo>
                      <a:pt x="42652" y="209532"/>
                    </a:lnTo>
                    <a:lnTo>
                      <a:pt x="42798" y="209532"/>
                    </a:lnTo>
                    <a:lnTo>
                      <a:pt x="42798" y="206350"/>
                    </a:lnTo>
                    <a:lnTo>
                      <a:pt x="53561" y="206350"/>
                    </a:lnTo>
                    <a:lnTo>
                      <a:pt x="53561" y="209532"/>
                    </a:lnTo>
                    <a:lnTo>
                      <a:pt x="53706" y="209532"/>
                    </a:lnTo>
                    <a:lnTo>
                      <a:pt x="53706" y="206350"/>
                    </a:lnTo>
                    <a:lnTo>
                      <a:pt x="64469" y="206350"/>
                    </a:lnTo>
                    <a:lnTo>
                      <a:pt x="64469" y="209532"/>
                    </a:lnTo>
                    <a:lnTo>
                      <a:pt x="64615" y="209532"/>
                    </a:lnTo>
                    <a:lnTo>
                      <a:pt x="64615" y="206350"/>
                    </a:lnTo>
                    <a:lnTo>
                      <a:pt x="75378" y="206350"/>
                    </a:lnTo>
                    <a:lnTo>
                      <a:pt x="75378" y="209532"/>
                    </a:lnTo>
                    <a:lnTo>
                      <a:pt x="75523" y="209532"/>
                    </a:lnTo>
                    <a:lnTo>
                      <a:pt x="75523" y="206350"/>
                    </a:lnTo>
                    <a:lnTo>
                      <a:pt x="86286" y="206350"/>
                    </a:lnTo>
                    <a:lnTo>
                      <a:pt x="86286" y="209532"/>
                    </a:lnTo>
                    <a:lnTo>
                      <a:pt x="86431" y="209532"/>
                    </a:lnTo>
                    <a:lnTo>
                      <a:pt x="86431" y="206350"/>
                    </a:lnTo>
                    <a:lnTo>
                      <a:pt x="97194" y="206350"/>
                    </a:lnTo>
                    <a:lnTo>
                      <a:pt x="97194" y="209532"/>
                    </a:lnTo>
                    <a:lnTo>
                      <a:pt x="97340" y="209532"/>
                    </a:lnTo>
                    <a:lnTo>
                      <a:pt x="97340" y="206350"/>
                    </a:lnTo>
                    <a:lnTo>
                      <a:pt x="108103" y="206350"/>
                    </a:lnTo>
                    <a:lnTo>
                      <a:pt x="108103" y="209532"/>
                    </a:lnTo>
                    <a:lnTo>
                      <a:pt x="108248" y="209532"/>
                    </a:lnTo>
                    <a:lnTo>
                      <a:pt x="108248" y="206350"/>
                    </a:lnTo>
                    <a:lnTo>
                      <a:pt x="119011" y="206350"/>
                    </a:lnTo>
                    <a:lnTo>
                      <a:pt x="119011" y="209532"/>
                    </a:lnTo>
                    <a:lnTo>
                      <a:pt x="119156" y="209532"/>
                    </a:lnTo>
                    <a:lnTo>
                      <a:pt x="119156" y="206350"/>
                    </a:lnTo>
                    <a:lnTo>
                      <a:pt x="129919" y="206350"/>
                    </a:lnTo>
                    <a:lnTo>
                      <a:pt x="129919" y="209532"/>
                    </a:lnTo>
                    <a:lnTo>
                      <a:pt x="130065" y="209532"/>
                    </a:lnTo>
                    <a:lnTo>
                      <a:pt x="130065" y="206350"/>
                    </a:lnTo>
                    <a:lnTo>
                      <a:pt x="140828" y="206350"/>
                    </a:lnTo>
                    <a:lnTo>
                      <a:pt x="140828" y="209532"/>
                    </a:lnTo>
                    <a:lnTo>
                      <a:pt x="140973" y="209532"/>
                    </a:lnTo>
                    <a:lnTo>
                      <a:pt x="140973" y="206350"/>
                    </a:lnTo>
                    <a:lnTo>
                      <a:pt x="148100" y="206350"/>
                    </a:lnTo>
                    <a:lnTo>
                      <a:pt x="148100" y="206277"/>
                    </a:lnTo>
                    <a:lnTo>
                      <a:pt x="140973" y="206277"/>
                    </a:lnTo>
                    <a:lnTo>
                      <a:pt x="140973" y="195442"/>
                    </a:lnTo>
                    <a:lnTo>
                      <a:pt x="148100" y="195442"/>
                    </a:lnTo>
                    <a:lnTo>
                      <a:pt x="148100" y="195369"/>
                    </a:lnTo>
                    <a:lnTo>
                      <a:pt x="140973" y="195369"/>
                    </a:lnTo>
                    <a:lnTo>
                      <a:pt x="140973" y="189988"/>
                    </a:lnTo>
                    <a:lnTo>
                      <a:pt x="140973" y="189915"/>
                    </a:lnTo>
                    <a:lnTo>
                      <a:pt x="140973" y="189842"/>
                    </a:lnTo>
                    <a:lnTo>
                      <a:pt x="140973" y="184533"/>
                    </a:lnTo>
                    <a:lnTo>
                      <a:pt x="148100" y="184533"/>
                    </a:lnTo>
                    <a:lnTo>
                      <a:pt x="148100" y="184461"/>
                    </a:lnTo>
                    <a:lnTo>
                      <a:pt x="140973" y="184461"/>
                    </a:lnTo>
                    <a:lnTo>
                      <a:pt x="140973" y="173625"/>
                    </a:lnTo>
                    <a:lnTo>
                      <a:pt x="148100" y="173625"/>
                    </a:lnTo>
                    <a:lnTo>
                      <a:pt x="148100" y="173552"/>
                    </a:lnTo>
                    <a:lnTo>
                      <a:pt x="140973" y="173552"/>
                    </a:lnTo>
                    <a:lnTo>
                      <a:pt x="140973" y="168171"/>
                    </a:lnTo>
                    <a:lnTo>
                      <a:pt x="140973" y="168098"/>
                    </a:lnTo>
                    <a:lnTo>
                      <a:pt x="140973" y="168025"/>
                    </a:lnTo>
                    <a:lnTo>
                      <a:pt x="140973" y="162717"/>
                    </a:lnTo>
                    <a:lnTo>
                      <a:pt x="148100" y="162717"/>
                    </a:lnTo>
                    <a:lnTo>
                      <a:pt x="148100" y="162644"/>
                    </a:lnTo>
                    <a:lnTo>
                      <a:pt x="140973" y="162644"/>
                    </a:lnTo>
                    <a:lnTo>
                      <a:pt x="140973" y="151808"/>
                    </a:lnTo>
                    <a:lnTo>
                      <a:pt x="148100" y="151808"/>
                    </a:lnTo>
                    <a:lnTo>
                      <a:pt x="148100" y="151736"/>
                    </a:lnTo>
                    <a:lnTo>
                      <a:pt x="140973" y="151736"/>
                    </a:lnTo>
                    <a:lnTo>
                      <a:pt x="140973" y="146354"/>
                    </a:lnTo>
                    <a:lnTo>
                      <a:pt x="140973" y="146281"/>
                    </a:lnTo>
                    <a:lnTo>
                      <a:pt x="140973" y="146209"/>
                    </a:lnTo>
                    <a:lnTo>
                      <a:pt x="140973" y="140900"/>
                    </a:lnTo>
                    <a:lnTo>
                      <a:pt x="148100" y="140900"/>
                    </a:lnTo>
                    <a:lnTo>
                      <a:pt x="148100" y="140827"/>
                    </a:lnTo>
                    <a:lnTo>
                      <a:pt x="140973" y="140827"/>
                    </a:lnTo>
                    <a:lnTo>
                      <a:pt x="140973" y="129992"/>
                    </a:lnTo>
                    <a:lnTo>
                      <a:pt x="148100" y="129992"/>
                    </a:lnTo>
                    <a:lnTo>
                      <a:pt x="148100" y="129919"/>
                    </a:lnTo>
                    <a:lnTo>
                      <a:pt x="140973" y="129919"/>
                    </a:lnTo>
                    <a:lnTo>
                      <a:pt x="140973" y="124537"/>
                    </a:lnTo>
                    <a:lnTo>
                      <a:pt x="140973" y="124465"/>
                    </a:lnTo>
                    <a:lnTo>
                      <a:pt x="140973" y="124392"/>
                    </a:lnTo>
                    <a:lnTo>
                      <a:pt x="140973" y="119083"/>
                    </a:lnTo>
                    <a:lnTo>
                      <a:pt x="148100" y="119083"/>
                    </a:lnTo>
                    <a:lnTo>
                      <a:pt x="148100" y="119010"/>
                    </a:lnTo>
                    <a:lnTo>
                      <a:pt x="140973" y="119010"/>
                    </a:lnTo>
                    <a:lnTo>
                      <a:pt x="140973" y="108175"/>
                    </a:lnTo>
                    <a:lnTo>
                      <a:pt x="148100" y="108175"/>
                    </a:lnTo>
                    <a:lnTo>
                      <a:pt x="148100" y="108102"/>
                    </a:lnTo>
                    <a:lnTo>
                      <a:pt x="140973" y="108102"/>
                    </a:lnTo>
                    <a:lnTo>
                      <a:pt x="140973" y="102721"/>
                    </a:lnTo>
                    <a:lnTo>
                      <a:pt x="140973" y="102648"/>
                    </a:lnTo>
                    <a:lnTo>
                      <a:pt x="140973" y="102575"/>
                    </a:lnTo>
                    <a:lnTo>
                      <a:pt x="140973" y="97266"/>
                    </a:lnTo>
                    <a:lnTo>
                      <a:pt x="148100" y="97266"/>
                    </a:lnTo>
                    <a:lnTo>
                      <a:pt x="148100" y="97194"/>
                    </a:lnTo>
                    <a:lnTo>
                      <a:pt x="140973" y="97194"/>
                    </a:lnTo>
                    <a:lnTo>
                      <a:pt x="140973" y="86358"/>
                    </a:lnTo>
                    <a:lnTo>
                      <a:pt x="148100" y="86358"/>
                    </a:lnTo>
                    <a:lnTo>
                      <a:pt x="148100" y="86285"/>
                    </a:lnTo>
                    <a:lnTo>
                      <a:pt x="140973" y="86285"/>
                    </a:lnTo>
                    <a:lnTo>
                      <a:pt x="140973" y="80904"/>
                    </a:lnTo>
                    <a:lnTo>
                      <a:pt x="140973" y="80831"/>
                    </a:lnTo>
                    <a:lnTo>
                      <a:pt x="140973" y="80758"/>
                    </a:lnTo>
                    <a:lnTo>
                      <a:pt x="140973" y="75450"/>
                    </a:lnTo>
                    <a:lnTo>
                      <a:pt x="148100" y="75450"/>
                    </a:lnTo>
                    <a:lnTo>
                      <a:pt x="148100" y="75377"/>
                    </a:lnTo>
                    <a:lnTo>
                      <a:pt x="140973" y="75377"/>
                    </a:lnTo>
                    <a:lnTo>
                      <a:pt x="140973" y="64541"/>
                    </a:lnTo>
                    <a:lnTo>
                      <a:pt x="148100" y="64541"/>
                    </a:lnTo>
                    <a:lnTo>
                      <a:pt x="148100" y="64469"/>
                    </a:lnTo>
                    <a:lnTo>
                      <a:pt x="140973" y="64469"/>
                    </a:lnTo>
                    <a:lnTo>
                      <a:pt x="140973" y="59087"/>
                    </a:lnTo>
                    <a:lnTo>
                      <a:pt x="140973" y="59014"/>
                    </a:lnTo>
                    <a:lnTo>
                      <a:pt x="140973" y="58942"/>
                    </a:lnTo>
                    <a:lnTo>
                      <a:pt x="140973" y="53633"/>
                    </a:lnTo>
                    <a:lnTo>
                      <a:pt x="148100" y="53633"/>
                    </a:lnTo>
                    <a:lnTo>
                      <a:pt x="148100" y="53560"/>
                    </a:lnTo>
                    <a:lnTo>
                      <a:pt x="140973" y="53560"/>
                    </a:lnTo>
                    <a:lnTo>
                      <a:pt x="140973" y="42724"/>
                    </a:lnTo>
                    <a:lnTo>
                      <a:pt x="148100" y="42724"/>
                    </a:lnTo>
                    <a:lnTo>
                      <a:pt x="148100" y="42652"/>
                    </a:lnTo>
                    <a:lnTo>
                      <a:pt x="140973" y="42652"/>
                    </a:lnTo>
                    <a:lnTo>
                      <a:pt x="140973" y="37270"/>
                    </a:lnTo>
                    <a:lnTo>
                      <a:pt x="140973" y="37198"/>
                    </a:lnTo>
                    <a:lnTo>
                      <a:pt x="140973" y="37125"/>
                    </a:lnTo>
                    <a:lnTo>
                      <a:pt x="140973" y="31816"/>
                    </a:lnTo>
                    <a:lnTo>
                      <a:pt x="148100" y="31816"/>
                    </a:lnTo>
                    <a:lnTo>
                      <a:pt x="148100" y="31743"/>
                    </a:lnTo>
                    <a:lnTo>
                      <a:pt x="140973" y="31743"/>
                    </a:lnTo>
                    <a:lnTo>
                      <a:pt x="140973" y="20908"/>
                    </a:lnTo>
                    <a:lnTo>
                      <a:pt x="148100" y="20908"/>
                    </a:lnTo>
                    <a:lnTo>
                      <a:pt x="148100" y="20835"/>
                    </a:lnTo>
                    <a:lnTo>
                      <a:pt x="140973" y="20835"/>
                    </a:lnTo>
                    <a:lnTo>
                      <a:pt x="140973" y="15454"/>
                    </a:lnTo>
                    <a:lnTo>
                      <a:pt x="140973" y="15381"/>
                    </a:lnTo>
                    <a:lnTo>
                      <a:pt x="140973" y="15308"/>
                    </a:lnTo>
                    <a:lnTo>
                      <a:pt x="140973" y="9999"/>
                    </a:lnTo>
                    <a:lnTo>
                      <a:pt x="148100" y="9999"/>
                    </a:lnTo>
                    <a:lnTo>
                      <a:pt x="148100" y="9927"/>
                    </a:lnTo>
                    <a:lnTo>
                      <a:pt x="140973" y="9927"/>
                    </a:lnTo>
                    <a:lnTo>
                      <a:pt x="140973" y="0"/>
                    </a:lnTo>
                    <a:lnTo>
                      <a:pt x="140828" y="0"/>
                    </a:lnTo>
                    <a:lnTo>
                      <a:pt x="140828" y="9927"/>
                    </a:lnTo>
                    <a:lnTo>
                      <a:pt x="130065" y="9927"/>
                    </a:lnTo>
                    <a:lnTo>
                      <a:pt x="130065" y="0"/>
                    </a:lnTo>
                    <a:lnTo>
                      <a:pt x="129919" y="0"/>
                    </a:lnTo>
                    <a:lnTo>
                      <a:pt x="129919" y="9927"/>
                    </a:lnTo>
                    <a:lnTo>
                      <a:pt x="119156" y="9927"/>
                    </a:lnTo>
                    <a:lnTo>
                      <a:pt x="119156" y="0"/>
                    </a:lnTo>
                    <a:lnTo>
                      <a:pt x="119011" y="0"/>
                    </a:lnTo>
                    <a:lnTo>
                      <a:pt x="119011" y="9927"/>
                    </a:lnTo>
                    <a:lnTo>
                      <a:pt x="108248" y="9927"/>
                    </a:lnTo>
                    <a:lnTo>
                      <a:pt x="108248" y="0"/>
                    </a:lnTo>
                    <a:lnTo>
                      <a:pt x="108103" y="0"/>
                    </a:lnTo>
                    <a:lnTo>
                      <a:pt x="108103" y="9927"/>
                    </a:lnTo>
                    <a:lnTo>
                      <a:pt x="97340" y="9927"/>
                    </a:lnTo>
                    <a:lnTo>
                      <a:pt x="97340" y="0"/>
                    </a:lnTo>
                    <a:lnTo>
                      <a:pt x="97194" y="0"/>
                    </a:lnTo>
                    <a:lnTo>
                      <a:pt x="97194" y="9927"/>
                    </a:lnTo>
                    <a:lnTo>
                      <a:pt x="86431" y="9927"/>
                    </a:lnTo>
                    <a:lnTo>
                      <a:pt x="86431" y="0"/>
                    </a:lnTo>
                    <a:lnTo>
                      <a:pt x="86286" y="0"/>
                    </a:lnTo>
                    <a:lnTo>
                      <a:pt x="86286" y="9927"/>
                    </a:lnTo>
                    <a:lnTo>
                      <a:pt x="75523" y="9927"/>
                    </a:lnTo>
                    <a:lnTo>
                      <a:pt x="75523" y="0"/>
                    </a:lnTo>
                    <a:lnTo>
                      <a:pt x="75378" y="0"/>
                    </a:lnTo>
                    <a:lnTo>
                      <a:pt x="75378" y="9927"/>
                    </a:lnTo>
                    <a:lnTo>
                      <a:pt x="64615" y="9927"/>
                    </a:lnTo>
                    <a:lnTo>
                      <a:pt x="64615" y="0"/>
                    </a:lnTo>
                    <a:lnTo>
                      <a:pt x="64469" y="0"/>
                    </a:lnTo>
                    <a:lnTo>
                      <a:pt x="64469" y="9927"/>
                    </a:lnTo>
                    <a:lnTo>
                      <a:pt x="53706" y="9927"/>
                    </a:lnTo>
                    <a:lnTo>
                      <a:pt x="53706" y="0"/>
                    </a:lnTo>
                    <a:lnTo>
                      <a:pt x="53561" y="0"/>
                    </a:lnTo>
                    <a:lnTo>
                      <a:pt x="53561" y="9927"/>
                    </a:lnTo>
                    <a:lnTo>
                      <a:pt x="42798" y="9927"/>
                    </a:lnTo>
                    <a:lnTo>
                      <a:pt x="42798" y="0"/>
                    </a:lnTo>
                    <a:lnTo>
                      <a:pt x="42652" y="0"/>
                    </a:lnTo>
                    <a:lnTo>
                      <a:pt x="42652" y="9927"/>
                    </a:lnTo>
                    <a:lnTo>
                      <a:pt x="31890" y="9927"/>
                    </a:lnTo>
                    <a:lnTo>
                      <a:pt x="31890" y="0"/>
                    </a:lnTo>
                    <a:lnTo>
                      <a:pt x="31744" y="0"/>
                    </a:lnTo>
                    <a:lnTo>
                      <a:pt x="31744" y="9927"/>
                    </a:lnTo>
                    <a:lnTo>
                      <a:pt x="20981" y="9927"/>
                    </a:lnTo>
                    <a:lnTo>
                      <a:pt x="20981" y="0"/>
                    </a:lnTo>
                    <a:lnTo>
                      <a:pt x="20836" y="0"/>
                    </a:lnTo>
                    <a:lnTo>
                      <a:pt x="20836" y="9927"/>
                    </a:lnTo>
                    <a:lnTo>
                      <a:pt x="10073" y="9927"/>
                    </a:lnTo>
                    <a:lnTo>
                      <a:pt x="10073" y="0"/>
                    </a:lnTo>
                    <a:close/>
                  </a:path>
                </a:pathLst>
              </a:custGeom>
              <a:solidFill>
                <a:srgbClr val="CAE8F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489"/>
                  <a:buFont typeface="Arial"/>
                  <a:buNone/>
                </a:pPr>
                <a:endParaRPr sz="2489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82" name="Google Shape;282;p52"/>
            <p:cNvGrpSpPr/>
            <p:nvPr/>
          </p:nvGrpSpPr>
          <p:grpSpPr>
            <a:xfrm>
              <a:off x="-424859" y="-40938"/>
              <a:ext cx="9691255" cy="5462318"/>
              <a:chOff x="-424859" y="-40938"/>
              <a:chExt cx="9691255" cy="5462318"/>
            </a:xfrm>
          </p:grpSpPr>
          <p:grpSp>
            <p:nvGrpSpPr>
              <p:cNvPr id="283" name="Google Shape;283;p52"/>
              <p:cNvGrpSpPr/>
              <p:nvPr/>
            </p:nvGrpSpPr>
            <p:grpSpPr>
              <a:xfrm>
                <a:off x="-424859" y="35242"/>
                <a:ext cx="2331949" cy="1462633"/>
                <a:chOff x="-1959" y="72142"/>
                <a:chExt cx="2331949" cy="1462633"/>
              </a:xfrm>
            </p:grpSpPr>
            <p:sp>
              <p:nvSpPr>
                <p:cNvPr id="284" name="Google Shape;284;p52"/>
                <p:cNvSpPr/>
                <p:nvPr/>
              </p:nvSpPr>
              <p:spPr>
                <a:xfrm>
                  <a:off x="458425" y="213617"/>
                  <a:ext cx="526634" cy="53152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188" h="18357" extrusionOk="0">
                      <a:moveTo>
                        <a:pt x="5020" y="1356"/>
                      </a:moveTo>
                      <a:lnTo>
                        <a:pt x="7027" y="3396"/>
                      </a:lnTo>
                      <a:cubicBezTo>
                        <a:pt x="6609" y="4306"/>
                        <a:pt x="5892" y="4917"/>
                        <a:pt x="5046" y="4917"/>
                      </a:cubicBezTo>
                      <a:cubicBezTo>
                        <a:pt x="4779" y="4917"/>
                        <a:pt x="4498" y="4856"/>
                        <a:pt x="4210" y="4724"/>
                      </a:cubicBezTo>
                      <a:cubicBezTo>
                        <a:pt x="4469" y="3655"/>
                        <a:pt x="4728" y="2586"/>
                        <a:pt x="5020" y="1356"/>
                      </a:cubicBezTo>
                      <a:close/>
                      <a:moveTo>
                        <a:pt x="7578" y="3785"/>
                      </a:moveTo>
                      <a:cubicBezTo>
                        <a:pt x="8258" y="4465"/>
                        <a:pt x="8776" y="5145"/>
                        <a:pt x="9456" y="5663"/>
                      </a:cubicBezTo>
                      <a:cubicBezTo>
                        <a:pt x="9091" y="6028"/>
                        <a:pt x="8614" y="6229"/>
                        <a:pt x="8140" y="6229"/>
                      </a:cubicBezTo>
                      <a:cubicBezTo>
                        <a:pt x="7564" y="6229"/>
                        <a:pt x="6994" y="5932"/>
                        <a:pt x="6639" y="5274"/>
                      </a:cubicBezTo>
                      <a:cubicBezTo>
                        <a:pt x="6477" y="5274"/>
                        <a:pt x="6477" y="5274"/>
                        <a:pt x="6477" y="5145"/>
                      </a:cubicBezTo>
                      <a:cubicBezTo>
                        <a:pt x="7027" y="4853"/>
                        <a:pt x="7448" y="4465"/>
                        <a:pt x="7578" y="3785"/>
                      </a:cubicBezTo>
                      <a:close/>
                      <a:moveTo>
                        <a:pt x="4048" y="5274"/>
                      </a:moveTo>
                      <a:cubicBezTo>
                        <a:pt x="4371" y="5426"/>
                        <a:pt x="4738" y="5489"/>
                        <a:pt x="5097" y="5489"/>
                      </a:cubicBezTo>
                      <a:cubicBezTo>
                        <a:pt x="5351" y="5489"/>
                        <a:pt x="5601" y="5457"/>
                        <a:pt x="5829" y="5404"/>
                      </a:cubicBezTo>
                      <a:cubicBezTo>
                        <a:pt x="5829" y="5533"/>
                        <a:pt x="5829" y="5533"/>
                        <a:pt x="5959" y="5663"/>
                      </a:cubicBezTo>
                      <a:cubicBezTo>
                        <a:pt x="6655" y="7194"/>
                        <a:pt x="5341" y="7887"/>
                        <a:pt x="4032" y="7887"/>
                      </a:cubicBezTo>
                      <a:cubicBezTo>
                        <a:pt x="3819" y="7887"/>
                        <a:pt x="3605" y="7869"/>
                        <a:pt x="3400" y="7833"/>
                      </a:cubicBezTo>
                      <a:cubicBezTo>
                        <a:pt x="3660" y="7023"/>
                        <a:pt x="3789" y="6084"/>
                        <a:pt x="4048" y="5274"/>
                      </a:cubicBezTo>
                      <a:close/>
                      <a:moveTo>
                        <a:pt x="10007" y="6213"/>
                      </a:moveTo>
                      <a:lnTo>
                        <a:pt x="11205" y="7444"/>
                      </a:lnTo>
                      <a:cubicBezTo>
                        <a:pt x="10904" y="7989"/>
                        <a:pt x="10364" y="8261"/>
                        <a:pt x="9831" y="8261"/>
                      </a:cubicBezTo>
                      <a:cubicBezTo>
                        <a:pt x="9444" y="8261"/>
                        <a:pt x="9062" y="8118"/>
                        <a:pt x="8776" y="7833"/>
                      </a:cubicBezTo>
                      <a:cubicBezTo>
                        <a:pt x="8776" y="7573"/>
                        <a:pt x="8646" y="7282"/>
                        <a:pt x="8387" y="7023"/>
                      </a:cubicBezTo>
                      <a:cubicBezTo>
                        <a:pt x="8906" y="6893"/>
                        <a:pt x="9586" y="6634"/>
                        <a:pt x="10007" y="6213"/>
                      </a:cubicBezTo>
                      <a:close/>
                      <a:moveTo>
                        <a:pt x="6768" y="6634"/>
                      </a:moveTo>
                      <a:cubicBezTo>
                        <a:pt x="7027" y="6764"/>
                        <a:pt x="7286" y="6893"/>
                        <a:pt x="7578" y="6893"/>
                      </a:cubicBezTo>
                      <a:cubicBezTo>
                        <a:pt x="7578" y="7023"/>
                        <a:pt x="7578" y="7152"/>
                        <a:pt x="7707" y="7282"/>
                      </a:cubicBezTo>
                      <a:cubicBezTo>
                        <a:pt x="8517" y="7962"/>
                        <a:pt x="8646" y="9581"/>
                        <a:pt x="7578" y="10132"/>
                      </a:cubicBezTo>
                      <a:cubicBezTo>
                        <a:pt x="7367" y="10196"/>
                        <a:pt x="7133" y="10229"/>
                        <a:pt x="6882" y="10229"/>
                      </a:cubicBezTo>
                      <a:cubicBezTo>
                        <a:pt x="6631" y="10229"/>
                        <a:pt x="6364" y="10196"/>
                        <a:pt x="6088" y="10132"/>
                      </a:cubicBezTo>
                      <a:cubicBezTo>
                        <a:pt x="5829" y="9873"/>
                        <a:pt x="5667" y="9711"/>
                        <a:pt x="5538" y="9452"/>
                      </a:cubicBezTo>
                      <a:cubicBezTo>
                        <a:pt x="5538" y="9193"/>
                        <a:pt x="5408" y="8901"/>
                        <a:pt x="5408" y="8642"/>
                      </a:cubicBezTo>
                      <a:cubicBezTo>
                        <a:pt x="5279" y="8642"/>
                        <a:pt x="5279" y="8513"/>
                        <a:pt x="5279" y="8513"/>
                      </a:cubicBezTo>
                      <a:cubicBezTo>
                        <a:pt x="5279" y="8383"/>
                        <a:pt x="5149" y="8383"/>
                        <a:pt x="5149" y="8383"/>
                      </a:cubicBezTo>
                      <a:cubicBezTo>
                        <a:pt x="5959" y="8092"/>
                        <a:pt x="6768" y="7444"/>
                        <a:pt x="6768" y="6634"/>
                      </a:cubicBezTo>
                      <a:close/>
                      <a:moveTo>
                        <a:pt x="11755" y="7962"/>
                      </a:moveTo>
                      <a:lnTo>
                        <a:pt x="14184" y="10391"/>
                      </a:lnTo>
                      <a:cubicBezTo>
                        <a:pt x="14054" y="10391"/>
                        <a:pt x="14054" y="10391"/>
                        <a:pt x="13925" y="10520"/>
                      </a:cubicBezTo>
                      <a:cubicBezTo>
                        <a:pt x="13538" y="10908"/>
                        <a:pt x="13066" y="11074"/>
                        <a:pt x="12607" y="11074"/>
                      </a:cubicBezTo>
                      <a:cubicBezTo>
                        <a:pt x="12259" y="11074"/>
                        <a:pt x="11918" y="10979"/>
                        <a:pt x="11626" y="10812"/>
                      </a:cubicBezTo>
                      <a:cubicBezTo>
                        <a:pt x="11496" y="10132"/>
                        <a:pt x="11205" y="9452"/>
                        <a:pt x="10946" y="9063"/>
                      </a:cubicBezTo>
                      <a:lnTo>
                        <a:pt x="10687" y="8772"/>
                      </a:lnTo>
                      <a:cubicBezTo>
                        <a:pt x="11075" y="8642"/>
                        <a:pt x="11496" y="8383"/>
                        <a:pt x="11755" y="7962"/>
                      </a:cubicBezTo>
                      <a:close/>
                      <a:moveTo>
                        <a:pt x="3400" y="8253"/>
                      </a:moveTo>
                      <a:cubicBezTo>
                        <a:pt x="3704" y="8405"/>
                        <a:pt x="4019" y="8468"/>
                        <a:pt x="4338" y="8468"/>
                      </a:cubicBezTo>
                      <a:cubicBezTo>
                        <a:pt x="4564" y="8468"/>
                        <a:pt x="4792" y="8437"/>
                        <a:pt x="5020" y="8383"/>
                      </a:cubicBezTo>
                      <a:lnTo>
                        <a:pt x="5020" y="8383"/>
                      </a:lnTo>
                      <a:lnTo>
                        <a:pt x="4858" y="8513"/>
                      </a:lnTo>
                      <a:cubicBezTo>
                        <a:pt x="4728" y="8513"/>
                        <a:pt x="4599" y="8642"/>
                        <a:pt x="4728" y="8772"/>
                      </a:cubicBezTo>
                      <a:cubicBezTo>
                        <a:pt x="4728" y="9581"/>
                        <a:pt x="4858" y="10261"/>
                        <a:pt x="4340" y="11071"/>
                      </a:cubicBezTo>
                      <a:cubicBezTo>
                        <a:pt x="3789" y="11621"/>
                        <a:pt x="3109" y="11880"/>
                        <a:pt x="2429" y="11880"/>
                      </a:cubicBezTo>
                      <a:cubicBezTo>
                        <a:pt x="2720" y="10682"/>
                        <a:pt x="2979" y="9452"/>
                        <a:pt x="3400" y="8253"/>
                      </a:cubicBezTo>
                      <a:close/>
                      <a:moveTo>
                        <a:pt x="9067" y="8772"/>
                      </a:moveTo>
                      <a:cubicBezTo>
                        <a:pt x="9197" y="8772"/>
                        <a:pt x="9327" y="8901"/>
                        <a:pt x="9456" y="8901"/>
                      </a:cubicBezTo>
                      <a:cubicBezTo>
                        <a:pt x="9542" y="8955"/>
                        <a:pt x="9632" y="8973"/>
                        <a:pt x="9728" y="8973"/>
                      </a:cubicBezTo>
                      <a:cubicBezTo>
                        <a:pt x="9920" y="8973"/>
                        <a:pt x="10136" y="8901"/>
                        <a:pt x="10395" y="8901"/>
                      </a:cubicBezTo>
                      <a:cubicBezTo>
                        <a:pt x="10266" y="9063"/>
                        <a:pt x="10136" y="9193"/>
                        <a:pt x="10266" y="9452"/>
                      </a:cubicBezTo>
                      <a:cubicBezTo>
                        <a:pt x="10266" y="9452"/>
                        <a:pt x="10395" y="9581"/>
                        <a:pt x="10395" y="9711"/>
                      </a:cubicBezTo>
                      <a:cubicBezTo>
                        <a:pt x="10395" y="10132"/>
                        <a:pt x="10687" y="10682"/>
                        <a:pt x="10946" y="11071"/>
                      </a:cubicBezTo>
                      <a:cubicBezTo>
                        <a:pt x="11075" y="11621"/>
                        <a:pt x="10946" y="12139"/>
                        <a:pt x="10266" y="12301"/>
                      </a:cubicBezTo>
                      <a:cubicBezTo>
                        <a:pt x="10114" y="12373"/>
                        <a:pt x="9964" y="12405"/>
                        <a:pt x="9818" y="12405"/>
                      </a:cubicBezTo>
                      <a:cubicBezTo>
                        <a:pt x="9436" y="12405"/>
                        <a:pt x="9081" y="12185"/>
                        <a:pt x="8776" y="11880"/>
                      </a:cubicBezTo>
                      <a:cubicBezTo>
                        <a:pt x="8646" y="11492"/>
                        <a:pt x="8387" y="11071"/>
                        <a:pt x="8096" y="10941"/>
                      </a:cubicBezTo>
                      <a:cubicBezTo>
                        <a:pt x="7966" y="10812"/>
                        <a:pt x="7966" y="10812"/>
                        <a:pt x="7966" y="10682"/>
                      </a:cubicBezTo>
                      <a:lnTo>
                        <a:pt x="7837" y="10682"/>
                      </a:lnTo>
                      <a:cubicBezTo>
                        <a:pt x="8646" y="10261"/>
                        <a:pt x="9067" y="9452"/>
                        <a:pt x="9067" y="8772"/>
                      </a:cubicBezTo>
                      <a:close/>
                      <a:moveTo>
                        <a:pt x="14054" y="13240"/>
                      </a:moveTo>
                      <a:cubicBezTo>
                        <a:pt x="14102" y="13288"/>
                        <a:pt x="14167" y="13336"/>
                        <a:pt x="14237" y="13377"/>
                      </a:cubicBezTo>
                      <a:lnTo>
                        <a:pt x="14237" y="13377"/>
                      </a:lnTo>
                      <a:cubicBezTo>
                        <a:pt x="14220" y="13372"/>
                        <a:pt x="14202" y="13370"/>
                        <a:pt x="14184" y="13370"/>
                      </a:cubicBezTo>
                      <a:cubicBezTo>
                        <a:pt x="14054" y="13370"/>
                        <a:pt x="14054" y="13500"/>
                        <a:pt x="13925" y="13500"/>
                      </a:cubicBezTo>
                      <a:cubicBezTo>
                        <a:pt x="13925" y="13370"/>
                        <a:pt x="14054" y="13370"/>
                        <a:pt x="14054" y="13240"/>
                      </a:cubicBezTo>
                      <a:close/>
                      <a:moveTo>
                        <a:pt x="14341" y="13432"/>
                      </a:moveTo>
                      <a:lnTo>
                        <a:pt x="14341" y="13432"/>
                      </a:lnTo>
                      <a:cubicBezTo>
                        <a:pt x="14429" y="13473"/>
                        <a:pt x="14514" y="13500"/>
                        <a:pt x="14573" y="13500"/>
                      </a:cubicBezTo>
                      <a:cubicBezTo>
                        <a:pt x="14573" y="13500"/>
                        <a:pt x="14443" y="13500"/>
                        <a:pt x="14443" y="13629"/>
                      </a:cubicBezTo>
                      <a:cubicBezTo>
                        <a:pt x="14443" y="13555"/>
                        <a:pt x="14401" y="13482"/>
                        <a:pt x="14341" y="13432"/>
                      </a:cubicBezTo>
                      <a:close/>
                      <a:moveTo>
                        <a:pt x="14573" y="10812"/>
                      </a:moveTo>
                      <a:cubicBezTo>
                        <a:pt x="15253" y="11621"/>
                        <a:pt x="15933" y="12301"/>
                        <a:pt x="16613" y="12949"/>
                      </a:cubicBezTo>
                      <a:cubicBezTo>
                        <a:pt x="16354" y="12949"/>
                        <a:pt x="16192" y="13111"/>
                        <a:pt x="16062" y="13111"/>
                      </a:cubicBezTo>
                      <a:cubicBezTo>
                        <a:pt x="15933" y="13111"/>
                        <a:pt x="15933" y="12949"/>
                        <a:pt x="15933" y="12949"/>
                      </a:cubicBezTo>
                      <a:cubicBezTo>
                        <a:pt x="14994" y="12949"/>
                        <a:pt x="14314" y="12690"/>
                        <a:pt x="13763" y="12010"/>
                      </a:cubicBezTo>
                      <a:cubicBezTo>
                        <a:pt x="13685" y="11893"/>
                        <a:pt x="13569" y="11846"/>
                        <a:pt x="13453" y="11846"/>
                      </a:cubicBezTo>
                      <a:cubicBezTo>
                        <a:pt x="13183" y="11846"/>
                        <a:pt x="12912" y="12098"/>
                        <a:pt x="13115" y="12301"/>
                      </a:cubicBezTo>
                      <a:cubicBezTo>
                        <a:pt x="13633" y="12949"/>
                        <a:pt x="13245" y="13629"/>
                        <a:pt x="12565" y="13920"/>
                      </a:cubicBezTo>
                      <a:cubicBezTo>
                        <a:pt x="12419" y="13989"/>
                        <a:pt x="12263" y="14022"/>
                        <a:pt x="12107" y="14022"/>
                      </a:cubicBezTo>
                      <a:cubicBezTo>
                        <a:pt x="11674" y="14022"/>
                        <a:pt x="11231" y="13774"/>
                        <a:pt x="10946" y="13370"/>
                      </a:cubicBezTo>
                      <a:cubicBezTo>
                        <a:pt x="10946" y="13240"/>
                        <a:pt x="10946" y="13111"/>
                        <a:pt x="10816" y="12949"/>
                      </a:cubicBezTo>
                      <a:cubicBezTo>
                        <a:pt x="11334" y="12560"/>
                        <a:pt x="11626" y="12139"/>
                        <a:pt x="11755" y="11621"/>
                      </a:cubicBezTo>
                      <a:cubicBezTo>
                        <a:pt x="12043" y="11759"/>
                        <a:pt x="12363" y="11832"/>
                        <a:pt x="12693" y="11832"/>
                      </a:cubicBezTo>
                      <a:cubicBezTo>
                        <a:pt x="13291" y="11832"/>
                        <a:pt x="13921" y="11593"/>
                        <a:pt x="14443" y="11071"/>
                      </a:cubicBezTo>
                      <a:cubicBezTo>
                        <a:pt x="14573" y="10941"/>
                        <a:pt x="14573" y="10941"/>
                        <a:pt x="14573" y="10812"/>
                      </a:cubicBezTo>
                      <a:close/>
                      <a:moveTo>
                        <a:pt x="5408" y="10261"/>
                      </a:moveTo>
                      <a:cubicBezTo>
                        <a:pt x="5538" y="10391"/>
                        <a:pt x="5667" y="10520"/>
                        <a:pt x="5829" y="10520"/>
                      </a:cubicBezTo>
                      <a:cubicBezTo>
                        <a:pt x="6218" y="10812"/>
                        <a:pt x="6639" y="10941"/>
                        <a:pt x="7157" y="10941"/>
                      </a:cubicBezTo>
                      <a:cubicBezTo>
                        <a:pt x="7157" y="11071"/>
                        <a:pt x="7157" y="11200"/>
                        <a:pt x="7448" y="11330"/>
                      </a:cubicBezTo>
                      <a:cubicBezTo>
                        <a:pt x="8906" y="12010"/>
                        <a:pt x="8096" y="13920"/>
                        <a:pt x="6768" y="14050"/>
                      </a:cubicBezTo>
                      <a:cubicBezTo>
                        <a:pt x="6626" y="14084"/>
                        <a:pt x="6488" y="14099"/>
                        <a:pt x="6355" y="14099"/>
                      </a:cubicBezTo>
                      <a:cubicBezTo>
                        <a:pt x="5462" y="14099"/>
                        <a:pt x="4791" y="13395"/>
                        <a:pt x="4340" y="12690"/>
                      </a:cubicBezTo>
                      <a:cubicBezTo>
                        <a:pt x="4340" y="12431"/>
                        <a:pt x="4340" y="12139"/>
                        <a:pt x="4210" y="12010"/>
                      </a:cubicBezTo>
                      <a:lnTo>
                        <a:pt x="4210" y="11880"/>
                      </a:lnTo>
                      <a:cubicBezTo>
                        <a:pt x="4728" y="11492"/>
                        <a:pt x="5279" y="10941"/>
                        <a:pt x="5408" y="10261"/>
                      </a:cubicBezTo>
                      <a:close/>
                      <a:moveTo>
                        <a:pt x="10946" y="14050"/>
                      </a:moveTo>
                      <a:cubicBezTo>
                        <a:pt x="11205" y="14309"/>
                        <a:pt x="11334" y="14439"/>
                        <a:pt x="11626" y="14568"/>
                      </a:cubicBezTo>
                      <a:lnTo>
                        <a:pt x="11334" y="14568"/>
                      </a:lnTo>
                      <a:cubicBezTo>
                        <a:pt x="11334" y="14439"/>
                        <a:pt x="11205" y="14309"/>
                        <a:pt x="10946" y="14309"/>
                      </a:cubicBezTo>
                      <a:lnTo>
                        <a:pt x="10946" y="14050"/>
                      </a:lnTo>
                      <a:close/>
                      <a:moveTo>
                        <a:pt x="8906" y="12690"/>
                      </a:moveTo>
                      <a:cubicBezTo>
                        <a:pt x="9255" y="12905"/>
                        <a:pt x="9583" y="13143"/>
                        <a:pt x="9999" y="13143"/>
                      </a:cubicBezTo>
                      <a:cubicBezTo>
                        <a:pt x="10084" y="13143"/>
                        <a:pt x="10172" y="13133"/>
                        <a:pt x="10266" y="13111"/>
                      </a:cubicBezTo>
                      <a:lnTo>
                        <a:pt x="10266" y="13240"/>
                      </a:lnTo>
                      <a:cubicBezTo>
                        <a:pt x="10525" y="13920"/>
                        <a:pt x="10395" y="14730"/>
                        <a:pt x="9586" y="15119"/>
                      </a:cubicBezTo>
                      <a:cubicBezTo>
                        <a:pt x="9425" y="15172"/>
                        <a:pt x="9236" y="15204"/>
                        <a:pt x="9042" y="15204"/>
                      </a:cubicBezTo>
                      <a:cubicBezTo>
                        <a:pt x="8769" y="15204"/>
                        <a:pt x="8486" y="15141"/>
                        <a:pt x="8258" y="14989"/>
                      </a:cubicBezTo>
                      <a:lnTo>
                        <a:pt x="8258" y="14860"/>
                      </a:lnTo>
                      <a:cubicBezTo>
                        <a:pt x="8258" y="14730"/>
                        <a:pt x="8096" y="14730"/>
                        <a:pt x="7966" y="14730"/>
                      </a:cubicBezTo>
                      <a:cubicBezTo>
                        <a:pt x="7837" y="14730"/>
                        <a:pt x="7837" y="14568"/>
                        <a:pt x="7707" y="14439"/>
                      </a:cubicBezTo>
                      <a:cubicBezTo>
                        <a:pt x="8517" y="14180"/>
                        <a:pt x="8776" y="13500"/>
                        <a:pt x="8906" y="12690"/>
                      </a:cubicBezTo>
                      <a:close/>
                      <a:moveTo>
                        <a:pt x="3530" y="12139"/>
                      </a:moveTo>
                      <a:cubicBezTo>
                        <a:pt x="3660" y="13111"/>
                        <a:pt x="3789" y="14180"/>
                        <a:pt x="3239" y="14989"/>
                      </a:cubicBezTo>
                      <a:cubicBezTo>
                        <a:pt x="2949" y="15495"/>
                        <a:pt x="2428" y="15768"/>
                        <a:pt x="1899" y="15768"/>
                      </a:cubicBezTo>
                      <a:cubicBezTo>
                        <a:pt x="1717" y="15768"/>
                        <a:pt x="1535" y="15736"/>
                        <a:pt x="1360" y="15669"/>
                      </a:cubicBezTo>
                      <a:cubicBezTo>
                        <a:pt x="1619" y="14568"/>
                        <a:pt x="2040" y="13500"/>
                        <a:pt x="2299" y="12301"/>
                      </a:cubicBezTo>
                      <a:cubicBezTo>
                        <a:pt x="2420" y="12338"/>
                        <a:pt x="2537" y="12354"/>
                        <a:pt x="2654" y="12354"/>
                      </a:cubicBezTo>
                      <a:cubicBezTo>
                        <a:pt x="2945" y="12354"/>
                        <a:pt x="3229" y="12255"/>
                        <a:pt x="3530" y="12139"/>
                      </a:cubicBezTo>
                      <a:close/>
                      <a:moveTo>
                        <a:pt x="4340" y="13629"/>
                      </a:moveTo>
                      <a:cubicBezTo>
                        <a:pt x="4807" y="14359"/>
                        <a:pt x="5643" y="14878"/>
                        <a:pt x="6586" y="14878"/>
                      </a:cubicBezTo>
                      <a:cubicBezTo>
                        <a:pt x="6689" y="14878"/>
                        <a:pt x="6793" y="14872"/>
                        <a:pt x="6898" y="14860"/>
                      </a:cubicBezTo>
                      <a:lnTo>
                        <a:pt x="6898" y="14860"/>
                      </a:lnTo>
                      <a:cubicBezTo>
                        <a:pt x="6768" y="15540"/>
                        <a:pt x="6218" y="16058"/>
                        <a:pt x="5408" y="16187"/>
                      </a:cubicBezTo>
                      <a:cubicBezTo>
                        <a:pt x="5250" y="16255"/>
                        <a:pt x="5091" y="16284"/>
                        <a:pt x="4935" y="16284"/>
                      </a:cubicBezTo>
                      <a:cubicBezTo>
                        <a:pt x="4420" y="16284"/>
                        <a:pt x="3927" y="15967"/>
                        <a:pt x="3530" y="15669"/>
                      </a:cubicBezTo>
                      <a:cubicBezTo>
                        <a:pt x="4048" y="15119"/>
                        <a:pt x="4340" y="14439"/>
                        <a:pt x="4340" y="13629"/>
                      </a:cubicBezTo>
                      <a:close/>
                      <a:moveTo>
                        <a:pt x="3239" y="15799"/>
                      </a:moveTo>
                      <a:cubicBezTo>
                        <a:pt x="3400" y="16058"/>
                        <a:pt x="3530" y="16187"/>
                        <a:pt x="3660" y="16349"/>
                      </a:cubicBezTo>
                      <a:cubicBezTo>
                        <a:pt x="3530" y="16349"/>
                        <a:pt x="3530" y="16349"/>
                        <a:pt x="3530" y="16479"/>
                      </a:cubicBezTo>
                      <a:cubicBezTo>
                        <a:pt x="3400" y="16479"/>
                        <a:pt x="3400" y="16349"/>
                        <a:pt x="3239" y="16349"/>
                      </a:cubicBezTo>
                      <a:lnTo>
                        <a:pt x="3239" y="15928"/>
                      </a:lnTo>
                      <a:lnTo>
                        <a:pt x="3239" y="15799"/>
                      </a:lnTo>
                      <a:close/>
                      <a:moveTo>
                        <a:pt x="3919" y="16608"/>
                      </a:moveTo>
                      <a:cubicBezTo>
                        <a:pt x="4048" y="16608"/>
                        <a:pt x="4048" y="16608"/>
                        <a:pt x="4210" y="16738"/>
                      </a:cubicBezTo>
                      <a:lnTo>
                        <a:pt x="3789" y="16738"/>
                      </a:lnTo>
                      <a:cubicBezTo>
                        <a:pt x="3919" y="16738"/>
                        <a:pt x="3919" y="16608"/>
                        <a:pt x="3919" y="16608"/>
                      </a:cubicBezTo>
                      <a:close/>
                      <a:moveTo>
                        <a:pt x="1231" y="16058"/>
                      </a:moveTo>
                      <a:cubicBezTo>
                        <a:pt x="1453" y="16225"/>
                        <a:pt x="1729" y="16296"/>
                        <a:pt x="2003" y="16296"/>
                      </a:cubicBezTo>
                      <a:cubicBezTo>
                        <a:pt x="2208" y="16296"/>
                        <a:pt x="2411" y="16256"/>
                        <a:pt x="2591" y="16187"/>
                      </a:cubicBezTo>
                      <a:cubicBezTo>
                        <a:pt x="2720" y="16479"/>
                        <a:pt x="2850" y="16738"/>
                        <a:pt x="2850" y="16997"/>
                      </a:cubicBezTo>
                      <a:cubicBezTo>
                        <a:pt x="2170" y="17288"/>
                        <a:pt x="1490" y="17418"/>
                        <a:pt x="680" y="17677"/>
                      </a:cubicBezTo>
                      <a:cubicBezTo>
                        <a:pt x="972" y="17159"/>
                        <a:pt x="1101" y="16608"/>
                        <a:pt x="1231" y="16058"/>
                      </a:cubicBezTo>
                      <a:close/>
                      <a:moveTo>
                        <a:pt x="4774" y="1"/>
                      </a:moveTo>
                      <a:cubicBezTo>
                        <a:pt x="4547" y="1"/>
                        <a:pt x="4340" y="150"/>
                        <a:pt x="4340" y="417"/>
                      </a:cubicBezTo>
                      <a:cubicBezTo>
                        <a:pt x="2850" y="6213"/>
                        <a:pt x="1101" y="11880"/>
                        <a:pt x="0" y="17806"/>
                      </a:cubicBezTo>
                      <a:cubicBezTo>
                        <a:pt x="0" y="18098"/>
                        <a:pt x="292" y="18227"/>
                        <a:pt x="421" y="18227"/>
                      </a:cubicBezTo>
                      <a:cubicBezTo>
                        <a:pt x="551" y="18357"/>
                        <a:pt x="680" y="18357"/>
                        <a:pt x="810" y="18357"/>
                      </a:cubicBezTo>
                      <a:cubicBezTo>
                        <a:pt x="3660" y="17806"/>
                        <a:pt x="6477" y="17159"/>
                        <a:pt x="9197" y="16349"/>
                      </a:cubicBezTo>
                      <a:cubicBezTo>
                        <a:pt x="11885" y="15540"/>
                        <a:pt x="14573" y="14860"/>
                        <a:pt x="17001" y="13759"/>
                      </a:cubicBezTo>
                      <a:cubicBezTo>
                        <a:pt x="17163" y="13759"/>
                        <a:pt x="17163" y="13629"/>
                        <a:pt x="17293" y="13629"/>
                      </a:cubicBezTo>
                      <a:cubicBezTo>
                        <a:pt x="17334" y="13643"/>
                        <a:pt x="17377" y="13649"/>
                        <a:pt x="17421" y="13649"/>
                      </a:cubicBezTo>
                      <a:cubicBezTo>
                        <a:pt x="17788" y="13649"/>
                        <a:pt x="18187" y="13196"/>
                        <a:pt x="17811" y="12819"/>
                      </a:cubicBezTo>
                      <a:cubicBezTo>
                        <a:pt x="15382" y="10261"/>
                        <a:pt x="12953" y="7703"/>
                        <a:pt x="10525" y="5274"/>
                      </a:cubicBezTo>
                      <a:cubicBezTo>
                        <a:pt x="10525" y="5145"/>
                        <a:pt x="10266" y="5015"/>
                        <a:pt x="10136" y="5015"/>
                      </a:cubicBezTo>
                      <a:cubicBezTo>
                        <a:pt x="8517" y="3396"/>
                        <a:pt x="6768" y="1777"/>
                        <a:pt x="5149" y="158"/>
                      </a:cubicBezTo>
                      <a:cubicBezTo>
                        <a:pt x="5042" y="51"/>
                        <a:pt x="4905" y="1"/>
                        <a:pt x="4774" y="1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2489"/>
                    <a:buFont typeface="Arial"/>
                    <a:buNone/>
                  </a:pPr>
                  <a:endParaRPr sz="2489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85" name="Google Shape;285;p52"/>
                <p:cNvSpPr/>
                <p:nvPr/>
              </p:nvSpPr>
              <p:spPr>
                <a:xfrm>
                  <a:off x="491608" y="619334"/>
                  <a:ext cx="670077" cy="58005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142" h="20033" extrusionOk="0">
                      <a:moveTo>
                        <a:pt x="12952" y="10840"/>
                      </a:moveTo>
                      <a:cubicBezTo>
                        <a:pt x="14738" y="10840"/>
                        <a:pt x="15572" y="13043"/>
                        <a:pt x="16406" y="14481"/>
                      </a:cubicBezTo>
                      <a:cubicBezTo>
                        <a:pt x="16406" y="14610"/>
                        <a:pt x="16406" y="14610"/>
                        <a:pt x="16535" y="14610"/>
                      </a:cubicBezTo>
                      <a:cubicBezTo>
                        <a:pt x="15467" y="15128"/>
                        <a:pt x="14528" y="15549"/>
                        <a:pt x="13588" y="15938"/>
                      </a:cubicBezTo>
                      <a:cubicBezTo>
                        <a:pt x="12908" y="16229"/>
                        <a:pt x="12358" y="16489"/>
                        <a:pt x="11678" y="16748"/>
                      </a:cubicBezTo>
                      <a:cubicBezTo>
                        <a:pt x="11160" y="15809"/>
                        <a:pt x="10480" y="14869"/>
                        <a:pt x="10350" y="13801"/>
                      </a:cubicBezTo>
                      <a:cubicBezTo>
                        <a:pt x="10188" y="12441"/>
                        <a:pt x="10868" y="11372"/>
                        <a:pt x="12228" y="10951"/>
                      </a:cubicBezTo>
                      <a:cubicBezTo>
                        <a:pt x="12486" y="10875"/>
                        <a:pt x="12727" y="10840"/>
                        <a:pt x="12952" y="10840"/>
                      </a:cubicBezTo>
                      <a:close/>
                      <a:moveTo>
                        <a:pt x="16698" y="0"/>
                      </a:moveTo>
                      <a:cubicBezTo>
                        <a:pt x="16416" y="0"/>
                        <a:pt x="16116" y="235"/>
                        <a:pt x="16276" y="556"/>
                      </a:cubicBezTo>
                      <a:cubicBezTo>
                        <a:pt x="17474" y="3794"/>
                        <a:pt x="19094" y="6903"/>
                        <a:pt x="20875" y="9882"/>
                      </a:cubicBezTo>
                      <a:cubicBezTo>
                        <a:pt x="21393" y="10692"/>
                        <a:pt x="22332" y="11761"/>
                        <a:pt x="21522" y="12441"/>
                      </a:cubicBezTo>
                      <a:cubicBezTo>
                        <a:pt x="21004" y="12991"/>
                        <a:pt x="19515" y="13380"/>
                        <a:pt x="18835" y="13671"/>
                      </a:cubicBezTo>
                      <a:cubicBezTo>
                        <a:pt x="18284" y="13930"/>
                        <a:pt x="17636" y="14189"/>
                        <a:pt x="17086" y="14481"/>
                      </a:cubicBezTo>
                      <a:lnTo>
                        <a:pt x="17086" y="14060"/>
                      </a:lnTo>
                      <a:cubicBezTo>
                        <a:pt x="16088" y="12300"/>
                        <a:pt x="14940" y="10029"/>
                        <a:pt x="12952" y="10029"/>
                      </a:cubicBezTo>
                      <a:cubicBezTo>
                        <a:pt x="12490" y="10029"/>
                        <a:pt x="11981" y="10152"/>
                        <a:pt x="11419" y="10433"/>
                      </a:cubicBezTo>
                      <a:cubicBezTo>
                        <a:pt x="8569" y="11761"/>
                        <a:pt x="9541" y="14999"/>
                        <a:pt x="11160" y="17039"/>
                      </a:cubicBezTo>
                      <a:cubicBezTo>
                        <a:pt x="10188" y="17428"/>
                        <a:pt x="9379" y="17849"/>
                        <a:pt x="8440" y="18108"/>
                      </a:cubicBezTo>
                      <a:cubicBezTo>
                        <a:pt x="8051" y="18367"/>
                        <a:pt x="7630" y="18658"/>
                        <a:pt x="7112" y="18788"/>
                      </a:cubicBezTo>
                      <a:cubicBezTo>
                        <a:pt x="6687" y="18888"/>
                        <a:pt x="6368" y="18968"/>
                        <a:pt x="6113" y="18968"/>
                      </a:cubicBezTo>
                      <a:cubicBezTo>
                        <a:pt x="5706" y="18968"/>
                        <a:pt x="5460" y="18764"/>
                        <a:pt x="5201" y="18108"/>
                      </a:cubicBezTo>
                      <a:cubicBezTo>
                        <a:pt x="4942" y="17298"/>
                        <a:pt x="4521" y="16489"/>
                        <a:pt x="4262" y="15549"/>
                      </a:cubicBezTo>
                      <a:cubicBezTo>
                        <a:pt x="3064" y="12052"/>
                        <a:pt x="1963" y="8393"/>
                        <a:pt x="635" y="4895"/>
                      </a:cubicBezTo>
                      <a:cubicBezTo>
                        <a:pt x="579" y="4749"/>
                        <a:pt x="480" y="4689"/>
                        <a:pt x="379" y="4689"/>
                      </a:cubicBezTo>
                      <a:cubicBezTo>
                        <a:pt x="191" y="4689"/>
                        <a:pt x="0" y="4901"/>
                        <a:pt x="85" y="5155"/>
                      </a:cubicBezTo>
                      <a:cubicBezTo>
                        <a:pt x="1024" y="9623"/>
                        <a:pt x="2773" y="14060"/>
                        <a:pt x="4392" y="18367"/>
                      </a:cubicBezTo>
                      <a:cubicBezTo>
                        <a:pt x="4721" y="19328"/>
                        <a:pt x="5109" y="20032"/>
                        <a:pt x="5911" y="20032"/>
                      </a:cubicBezTo>
                      <a:cubicBezTo>
                        <a:pt x="6136" y="20032"/>
                        <a:pt x="6393" y="19977"/>
                        <a:pt x="6691" y="19856"/>
                      </a:cubicBezTo>
                      <a:cubicBezTo>
                        <a:pt x="8861" y="19176"/>
                        <a:pt x="10868" y="18108"/>
                        <a:pt x="12908" y="17169"/>
                      </a:cubicBezTo>
                      <a:cubicBezTo>
                        <a:pt x="15208" y="16229"/>
                        <a:pt x="17345" y="15290"/>
                        <a:pt x="19515" y="14319"/>
                      </a:cubicBezTo>
                      <a:cubicBezTo>
                        <a:pt x="20583" y="13801"/>
                        <a:pt x="23141" y="13380"/>
                        <a:pt x="23012" y="11761"/>
                      </a:cubicBezTo>
                      <a:cubicBezTo>
                        <a:pt x="22882" y="11081"/>
                        <a:pt x="22332" y="10562"/>
                        <a:pt x="21943" y="9882"/>
                      </a:cubicBezTo>
                      <a:cubicBezTo>
                        <a:pt x="21393" y="9073"/>
                        <a:pt x="20875" y="8134"/>
                        <a:pt x="20324" y="7195"/>
                      </a:cubicBezTo>
                      <a:cubicBezTo>
                        <a:pt x="19094" y="4895"/>
                        <a:pt x="18025" y="2596"/>
                        <a:pt x="17086" y="297"/>
                      </a:cubicBezTo>
                      <a:cubicBezTo>
                        <a:pt x="17037" y="88"/>
                        <a:pt x="16871" y="0"/>
                        <a:pt x="16698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2489"/>
                    <a:buFont typeface="Arial"/>
                    <a:buNone/>
                  </a:pPr>
                  <a:endParaRPr sz="2489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86" name="Google Shape;286;p52"/>
                <p:cNvSpPr/>
                <p:nvPr/>
              </p:nvSpPr>
              <p:spPr>
                <a:xfrm>
                  <a:off x="575635" y="763269"/>
                  <a:ext cx="152853" cy="17187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279" h="5936" extrusionOk="0">
                      <a:moveTo>
                        <a:pt x="2720" y="734"/>
                      </a:moveTo>
                      <a:cubicBezTo>
                        <a:pt x="2979" y="1414"/>
                        <a:pt x="3238" y="1932"/>
                        <a:pt x="3659" y="2612"/>
                      </a:cubicBezTo>
                      <a:cubicBezTo>
                        <a:pt x="3400" y="2612"/>
                        <a:pt x="3109" y="2742"/>
                        <a:pt x="2850" y="2871"/>
                      </a:cubicBezTo>
                      <a:cubicBezTo>
                        <a:pt x="2591" y="2353"/>
                        <a:pt x="2299" y="1673"/>
                        <a:pt x="2040" y="1123"/>
                      </a:cubicBezTo>
                      <a:cubicBezTo>
                        <a:pt x="2299" y="993"/>
                        <a:pt x="2429" y="864"/>
                        <a:pt x="2720" y="734"/>
                      </a:cubicBezTo>
                      <a:close/>
                      <a:moveTo>
                        <a:pt x="1619" y="1414"/>
                      </a:moveTo>
                      <a:cubicBezTo>
                        <a:pt x="1781" y="1932"/>
                        <a:pt x="2040" y="2483"/>
                        <a:pt x="2170" y="3033"/>
                      </a:cubicBezTo>
                      <a:cubicBezTo>
                        <a:pt x="1781" y="3163"/>
                        <a:pt x="1360" y="3422"/>
                        <a:pt x="972" y="3551"/>
                      </a:cubicBezTo>
                      <a:cubicBezTo>
                        <a:pt x="810" y="3033"/>
                        <a:pt x="680" y="2483"/>
                        <a:pt x="551" y="1932"/>
                      </a:cubicBezTo>
                      <a:lnTo>
                        <a:pt x="680" y="1932"/>
                      </a:lnTo>
                      <a:cubicBezTo>
                        <a:pt x="1101" y="1803"/>
                        <a:pt x="1360" y="1544"/>
                        <a:pt x="1619" y="1414"/>
                      </a:cubicBezTo>
                      <a:close/>
                      <a:moveTo>
                        <a:pt x="3918" y="3033"/>
                      </a:moveTo>
                      <a:cubicBezTo>
                        <a:pt x="4048" y="3292"/>
                        <a:pt x="4210" y="3681"/>
                        <a:pt x="4469" y="3972"/>
                      </a:cubicBezTo>
                      <a:cubicBezTo>
                        <a:pt x="4048" y="4231"/>
                        <a:pt x="3789" y="4361"/>
                        <a:pt x="3400" y="4490"/>
                      </a:cubicBezTo>
                      <a:lnTo>
                        <a:pt x="3400" y="4361"/>
                      </a:lnTo>
                      <a:cubicBezTo>
                        <a:pt x="3238" y="3972"/>
                        <a:pt x="3109" y="3681"/>
                        <a:pt x="2979" y="3292"/>
                      </a:cubicBezTo>
                      <a:cubicBezTo>
                        <a:pt x="3238" y="3292"/>
                        <a:pt x="3530" y="3163"/>
                        <a:pt x="3918" y="3033"/>
                      </a:cubicBezTo>
                      <a:close/>
                      <a:moveTo>
                        <a:pt x="2429" y="3551"/>
                      </a:moveTo>
                      <a:cubicBezTo>
                        <a:pt x="2591" y="3843"/>
                        <a:pt x="2720" y="4231"/>
                        <a:pt x="2850" y="4652"/>
                      </a:cubicBezTo>
                      <a:lnTo>
                        <a:pt x="2979" y="4782"/>
                      </a:lnTo>
                      <a:cubicBezTo>
                        <a:pt x="2626" y="4948"/>
                        <a:pt x="2339" y="5181"/>
                        <a:pt x="2068" y="5181"/>
                      </a:cubicBezTo>
                      <a:cubicBezTo>
                        <a:pt x="1917" y="5181"/>
                        <a:pt x="1770" y="5109"/>
                        <a:pt x="1619" y="4911"/>
                      </a:cubicBezTo>
                      <a:cubicBezTo>
                        <a:pt x="1490" y="4652"/>
                        <a:pt x="1231" y="4231"/>
                        <a:pt x="1101" y="3972"/>
                      </a:cubicBezTo>
                      <a:cubicBezTo>
                        <a:pt x="1490" y="3843"/>
                        <a:pt x="2040" y="3681"/>
                        <a:pt x="2429" y="3551"/>
                      </a:cubicBezTo>
                      <a:close/>
                      <a:moveTo>
                        <a:pt x="2731" y="0"/>
                      </a:moveTo>
                      <a:cubicBezTo>
                        <a:pt x="2678" y="0"/>
                        <a:pt x="2629" y="16"/>
                        <a:pt x="2591" y="54"/>
                      </a:cubicBezTo>
                      <a:cubicBezTo>
                        <a:pt x="1911" y="443"/>
                        <a:pt x="1101" y="993"/>
                        <a:pt x="421" y="1414"/>
                      </a:cubicBezTo>
                      <a:cubicBezTo>
                        <a:pt x="421" y="1414"/>
                        <a:pt x="421" y="1544"/>
                        <a:pt x="292" y="1544"/>
                      </a:cubicBezTo>
                      <a:cubicBezTo>
                        <a:pt x="254" y="1506"/>
                        <a:pt x="213" y="1490"/>
                        <a:pt x="174" y="1490"/>
                      </a:cubicBezTo>
                      <a:cubicBezTo>
                        <a:pt x="81" y="1490"/>
                        <a:pt x="0" y="1582"/>
                        <a:pt x="0" y="1673"/>
                      </a:cubicBezTo>
                      <a:cubicBezTo>
                        <a:pt x="162" y="2612"/>
                        <a:pt x="292" y="3422"/>
                        <a:pt x="551" y="4102"/>
                      </a:cubicBezTo>
                      <a:cubicBezTo>
                        <a:pt x="810" y="4652"/>
                        <a:pt x="972" y="5462"/>
                        <a:pt x="1360" y="5721"/>
                      </a:cubicBezTo>
                      <a:cubicBezTo>
                        <a:pt x="1512" y="5873"/>
                        <a:pt x="1675" y="5936"/>
                        <a:pt x="1836" y="5936"/>
                      </a:cubicBezTo>
                      <a:cubicBezTo>
                        <a:pt x="1950" y="5936"/>
                        <a:pt x="2062" y="5904"/>
                        <a:pt x="2170" y="5851"/>
                      </a:cubicBezTo>
                      <a:cubicBezTo>
                        <a:pt x="3109" y="5721"/>
                        <a:pt x="4210" y="4911"/>
                        <a:pt x="5019" y="4361"/>
                      </a:cubicBezTo>
                      <a:cubicBezTo>
                        <a:pt x="5279" y="4361"/>
                        <a:pt x="5279" y="4102"/>
                        <a:pt x="5149" y="3972"/>
                      </a:cubicBezTo>
                      <a:cubicBezTo>
                        <a:pt x="5019" y="3551"/>
                        <a:pt x="4728" y="3163"/>
                        <a:pt x="4469" y="2742"/>
                      </a:cubicBezTo>
                      <a:cubicBezTo>
                        <a:pt x="4598" y="2612"/>
                        <a:pt x="4469" y="2353"/>
                        <a:pt x="4339" y="2353"/>
                      </a:cubicBezTo>
                      <a:cubicBezTo>
                        <a:pt x="3918" y="1673"/>
                        <a:pt x="3530" y="864"/>
                        <a:pt x="3109" y="184"/>
                      </a:cubicBezTo>
                      <a:cubicBezTo>
                        <a:pt x="3017" y="92"/>
                        <a:pt x="2861" y="0"/>
                        <a:pt x="2731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2489"/>
                    <a:buFont typeface="Arial"/>
                    <a:buNone/>
                  </a:pPr>
                  <a:endParaRPr sz="2489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87" name="Google Shape;287;p52"/>
                <p:cNvSpPr/>
                <p:nvPr/>
              </p:nvSpPr>
              <p:spPr>
                <a:xfrm>
                  <a:off x="815730" y="665836"/>
                  <a:ext cx="166868" cy="17089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763" h="5902" extrusionOk="0">
                      <a:moveTo>
                        <a:pt x="3852" y="731"/>
                      </a:moveTo>
                      <a:cubicBezTo>
                        <a:pt x="4014" y="1120"/>
                        <a:pt x="4143" y="1670"/>
                        <a:pt x="4402" y="2059"/>
                      </a:cubicBezTo>
                      <a:cubicBezTo>
                        <a:pt x="4402" y="2188"/>
                        <a:pt x="4402" y="2350"/>
                        <a:pt x="4532" y="2480"/>
                      </a:cubicBezTo>
                      <a:cubicBezTo>
                        <a:pt x="4014" y="2609"/>
                        <a:pt x="3593" y="2739"/>
                        <a:pt x="3042" y="2868"/>
                      </a:cubicBezTo>
                      <a:lnTo>
                        <a:pt x="2913" y="2998"/>
                      </a:lnTo>
                      <a:cubicBezTo>
                        <a:pt x="2654" y="2480"/>
                        <a:pt x="2233" y="1929"/>
                        <a:pt x="1974" y="1541"/>
                      </a:cubicBezTo>
                      <a:cubicBezTo>
                        <a:pt x="2654" y="1249"/>
                        <a:pt x="3204" y="990"/>
                        <a:pt x="3852" y="731"/>
                      </a:cubicBezTo>
                      <a:close/>
                      <a:moveTo>
                        <a:pt x="4823" y="2998"/>
                      </a:moveTo>
                      <a:cubicBezTo>
                        <a:pt x="4953" y="3160"/>
                        <a:pt x="4953" y="3419"/>
                        <a:pt x="4953" y="3549"/>
                      </a:cubicBezTo>
                      <a:cubicBezTo>
                        <a:pt x="4953" y="3970"/>
                        <a:pt x="4402" y="4358"/>
                        <a:pt x="3722" y="4617"/>
                      </a:cubicBezTo>
                      <a:lnTo>
                        <a:pt x="3593" y="4488"/>
                      </a:lnTo>
                      <a:cubicBezTo>
                        <a:pt x="3463" y="4229"/>
                        <a:pt x="3334" y="3808"/>
                        <a:pt x="3204" y="3549"/>
                      </a:cubicBezTo>
                      <a:cubicBezTo>
                        <a:pt x="3722" y="3419"/>
                        <a:pt x="4273" y="3160"/>
                        <a:pt x="4823" y="2998"/>
                      </a:cubicBezTo>
                      <a:close/>
                      <a:moveTo>
                        <a:pt x="3976" y="0"/>
                      </a:moveTo>
                      <a:cubicBezTo>
                        <a:pt x="3936" y="0"/>
                        <a:pt x="3895" y="16"/>
                        <a:pt x="3852" y="51"/>
                      </a:cubicBezTo>
                      <a:cubicBezTo>
                        <a:pt x="2783" y="569"/>
                        <a:pt x="1714" y="990"/>
                        <a:pt x="613" y="1249"/>
                      </a:cubicBezTo>
                      <a:cubicBezTo>
                        <a:pt x="381" y="1365"/>
                        <a:pt x="461" y="1819"/>
                        <a:pt x="783" y="1819"/>
                      </a:cubicBezTo>
                      <a:cubicBezTo>
                        <a:pt x="820" y="1819"/>
                        <a:pt x="861" y="1813"/>
                        <a:pt x="905" y="1800"/>
                      </a:cubicBezTo>
                      <a:cubicBezTo>
                        <a:pt x="1034" y="1800"/>
                        <a:pt x="1293" y="1670"/>
                        <a:pt x="1585" y="1670"/>
                      </a:cubicBezTo>
                      <a:cubicBezTo>
                        <a:pt x="1844" y="2059"/>
                        <a:pt x="1974" y="2609"/>
                        <a:pt x="2233" y="3160"/>
                      </a:cubicBezTo>
                      <a:cubicBezTo>
                        <a:pt x="1974" y="3160"/>
                        <a:pt x="1844" y="3289"/>
                        <a:pt x="1585" y="3289"/>
                      </a:cubicBezTo>
                      <a:cubicBezTo>
                        <a:pt x="1423" y="3419"/>
                        <a:pt x="1585" y="3678"/>
                        <a:pt x="1714" y="3678"/>
                      </a:cubicBezTo>
                      <a:lnTo>
                        <a:pt x="2394" y="3678"/>
                      </a:lnTo>
                      <a:cubicBezTo>
                        <a:pt x="2654" y="4099"/>
                        <a:pt x="2783" y="4358"/>
                        <a:pt x="3042" y="4779"/>
                      </a:cubicBezTo>
                      <a:lnTo>
                        <a:pt x="3042" y="4909"/>
                      </a:lnTo>
                      <a:cubicBezTo>
                        <a:pt x="2783" y="4909"/>
                        <a:pt x="2524" y="5038"/>
                        <a:pt x="2394" y="5168"/>
                      </a:cubicBezTo>
                      <a:cubicBezTo>
                        <a:pt x="1714" y="4099"/>
                        <a:pt x="1164" y="2998"/>
                        <a:pt x="484" y="1929"/>
                      </a:cubicBezTo>
                      <a:cubicBezTo>
                        <a:pt x="449" y="1895"/>
                        <a:pt x="396" y="1879"/>
                        <a:pt x="339" y="1879"/>
                      </a:cubicBezTo>
                      <a:cubicBezTo>
                        <a:pt x="183" y="1879"/>
                        <a:pt x="0" y="1999"/>
                        <a:pt x="95" y="2188"/>
                      </a:cubicBezTo>
                      <a:cubicBezTo>
                        <a:pt x="613" y="3419"/>
                        <a:pt x="1293" y="4488"/>
                        <a:pt x="1844" y="5718"/>
                      </a:cubicBezTo>
                      <a:cubicBezTo>
                        <a:pt x="1936" y="5810"/>
                        <a:pt x="2027" y="5901"/>
                        <a:pt x="2119" y="5901"/>
                      </a:cubicBezTo>
                      <a:cubicBezTo>
                        <a:pt x="2157" y="5901"/>
                        <a:pt x="2195" y="5886"/>
                        <a:pt x="2233" y="5848"/>
                      </a:cubicBezTo>
                      <a:cubicBezTo>
                        <a:pt x="3042" y="5589"/>
                        <a:pt x="3722" y="5297"/>
                        <a:pt x="4402" y="4909"/>
                      </a:cubicBezTo>
                      <a:cubicBezTo>
                        <a:pt x="4823" y="4779"/>
                        <a:pt x="5341" y="4617"/>
                        <a:pt x="5471" y="4229"/>
                      </a:cubicBezTo>
                      <a:cubicBezTo>
                        <a:pt x="5762" y="3678"/>
                        <a:pt x="5471" y="3289"/>
                        <a:pt x="5341" y="2868"/>
                      </a:cubicBezTo>
                      <a:cubicBezTo>
                        <a:pt x="4953" y="1929"/>
                        <a:pt x="4661" y="1120"/>
                        <a:pt x="4273" y="310"/>
                      </a:cubicBezTo>
                      <a:cubicBezTo>
                        <a:pt x="4178" y="121"/>
                        <a:pt x="4083" y="0"/>
                        <a:pt x="3976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2489"/>
                    <a:buFont typeface="Arial"/>
                    <a:buNone/>
                  </a:pPr>
                  <a:endParaRPr sz="2489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88" name="Google Shape;288;p52"/>
                <p:cNvSpPr/>
                <p:nvPr/>
              </p:nvSpPr>
              <p:spPr>
                <a:xfrm>
                  <a:off x="997567" y="72142"/>
                  <a:ext cx="515746" cy="38848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812" h="13417" extrusionOk="0">
                      <a:moveTo>
                        <a:pt x="7667" y="825"/>
                      </a:moveTo>
                      <a:cubicBezTo>
                        <a:pt x="9009" y="825"/>
                        <a:pt x="10233" y="1706"/>
                        <a:pt x="10816" y="2874"/>
                      </a:cubicBezTo>
                      <a:lnTo>
                        <a:pt x="10816" y="3004"/>
                      </a:lnTo>
                      <a:cubicBezTo>
                        <a:pt x="10816" y="3095"/>
                        <a:pt x="10881" y="3187"/>
                        <a:pt x="10965" y="3187"/>
                      </a:cubicBezTo>
                      <a:cubicBezTo>
                        <a:pt x="11000" y="3187"/>
                        <a:pt x="11037" y="3171"/>
                        <a:pt x="11075" y="3133"/>
                      </a:cubicBezTo>
                      <a:lnTo>
                        <a:pt x="11075" y="3425"/>
                      </a:lnTo>
                      <a:cubicBezTo>
                        <a:pt x="11176" y="3576"/>
                        <a:pt x="11341" y="3649"/>
                        <a:pt x="11497" y="3649"/>
                      </a:cubicBezTo>
                      <a:cubicBezTo>
                        <a:pt x="11741" y="3649"/>
                        <a:pt x="11964" y="3469"/>
                        <a:pt x="11885" y="3133"/>
                      </a:cubicBezTo>
                      <a:cubicBezTo>
                        <a:pt x="11755" y="3004"/>
                        <a:pt x="11755" y="2745"/>
                        <a:pt x="11626" y="2453"/>
                      </a:cubicBezTo>
                      <a:cubicBezTo>
                        <a:pt x="12122" y="2086"/>
                        <a:pt x="12707" y="1919"/>
                        <a:pt x="13299" y="1919"/>
                      </a:cubicBezTo>
                      <a:cubicBezTo>
                        <a:pt x="14637" y="1919"/>
                        <a:pt x="16012" y="2770"/>
                        <a:pt x="16483" y="4072"/>
                      </a:cubicBezTo>
                      <a:cubicBezTo>
                        <a:pt x="17232" y="6008"/>
                        <a:pt x="15841" y="7862"/>
                        <a:pt x="14146" y="7862"/>
                      </a:cubicBezTo>
                      <a:cubicBezTo>
                        <a:pt x="13715" y="7862"/>
                        <a:pt x="13264" y="7742"/>
                        <a:pt x="12824" y="7472"/>
                      </a:cubicBezTo>
                      <a:cubicBezTo>
                        <a:pt x="12720" y="7388"/>
                        <a:pt x="12621" y="7353"/>
                        <a:pt x="12532" y="7353"/>
                      </a:cubicBezTo>
                      <a:cubicBezTo>
                        <a:pt x="12176" y="7353"/>
                        <a:pt x="11995" y="7913"/>
                        <a:pt x="12435" y="8120"/>
                      </a:cubicBezTo>
                      <a:cubicBezTo>
                        <a:pt x="12435" y="8120"/>
                        <a:pt x="12565" y="8282"/>
                        <a:pt x="12695" y="8282"/>
                      </a:cubicBezTo>
                      <a:cubicBezTo>
                        <a:pt x="12824" y="8930"/>
                        <a:pt x="12306" y="9739"/>
                        <a:pt x="11626" y="10031"/>
                      </a:cubicBezTo>
                      <a:cubicBezTo>
                        <a:pt x="11364" y="10123"/>
                        <a:pt x="11112" y="10164"/>
                        <a:pt x="10869" y="10164"/>
                      </a:cubicBezTo>
                      <a:cubicBezTo>
                        <a:pt x="10086" y="10164"/>
                        <a:pt x="9394" y="9740"/>
                        <a:pt x="8776" y="9221"/>
                      </a:cubicBezTo>
                      <a:cubicBezTo>
                        <a:pt x="8776" y="8979"/>
                        <a:pt x="8551" y="8833"/>
                        <a:pt x="8335" y="8833"/>
                      </a:cubicBezTo>
                      <a:cubicBezTo>
                        <a:pt x="8176" y="8833"/>
                        <a:pt x="8022" y="8913"/>
                        <a:pt x="7967" y="9092"/>
                      </a:cubicBezTo>
                      <a:cubicBezTo>
                        <a:pt x="7967" y="9221"/>
                        <a:pt x="7837" y="9351"/>
                        <a:pt x="7837" y="9480"/>
                      </a:cubicBezTo>
                      <a:cubicBezTo>
                        <a:pt x="7449" y="10970"/>
                        <a:pt x="6639" y="12330"/>
                        <a:pt x="5020" y="12589"/>
                      </a:cubicBezTo>
                      <a:cubicBezTo>
                        <a:pt x="4048" y="12589"/>
                        <a:pt x="3109" y="12330"/>
                        <a:pt x="2721" y="11358"/>
                      </a:cubicBezTo>
                      <a:cubicBezTo>
                        <a:pt x="2591" y="10840"/>
                        <a:pt x="2591" y="10160"/>
                        <a:pt x="2980" y="9610"/>
                      </a:cubicBezTo>
                      <a:cubicBezTo>
                        <a:pt x="3239" y="9480"/>
                        <a:pt x="3401" y="9480"/>
                        <a:pt x="3530" y="9351"/>
                      </a:cubicBezTo>
                      <a:cubicBezTo>
                        <a:pt x="3755" y="9238"/>
                        <a:pt x="3687" y="8905"/>
                        <a:pt x="3495" y="8905"/>
                      </a:cubicBezTo>
                      <a:cubicBezTo>
                        <a:pt x="3466" y="8905"/>
                        <a:pt x="3435" y="8913"/>
                        <a:pt x="3401" y="8930"/>
                      </a:cubicBezTo>
                      <a:lnTo>
                        <a:pt x="3109" y="8930"/>
                      </a:lnTo>
                      <a:cubicBezTo>
                        <a:pt x="2997" y="8943"/>
                        <a:pt x="2886" y="8950"/>
                        <a:pt x="2776" y="8950"/>
                      </a:cubicBezTo>
                      <a:cubicBezTo>
                        <a:pt x="1586" y="8950"/>
                        <a:pt x="597" y="8156"/>
                        <a:pt x="1101" y="6792"/>
                      </a:cubicBezTo>
                      <a:cubicBezTo>
                        <a:pt x="1369" y="6024"/>
                        <a:pt x="1972" y="5686"/>
                        <a:pt x="2623" y="5686"/>
                      </a:cubicBezTo>
                      <a:cubicBezTo>
                        <a:pt x="3233" y="5686"/>
                        <a:pt x="3885" y="5984"/>
                        <a:pt x="4340" y="6501"/>
                      </a:cubicBezTo>
                      <a:cubicBezTo>
                        <a:pt x="4340" y="6582"/>
                        <a:pt x="4405" y="6622"/>
                        <a:pt x="4469" y="6622"/>
                      </a:cubicBezTo>
                      <a:cubicBezTo>
                        <a:pt x="4534" y="6622"/>
                        <a:pt x="4599" y="6582"/>
                        <a:pt x="4599" y="6501"/>
                      </a:cubicBezTo>
                      <a:cubicBezTo>
                        <a:pt x="4728" y="6501"/>
                        <a:pt x="4858" y="6371"/>
                        <a:pt x="4728" y="6112"/>
                      </a:cubicBezTo>
                      <a:cubicBezTo>
                        <a:pt x="4048" y="4493"/>
                        <a:pt x="4340" y="2194"/>
                        <a:pt x="6088" y="1255"/>
                      </a:cubicBezTo>
                      <a:cubicBezTo>
                        <a:pt x="6612" y="957"/>
                        <a:pt x="7149" y="825"/>
                        <a:pt x="7667" y="825"/>
                      </a:cubicBezTo>
                      <a:close/>
                      <a:moveTo>
                        <a:pt x="7586" y="1"/>
                      </a:moveTo>
                      <a:cubicBezTo>
                        <a:pt x="7042" y="1"/>
                        <a:pt x="6490" y="102"/>
                        <a:pt x="5959" y="316"/>
                      </a:cubicBezTo>
                      <a:cubicBezTo>
                        <a:pt x="4210" y="1125"/>
                        <a:pt x="3239" y="3263"/>
                        <a:pt x="3660" y="5173"/>
                      </a:cubicBezTo>
                      <a:lnTo>
                        <a:pt x="3660" y="5173"/>
                      </a:lnTo>
                      <a:cubicBezTo>
                        <a:pt x="3346" y="5033"/>
                        <a:pt x="3007" y="4964"/>
                        <a:pt x="2668" y="4964"/>
                      </a:cubicBezTo>
                      <a:cubicBezTo>
                        <a:pt x="1676" y="4964"/>
                        <a:pt x="678" y="5553"/>
                        <a:pt x="292" y="6663"/>
                      </a:cubicBezTo>
                      <a:cubicBezTo>
                        <a:pt x="0" y="7602"/>
                        <a:pt x="292" y="8541"/>
                        <a:pt x="1101" y="9092"/>
                      </a:cubicBezTo>
                      <a:cubicBezTo>
                        <a:pt x="1361" y="9351"/>
                        <a:pt x="1911" y="9610"/>
                        <a:pt x="2300" y="9610"/>
                      </a:cubicBezTo>
                      <a:cubicBezTo>
                        <a:pt x="1490" y="10840"/>
                        <a:pt x="2170" y="12719"/>
                        <a:pt x="3660" y="13269"/>
                      </a:cubicBezTo>
                      <a:cubicBezTo>
                        <a:pt x="4000" y="13370"/>
                        <a:pt x="4332" y="13416"/>
                        <a:pt x="4651" y="13416"/>
                      </a:cubicBezTo>
                      <a:cubicBezTo>
                        <a:pt x="6489" y="13416"/>
                        <a:pt x="7938" y="11871"/>
                        <a:pt x="8517" y="10160"/>
                      </a:cubicBezTo>
                      <a:cubicBezTo>
                        <a:pt x="9173" y="10657"/>
                        <a:pt x="10036" y="10995"/>
                        <a:pt x="10890" y="10995"/>
                      </a:cubicBezTo>
                      <a:cubicBezTo>
                        <a:pt x="11427" y="10995"/>
                        <a:pt x="11960" y="10862"/>
                        <a:pt x="12435" y="10549"/>
                      </a:cubicBezTo>
                      <a:cubicBezTo>
                        <a:pt x="12954" y="10031"/>
                        <a:pt x="13375" y="9351"/>
                        <a:pt x="13375" y="8541"/>
                      </a:cubicBezTo>
                      <a:cubicBezTo>
                        <a:pt x="13615" y="8607"/>
                        <a:pt x="13864" y="8640"/>
                        <a:pt x="14115" y="8640"/>
                      </a:cubicBezTo>
                      <a:cubicBezTo>
                        <a:pt x="14844" y="8640"/>
                        <a:pt x="15590" y="8367"/>
                        <a:pt x="16192" y="7861"/>
                      </a:cubicBezTo>
                      <a:cubicBezTo>
                        <a:pt x="17552" y="6922"/>
                        <a:pt x="17811" y="5303"/>
                        <a:pt x="17163" y="3813"/>
                      </a:cubicBezTo>
                      <a:cubicBezTo>
                        <a:pt x="16613" y="2453"/>
                        <a:pt x="15544" y="1384"/>
                        <a:pt x="14055" y="1255"/>
                      </a:cubicBezTo>
                      <a:cubicBezTo>
                        <a:pt x="13872" y="1233"/>
                        <a:pt x="13695" y="1223"/>
                        <a:pt x="13522" y="1223"/>
                      </a:cubicBezTo>
                      <a:cubicBezTo>
                        <a:pt x="12650" y="1223"/>
                        <a:pt x="11902" y="1497"/>
                        <a:pt x="11334" y="2065"/>
                      </a:cubicBezTo>
                      <a:cubicBezTo>
                        <a:pt x="10549" y="779"/>
                        <a:pt x="9098" y="1"/>
                        <a:pt x="7586" y="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2489"/>
                    <a:buFont typeface="Arial"/>
                    <a:buNone/>
                  </a:pPr>
                  <a:endParaRPr sz="2489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89" name="Google Shape;289;p52"/>
                <p:cNvSpPr/>
                <p:nvPr/>
              </p:nvSpPr>
              <p:spPr>
                <a:xfrm>
                  <a:off x="1111013" y="339136"/>
                  <a:ext cx="29" cy="376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" h="130" extrusionOk="0">
                      <a:moveTo>
                        <a:pt x="1" y="0"/>
                      </a:moveTo>
                      <a:lnTo>
                        <a:pt x="1" y="130"/>
                      </a:lnTo>
                      <a:close/>
                    </a:path>
                  </a:pathLst>
                </a:custGeom>
                <a:solidFill>
                  <a:srgbClr val="38A7D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2489"/>
                    <a:buFont typeface="Arial"/>
                    <a:buNone/>
                  </a:pPr>
                  <a:endParaRPr sz="2489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90" name="Google Shape;290;p52"/>
                <p:cNvSpPr/>
                <p:nvPr/>
              </p:nvSpPr>
              <p:spPr>
                <a:xfrm>
                  <a:off x="-1959" y="939895"/>
                  <a:ext cx="455288" cy="40707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724" h="14059" extrusionOk="0">
                      <a:moveTo>
                        <a:pt x="3586" y="0"/>
                      </a:moveTo>
                      <a:cubicBezTo>
                        <a:pt x="3513" y="0"/>
                        <a:pt x="3440" y="3"/>
                        <a:pt x="3368" y="10"/>
                      </a:cubicBezTo>
                      <a:cubicBezTo>
                        <a:pt x="1328" y="301"/>
                        <a:pt x="0" y="2600"/>
                        <a:pt x="680" y="4478"/>
                      </a:cubicBezTo>
                      <a:cubicBezTo>
                        <a:pt x="680" y="4577"/>
                        <a:pt x="756" y="4620"/>
                        <a:pt x="842" y="4620"/>
                      </a:cubicBezTo>
                      <a:cubicBezTo>
                        <a:pt x="982" y="4620"/>
                        <a:pt x="1149" y="4509"/>
                        <a:pt x="1069" y="4349"/>
                      </a:cubicBezTo>
                      <a:cubicBezTo>
                        <a:pt x="810" y="2859"/>
                        <a:pt x="1749" y="1111"/>
                        <a:pt x="3239" y="819"/>
                      </a:cubicBezTo>
                      <a:cubicBezTo>
                        <a:pt x="3409" y="784"/>
                        <a:pt x="3572" y="767"/>
                        <a:pt x="3729" y="767"/>
                      </a:cubicBezTo>
                      <a:cubicBezTo>
                        <a:pt x="5303" y="767"/>
                        <a:pt x="6200" y="2444"/>
                        <a:pt x="6347" y="3798"/>
                      </a:cubicBezTo>
                      <a:cubicBezTo>
                        <a:pt x="6347" y="4041"/>
                        <a:pt x="6519" y="4186"/>
                        <a:pt x="6689" y="4186"/>
                      </a:cubicBezTo>
                      <a:cubicBezTo>
                        <a:pt x="6815" y="4186"/>
                        <a:pt x="6940" y="4107"/>
                        <a:pt x="6995" y="3928"/>
                      </a:cubicBezTo>
                      <a:lnTo>
                        <a:pt x="6995" y="3410"/>
                      </a:lnTo>
                      <a:cubicBezTo>
                        <a:pt x="7357" y="2462"/>
                        <a:pt x="8199" y="1731"/>
                        <a:pt x="9211" y="1731"/>
                      </a:cubicBezTo>
                      <a:cubicBezTo>
                        <a:pt x="9375" y="1731"/>
                        <a:pt x="9543" y="1750"/>
                        <a:pt x="9715" y="1791"/>
                      </a:cubicBezTo>
                      <a:cubicBezTo>
                        <a:pt x="10784" y="2050"/>
                        <a:pt x="11334" y="3248"/>
                        <a:pt x="11205" y="4349"/>
                      </a:cubicBezTo>
                      <a:lnTo>
                        <a:pt x="11043" y="4349"/>
                      </a:lnTo>
                      <a:cubicBezTo>
                        <a:pt x="10938" y="4454"/>
                        <a:pt x="11003" y="4643"/>
                        <a:pt x="11117" y="4643"/>
                      </a:cubicBezTo>
                      <a:cubicBezTo>
                        <a:pt x="11144" y="4643"/>
                        <a:pt x="11174" y="4633"/>
                        <a:pt x="11205" y="4608"/>
                      </a:cubicBezTo>
                      <a:lnTo>
                        <a:pt x="11464" y="4608"/>
                      </a:lnTo>
                      <a:cubicBezTo>
                        <a:pt x="11593" y="4608"/>
                        <a:pt x="11723" y="4608"/>
                        <a:pt x="11723" y="4478"/>
                      </a:cubicBezTo>
                      <a:cubicBezTo>
                        <a:pt x="11786" y="4474"/>
                        <a:pt x="11848" y="4472"/>
                        <a:pt x="11910" y="4472"/>
                      </a:cubicBezTo>
                      <a:cubicBezTo>
                        <a:pt x="13727" y="4472"/>
                        <a:pt x="15060" y="6285"/>
                        <a:pt x="14152" y="7976"/>
                      </a:cubicBezTo>
                      <a:cubicBezTo>
                        <a:pt x="13627" y="8869"/>
                        <a:pt x="12867" y="9241"/>
                        <a:pt x="12075" y="9241"/>
                      </a:cubicBezTo>
                      <a:cubicBezTo>
                        <a:pt x="11057" y="9241"/>
                        <a:pt x="9986" y="8627"/>
                        <a:pt x="9294" y="7717"/>
                      </a:cubicBezTo>
                      <a:cubicBezTo>
                        <a:pt x="9208" y="7533"/>
                        <a:pt x="9075" y="7458"/>
                        <a:pt x="8940" y="7458"/>
                      </a:cubicBezTo>
                      <a:cubicBezTo>
                        <a:pt x="8672" y="7458"/>
                        <a:pt x="8398" y="7760"/>
                        <a:pt x="8485" y="8105"/>
                      </a:cubicBezTo>
                      <a:cubicBezTo>
                        <a:pt x="8614" y="8397"/>
                        <a:pt x="8776" y="8526"/>
                        <a:pt x="8906" y="8785"/>
                      </a:cubicBezTo>
                      <a:cubicBezTo>
                        <a:pt x="8776" y="10405"/>
                        <a:pt x="7966" y="12024"/>
                        <a:pt x="6185" y="12833"/>
                      </a:cubicBezTo>
                      <a:cubicBezTo>
                        <a:pt x="5667" y="13057"/>
                        <a:pt x="5149" y="13157"/>
                        <a:pt x="4639" y="13157"/>
                      </a:cubicBezTo>
                      <a:cubicBezTo>
                        <a:pt x="3300" y="13157"/>
                        <a:pt x="2018" y="12467"/>
                        <a:pt x="939" y="11506"/>
                      </a:cubicBezTo>
                      <a:cubicBezTo>
                        <a:pt x="863" y="11381"/>
                        <a:pt x="750" y="11330"/>
                        <a:pt x="635" y="11330"/>
                      </a:cubicBezTo>
                      <a:cubicBezTo>
                        <a:pt x="361" y="11330"/>
                        <a:pt x="77" y="11620"/>
                        <a:pt x="259" y="11894"/>
                      </a:cubicBezTo>
                      <a:cubicBezTo>
                        <a:pt x="1236" y="13412"/>
                        <a:pt x="2713" y="14058"/>
                        <a:pt x="4206" y="14058"/>
                      </a:cubicBezTo>
                      <a:cubicBezTo>
                        <a:pt x="6821" y="14058"/>
                        <a:pt x="9483" y="12077"/>
                        <a:pt x="9586" y="9336"/>
                      </a:cubicBezTo>
                      <a:cubicBezTo>
                        <a:pt x="10246" y="9850"/>
                        <a:pt x="11041" y="10110"/>
                        <a:pt x="11825" y="10110"/>
                      </a:cubicBezTo>
                      <a:cubicBezTo>
                        <a:pt x="13116" y="10110"/>
                        <a:pt x="14377" y="9406"/>
                        <a:pt x="14961" y="7976"/>
                      </a:cubicBezTo>
                      <a:cubicBezTo>
                        <a:pt x="15724" y="5962"/>
                        <a:pt x="14101" y="4035"/>
                        <a:pt x="12205" y="4035"/>
                      </a:cubicBezTo>
                      <a:cubicBezTo>
                        <a:pt x="12088" y="4035"/>
                        <a:pt x="11971" y="4042"/>
                        <a:pt x="11852" y="4057"/>
                      </a:cubicBezTo>
                      <a:cubicBezTo>
                        <a:pt x="12014" y="2730"/>
                        <a:pt x="11043" y="1370"/>
                        <a:pt x="9586" y="1111"/>
                      </a:cubicBezTo>
                      <a:cubicBezTo>
                        <a:pt x="9475" y="1098"/>
                        <a:pt x="9365" y="1091"/>
                        <a:pt x="9255" y="1091"/>
                      </a:cubicBezTo>
                      <a:cubicBezTo>
                        <a:pt x="8275" y="1091"/>
                        <a:pt x="7361" y="1610"/>
                        <a:pt x="6865" y="2600"/>
                      </a:cubicBezTo>
                      <a:cubicBezTo>
                        <a:pt x="6496" y="1183"/>
                        <a:pt x="5012" y="0"/>
                        <a:pt x="3586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2489"/>
                    <a:buFont typeface="Arial"/>
                    <a:buNone/>
                  </a:pPr>
                  <a:endParaRPr sz="2489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91" name="Google Shape;291;p52"/>
                <p:cNvSpPr/>
                <p:nvPr/>
              </p:nvSpPr>
              <p:spPr>
                <a:xfrm>
                  <a:off x="1724251" y="215817"/>
                  <a:ext cx="605739" cy="45581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920" h="15742" extrusionOk="0">
                      <a:moveTo>
                        <a:pt x="6685" y="849"/>
                      </a:moveTo>
                      <a:cubicBezTo>
                        <a:pt x="8167" y="849"/>
                        <a:pt x="9398" y="2077"/>
                        <a:pt x="10007" y="3709"/>
                      </a:cubicBezTo>
                      <a:cubicBezTo>
                        <a:pt x="10065" y="3825"/>
                        <a:pt x="10208" y="3889"/>
                        <a:pt x="10348" y="3889"/>
                      </a:cubicBezTo>
                      <a:cubicBezTo>
                        <a:pt x="10520" y="3889"/>
                        <a:pt x="10687" y="3793"/>
                        <a:pt x="10687" y="3579"/>
                      </a:cubicBezTo>
                      <a:cubicBezTo>
                        <a:pt x="10687" y="3450"/>
                        <a:pt x="10525" y="3450"/>
                        <a:pt x="10525" y="3320"/>
                      </a:cubicBezTo>
                      <a:cubicBezTo>
                        <a:pt x="11026" y="2221"/>
                        <a:pt x="12268" y="1334"/>
                        <a:pt x="13483" y="1334"/>
                      </a:cubicBezTo>
                      <a:cubicBezTo>
                        <a:pt x="13915" y="1334"/>
                        <a:pt x="14344" y="1446"/>
                        <a:pt x="14734" y="1701"/>
                      </a:cubicBezTo>
                      <a:cubicBezTo>
                        <a:pt x="15933" y="2510"/>
                        <a:pt x="15674" y="4259"/>
                        <a:pt x="14443" y="4777"/>
                      </a:cubicBezTo>
                      <a:cubicBezTo>
                        <a:pt x="14184" y="4939"/>
                        <a:pt x="14313" y="5328"/>
                        <a:pt x="14734" y="5328"/>
                      </a:cubicBezTo>
                      <a:cubicBezTo>
                        <a:pt x="14864" y="5198"/>
                        <a:pt x="14994" y="5198"/>
                        <a:pt x="15253" y="5069"/>
                      </a:cubicBezTo>
                      <a:cubicBezTo>
                        <a:pt x="16483" y="5198"/>
                        <a:pt x="17811" y="5457"/>
                        <a:pt x="18620" y="6558"/>
                      </a:cubicBezTo>
                      <a:cubicBezTo>
                        <a:pt x="19300" y="7627"/>
                        <a:pt x="19300" y="8987"/>
                        <a:pt x="18361" y="9926"/>
                      </a:cubicBezTo>
                      <a:cubicBezTo>
                        <a:pt x="17634" y="10707"/>
                        <a:pt x="16745" y="11001"/>
                        <a:pt x="15816" y="11001"/>
                      </a:cubicBezTo>
                      <a:cubicBezTo>
                        <a:pt x="14512" y="11001"/>
                        <a:pt x="13130" y="10421"/>
                        <a:pt x="12014" y="9797"/>
                      </a:cubicBezTo>
                      <a:cubicBezTo>
                        <a:pt x="11964" y="9765"/>
                        <a:pt x="11908" y="9751"/>
                        <a:pt x="11851" y="9751"/>
                      </a:cubicBezTo>
                      <a:cubicBezTo>
                        <a:pt x="11614" y="9751"/>
                        <a:pt x="11366" y="10001"/>
                        <a:pt x="11496" y="10315"/>
                      </a:cubicBezTo>
                      <a:cubicBezTo>
                        <a:pt x="11756" y="11398"/>
                        <a:pt x="10944" y="12119"/>
                        <a:pt x="10048" y="12119"/>
                      </a:cubicBezTo>
                      <a:cubicBezTo>
                        <a:pt x="9604" y="12119"/>
                        <a:pt x="9141" y="11942"/>
                        <a:pt x="8776" y="11545"/>
                      </a:cubicBezTo>
                      <a:cubicBezTo>
                        <a:pt x="8646" y="11416"/>
                        <a:pt x="8517" y="11416"/>
                        <a:pt x="8387" y="11416"/>
                      </a:cubicBezTo>
                      <a:cubicBezTo>
                        <a:pt x="8332" y="11347"/>
                        <a:pt x="8224" y="11307"/>
                        <a:pt x="8117" y="11307"/>
                      </a:cubicBezTo>
                      <a:cubicBezTo>
                        <a:pt x="7975" y="11307"/>
                        <a:pt x="7837" y="11378"/>
                        <a:pt x="7837" y="11545"/>
                      </a:cubicBezTo>
                      <a:cubicBezTo>
                        <a:pt x="7286" y="13164"/>
                        <a:pt x="6347" y="14913"/>
                        <a:pt x="4340" y="14913"/>
                      </a:cubicBezTo>
                      <a:cubicBezTo>
                        <a:pt x="1781" y="14913"/>
                        <a:pt x="972" y="11416"/>
                        <a:pt x="3659" y="10865"/>
                      </a:cubicBezTo>
                      <a:cubicBezTo>
                        <a:pt x="3919" y="10865"/>
                        <a:pt x="3919" y="10444"/>
                        <a:pt x="3659" y="10315"/>
                      </a:cubicBezTo>
                      <a:cubicBezTo>
                        <a:pt x="3659" y="10315"/>
                        <a:pt x="3530" y="10185"/>
                        <a:pt x="3400" y="10185"/>
                      </a:cubicBezTo>
                      <a:cubicBezTo>
                        <a:pt x="2591" y="10056"/>
                        <a:pt x="551" y="10056"/>
                        <a:pt x="1360" y="8566"/>
                      </a:cubicBezTo>
                      <a:cubicBezTo>
                        <a:pt x="1697" y="7816"/>
                        <a:pt x="2363" y="6880"/>
                        <a:pt x="3229" y="6880"/>
                      </a:cubicBezTo>
                      <a:cubicBezTo>
                        <a:pt x="3447" y="6880"/>
                        <a:pt x="3677" y="6940"/>
                        <a:pt x="3919" y="7076"/>
                      </a:cubicBezTo>
                      <a:cubicBezTo>
                        <a:pt x="4048" y="7076"/>
                        <a:pt x="4340" y="6947"/>
                        <a:pt x="4340" y="6817"/>
                      </a:cubicBezTo>
                      <a:lnTo>
                        <a:pt x="4340" y="6558"/>
                      </a:lnTo>
                      <a:cubicBezTo>
                        <a:pt x="3109" y="4777"/>
                        <a:pt x="2979" y="2349"/>
                        <a:pt x="5149" y="1280"/>
                      </a:cubicBezTo>
                      <a:cubicBezTo>
                        <a:pt x="5679" y="983"/>
                        <a:pt x="6196" y="849"/>
                        <a:pt x="6685" y="849"/>
                      </a:cubicBezTo>
                      <a:close/>
                      <a:moveTo>
                        <a:pt x="6660" y="1"/>
                      </a:moveTo>
                      <a:cubicBezTo>
                        <a:pt x="6104" y="1"/>
                        <a:pt x="5544" y="110"/>
                        <a:pt x="5020" y="341"/>
                      </a:cubicBezTo>
                      <a:cubicBezTo>
                        <a:pt x="2720" y="1280"/>
                        <a:pt x="1911" y="4259"/>
                        <a:pt x="3239" y="6267"/>
                      </a:cubicBezTo>
                      <a:cubicBezTo>
                        <a:pt x="3180" y="6261"/>
                        <a:pt x="3122" y="6257"/>
                        <a:pt x="3064" y="6257"/>
                      </a:cubicBezTo>
                      <a:cubicBezTo>
                        <a:pt x="1937" y="6257"/>
                        <a:pt x="945" y="7420"/>
                        <a:pt x="421" y="8437"/>
                      </a:cubicBezTo>
                      <a:cubicBezTo>
                        <a:pt x="0" y="9635"/>
                        <a:pt x="810" y="10444"/>
                        <a:pt x="1911" y="10736"/>
                      </a:cubicBezTo>
                      <a:cubicBezTo>
                        <a:pt x="680" y="11804"/>
                        <a:pt x="972" y="14363"/>
                        <a:pt x="2591" y="15302"/>
                      </a:cubicBezTo>
                      <a:cubicBezTo>
                        <a:pt x="3135" y="15606"/>
                        <a:pt x="3704" y="15742"/>
                        <a:pt x="4266" y="15742"/>
                      </a:cubicBezTo>
                      <a:cubicBezTo>
                        <a:pt x="6212" y="15742"/>
                        <a:pt x="8061" y="14110"/>
                        <a:pt x="8387" y="12225"/>
                      </a:cubicBezTo>
                      <a:cubicBezTo>
                        <a:pt x="8892" y="12774"/>
                        <a:pt x="9485" y="13010"/>
                        <a:pt x="10056" y="13010"/>
                      </a:cubicBezTo>
                      <a:cubicBezTo>
                        <a:pt x="11171" y="13010"/>
                        <a:pt x="12199" y="12108"/>
                        <a:pt x="12306" y="10865"/>
                      </a:cubicBezTo>
                      <a:cubicBezTo>
                        <a:pt x="13361" y="11456"/>
                        <a:pt x="14618" y="11839"/>
                        <a:pt x="15824" y="11839"/>
                      </a:cubicBezTo>
                      <a:cubicBezTo>
                        <a:pt x="17394" y="11839"/>
                        <a:pt x="18879" y="11190"/>
                        <a:pt x="19721" y="9505"/>
                      </a:cubicBezTo>
                      <a:cubicBezTo>
                        <a:pt x="20920" y="6817"/>
                        <a:pt x="18361" y="4518"/>
                        <a:pt x="15803" y="4518"/>
                      </a:cubicBezTo>
                      <a:cubicBezTo>
                        <a:pt x="16354" y="3579"/>
                        <a:pt x="16192" y="2089"/>
                        <a:pt x="15253" y="1280"/>
                      </a:cubicBezTo>
                      <a:cubicBezTo>
                        <a:pt x="14750" y="908"/>
                        <a:pt x="14183" y="742"/>
                        <a:pt x="13614" y="742"/>
                      </a:cubicBezTo>
                      <a:cubicBezTo>
                        <a:pt x="12350" y="742"/>
                        <a:pt x="11083" y="1563"/>
                        <a:pt x="10525" y="2770"/>
                      </a:cubicBezTo>
                      <a:cubicBezTo>
                        <a:pt x="10036" y="1035"/>
                        <a:pt x="8368" y="1"/>
                        <a:pt x="6660" y="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2489"/>
                    <a:buFont typeface="Arial"/>
                    <a:buNone/>
                  </a:pPr>
                  <a:endParaRPr sz="2489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92" name="Google Shape;292;p52"/>
                <p:cNvSpPr/>
                <p:nvPr/>
              </p:nvSpPr>
              <p:spPr>
                <a:xfrm>
                  <a:off x="153674" y="1244559"/>
                  <a:ext cx="450105" cy="29021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545" h="10023" extrusionOk="0">
                      <a:moveTo>
                        <a:pt x="15292" y="1"/>
                      </a:moveTo>
                      <a:cubicBezTo>
                        <a:pt x="15202" y="1"/>
                        <a:pt x="15124" y="48"/>
                        <a:pt x="15124" y="174"/>
                      </a:cubicBezTo>
                      <a:cubicBezTo>
                        <a:pt x="14942" y="1308"/>
                        <a:pt x="14158" y="2108"/>
                        <a:pt x="13192" y="2108"/>
                      </a:cubicBezTo>
                      <a:cubicBezTo>
                        <a:pt x="12779" y="2108"/>
                        <a:pt x="12332" y="1961"/>
                        <a:pt x="11885" y="1631"/>
                      </a:cubicBezTo>
                      <a:cubicBezTo>
                        <a:pt x="11828" y="1517"/>
                        <a:pt x="11690" y="1454"/>
                        <a:pt x="11553" y="1454"/>
                      </a:cubicBezTo>
                      <a:cubicBezTo>
                        <a:pt x="11378" y="1454"/>
                        <a:pt x="11205" y="1557"/>
                        <a:pt x="11205" y="1793"/>
                      </a:cubicBezTo>
                      <a:cubicBezTo>
                        <a:pt x="11100" y="2872"/>
                        <a:pt x="10631" y="4508"/>
                        <a:pt x="9519" y="4508"/>
                      </a:cubicBezTo>
                      <a:cubicBezTo>
                        <a:pt x="9264" y="4508"/>
                        <a:pt x="8974" y="4422"/>
                        <a:pt x="8647" y="4222"/>
                      </a:cubicBezTo>
                      <a:cubicBezTo>
                        <a:pt x="8258" y="3801"/>
                        <a:pt x="8388" y="3801"/>
                        <a:pt x="7837" y="3801"/>
                      </a:cubicBezTo>
                      <a:cubicBezTo>
                        <a:pt x="7578" y="3801"/>
                        <a:pt x="7449" y="3930"/>
                        <a:pt x="7449" y="4060"/>
                      </a:cubicBezTo>
                      <a:cubicBezTo>
                        <a:pt x="7287" y="4222"/>
                        <a:pt x="7287" y="4222"/>
                        <a:pt x="7287" y="4351"/>
                      </a:cubicBezTo>
                      <a:lnTo>
                        <a:pt x="7287" y="4610"/>
                      </a:lnTo>
                      <a:cubicBezTo>
                        <a:pt x="7287" y="5420"/>
                        <a:pt x="7157" y="7039"/>
                        <a:pt x="6348" y="7169"/>
                      </a:cubicBezTo>
                      <a:cubicBezTo>
                        <a:pt x="6089" y="7169"/>
                        <a:pt x="5538" y="6780"/>
                        <a:pt x="5409" y="6651"/>
                      </a:cubicBezTo>
                      <a:cubicBezTo>
                        <a:pt x="4858" y="6359"/>
                        <a:pt x="4470" y="6100"/>
                        <a:pt x="3919" y="5971"/>
                      </a:cubicBezTo>
                      <a:cubicBezTo>
                        <a:pt x="3850" y="5936"/>
                        <a:pt x="3780" y="5920"/>
                        <a:pt x="3716" y="5920"/>
                      </a:cubicBezTo>
                      <a:cubicBezTo>
                        <a:pt x="3540" y="5920"/>
                        <a:pt x="3401" y="6040"/>
                        <a:pt x="3401" y="6230"/>
                      </a:cubicBezTo>
                      <a:cubicBezTo>
                        <a:pt x="3401" y="7169"/>
                        <a:pt x="3531" y="8108"/>
                        <a:pt x="3531" y="9079"/>
                      </a:cubicBezTo>
                      <a:lnTo>
                        <a:pt x="972" y="9079"/>
                      </a:lnTo>
                      <a:cubicBezTo>
                        <a:pt x="972" y="9079"/>
                        <a:pt x="972" y="8917"/>
                        <a:pt x="810" y="8917"/>
                      </a:cubicBezTo>
                      <a:cubicBezTo>
                        <a:pt x="810" y="8917"/>
                        <a:pt x="810" y="8788"/>
                        <a:pt x="681" y="8788"/>
                      </a:cubicBezTo>
                      <a:lnTo>
                        <a:pt x="422" y="8788"/>
                      </a:lnTo>
                      <a:cubicBezTo>
                        <a:pt x="163" y="8917"/>
                        <a:pt x="163" y="9079"/>
                        <a:pt x="1" y="9209"/>
                      </a:cubicBezTo>
                      <a:cubicBezTo>
                        <a:pt x="1" y="9468"/>
                        <a:pt x="163" y="9597"/>
                        <a:pt x="292" y="9727"/>
                      </a:cubicBezTo>
                      <a:cubicBezTo>
                        <a:pt x="628" y="9955"/>
                        <a:pt x="1147" y="10022"/>
                        <a:pt x="1707" y="10022"/>
                      </a:cubicBezTo>
                      <a:cubicBezTo>
                        <a:pt x="2498" y="10022"/>
                        <a:pt x="3369" y="9889"/>
                        <a:pt x="3919" y="9889"/>
                      </a:cubicBezTo>
                      <a:cubicBezTo>
                        <a:pt x="4049" y="9889"/>
                        <a:pt x="4340" y="9727"/>
                        <a:pt x="4340" y="9468"/>
                      </a:cubicBezTo>
                      <a:cubicBezTo>
                        <a:pt x="4211" y="8658"/>
                        <a:pt x="4211" y="7719"/>
                        <a:pt x="4211" y="6910"/>
                      </a:cubicBezTo>
                      <a:lnTo>
                        <a:pt x="4211" y="6910"/>
                      </a:lnTo>
                      <a:cubicBezTo>
                        <a:pt x="4863" y="7353"/>
                        <a:pt x="5769" y="7966"/>
                        <a:pt x="6451" y="7966"/>
                      </a:cubicBezTo>
                      <a:cubicBezTo>
                        <a:pt x="6615" y="7966"/>
                        <a:pt x="6767" y="7930"/>
                        <a:pt x="6898" y="7849"/>
                      </a:cubicBezTo>
                      <a:cubicBezTo>
                        <a:pt x="7837" y="7460"/>
                        <a:pt x="7837" y="5679"/>
                        <a:pt x="7837" y="4740"/>
                      </a:cubicBezTo>
                      <a:cubicBezTo>
                        <a:pt x="7908" y="4740"/>
                        <a:pt x="7940" y="4701"/>
                        <a:pt x="7955" y="4666"/>
                      </a:cubicBezTo>
                      <a:lnTo>
                        <a:pt x="7955" y="4666"/>
                      </a:lnTo>
                      <a:cubicBezTo>
                        <a:pt x="7964" y="4926"/>
                        <a:pt x="8786" y="5299"/>
                        <a:pt x="8906" y="5420"/>
                      </a:cubicBezTo>
                      <a:cubicBezTo>
                        <a:pt x="9457" y="5420"/>
                        <a:pt x="10007" y="5420"/>
                        <a:pt x="10396" y="5161"/>
                      </a:cubicBezTo>
                      <a:cubicBezTo>
                        <a:pt x="11335" y="4740"/>
                        <a:pt x="11756" y="3671"/>
                        <a:pt x="11885" y="2603"/>
                      </a:cubicBezTo>
                      <a:cubicBezTo>
                        <a:pt x="12276" y="2783"/>
                        <a:pt x="12674" y="2869"/>
                        <a:pt x="13058" y="2869"/>
                      </a:cubicBezTo>
                      <a:cubicBezTo>
                        <a:pt x="14392" y="2869"/>
                        <a:pt x="15545" y="1834"/>
                        <a:pt x="15545" y="174"/>
                      </a:cubicBezTo>
                      <a:cubicBezTo>
                        <a:pt x="15545" y="82"/>
                        <a:pt x="15409" y="1"/>
                        <a:pt x="15292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2489"/>
                    <a:buFont typeface="Arial"/>
                    <a:buNone/>
                  </a:pPr>
                  <a:endParaRPr sz="2489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93" name="Google Shape;293;p52"/>
                <p:cNvSpPr/>
                <p:nvPr/>
              </p:nvSpPr>
              <p:spPr>
                <a:xfrm>
                  <a:off x="1233348" y="722472"/>
                  <a:ext cx="405602" cy="20957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008" h="7238" extrusionOk="0">
                      <a:moveTo>
                        <a:pt x="13504" y="0"/>
                      </a:moveTo>
                      <a:cubicBezTo>
                        <a:pt x="13376" y="0"/>
                        <a:pt x="13251" y="72"/>
                        <a:pt x="13198" y="232"/>
                      </a:cubicBezTo>
                      <a:cubicBezTo>
                        <a:pt x="12927" y="984"/>
                        <a:pt x="13047" y="1736"/>
                        <a:pt x="12081" y="1736"/>
                      </a:cubicBezTo>
                      <a:cubicBezTo>
                        <a:pt x="12007" y="1736"/>
                        <a:pt x="11926" y="1731"/>
                        <a:pt x="11838" y="1722"/>
                      </a:cubicBezTo>
                      <a:cubicBezTo>
                        <a:pt x="11158" y="1593"/>
                        <a:pt x="10219" y="1204"/>
                        <a:pt x="9539" y="912"/>
                      </a:cubicBezTo>
                      <a:cubicBezTo>
                        <a:pt x="9409" y="783"/>
                        <a:pt x="9279" y="718"/>
                        <a:pt x="9162" y="718"/>
                      </a:cubicBezTo>
                      <a:cubicBezTo>
                        <a:pt x="9045" y="718"/>
                        <a:pt x="8939" y="783"/>
                        <a:pt x="8858" y="912"/>
                      </a:cubicBezTo>
                      <a:cubicBezTo>
                        <a:pt x="8747" y="1861"/>
                        <a:pt x="8731" y="3193"/>
                        <a:pt x="7612" y="3193"/>
                      </a:cubicBezTo>
                      <a:cubicBezTo>
                        <a:pt x="7432" y="3193"/>
                        <a:pt x="7223" y="3159"/>
                        <a:pt x="6980" y="3082"/>
                      </a:cubicBezTo>
                      <a:cubicBezTo>
                        <a:pt x="6592" y="2953"/>
                        <a:pt x="6300" y="2532"/>
                        <a:pt x="5912" y="2402"/>
                      </a:cubicBezTo>
                      <a:cubicBezTo>
                        <a:pt x="5710" y="2355"/>
                        <a:pt x="5530" y="2325"/>
                        <a:pt x="5356" y="2325"/>
                      </a:cubicBezTo>
                      <a:cubicBezTo>
                        <a:pt x="5055" y="2325"/>
                        <a:pt x="4771" y="2415"/>
                        <a:pt x="4422" y="2661"/>
                      </a:cubicBezTo>
                      <a:cubicBezTo>
                        <a:pt x="4001" y="3082"/>
                        <a:pt x="4163" y="4021"/>
                        <a:pt x="3742" y="4442"/>
                      </a:cubicBezTo>
                      <a:cubicBezTo>
                        <a:pt x="3610" y="4568"/>
                        <a:pt x="3478" y="4619"/>
                        <a:pt x="3346" y="4619"/>
                      </a:cubicBezTo>
                      <a:cubicBezTo>
                        <a:pt x="2799" y="4619"/>
                        <a:pt x="2256" y="3737"/>
                        <a:pt x="1734" y="3633"/>
                      </a:cubicBezTo>
                      <a:cubicBezTo>
                        <a:pt x="1572" y="3633"/>
                        <a:pt x="1443" y="3633"/>
                        <a:pt x="1313" y="3892"/>
                      </a:cubicBezTo>
                      <a:cubicBezTo>
                        <a:pt x="1184" y="4960"/>
                        <a:pt x="633" y="5899"/>
                        <a:pt x="115" y="6871"/>
                      </a:cubicBezTo>
                      <a:cubicBezTo>
                        <a:pt x="1" y="7054"/>
                        <a:pt x="178" y="7237"/>
                        <a:pt x="337" y="7237"/>
                      </a:cubicBezTo>
                      <a:cubicBezTo>
                        <a:pt x="403" y="7237"/>
                        <a:pt x="466" y="7206"/>
                        <a:pt x="504" y="7130"/>
                      </a:cubicBezTo>
                      <a:cubicBezTo>
                        <a:pt x="1054" y="6191"/>
                        <a:pt x="1443" y="5381"/>
                        <a:pt x="1864" y="4280"/>
                      </a:cubicBezTo>
                      <a:cubicBezTo>
                        <a:pt x="2297" y="4741"/>
                        <a:pt x="2753" y="5473"/>
                        <a:pt x="3440" y="5473"/>
                      </a:cubicBezTo>
                      <a:cubicBezTo>
                        <a:pt x="3575" y="5473"/>
                        <a:pt x="3718" y="5445"/>
                        <a:pt x="3872" y="5381"/>
                      </a:cubicBezTo>
                      <a:cubicBezTo>
                        <a:pt x="4681" y="5090"/>
                        <a:pt x="4292" y="4021"/>
                        <a:pt x="4811" y="3471"/>
                      </a:cubicBezTo>
                      <a:cubicBezTo>
                        <a:pt x="4950" y="3305"/>
                        <a:pt x="5124" y="3241"/>
                        <a:pt x="5321" y="3241"/>
                      </a:cubicBezTo>
                      <a:cubicBezTo>
                        <a:pt x="5978" y="3241"/>
                        <a:pt x="6897" y="3953"/>
                        <a:pt x="7682" y="3953"/>
                      </a:cubicBezTo>
                      <a:cubicBezTo>
                        <a:pt x="7808" y="3953"/>
                        <a:pt x="7931" y="3935"/>
                        <a:pt x="8049" y="3892"/>
                      </a:cubicBezTo>
                      <a:cubicBezTo>
                        <a:pt x="9150" y="3633"/>
                        <a:pt x="9409" y="2402"/>
                        <a:pt x="9539" y="1463"/>
                      </a:cubicBezTo>
                      <a:cubicBezTo>
                        <a:pt x="10219" y="1722"/>
                        <a:pt x="10769" y="1852"/>
                        <a:pt x="11449" y="2143"/>
                      </a:cubicBezTo>
                      <a:cubicBezTo>
                        <a:pt x="11764" y="2248"/>
                        <a:pt x="12184" y="2437"/>
                        <a:pt x="12607" y="2437"/>
                      </a:cubicBezTo>
                      <a:cubicBezTo>
                        <a:pt x="12707" y="2437"/>
                        <a:pt x="12807" y="2427"/>
                        <a:pt x="12906" y="2402"/>
                      </a:cubicBezTo>
                      <a:cubicBezTo>
                        <a:pt x="13586" y="2143"/>
                        <a:pt x="14007" y="1042"/>
                        <a:pt x="13878" y="394"/>
                      </a:cubicBezTo>
                      <a:cubicBezTo>
                        <a:pt x="13878" y="147"/>
                        <a:pt x="13688" y="0"/>
                        <a:pt x="13504" y="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2489"/>
                    <a:buFont typeface="Arial"/>
                    <a:buNone/>
                  </a:pPr>
                  <a:endParaRPr sz="2489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grpSp>
            <p:nvGrpSpPr>
              <p:cNvPr id="294" name="Google Shape;294;p52"/>
              <p:cNvGrpSpPr/>
              <p:nvPr/>
            </p:nvGrpSpPr>
            <p:grpSpPr>
              <a:xfrm>
                <a:off x="8248107" y="-40938"/>
                <a:ext cx="1018289" cy="869403"/>
                <a:chOff x="8095707" y="35262"/>
                <a:chExt cx="1018289" cy="869403"/>
              </a:xfrm>
            </p:grpSpPr>
            <p:sp>
              <p:nvSpPr>
                <p:cNvPr id="295" name="Google Shape;295;p52"/>
                <p:cNvSpPr/>
                <p:nvPr/>
              </p:nvSpPr>
              <p:spPr>
                <a:xfrm>
                  <a:off x="8095707" y="35262"/>
                  <a:ext cx="1018289" cy="86940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168" h="30026" extrusionOk="0">
                      <a:moveTo>
                        <a:pt x="17658" y="4975"/>
                      </a:moveTo>
                      <a:cubicBezTo>
                        <a:pt x="18161" y="4975"/>
                        <a:pt x="18667" y="5011"/>
                        <a:pt x="19171" y="5083"/>
                      </a:cubicBezTo>
                      <a:cubicBezTo>
                        <a:pt x="19171" y="5291"/>
                        <a:pt x="19254" y="5519"/>
                        <a:pt x="19420" y="5519"/>
                      </a:cubicBezTo>
                      <a:cubicBezTo>
                        <a:pt x="19461" y="5519"/>
                        <a:pt x="19508" y="5504"/>
                        <a:pt x="19559" y="5472"/>
                      </a:cubicBezTo>
                      <a:cubicBezTo>
                        <a:pt x="19797" y="5449"/>
                        <a:pt x="20030" y="5438"/>
                        <a:pt x="20258" y="5438"/>
                      </a:cubicBezTo>
                      <a:cubicBezTo>
                        <a:pt x="25232" y="5438"/>
                        <a:pt x="28016" y="10697"/>
                        <a:pt x="26716" y="15187"/>
                      </a:cubicBezTo>
                      <a:cubicBezTo>
                        <a:pt x="25617" y="19669"/>
                        <a:pt x="21420" y="22602"/>
                        <a:pt x="17075" y="22602"/>
                      </a:cubicBezTo>
                      <a:cubicBezTo>
                        <a:pt x="16554" y="22602"/>
                        <a:pt x="16031" y="22560"/>
                        <a:pt x="15512" y="22473"/>
                      </a:cubicBezTo>
                      <a:cubicBezTo>
                        <a:pt x="10395" y="21663"/>
                        <a:pt x="6865" y="16968"/>
                        <a:pt x="8225" y="11819"/>
                      </a:cubicBezTo>
                      <a:cubicBezTo>
                        <a:pt x="9440" y="7480"/>
                        <a:pt x="13447" y="4975"/>
                        <a:pt x="17658" y="4975"/>
                      </a:cubicBezTo>
                      <a:close/>
                      <a:moveTo>
                        <a:pt x="11997" y="1"/>
                      </a:moveTo>
                      <a:cubicBezTo>
                        <a:pt x="11793" y="1"/>
                        <a:pt x="11593" y="145"/>
                        <a:pt x="11593" y="355"/>
                      </a:cubicBezTo>
                      <a:cubicBezTo>
                        <a:pt x="11593" y="1845"/>
                        <a:pt x="12273" y="3594"/>
                        <a:pt x="13083" y="4954"/>
                      </a:cubicBezTo>
                      <a:cubicBezTo>
                        <a:pt x="11464" y="5634"/>
                        <a:pt x="9974" y="6832"/>
                        <a:pt x="8905" y="8322"/>
                      </a:cubicBezTo>
                      <a:cubicBezTo>
                        <a:pt x="7416" y="7253"/>
                        <a:pt x="5797" y="6152"/>
                        <a:pt x="4178" y="5083"/>
                      </a:cubicBezTo>
                      <a:cubicBezTo>
                        <a:pt x="4090" y="5042"/>
                        <a:pt x="4010" y="5024"/>
                        <a:pt x="3939" y="5024"/>
                      </a:cubicBezTo>
                      <a:cubicBezTo>
                        <a:pt x="3562" y="5024"/>
                        <a:pt x="3435" y="5539"/>
                        <a:pt x="3789" y="5893"/>
                      </a:cubicBezTo>
                      <a:cubicBezTo>
                        <a:pt x="5246" y="6962"/>
                        <a:pt x="6865" y="8063"/>
                        <a:pt x="8484" y="9002"/>
                      </a:cubicBezTo>
                      <a:cubicBezTo>
                        <a:pt x="7545" y="10491"/>
                        <a:pt x="7157" y="12370"/>
                        <a:pt x="7157" y="14118"/>
                      </a:cubicBezTo>
                      <a:cubicBezTo>
                        <a:pt x="4858" y="14118"/>
                        <a:pt x="2558" y="14377"/>
                        <a:pt x="389" y="14669"/>
                      </a:cubicBezTo>
                      <a:cubicBezTo>
                        <a:pt x="0" y="14798"/>
                        <a:pt x="0" y="15478"/>
                        <a:pt x="551" y="15478"/>
                      </a:cubicBezTo>
                      <a:cubicBezTo>
                        <a:pt x="2688" y="15349"/>
                        <a:pt x="4987" y="15057"/>
                        <a:pt x="7157" y="14798"/>
                      </a:cubicBezTo>
                      <a:cubicBezTo>
                        <a:pt x="7286" y="16547"/>
                        <a:pt x="7837" y="18166"/>
                        <a:pt x="8905" y="19656"/>
                      </a:cubicBezTo>
                      <a:cubicBezTo>
                        <a:pt x="7966" y="20336"/>
                        <a:pt x="7157" y="21016"/>
                        <a:pt x="6347" y="21663"/>
                      </a:cubicBezTo>
                      <a:cubicBezTo>
                        <a:pt x="5246" y="22473"/>
                        <a:pt x="4178" y="23283"/>
                        <a:pt x="3238" y="24254"/>
                      </a:cubicBezTo>
                      <a:cubicBezTo>
                        <a:pt x="2902" y="24461"/>
                        <a:pt x="3104" y="24855"/>
                        <a:pt x="3397" y="24855"/>
                      </a:cubicBezTo>
                      <a:cubicBezTo>
                        <a:pt x="3470" y="24855"/>
                        <a:pt x="3549" y="24830"/>
                        <a:pt x="3627" y="24772"/>
                      </a:cubicBezTo>
                      <a:cubicBezTo>
                        <a:pt x="4728" y="24092"/>
                        <a:pt x="5667" y="23283"/>
                        <a:pt x="6606" y="22473"/>
                      </a:cubicBezTo>
                      <a:cubicBezTo>
                        <a:pt x="7545" y="21663"/>
                        <a:pt x="8484" y="21016"/>
                        <a:pt x="9294" y="20206"/>
                      </a:cubicBezTo>
                      <a:cubicBezTo>
                        <a:pt x="11075" y="22084"/>
                        <a:pt x="13212" y="23024"/>
                        <a:pt x="15512" y="23283"/>
                      </a:cubicBezTo>
                      <a:cubicBezTo>
                        <a:pt x="14443" y="25323"/>
                        <a:pt x="13342" y="27330"/>
                        <a:pt x="12273" y="29371"/>
                      </a:cubicBezTo>
                      <a:cubicBezTo>
                        <a:pt x="12103" y="29733"/>
                        <a:pt x="12339" y="30026"/>
                        <a:pt x="12632" y="30026"/>
                      </a:cubicBezTo>
                      <a:cubicBezTo>
                        <a:pt x="12784" y="30026"/>
                        <a:pt x="12950" y="29947"/>
                        <a:pt x="13083" y="29759"/>
                      </a:cubicBezTo>
                      <a:cubicBezTo>
                        <a:pt x="14313" y="27881"/>
                        <a:pt x="15512" y="25582"/>
                        <a:pt x="16192" y="23445"/>
                      </a:cubicBezTo>
                      <a:cubicBezTo>
                        <a:pt x="17940" y="23445"/>
                        <a:pt x="19689" y="23153"/>
                        <a:pt x="21308" y="22473"/>
                      </a:cubicBezTo>
                      <a:cubicBezTo>
                        <a:pt x="22247" y="24092"/>
                        <a:pt x="23219" y="25873"/>
                        <a:pt x="24287" y="27492"/>
                      </a:cubicBezTo>
                      <a:cubicBezTo>
                        <a:pt x="24363" y="27605"/>
                        <a:pt x="24473" y="27653"/>
                        <a:pt x="24586" y="27653"/>
                      </a:cubicBezTo>
                      <a:cubicBezTo>
                        <a:pt x="24862" y="27653"/>
                        <a:pt x="25151" y="27370"/>
                        <a:pt x="24967" y="27071"/>
                      </a:cubicBezTo>
                      <a:cubicBezTo>
                        <a:pt x="24028" y="25452"/>
                        <a:pt x="22927" y="23833"/>
                        <a:pt x="21859" y="22214"/>
                      </a:cubicBezTo>
                      <a:cubicBezTo>
                        <a:pt x="23866" y="21275"/>
                        <a:pt x="25486" y="19785"/>
                        <a:pt x="26587" y="17777"/>
                      </a:cubicBezTo>
                      <a:cubicBezTo>
                        <a:pt x="28335" y="18976"/>
                        <a:pt x="30084" y="20044"/>
                        <a:pt x="31703" y="21404"/>
                      </a:cubicBezTo>
                      <a:cubicBezTo>
                        <a:pt x="31783" y="21454"/>
                        <a:pt x="31866" y="21475"/>
                        <a:pt x="31947" y="21475"/>
                      </a:cubicBezTo>
                      <a:cubicBezTo>
                        <a:pt x="32288" y="21475"/>
                        <a:pt x="32568" y="21090"/>
                        <a:pt x="32254" y="20854"/>
                      </a:cubicBezTo>
                      <a:cubicBezTo>
                        <a:pt x="30634" y="19397"/>
                        <a:pt x="28886" y="18166"/>
                        <a:pt x="26975" y="17227"/>
                      </a:cubicBezTo>
                      <a:cubicBezTo>
                        <a:pt x="27526" y="15996"/>
                        <a:pt x="27914" y="14539"/>
                        <a:pt x="27914" y="13050"/>
                      </a:cubicBezTo>
                      <a:cubicBezTo>
                        <a:pt x="27914" y="12370"/>
                        <a:pt x="27914" y="11690"/>
                        <a:pt x="27785" y="11009"/>
                      </a:cubicBezTo>
                      <a:lnTo>
                        <a:pt x="27785" y="11009"/>
                      </a:lnTo>
                      <a:cubicBezTo>
                        <a:pt x="28539" y="11156"/>
                        <a:pt x="29325" y="11216"/>
                        <a:pt x="30125" y="11216"/>
                      </a:cubicBezTo>
                      <a:cubicBezTo>
                        <a:pt x="31627" y="11216"/>
                        <a:pt x="33182" y="11004"/>
                        <a:pt x="34682" y="10750"/>
                      </a:cubicBezTo>
                      <a:cubicBezTo>
                        <a:pt x="35167" y="10629"/>
                        <a:pt x="34971" y="9799"/>
                        <a:pt x="34493" y="9799"/>
                      </a:cubicBezTo>
                      <a:cubicBezTo>
                        <a:pt x="34460" y="9799"/>
                        <a:pt x="34426" y="9803"/>
                        <a:pt x="34391" y="9811"/>
                      </a:cubicBezTo>
                      <a:cubicBezTo>
                        <a:pt x="32124" y="10329"/>
                        <a:pt x="29954" y="10329"/>
                        <a:pt x="27655" y="10329"/>
                      </a:cubicBezTo>
                      <a:cubicBezTo>
                        <a:pt x="27267" y="9002"/>
                        <a:pt x="26587" y="7771"/>
                        <a:pt x="25647" y="6832"/>
                      </a:cubicBezTo>
                      <a:cubicBezTo>
                        <a:pt x="26295" y="6282"/>
                        <a:pt x="26975" y="5634"/>
                        <a:pt x="27655" y="4954"/>
                      </a:cubicBezTo>
                      <a:cubicBezTo>
                        <a:pt x="28335" y="4274"/>
                        <a:pt x="29145" y="3723"/>
                        <a:pt x="29695" y="2914"/>
                      </a:cubicBezTo>
                      <a:cubicBezTo>
                        <a:pt x="29903" y="2706"/>
                        <a:pt x="29675" y="2313"/>
                        <a:pt x="29376" y="2313"/>
                      </a:cubicBezTo>
                      <a:cubicBezTo>
                        <a:pt x="29302" y="2313"/>
                        <a:pt x="29222" y="2337"/>
                        <a:pt x="29145" y="2396"/>
                      </a:cubicBezTo>
                      <a:cubicBezTo>
                        <a:pt x="28465" y="3043"/>
                        <a:pt x="27785" y="3723"/>
                        <a:pt x="27105" y="4403"/>
                      </a:cubicBezTo>
                      <a:cubicBezTo>
                        <a:pt x="26457" y="5083"/>
                        <a:pt x="25777" y="5763"/>
                        <a:pt x="25226" y="6443"/>
                      </a:cubicBezTo>
                      <a:cubicBezTo>
                        <a:pt x="23866" y="5213"/>
                        <a:pt x="22118" y="4533"/>
                        <a:pt x="20110" y="4533"/>
                      </a:cubicBezTo>
                      <a:cubicBezTo>
                        <a:pt x="20499" y="3335"/>
                        <a:pt x="20790" y="1975"/>
                        <a:pt x="21049" y="776"/>
                      </a:cubicBezTo>
                      <a:cubicBezTo>
                        <a:pt x="21128" y="440"/>
                        <a:pt x="20857" y="261"/>
                        <a:pt x="20604" y="261"/>
                      </a:cubicBezTo>
                      <a:cubicBezTo>
                        <a:pt x="20443" y="261"/>
                        <a:pt x="20290" y="334"/>
                        <a:pt x="20239" y="485"/>
                      </a:cubicBezTo>
                      <a:cubicBezTo>
                        <a:pt x="19980" y="1845"/>
                        <a:pt x="19689" y="3205"/>
                        <a:pt x="19430" y="4533"/>
                      </a:cubicBezTo>
                      <a:cubicBezTo>
                        <a:pt x="18543" y="4288"/>
                        <a:pt x="17649" y="4159"/>
                        <a:pt x="16768" y="4159"/>
                      </a:cubicBezTo>
                      <a:cubicBezTo>
                        <a:pt x="15784" y="4159"/>
                        <a:pt x="14815" y="4321"/>
                        <a:pt x="13892" y="4662"/>
                      </a:cubicBezTo>
                      <a:cubicBezTo>
                        <a:pt x="13504" y="4015"/>
                        <a:pt x="13212" y="3335"/>
                        <a:pt x="12953" y="2525"/>
                      </a:cubicBezTo>
                      <a:cubicBezTo>
                        <a:pt x="12694" y="1845"/>
                        <a:pt x="12694" y="1036"/>
                        <a:pt x="12403" y="355"/>
                      </a:cubicBezTo>
                      <a:cubicBezTo>
                        <a:pt x="12343" y="103"/>
                        <a:pt x="12169" y="1"/>
                        <a:pt x="11997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2489"/>
                    <a:buFont typeface="Arial"/>
                    <a:buNone/>
                  </a:pPr>
                  <a:endParaRPr sz="2489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96" name="Google Shape;296;p52"/>
                <p:cNvSpPr/>
                <p:nvPr/>
              </p:nvSpPr>
              <p:spPr>
                <a:xfrm>
                  <a:off x="8421132" y="525325"/>
                  <a:ext cx="297599" cy="10591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278" h="3658" extrusionOk="0">
                      <a:moveTo>
                        <a:pt x="9599" y="0"/>
                      </a:moveTo>
                      <a:cubicBezTo>
                        <a:pt x="9469" y="0"/>
                        <a:pt x="9343" y="52"/>
                        <a:pt x="9260" y="172"/>
                      </a:cubicBezTo>
                      <a:cubicBezTo>
                        <a:pt x="8221" y="1935"/>
                        <a:pt x="6663" y="2749"/>
                        <a:pt x="5090" y="2749"/>
                      </a:cubicBezTo>
                      <a:cubicBezTo>
                        <a:pt x="3425" y="2749"/>
                        <a:pt x="1744" y="1837"/>
                        <a:pt x="646" y="172"/>
                      </a:cubicBezTo>
                      <a:cubicBezTo>
                        <a:pt x="568" y="138"/>
                        <a:pt x="483" y="122"/>
                        <a:pt x="402" y="122"/>
                      </a:cubicBezTo>
                      <a:cubicBezTo>
                        <a:pt x="183" y="122"/>
                        <a:pt x="0" y="242"/>
                        <a:pt x="95" y="432"/>
                      </a:cubicBezTo>
                      <a:cubicBezTo>
                        <a:pt x="961" y="2644"/>
                        <a:pt x="2890" y="3658"/>
                        <a:pt x="4877" y="3658"/>
                      </a:cubicBezTo>
                      <a:cubicBezTo>
                        <a:pt x="6904" y="3658"/>
                        <a:pt x="8990" y="2604"/>
                        <a:pt x="10069" y="691"/>
                      </a:cubicBezTo>
                      <a:cubicBezTo>
                        <a:pt x="10277" y="321"/>
                        <a:pt x="9924" y="0"/>
                        <a:pt x="9599" y="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2489"/>
                    <a:buFont typeface="Arial"/>
                    <a:buNone/>
                  </a:pPr>
                  <a:endParaRPr sz="2489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97" name="Google Shape;297;p52"/>
                <p:cNvSpPr/>
                <p:nvPr/>
              </p:nvSpPr>
              <p:spPr>
                <a:xfrm>
                  <a:off x="8417773" y="338479"/>
                  <a:ext cx="107394" cy="8831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709" h="3050" extrusionOk="0">
                      <a:moveTo>
                        <a:pt x="1826" y="0"/>
                      </a:moveTo>
                      <a:cubicBezTo>
                        <a:pt x="842" y="0"/>
                        <a:pt x="0" y="895"/>
                        <a:pt x="211" y="1898"/>
                      </a:cubicBezTo>
                      <a:cubicBezTo>
                        <a:pt x="211" y="2073"/>
                        <a:pt x="323" y="2143"/>
                        <a:pt x="446" y="2143"/>
                      </a:cubicBezTo>
                      <a:cubicBezTo>
                        <a:pt x="596" y="2143"/>
                        <a:pt x="762" y="2040"/>
                        <a:pt x="762" y="1898"/>
                      </a:cubicBezTo>
                      <a:cubicBezTo>
                        <a:pt x="631" y="1348"/>
                        <a:pt x="1241" y="713"/>
                        <a:pt x="1822" y="713"/>
                      </a:cubicBezTo>
                      <a:cubicBezTo>
                        <a:pt x="1959" y="713"/>
                        <a:pt x="2095" y="748"/>
                        <a:pt x="2219" y="829"/>
                      </a:cubicBezTo>
                      <a:cubicBezTo>
                        <a:pt x="2899" y="1218"/>
                        <a:pt x="2769" y="2027"/>
                        <a:pt x="2381" y="2448"/>
                      </a:cubicBezTo>
                      <a:cubicBezTo>
                        <a:pt x="2251" y="2655"/>
                        <a:pt x="2412" y="3049"/>
                        <a:pt x="2614" y="3049"/>
                      </a:cubicBezTo>
                      <a:cubicBezTo>
                        <a:pt x="2664" y="3049"/>
                        <a:pt x="2718" y="3024"/>
                        <a:pt x="2769" y="2966"/>
                      </a:cubicBezTo>
                      <a:cubicBezTo>
                        <a:pt x="3709" y="2286"/>
                        <a:pt x="3449" y="667"/>
                        <a:pt x="2510" y="149"/>
                      </a:cubicBezTo>
                      <a:cubicBezTo>
                        <a:pt x="2282" y="47"/>
                        <a:pt x="2051" y="0"/>
                        <a:pt x="1826" y="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2489"/>
                    <a:buFont typeface="Arial"/>
                    <a:buNone/>
                  </a:pPr>
                  <a:endParaRPr sz="2489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98" name="Google Shape;298;p52"/>
                <p:cNvSpPr/>
                <p:nvPr/>
              </p:nvSpPr>
              <p:spPr>
                <a:xfrm>
                  <a:off x="8708916" y="411185"/>
                  <a:ext cx="109739" cy="9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790" h="3208" extrusionOk="0">
                      <a:moveTo>
                        <a:pt x="1690" y="1"/>
                      </a:moveTo>
                      <a:cubicBezTo>
                        <a:pt x="900" y="1"/>
                        <a:pt x="98" y="586"/>
                        <a:pt x="1" y="1394"/>
                      </a:cubicBezTo>
                      <a:cubicBezTo>
                        <a:pt x="1" y="1630"/>
                        <a:pt x="173" y="1734"/>
                        <a:pt x="348" y="1734"/>
                      </a:cubicBezTo>
                      <a:cubicBezTo>
                        <a:pt x="485" y="1734"/>
                        <a:pt x="624" y="1670"/>
                        <a:pt x="681" y="1556"/>
                      </a:cubicBezTo>
                      <a:cubicBezTo>
                        <a:pt x="681" y="1026"/>
                        <a:pt x="1252" y="653"/>
                        <a:pt x="1765" y="653"/>
                      </a:cubicBezTo>
                      <a:cubicBezTo>
                        <a:pt x="1909" y="653"/>
                        <a:pt x="2049" y="683"/>
                        <a:pt x="2170" y="747"/>
                      </a:cubicBezTo>
                      <a:cubicBezTo>
                        <a:pt x="2429" y="1006"/>
                        <a:pt x="2559" y="1394"/>
                        <a:pt x="2688" y="1686"/>
                      </a:cubicBezTo>
                      <a:cubicBezTo>
                        <a:pt x="2688" y="2074"/>
                        <a:pt x="2429" y="2366"/>
                        <a:pt x="2300" y="2754"/>
                      </a:cubicBezTo>
                      <a:cubicBezTo>
                        <a:pt x="2192" y="2970"/>
                        <a:pt x="2353" y="3207"/>
                        <a:pt x="2559" y="3207"/>
                      </a:cubicBezTo>
                      <a:cubicBezTo>
                        <a:pt x="2601" y="3207"/>
                        <a:pt x="2645" y="3197"/>
                        <a:pt x="2688" y="3175"/>
                      </a:cubicBezTo>
                      <a:cubicBezTo>
                        <a:pt x="3789" y="2495"/>
                        <a:pt x="3498" y="747"/>
                        <a:pt x="2429" y="196"/>
                      </a:cubicBezTo>
                      <a:cubicBezTo>
                        <a:pt x="2200" y="62"/>
                        <a:pt x="1946" y="1"/>
                        <a:pt x="1690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2489"/>
                    <a:buFont typeface="Arial"/>
                    <a:buNone/>
                  </a:pPr>
                  <a:endParaRPr sz="2489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sp>
            <p:nvSpPr>
              <p:cNvPr id="299" name="Google Shape;299;p52"/>
              <p:cNvSpPr/>
              <p:nvPr/>
            </p:nvSpPr>
            <p:spPr>
              <a:xfrm>
                <a:off x="7353069" y="235"/>
                <a:ext cx="625457" cy="382496"/>
              </a:xfrm>
              <a:custGeom>
                <a:avLst/>
                <a:gdLst/>
                <a:ahLst/>
                <a:cxnLst/>
                <a:rect l="l" t="t" r="r" b="b"/>
                <a:pathLst>
                  <a:path w="21601" h="13210" extrusionOk="0">
                    <a:moveTo>
                      <a:pt x="17682" y="1"/>
                    </a:moveTo>
                    <a:cubicBezTo>
                      <a:pt x="17293" y="1"/>
                      <a:pt x="17002" y="681"/>
                      <a:pt x="17552" y="810"/>
                    </a:cubicBezTo>
                    <a:cubicBezTo>
                      <a:pt x="18751" y="1231"/>
                      <a:pt x="20111" y="1750"/>
                      <a:pt x="20532" y="3110"/>
                    </a:cubicBezTo>
                    <a:cubicBezTo>
                      <a:pt x="20779" y="4284"/>
                      <a:pt x="19935" y="5547"/>
                      <a:pt x="18900" y="5547"/>
                    </a:cubicBezTo>
                    <a:cubicBezTo>
                      <a:pt x="18851" y="5547"/>
                      <a:pt x="18801" y="5544"/>
                      <a:pt x="18751" y="5538"/>
                    </a:cubicBezTo>
                    <a:cubicBezTo>
                      <a:pt x="18621" y="5409"/>
                      <a:pt x="18492" y="5279"/>
                      <a:pt x="18362" y="5150"/>
                    </a:cubicBezTo>
                    <a:cubicBezTo>
                      <a:pt x="18311" y="5035"/>
                      <a:pt x="18215" y="4985"/>
                      <a:pt x="18117" y="4985"/>
                    </a:cubicBezTo>
                    <a:cubicBezTo>
                      <a:pt x="17966" y="4985"/>
                      <a:pt x="17811" y="5103"/>
                      <a:pt x="17811" y="5279"/>
                    </a:cubicBezTo>
                    <a:cubicBezTo>
                      <a:pt x="17682" y="5409"/>
                      <a:pt x="17682" y="5538"/>
                      <a:pt x="17811" y="5668"/>
                    </a:cubicBezTo>
                    <a:cubicBezTo>
                      <a:pt x="17811" y="5668"/>
                      <a:pt x="17941" y="5668"/>
                      <a:pt x="17941" y="5797"/>
                    </a:cubicBezTo>
                    <a:cubicBezTo>
                      <a:pt x="18621" y="6348"/>
                      <a:pt x="19172" y="7028"/>
                      <a:pt x="19431" y="7967"/>
                    </a:cubicBezTo>
                    <a:cubicBezTo>
                      <a:pt x="19722" y="9716"/>
                      <a:pt x="18232" y="10396"/>
                      <a:pt x="16743" y="10396"/>
                    </a:cubicBezTo>
                    <a:cubicBezTo>
                      <a:pt x="15124" y="10396"/>
                      <a:pt x="13245" y="9845"/>
                      <a:pt x="12144" y="8777"/>
                    </a:cubicBezTo>
                    <a:lnTo>
                      <a:pt x="12144" y="8518"/>
                    </a:lnTo>
                    <a:cubicBezTo>
                      <a:pt x="12144" y="8359"/>
                      <a:pt x="11991" y="8248"/>
                      <a:pt x="11825" y="8248"/>
                    </a:cubicBezTo>
                    <a:cubicBezTo>
                      <a:pt x="11686" y="8248"/>
                      <a:pt x="11538" y="8326"/>
                      <a:pt x="11464" y="8518"/>
                    </a:cubicBezTo>
                    <a:cubicBezTo>
                      <a:pt x="11335" y="9457"/>
                      <a:pt x="11464" y="10525"/>
                      <a:pt x="10655" y="11464"/>
                    </a:cubicBezTo>
                    <a:cubicBezTo>
                      <a:pt x="10155" y="12145"/>
                      <a:pt x="9345" y="12405"/>
                      <a:pt x="8487" y="12405"/>
                    </a:cubicBezTo>
                    <a:cubicBezTo>
                      <a:pt x="7956" y="12405"/>
                      <a:pt x="7406" y="12305"/>
                      <a:pt x="6898" y="12144"/>
                    </a:cubicBezTo>
                    <a:cubicBezTo>
                      <a:pt x="4340" y="11205"/>
                      <a:pt x="3239" y="8388"/>
                      <a:pt x="4178" y="5959"/>
                    </a:cubicBezTo>
                    <a:cubicBezTo>
                      <a:pt x="4340" y="5668"/>
                      <a:pt x="4470" y="5538"/>
                      <a:pt x="4599" y="5279"/>
                    </a:cubicBezTo>
                    <a:cubicBezTo>
                      <a:pt x="4599" y="5003"/>
                      <a:pt x="4418" y="4797"/>
                      <a:pt x="4257" y="4797"/>
                    </a:cubicBezTo>
                    <a:cubicBezTo>
                      <a:pt x="4173" y="4797"/>
                      <a:pt x="4093" y="4854"/>
                      <a:pt x="4049" y="4988"/>
                    </a:cubicBezTo>
                    <a:cubicBezTo>
                      <a:pt x="3712" y="5514"/>
                      <a:pt x="3130" y="5821"/>
                      <a:pt x="2577" y="5821"/>
                    </a:cubicBezTo>
                    <a:cubicBezTo>
                      <a:pt x="2278" y="5821"/>
                      <a:pt x="1988" y="5731"/>
                      <a:pt x="1750" y="5538"/>
                    </a:cubicBezTo>
                    <a:cubicBezTo>
                      <a:pt x="681" y="4729"/>
                      <a:pt x="810" y="3239"/>
                      <a:pt x="1231" y="2300"/>
                    </a:cubicBezTo>
                    <a:cubicBezTo>
                      <a:pt x="1231" y="2118"/>
                      <a:pt x="1023" y="1919"/>
                      <a:pt x="854" y="1919"/>
                    </a:cubicBezTo>
                    <a:cubicBezTo>
                      <a:pt x="783" y="1919"/>
                      <a:pt x="719" y="1955"/>
                      <a:pt x="681" y="2041"/>
                    </a:cubicBezTo>
                    <a:cubicBezTo>
                      <a:pt x="130" y="3369"/>
                      <a:pt x="1" y="5279"/>
                      <a:pt x="1490" y="6218"/>
                    </a:cubicBezTo>
                    <a:cubicBezTo>
                      <a:pt x="1831" y="6378"/>
                      <a:pt x="2319" y="6489"/>
                      <a:pt x="2773" y="6489"/>
                    </a:cubicBezTo>
                    <a:cubicBezTo>
                      <a:pt x="3053" y="6489"/>
                      <a:pt x="3320" y="6447"/>
                      <a:pt x="3531" y="6348"/>
                    </a:cubicBezTo>
                    <a:lnTo>
                      <a:pt x="3531" y="6348"/>
                    </a:lnTo>
                    <a:cubicBezTo>
                      <a:pt x="2721" y="8906"/>
                      <a:pt x="3790" y="11756"/>
                      <a:pt x="6477" y="12824"/>
                    </a:cubicBezTo>
                    <a:cubicBezTo>
                      <a:pt x="7092" y="13073"/>
                      <a:pt x="7786" y="13210"/>
                      <a:pt x="8476" y="13210"/>
                    </a:cubicBezTo>
                    <a:cubicBezTo>
                      <a:pt x="9312" y="13210"/>
                      <a:pt x="10142" y="13009"/>
                      <a:pt x="10817" y="12565"/>
                    </a:cubicBezTo>
                    <a:cubicBezTo>
                      <a:pt x="11885" y="11756"/>
                      <a:pt x="12015" y="10525"/>
                      <a:pt x="12144" y="9327"/>
                    </a:cubicBezTo>
                    <a:cubicBezTo>
                      <a:pt x="13230" y="10413"/>
                      <a:pt x="15175" y="11137"/>
                      <a:pt x="16877" y="11137"/>
                    </a:cubicBezTo>
                    <a:cubicBezTo>
                      <a:pt x="17511" y="11137"/>
                      <a:pt x="18111" y="11036"/>
                      <a:pt x="18621" y="10817"/>
                    </a:cubicBezTo>
                    <a:cubicBezTo>
                      <a:pt x="21050" y="9845"/>
                      <a:pt x="20370" y="7578"/>
                      <a:pt x="19172" y="6089"/>
                    </a:cubicBezTo>
                    <a:cubicBezTo>
                      <a:pt x="20240" y="5959"/>
                      <a:pt x="21050" y="5150"/>
                      <a:pt x="21341" y="4049"/>
                    </a:cubicBezTo>
                    <a:cubicBezTo>
                      <a:pt x="21600" y="2041"/>
                      <a:pt x="19560" y="292"/>
                      <a:pt x="17682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489"/>
                  <a:buFont typeface="Arial"/>
                  <a:buNone/>
                </a:pPr>
                <a:endParaRPr sz="2489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0" name="Google Shape;300;p52"/>
              <p:cNvSpPr/>
              <p:nvPr/>
            </p:nvSpPr>
            <p:spPr>
              <a:xfrm>
                <a:off x="8664481" y="867594"/>
                <a:ext cx="518381" cy="530427"/>
              </a:xfrm>
              <a:custGeom>
                <a:avLst/>
                <a:gdLst/>
                <a:ahLst/>
                <a:cxnLst/>
                <a:rect l="l" t="t" r="r" b="b"/>
                <a:pathLst>
                  <a:path w="17903" h="18319" extrusionOk="0">
                    <a:moveTo>
                      <a:pt x="12689" y="0"/>
                    </a:moveTo>
                    <a:cubicBezTo>
                      <a:pt x="12553" y="0"/>
                      <a:pt x="12414" y="7"/>
                      <a:pt x="12273" y="20"/>
                    </a:cubicBezTo>
                    <a:cubicBezTo>
                      <a:pt x="11075" y="279"/>
                      <a:pt x="9974" y="1250"/>
                      <a:pt x="9844" y="2448"/>
                    </a:cubicBezTo>
                    <a:cubicBezTo>
                      <a:pt x="8666" y="1183"/>
                      <a:pt x="7062" y="35"/>
                      <a:pt x="5437" y="35"/>
                    </a:cubicBezTo>
                    <a:cubicBezTo>
                      <a:pt x="4650" y="35"/>
                      <a:pt x="3859" y="304"/>
                      <a:pt x="3109" y="959"/>
                    </a:cubicBezTo>
                    <a:cubicBezTo>
                      <a:pt x="1360" y="2707"/>
                      <a:pt x="1878" y="5816"/>
                      <a:pt x="4048" y="6755"/>
                    </a:cubicBezTo>
                    <a:cubicBezTo>
                      <a:pt x="1878" y="7727"/>
                      <a:pt x="0" y="9734"/>
                      <a:pt x="939" y="12293"/>
                    </a:cubicBezTo>
                    <a:cubicBezTo>
                      <a:pt x="1410" y="13556"/>
                      <a:pt x="2573" y="14171"/>
                      <a:pt x="3750" y="14171"/>
                    </a:cubicBezTo>
                    <a:cubicBezTo>
                      <a:pt x="4595" y="14171"/>
                      <a:pt x="5447" y="13854"/>
                      <a:pt x="6056" y="13232"/>
                    </a:cubicBezTo>
                    <a:lnTo>
                      <a:pt x="6056" y="13232"/>
                    </a:lnTo>
                    <a:cubicBezTo>
                      <a:pt x="5408" y="15142"/>
                      <a:pt x="6736" y="17021"/>
                      <a:pt x="8484" y="17830"/>
                    </a:cubicBezTo>
                    <a:cubicBezTo>
                      <a:pt x="9263" y="18166"/>
                      <a:pt x="10079" y="18319"/>
                      <a:pt x="10897" y="18319"/>
                    </a:cubicBezTo>
                    <a:cubicBezTo>
                      <a:pt x="13074" y="18319"/>
                      <a:pt x="15259" y="17238"/>
                      <a:pt x="16742" y="15661"/>
                    </a:cubicBezTo>
                    <a:cubicBezTo>
                      <a:pt x="16935" y="15371"/>
                      <a:pt x="16678" y="14991"/>
                      <a:pt x="16374" y="14991"/>
                    </a:cubicBezTo>
                    <a:cubicBezTo>
                      <a:pt x="16270" y="14991"/>
                      <a:pt x="16161" y="15035"/>
                      <a:pt x="16062" y="15142"/>
                    </a:cubicBezTo>
                    <a:cubicBezTo>
                      <a:pt x="14786" y="16540"/>
                      <a:pt x="12939" y="17453"/>
                      <a:pt x="10923" y="17453"/>
                    </a:cubicBezTo>
                    <a:cubicBezTo>
                      <a:pt x="10791" y="17453"/>
                      <a:pt x="10658" y="17450"/>
                      <a:pt x="10525" y="17442"/>
                    </a:cubicBezTo>
                    <a:cubicBezTo>
                      <a:pt x="8225" y="17280"/>
                      <a:pt x="5408" y="15142"/>
                      <a:pt x="7027" y="12584"/>
                    </a:cubicBezTo>
                    <a:cubicBezTo>
                      <a:pt x="7218" y="12369"/>
                      <a:pt x="7040" y="12242"/>
                      <a:pt x="6881" y="12242"/>
                    </a:cubicBezTo>
                    <a:cubicBezTo>
                      <a:pt x="6824" y="12242"/>
                      <a:pt x="6770" y="12259"/>
                      <a:pt x="6736" y="12293"/>
                    </a:cubicBezTo>
                    <a:cubicBezTo>
                      <a:pt x="6606" y="12293"/>
                      <a:pt x="6606" y="12422"/>
                      <a:pt x="6606" y="12422"/>
                    </a:cubicBezTo>
                    <a:cubicBezTo>
                      <a:pt x="6541" y="12357"/>
                      <a:pt x="6444" y="12325"/>
                      <a:pt x="6343" y="12325"/>
                    </a:cubicBezTo>
                    <a:cubicBezTo>
                      <a:pt x="6242" y="12325"/>
                      <a:pt x="6137" y="12357"/>
                      <a:pt x="6056" y="12422"/>
                    </a:cubicBezTo>
                    <a:cubicBezTo>
                      <a:pt x="5399" y="13027"/>
                      <a:pt x="4523" y="13364"/>
                      <a:pt x="3715" y="13364"/>
                    </a:cubicBezTo>
                    <a:cubicBezTo>
                      <a:pt x="2531" y="13364"/>
                      <a:pt x="1490" y="12639"/>
                      <a:pt x="1490" y="10965"/>
                    </a:cubicBezTo>
                    <a:cubicBezTo>
                      <a:pt x="1490" y="9054"/>
                      <a:pt x="2979" y="7856"/>
                      <a:pt x="4598" y="6917"/>
                    </a:cubicBezTo>
                    <a:cubicBezTo>
                      <a:pt x="4728" y="7047"/>
                      <a:pt x="4857" y="7047"/>
                      <a:pt x="5117" y="7047"/>
                    </a:cubicBezTo>
                    <a:cubicBezTo>
                      <a:pt x="5408" y="7047"/>
                      <a:pt x="5538" y="6626"/>
                      <a:pt x="5246" y="6496"/>
                    </a:cubicBezTo>
                    <a:cubicBezTo>
                      <a:pt x="5246" y="6405"/>
                      <a:pt x="5246" y="6313"/>
                      <a:pt x="5200" y="6313"/>
                    </a:cubicBezTo>
                    <a:cubicBezTo>
                      <a:pt x="5181" y="6313"/>
                      <a:pt x="5155" y="6329"/>
                      <a:pt x="5117" y="6367"/>
                    </a:cubicBezTo>
                    <a:cubicBezTo>
                      <a:pt x="3918" y="5946"/>
                      <a:pt x="2817" y="5007"/>
                      <a:pt x="2817" y="3679"/>
                    </a:cubicBezTo>
                    <a:cubicBezTo>
                      <a:pt x="2688" y="2319"/>
                      <a:pt x="3789" y="1088"/>
                      <a:pt x="5117" y="829"/>
                    </a:cubicBezTo>
                    <a:cubicBezTo>
                      <a:pt x="5330" y="786"/>
                      <a:pt x="5538" y="765"/>
                      <a:pt x="5741" y="765"/>
                    </a:cubicBezTo>
                    <a:cubicBezTo>
                      <a:pt x="7352" y="765"/>
                      <a:pt x="8637" y="2050"/>
                      <a:pt x="9844" y="3258"/>
                    </a:cubicBezTo>
                    <a:cubicBezTo>
                      <a:pt x="9844" y="3517"/>
                      <a:pt x="9974" y="3938"/>
                      <a:pt x="10265" y="4197"/>
                    </a:cubicBezTo>
                    <a:cubicBezTo>
                      <a:pt x="10304" y="4321"/>
                      <a:pt x="10376" y="4372"/>
                      <a:pt x="10455" y="4372"/>
                    </a:cubicBezTo>
                    <a:cubicBezTo>
                      <a:pt x="10644" y="4372"/>
                      <a:pt x="10875" y="4082"/>
                      <a:pt x="10784" y="3808"/>
                    </a:cubicBezTo>
                    <a:cubicBezTo>
                      <a:pt x="9966" y="2049"/>
                      <a:pt x="11424" y="915"/>
                      <a:pt x="13009" y="915"/>
                    </a:cubicBezTo>
                    <a:cubicBezTo>
                      <a:pt x="13496" y="915"/>
                      <a:pt x="13994" y="1022"/>
                      <a:pt x="14443" y="1250"/>
                    </a:cubicBezTo>
                    <a:cubicBezTo>
                      <a:pt x="15771" y="1898"/>
                      <a:pt x="16742" y="3258"/>
                      <a:pt x="17390" y="4618"/>
                    </a:cubicBezTo>
                    <a:cubicBezTo>
                      <a:pt x="17437" y="4693"/>
                      <a:pt x="17502" y="4724"/>
                      <a:pt x="17569" y="4724"/>
                    </a:cubicBezTo>
                    <a:cubicBezTo>
                      <a:pt x="17733" y="4724"/>
                      <a:pt x="17903" y="4534"/>
                      <a:pt x="17811" y="4326"/>
                    </a:cubicBezTo>
                    <a:cubicBezTo>
                      <a:pt x="16918" y="2295"/>
                      <a:pt x="15294" y="0"/>
                      <a:pt x="12689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489"/>
                  <a:buFont typeface="Arial"/>
                  <a:buNone/>
                </a:pPr>
                <a:endParaRPr sz="2489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grpSp>
            <p:nvGrpSpPr>
              <p:cNvPr id="301" name="Google Shape;301;p52"/>
              <p:cNvGrpSpPr/>
              <p:nvPr/>
            </p:nvGrpSpPr>
            <p:grpSpPr>
              <a:xfrm>
                <a:off x="7278071" y="4340978"/>
                <a:ext cx="963391" cy="816386"/>
                <a:chOff x="7278071" y="4340978"/>
                <a:chExt cx="963391" cy="816386"/>
              </a:xfrm>
            </p:grpSpPr>
            <p:sp>
              <p:nvSpPr>
                <p:cNvPr id="302" name="Google Shape;302;p52"/>
                <p:cNvSpPr/>
                <p:nvPr/>
              </p:nvSpPr>
              <p:spPr>
                <a:xfrm>
                  <a:off x="7278071" y="4340978"/>
                  <a:ext cx="963391" cy="44480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3272" h="15362" extrusionOk="0">
                      <a:moveTo>
                        <a:pt x="2534" y="0"/>
                      </a:moveTo>
                      <a:cubicBezTo>
                        <a:pt x="1128" y="0"/>
                        <a:pt x="1" y="1424"/>
                        <a:pt x="125" y="2728"/>
                      </a:cubicBezTo>
                      <a:cubicBezTo>
                        <a:pt x="287" y="3797"/>
                        <a:pt x="1226" y="4606"/>
                        <a:pt x="2165" y="4736"/>
                      </a:cubicBezTo>
                      <a:cubicBezTo>
                        <a:pt x="1204" y="7165"/>
                        <a:pt x="3465" y="9515"/>
                        <a:pt x="5735" y="9515"/>
                      </a:cubicBezTo>
                      <a:cubicBezTo>
                        <a:pt x="6371" y="9515"/>
                        <a:pt x="7007" y="9331"/>
                        <a:pt x="7573" y="8913"/>
                      </a:cubicBezTo>
                      <a:lnTo>
                        <a:pt x="7573" y="8913"/>
                      </a:lnTo>
                      <a:cubicBezTo>
                        <a:pt x="7282" y="10953"/>
                        <a:pt x="8771" y="13253"/>
                        <a:pt x="10650" y="13771"/>
                      </a:cubicBezTo>
                      <a:cubicBezTo>
                        <a:pt x="11004" y="13854"/>
                        <a:pt x="11361" y="13895"/>
                        <a:pt x="11716" y="13895"/>
                      </a:cubicBezTo>
                      <a:cubicBezTo>
                        <a:pt x="13145" y="13895"/>
                        <a:pt x="14521" y="13241"/>
                        <a:pt x="15377" y="12152"/>
                      </a:cubicBezTo>
                      <a:cubicBezTo>
                        <a:pt x="15507" y="12961"/>
                        <a:pt x="15928" y="13771"/>
                        <a:pt x="16608" y="14321"/>
                      </a:cubicBezTo>
                      <a:cubicBezTo>
                        <a:pt x="17454" y="15085"/>
                        <a:pt x="18642" y="15362"/>
                        <a:pt x="19845" y="15362"/>
                      </a:cubicBezTo>
                      <a:cubicBezTo>
                        <a:pt x="20530" y="15362"/>
                        <a:pt x="21220" y="15272"/>
                        <a:pt x="21854" y="15131"/>
                      </a:cubicBezTo>
                      <a:cubicBezTo>
                        <a:pt x="24963" y="14321"/>
                        <a:pt x="27813" y="11342"/>
                        <a:pt x="27813" y="7974"/>
                      </a:cubicBezTo>
                      <a:cubicBezTo>
                        <a:pt x="28217" y="8185"/>
                        <a:pt x="28687" y="8290"/>
                        <a:pt x="29156" y="8290"/>
                      </a:cubicBezTo>
                      <a:cubicBezTo>
                        <a:pt x="29626" y="8290"/>
                        <a:pt x="30096" y="8185"/>
                        <a:pt x="30500" y="7974"/>
                      </a:cubicBezTo>
                      <a:cubicBezTo>
                        <a:pt x="31860" y="7424"/>
                        <a:pt x="32799" y="6225"/>
                        <a:pt x="33188" y="4865"/>
                      </a:cubicBezTo>
                      <a:cubicBezTo>
                        <a:pt x="33272" y="4614"/>
                        <a:pt x="33031" y="4472"/>
                        <a:pt x="32807" y="4472"/>
                      </a:cubicBezTo>
                      <a:cubicBezTo>
                        <a:pt x="32684" y="4472"/>
                        <a:pt x="32565" y="4515"/>
                        <a:pt x="32508" y="4606"/>
                      </a:cubicBezTo>
                      <a:cubicBezTo>
                        <a:pt x="32124" y="5998"/>
                        <a:pt x="30621" y="7549"/>
                        <a:pt x="29143" y="7549"/>
                      </a:cubicBezTo>
                      <a:cubicBezTo>
                        <a:pt x="28626" y="7549"/>
                        <a:pt x="28112" y="7359"/>
                        <a:pt x="27651" y="6906"/>
                      </a:cubicBezTo>
                      <a:cubicBezTo>
                        <a:pt x="27577" y="6823"/>
                        <a:pt x="27480" y="6787"/>
                        <a:pt x="27386" y="6787"/>
                      </a:cubicBezTo>
                      <a:cubicBezTo>
                        <a:pt x="27147" y="6787"/>
                        <a:pt x="26924" y="7016"/>
                        <a:pt x="27132" y="7294"/>
                      </a:cubicBezTo>
                      <a:lnTo>
                        <a:pt x="27132" y="7424"/>
                      </a:lnTo>
                      <a:cubicBezTo>
                        <a:pt x="26712" y="10144"/>
                        <a:pt x="25643" y="12281"/>
                        <a:pt x="23214" y="13641"/>
                      </a:cubicBezTo>
                      <a:cubicBezTo>
                        <a:pt x="22305" y="14079"/>
                        <a:pt x="21089" y="14360"/>
                        <a:pt x="19922" y="14360"/>
                      </a:cubicBezTo>
                      <a:cubicBezTo>
                        <a:pt x="17806" y="14360"/>
                        <a:pt x="15853" y="13433"/>
                        <a:pt x="16187" y="10824"/>
                      </a:cubicBezTo>
                      <a:cubicBezTo>
                        <a:pt x="16271" y="10550"/>
                        <a:pt x="16026" y="10399"/>
                        <a:pt x="15800" y="10399"/>
                      </a:cubicBezTo>
                      <a:cubicBezTo>
                        <a:pt x="15679" y="10399"/>
                        <a:pt x="15563" y="10442"/>
                        <a:pt x="15507" y="10532"/>
                      </a:cubicBezTo>
                      <a:lnTo>
                        <a:pt x="15507" y="10824"/>
                      </a:lnTo>
                      <a:cubicBezTo>
                        <a:pt x="14751" y="12127"/>
                        <a:pt x="13471" y="12990"/>
                        <a:pt x="12021" y="12990"/>
                      </a:cubicBezTo>
                      <a:cubicBezTo>
                        <a:pt x="11669" y="12990"/>
                        <a:pt x="11308" y="12939"/>
                        <a:pt x="10941" y="12832"/>
                      </a:cubicBezTo>
                      <a:cubicBezTo>
                        <a:pt x="8901" y="12281"/>
                        <a:pt x="8221" y="10273"/>
                        <a:pt x="8383" y="8525"/>
                      </a:cubicBezTo>
                      <a:cubicBezTo>
                        <a:pt x="8383" y="8395"/>
                        <a:pt x="8383" y="8233"/>
                        <a:pt x="8221" y="8233"/>
                      </a:cubicBezTo>
                      <a:cubicBezTo>
                        <a:pt x="8221" y="8044"/>
                        <a:pt x="8082" y="7923"/>
                        <a:pt x="7957" y="7923"/>
                      </a:cubicBezTo>
                      <a:cubicBezTo>
                        <a:pt x="7911" y="7923"/>
                        <a:pt x="7867" y="7939"/>
                        <a:pt x="7832" y="7974"/>
                      </a:cubicBezTo>
                      <a:cubicBezTo>
                        <a:pt x="7240" y="8423"/>
                        <a:pt x="6518" y="8703"/>
                        <a:pt x="5782" y="8703"/>
                      </a:cubicBezTo>
                      <a:cubicBezTo>
                        <a:pt x="5191" y="8703"/>
                        <a:pt x="4592" y="8522"/>
                        <a:pt x="4043" y="8104"/>
                      </a:cubicBezTo>
                      <a:cubicBezTo>
                        <a:pt x="2975" y="7294"/>
                        <a:pt x="2716" y="5966"/>
                        <a:pt x="3104" y="4736"/>
                      </a:cubicBezTo>
                      <a:cubicBezTo>
                        <a:pt x="3234" y="4606"/>
                        <a:pt x="3234" y="4477"/>
                        <a:pt x="3104" y="4347"/>
                      </a:cubicBezTo>
                      <a:cubicBezTo>
                        <a:pt x="3027" y="4172"/>
                        <a:pt x="2902" y="4102"/>
                        <a:pt x="2780" y="4102"/>
                      </a:cubicBezTo>
                      <a:cubicBezTo>
                        <a:pt x="2699" y="4102"/>
                        <a:pt x="2619" y="4134"/>
                        <a:pt x="2554" y="4185"/>
                      </a:cubicBezTo>
                      <a:cubicBezTo>
                        <a:pt x="1615" y="4056"/>
                        <a:pt x="935" y="3376"/>
                        <a:pt x="935" y="2437"/>
                      </a:cubicBezTo>
                      <a:cubicBezTo>
                        <a:pt x="1097" y="1368"/>
                        <a:pt x="1906" y="947"/>
                        <a:pt x="2845" y="818"/>
                      </a:cubicBezTo>
                      <a:cubicBezTo>
                        <a:pt x="3234" y="688"/>
                        <a:pt x="3104" y="138"/>
                        <a:pt x="2716" y="8"/>
                      </a:cubicBezTo>
                      <a:cubicBezTo>
                        <a:pt x="2655" y="3"/>
                        <a:pt x="2594" y="0"/>
                        <a:pt x="2534" y="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2489"/>
                    <a:buFont typeface="Arial"/>
                    <a:buNone/>
                  </a:pPr>
                  <a:endParaRPr sz="2489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03" name="Google Shape;303;p52"/>
                <p:cNvSpPr/>
                <p:nvPr/>
              </p:nvSpPr>
              <p:spPr>
                <a:xfrm>
                  <a:off x="7696123" y="4488301"/>
                  <a:ext cx="315552" cy="9983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98" h="3448" extrusionOk="0">
                      <a:moveTo>
                        <a:pt x="7950" y="1"/>
                      </a:moveTo>
                      <a:cubicBezTo>
                        <a:pt x="7915" y="1"/>
                        <a:pt x="7876" y="20"/>
                        <a:pt x="7837" y="69"/>
                      </a:cubicBezTo>
                      <a:cubicBezTo>
                        <a:pt x="7801" y="24"/>
                        <a:pt x="7753" y="4"/>
                        <a:pt x="7705" y="4"/>
                      </a:cubicBezTo>
                      <a:cubicBezTo>
                        <a:pt x="7578" y="4"/>
                        <a:pt x="7452" y="141"/>
                        <a:pt x="7546" y="328"/>
                      </a:cubicBezTo>
                      <a:lnTo>
                        <a:pt x="7546" y="457"/>
                      </a:lnTo>
                      <a:cubicBezTo>
                        <a:pt x="7708" y="1397"/>
                        <a:pt x="7157" y="2757"/>
                        <a:pt x="5926" y="2757"/>
                      </a:cubicBezTo>
                      <a:cubicBezTo>
                        <a:pt x="4858" y="2757"/>
                        <a:pt x="3919" y="1526"/>
                        <a:pt x="4178" y="457"/>
                      </a:cubicBezTo>
                      <a:cubicBezTo>
                        <a:pt x="4178" y="328"/>
                        <a:pt x="4178" y="198"/>
                        <a:pt x="4048" y="198"/>
                      </a:cubicBezTo>
                      <a:cubicBezTo>
                        <a:pt x="3983" y="134"/>
                        <a:pt x="3886" y="101"/>
                        <a:pt x="3785" y="101"/>
                      </a:cubicBezTo>
                      <a:cubicBezTo>
                        <a:pt x="3684" y="101"/>
                        <a:pt x="3579" y="134"/>
                        <a:pt x="3498" y="198"/>
                      </a:cubicBezTo>
                      <a:cubicBezTo>
                        <a:pt x="3239" y="878"/>
                        <a:pt x="3109" y="1688"/>
                        <a:pt x="2170" y="1947"/>
                      </a:cubicBezTo>
                      <a:cubicBezTo>
                        <a:pt x="2066" y="1979"/>
                        <a:pt x="1957" y="1995"/>
                        <a:pt x="1846" y="1995"/>
                      </a:cubicBezTo>
                      <a:cubicBezTo>
                        <a:pt x="1508" y="1995"/>
                        <a:pt x="1159" y="1843"/>
                        <a:pt x="939" y="1526"/>
                      </a:cubicBezTo>
                      <a:cubicBezTo>
                        <a:pt x="680" y="1267"/>
                        <a:pt x="680" y="717"/>
                        <a:pt x="1069" y="457"/>
                      </a:cubicBezTo>
                      <a:cubicBezTo>
                        <a:pt x="1315" y="348"/>
                        <a:pt x="1146" y="32"/>
                        <a:pt x="1010" y="32"/>
                      </a:cubicBezTo>
                      <a:cubicBezTo>
                        <a:pt x="984" y="32"/>
                        <a:pt x="960" y="43"/>
                        <a:pt x="939" y="69"/>
                      </a:cubicBezTo>
                      <a:cubicBezTo>
                        <a:pt x="0" y="717"/>
                        <a:pt x="259" y="2206"/>
                        <a:pt x="1360" y="2498"/>
                      </a:cubicBezTo>
                      <a:cubicBezTo>
                        <a:pt x="1520" y="2542"/>
                        <a:pt x="1679" y="2562"/>
                        <a:pt x="1837" y="2562"/>
                      </a:cubicBezTo>
                      <a:cubicBezTo>
                        <a:pt x="2607" y="2562"/>
                        <a:pt x="3332" y="2069"/>
                        <a:pt x="3789" y="1397"/>
                      </a:cubicBezTo>
                      <a:cubicBezTo>
                        <a:pt x="3912" y="2436"/>
                        <a:pt x="4756" y="3447"/>
                        <a:pt x="5886" y="3447"/>
                      </a:cubicBezTo>
                      <a:cubicBezTo>
                        <a:pt x="5953" y="3447"/>
                        <a:pt x="6020" y="3444"/>
                        <a:pt x="6088" y="3437"/>
                      </a:cubicBezTo>
                      <a:cubicBezTo>
                        <a:pt x="7287" y="3437"/>
                        <a:pt x="8226" y="2206"/>
                        <a:pt x="8355" y="1137"/>
                      </a:cubicBezTo>
                      <a:cubicBezTo>
                        <a:pt x="8643" y="1276"/>
                        <a:pt x="8967" y="1348"/>
                        <a:pt x="9289" y="1348"/>
                      </a:cubicBezTo>
                      <a:cubicBezTo>
                        <a:pt x="9874" y="1348"/>
                        <a:pt x="10450" y="1109"/>
                        <a:pt x="10784" y="587"/>
                      </a:cubicBezTo>
                      <a:cubicBezTo>
                        <a:pt x="10898" y="313"/>
                        <a:pt x="10723" y="23"/>
                        <a:pt x="10518" y="23"/>
                      </a:cubicBezTo>
                      <a:cubicBezTo>
                        <a:pt x="10433" y="23"/>
                        <a:pt x="10342" y="74"/>
                        <a:pt x="10266" y="198"/>
                      </a:cubicBezTo>
                      <a:cubicBezTo>
                        <a:pt x="10009" y="514"/>
                        <a:pt x="9561" y="697"/>
                        <a:pt x="9095" y="697"/>
                      </a:cubicBezTo>
                      <a:cubicBezTo>
                        <a:pt x="8797" y="697"/>
                        <a:pt x="8491" y="622"/>
                        <a:pt x="8226" y="457"/>
                      </a:cubicBezTo>
                      <a:cubicBezTo>
                        <a:pt x="8226" y="328"/>
                        <a:pt x="8226" y="328"/>
                        <a:pt x="8096" y="198"/>
                      </a:cubicBezTo>
                      <a:cubicBezTo>
                        <a:pt x="8096" y="108"/>
                        <a:pt x="8033" y="1"/>
                        <a:pt x="7950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2489"/>
                    <a:buFont typeface="Arial"/>
                    <a:buNone/>
                  </a:pPr>
                  <a:endParaRPr sz="2489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04" name="Google Shape;304;p52"/>
                <p:cNvSpPr/>
                <p:nvPr/>
              </p:nvSpPr>
              <p:spPr>
                <a:xfrm>
                  <a:off x="7652980" y="4763142"/>
                  <a:ext cx="117239" cy="35614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49" h="12300" extrusionOk="0">
                      <a:moveTo>
                        <a:pt x="422" y="0"/>
                      </a:moveTo>
                      <a:cubicBezTo>
                        <a:pt x="292" y="0"/>
                        <a:pt x="1" y="292"/>
                        <a:pt x="292" y="292"/>
                      </a:cubicBezTo>
                      <a:cubicBezTo>
                        <a:pt x="3660" y="3109"/>
                        <a:pt x="2559" y="8226"/>
                        <a:pt x="2980" y="12014"/>
                      </a:cubicBezTo>
                      <a:cubicBezTo>
                        <a:pt x="2980" y="12176"/>
                        <a:pt x="3131" y="12299"/>
                        <a:pt x="3283" y="12299"/>
                      </a:cubicBezTo>
                      <a:cubicBezTo>
                        <a:pt x="3376" y="12299"/>
                        <a:pt x="3469" y="12254"/>
                        <a:pt x="3530" y="12144"/>
                      </a:cubicBezTo>
                      <a:cubicBezTo>
                        <a:pt x="4049" y="9845"/>
                        <a:pt x="3790" y="7027"/>
                        <a:pt x="3239" y="4728"/>
                      </a:cubicBezTo>
                      <a:cubicBezTo>
                        <a:pt x="2850" y="2850"/>
                        <a:pt x="2041" y="1231"/>
                        <a:pt x="422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2489"/>
                    <a:buFont typeface="Arial"/>
                    <a:buNone/>
                  </a:pPr>
                  <a:endParaRPr sz="2489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05" name="Google Shape;305;p52"/>
                <p:cNvSpPr/>
                <p:nvPr/>
              </p:nvSpPr>
              <p:spPr>
                <a:xfrm>
                  <a:off x="7840522" y="4789375"/>
                  <a:ext cx="105975" cy="33564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660" h="11592" extrusionOk="0">
                      <a:moveTo>
                        <a:pt x="3319" y="1"/>
                      </a:moveTo>
                      <a:cubicBezTo>
                        <a:pt x="3289" y="1"/>
                        <a:pt x="3261" y="11"/>
                        <a:pt x="3239" y="33"/>
                      </a:cubicBezTo>
                      <a:cubicBezTo>
                        <a:pt x="810" y="3142"/>
                        <a:pt x="0" y="7481"/>
                        <a:pt x="680" y="11238"/>
                      </a:cubicBezTo>
                      <a:cubicBezTo>
                        <a:pt x="680" y="11481"/>
                        <a:pt x="864" y="11592"/>
                        <a:pt x="1057" y="11592"/>
                      </a:cubicBezTo>
                      <a:cubicBezTo>
                        <a:pt x="1302" y="11592"/>
                        <a:pt x="1562" y="11416"/>
                        <a:pt x="1490" y="11108"/>
                      </a:cubicBezTo>
                      <a:cubicBezTo>
                        <a:pt x="1101" y="7190"/>
                        <a:pt x="1911" y="3822"/>
                        <a:pt x="3660" y="325"/>
                      </a:cubicBezTo>
                      <a:cubicBezTo>
                        <a:pt x="3660" y="218"/>
                        <a:pt x="3461" y="1"/>
                        <a:pt x="3319" y="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2489"/>
                    <a:buFont typeface="Arial"/>
                    <a:buNone/>
                  </a:pPr>
                  <a:endParaRPr sz="2489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06" name="Google Shape;306;p52"/>
                <p:cNvSpPr/>
                <p:nvPr/>
              </p:nvSpPr>
              <p:spPr>
                <a:xfrm>
                  <a:off x="7634159" y="5039199"/>
                  <a:ext cx="330666" cy="11816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420" h="4081" extrusionOk="0">
                      <a:moveTo>
                        <a:pt x="5884" y="1"/>
                      </a:moveTo>
                      <a:cubicBezTo>
                        <a:pt x="5801" y="1"/>
                        <a:pt x="5716" y="17"/>
                        <a:pt x="5638" y="52"/>
                      </a:cubicBezTo>
                      <a:cubicBezTo>
                        <a:pt x="4699" y="861"/>
                        <a:pt x="3889" y="1800"/>
                        <a:pt x="3500" y="3031"/>
                      </a:cubicBezTo>
                      <a:cubicBezTo>
                        <a:pt x="2561" y="2092"/>
                        <a:pt x="1590" y="1412"/>
                        <a:pt x="521" y="732"/>
                      </a:cubicBezTo>
                      <a:cubicBezTo>
                        <a:pt x="474" y="708"/>
                        <a:pt x="425" y="697"/>
                        <a:pt x="378" y="697"/>
                      </a:cubicBezTo>
                      <a:cubicBezTo>
                        <a:pt x="170" y="697"/>
                        <a:pt x="0" y="909"/>
                        <a:pt x="133" y="1120"/>
                      </a:cubicBezTo>
                      <a:cubicBezTo>
                        <a:pt x="392" y="1800"/>
                        <a:pt x="521" y="2610"/>
                        <a:pt x="521" y="3419"/>
                      </a:cubicBezTo>
                      <a:cubicBezTo>
                        <a:pt x="521" y="3565"/>
                        <a:pt x="626" y="3638"/>
                        <a:pt x="732" y="3638"/>
                      </a:cubicBezTo>
                      <a:cubicBezTo>
                        <a:pt x="837" y="3638"/>
                        <a:pt x="942" y="3565"/>
                        <a:pt x="942" y="3419"/>
                      </a:cubicBezTo>
                      <a:cubicBezTo>
                        <a:pt x="1072" y="2739"/>
                        <a:pt x="942" y="2221"/>
                        <a:pt x="942" y="1671"/>
                      </a:cubicBezTo>
                      <a:lnTo>
                        <a:pt x="942" y="1671"/>
                      </a:lnTo>
                      <a:cubicBezTo>
                        <a:pt x="1752" y="2351"/>
                        <a:pt x="2561" y="3160"/>
                        <a:pt x="3371" y="3970"/>
                      </a:cubicBezTo>
                      <a:cubicBezTo>
                        <a:pt x="3411" y="4050"/>
                        <a:pt x="3476" y="4081"/>
                        <a:pt x="3547" y="4081"/>
                      </a:cubicBezTo>
                      <a:cubicBezTo>
                        <a:pt x="3704" y="4081"/>
                        <a:pt x="3889" y="3930"/>
                        <a:pt x="3889" y="3840"/>
                      </a:cubicBezTo>
                      <a:cubicBezTo>
                        <a:pt x="4310" y="2739"/>
                        <a:pt x="4828" y="1930"/>
                        <a:pt x="5638" y="1120"/>
                      </a:cubicBezTo>
                      <a:cubicBezTo>
                        <a:pt x="5800" y="2221"/>
                        <a:pt x="6188" y="3419"/>
                        <a:pt x="6868" y="3549"/>
                      </a:cubicBezTo>
                      <a:cubicBezTo>
                        <a:pt x="6949" y="3583"/>
                        <a:pt x="7026" y="3597"/>
                        <a:pt x="7099" y="3597"/>
                      </a:cubicBezTo>
                      <a:cubicBezTo>
                        <a:pt x="7377" y="3597"/>
                        <a:pt x="7602" y="3393"/>
                        <a:pt x="7807" y="3290"/>
                      </a:cubicBezTo>
                      <a:cubicBezTo>
                        <a:pt x="8617" y="2739"/>
                        <a:pt x="9297" y="2092"/>
                        <a:pt x="9977" y="1541"/>
                      </a:cubicBezTo>
                      <a:cubicBezTo>
                        <a:pt x="9977" y="2221"/>
                        <a:pt x="10236" y="2901"/>
                        <a:pt x="10657" y="3711"/>
                      </a:cubicBezTo>
                      <a:cubicBezTo>
                        <a:pt x="10732" y="3824"/>
                        <a:pt x="10832" y="3871"/>
                        <a:pt x="10932" y="3871"/>
                      </a:cubicBezTo>
                      <a:cubicBezTo>
                        <a:pt x="11176" y="3871"/>
                        <a:pt x="11420" y="3589"/>
                        <a:pt x="11305" y="3290"/>
                      </a:cubicBezTo>
                      <a:cubicBezTo>
                        <a:pt x="10787" y="2351"/>
                        <a:pt x="10657" y="1671"/>
                        <a:pt x="10657" y="602"/>
                      </a:cubicBezTo>
                      <a:cubicBezTo>
                        <a:pt x="10657" y="387"/>
                        <a:pt x="10428" y="260"/>
                        <a:pt x="10204" y="260"/>
                      </a:cubicBezTo>
                      <a:cubicBezTo>
                        <a:pt x="10124" y="260"/>
                        <a:pt x="10045" y="277"/>
                        <a:pt x="9977" y="311"/>
                      </a:cubicBezTo>
                      <a:cubicBezTo>
                        <a:pt x="9297" y="991"/>
                        <a:pt x="8617" y="1671"/>
                        <a:pt x="7937" y="2221"/>
                      </a:cubicBezTo>
                      <a:cubicBezTo>
                        <a:pt x="7740" y="2320"/>
                        <a:pt x="7450" y="2568"/>
                        <a:pt x="7152" y="2568"/>
                      </a:cubicBezTo>
                      <a:cubicBezTo>
                        <a:pt x="7057" y="2568"/>
                        <a:pt x="6962" y="2543"/>
                        <a:pt x="6868" y="2480"/>
                      </a:cubicBezTo>
                      <a:cubicBezTo>
                        <a:pt x="6447" y="2221"/>
                        <a:pt x="6318" y="732"/>
                        <a:pt x="6318" y="311"/>
                      </a:cubicBezTo>
                      <a:cubicBezTo>
                        <a:pt x="6318" y="121"/>
                        <a:pt x="6110" y="1"/>
                        <a:pt x="5884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2489"/>
                    <a:buFont typeface="Arial"/>
                    <a:buNone/>
                  </a:pPr>
                  <a:endParaRPr sz="2489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grpSp>
            <p:nvGrpSpPr>
              <p:cNvPr id="307" name="Google Shape;307;p52"/>
              <p:cNvGrpSpPr/>
              <p:nvPr/>
            </p:nvGrpSpPr>
            <p:grpSpPr>
              <a:xfrm>
                <a:off x="8203695" y="3930106"/>
                <a:ext cx="959192" cy="1227171"/>
                <a:chOff x="8127495" y="3930106"/>
                <a:chExt cx="959192" cy="1227171"/>
              </a:xfrm>
            </p:grpSpPr>
            <p:sp>
              <p:nvSpPr>
                <p:cNvPr id="308" name="Google Shape;308;p52"/>
                <p:cNvSpPr/>
                <p:nvPr/>
              </p:nvSpPr>
              <p:spPr>
                <a:xfrm>
                  <a:off x="8127495" y="3930106"/>
                  <a:ext cx="959192" cy="72239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3127" h="24949" extrusionOk="0">
                      <a:moveTo>
                        <a:pt x="17287" y="1"/>
                      </a:moveTo>
                      <a:cubicBezTo>
                        <a:pt x="16856" y="1"/>
                        <a:pt x="16421" y="93"/>
                        <a:pt x="15996" y="306"/>
                      </a:cubicBezTo>
                      <a:cubicBezTo>
                        <a:pt x="15186" y="727"/>
                        <a:pt x="14798" y="1536"/>
                        <a:pt x="14668" y="2346"/>
                      </a:cubicBezTo>
                      <a:cubicBezTo>
                        <a:pt x="13791" y="1721"/>
                        <a:pt x="12695" y="1465"/>
                        <a:pt x="11581" y="1465"/>
                      </a:cubicBezTo>
                      <a:cubicBezTo>
                        <a:pt x="10270" y="1465"/>
                        <a:pt x="8933" y="1820"/>
                        <a:pt x="7900" y="2346"/>
                      </a:cubicBezTo>
                      <a:cubicBezTo>
                        <a:pt x="6022" y="3414"/>
                        <a:pt x="5212" y="6102"/>
                        <a:pt x="6572" y="7721"/>
                      </a:cubicBezTo>
                      <a:cubicBezTo>
                        <a:pt x="6341" y="7682"/>
                        <a:pt x="6107" y="7664"/>
                        <a:pt x="5873" y="7664"/>
                      </a:cubicBezTo>
                      <a:cubicBezTo>
                        <a:pt x="3776" y="7664"/>
                        <a:pt x="1633" y="9167"/>
                        <a:pt x="905" y="11089"/>
                      </a:cubicBezTo>
                      <a:cubicBezTo>
                        <a:pt x="0" y="13231"/>
                        <a:pt x="1231" y="16553"/>
                        <a:pt x="3602" y="16553"/>
                      </a:cubicBezTo>
                      <a:cubicBezTo>
                        <a:pt x="3777" y="16553"/>
                        <a:pt x="3957" y="16535"/>
                        <a:pt x="4144" y="16497"/>
                      </a:cubicBezTo>
                      <a:lnTo>
                        <a:pt x="4144" y="16497"/>
                      </a:lnTo>
                      <a:cubicBezTo>
                        <a:pt x="3334" y="18246"/>
                        <a:pt x="3982" y="20675"/>
                        <a:pt x="5763" y="21776"/>
                      </a:cubicBezTo>
                      <a:cubicBezTo>
                        <a:pt x="6358" y="22121"/>
                        <a:pt x="7063" y="22282"/>
                        <a:pt x="7783" y="22282"/>
                      </a:cubicBezTo>
                      <a:cubicBezTo>
                        <a:pt x="9019" y="22282"/>
                        <a:pt x="10299" y="21805"/>
                        <a:pt x="11138" y="20966"/>
                      </a:cubicBezTo>
                      <a:cubicBezTo>
                        <a:pt x="11509" y="23221"/>
                        <a:pt x="13642" y="24948"/>
                        <a:pt x="15984" y="24948"/>
                      </a:cubicBezTo>
                      <a:cubicBezTo>
                        <a:pt x="16298" y="24948"/>
                        <a:pt x="16617" y="24917"/>
                        <a:pt x="16935" y="24852"/>
                      </a:cubicBezTo>
                      <a:cubicBezTo>
                        <a:pt x="19655" y="24463"/>
                        <a:pt x="21663" y="22035"/>
                        <a:pt x="21792" y="19347"/>
                      </a:cubicBezTo>
                      <a:cubicBezTo>
                        <a:pt x="22342" y="19786"/>
                        <a:pt x="23026" y="20062"/>
                        <a:pt x="23702" y="20062"/>
                      </a:cubicBezTo>
                      <a:cubicBezTo>
                        <a:pt x="24022" y="20062"/>
                        <a:pt x="24340" y="20000"/>
                        <a:pt x="24642" y="19865"/>
                      </a:cubicBezTo>
                      <a:cubicBezTo>
                        <a:pt x="25711" y="19476"/>
                        <a:pt x="26520" y="18246"/>
                        <a:pt x="26650" y="17177"/>
                      </a:cubicBezTo>
                      <a:cubicBezTo>
                        <a:pt x="27101" y="17387"/>
                        <a:pt x="27583" y="17483"/>
                        <a:pt x="28071" y="17483"/>
                      </a:cubicBezTo>
                      <a:cubicBezTo>
                        <a:pt x="30075" y="17483"/>
                        <a:pt x="32191" y="15866"/>
                        <a:pt x="32738" y="13809"/>
                      </a:cubicBezTo>
                      <a:cubicBezTo>
                        <a:pt x="33126" y="12190"/>
                        <a:pt x="31928" y="10021"/>
                        <a:pt x="30859" y="8660"/>
                      </a:cubicBezTo>
                      <a:cubicBezTo>
                        <a:pt x="30309" y="8013"/>
                        <a:pt x="29629" y="7592"/>
                        <a:pt x="28949" y="7333"/>
                      </a:cubicBezTo>
                      <a:cubicBezTo>
                        <a:pt x="30309" y="5973"/>
                        <a:pt x="30568" y="3803"/>
                        <a:pt x="29240" y="2184"/>
                      </a:cubicBezTo>
                      <a:cubicBezTo>
                        <a:pt x="28224" y="780"/>
                        <a:pt x="26773" y="213"/>
                        <a:pt x="25257" y="213"/>
                      </a:cubicBezTo>
                      <a:cubicBezTo>
                        <a:pt x="23730" y="213"/>
                        <a:pt x="22137" y="788"/>
                        <a:pt x="20853" y="1666"/>
                      </a:cubicBezTo>
                      <a:cubicBezTo>
                        <a:pt x="20517" y="1890"/>
                        <a:pt x="20762" y="2526"/>
                        <a:pt x="21191" y="2526"/>
                      </a:cubicBezTo>
                      <a:cubicBezTo>
                        <a:pt x="21258" y="2526"/>
                        <a:pt x="21329" y="2510"/>
                        <a:pt x="21404" y="2475"/>
                      </a:cubicBezTo>
                      <a:cubicBezTo>
                        <a:pt x="22535" y="1656"/>
                        <a:pt x="23914" y="1083"/>
                        <a:pt x="25277" y="1083"/>
                      </a:cubicBezTo>
                      <a:cubicBezTo>
                        <a:pt x="26176" y="1083"/>
                        <a:pt x="27069" y="1333"/>
                        <a:pt x="27880" y="1925"/>
                      </a:cubicBezTo>
                      <a:cubicBezTo>
                        <a:pt x="29758" y="3414"/>
                        <a:pt x="29629" y="5843"/>
                        <a:pt x="28010" y="7203"/>
                      </a:cubicBezTo>
                      <a:cubicBezTo>
                        <a:pt x="27621" y="7203"/>
                        <a:pt x="27200" y="7333"/>
                        <a:pt x="26812" y="7592"/>
                      </a:cubicBezTo>
                      <a:cubicBezTo>
                        <a:pt x="26448" y="7704"/>
                        <a:pt x="26592" y="8323"/>
                        <a:pt x="26992" y="8323"/>
                      </a:cubicBezTo>
                      <a:cubicBezTo>
                        <a:pt x="27055" y="8323"/>
                        <a:pt x="27125" y="8307"/>
                        <a:pt x="27200" y="8272"/>
                      </a:cubicBezTo>
                      <a:cubicBezTo>
                        <a:pt x="27200" y="8401"/>
                        <a:pt x="27330" y="8401"/>
                        <a:pt x="27459" y="8401"/>
                      </a:cubicBezTo>
                      <a:cubicBezTo>
                        <a:pt x="27621" y="8272"/>
                        <a:pt x="27751" y="8272"/>
                        <a:pt x="27751" y="8142"/>
                      </a:cubicBezTo>
                      <a:cubicBezTo>
                        <a:pt x="27794" y="8140"/>
                        <a:pt x="27837" y="8139"/>
                        <a:pt x="27880" y="8139"/>
                      </a:cubicBezTo>
                      <a:cubicBezTo>
                        <a:pt x="30124" y="8139"/>
                        <a:pt x="32053" y="11418"/>
                        <a:pt x="31799" y="13388"/>
                      </a:cubicBezTo>
                      <a:cubicBezTo>
                        <a:pt x="31567" y="15316"/>
                        <a:pt x="29745" y="16652"/>
                        <a:pt x="27918" y="16652"/>
                      </a:cubicBezTo>
                      <a:cubicBezTo>
                        <a:pt x="27443" y="16652"/>
                        <a:pt x="26968" y="16561"/>
                        <a:pt x="26520" y="16368"/>
                      </a:cubicBezTo>
                      <a:cubicBezTo>
                        <a:pt x="26520" y="16238"/>
                        <a:pt x="26520" y="16238"/>
                        <a:pt x="26391" y="16109"/>
                      </a:cubicBezTo>
                      <a:cubicBezTo>
                        <a:pt x="26391" y="15993"/>
                        <a:pt x="26192" y="15894"/>
                        <a:pt x="26020" y="15894"/>
                      </a:cubicBezTo>
                      <a:cubicBezTo>
                        <a:pt x="25951" y="15894"/>
                        <a:pt x="25886" y="15910"/>
                        <a:pt x="25840" y="15947"/>
                      </a:cubicBezTo>
                      <a:cubicBezTo>
                        <a:pt x="25840" y="15947"/>
                        <a:pt x="25711" y="15817"/>
                        <a:pt x="25581" y="15817"/>
                      </a:cubicBezTo>
                      <a:cubicBezTo>
                        <a:pt x="25547" y="15783"/>
                        <a:pt x="25504" y="15767"/>
                        <a:pt x="25461" y="15767"/>
                      </a:cubicBezTo>
                      <a:cubicBezTo>
                        <a:pt x="25342" y="15767"/>
                        <a:pt x="25227" y="15894"/>
                        <a:pt x="25322" y="16109"/>
                      </a:cubicBezTo>
                      <a:cubicBezTo>
                        <a:pt x="25452" y="16238"/>
                        <a:pt x="25711" y="16497"/>
                        <a:pt x="25840" y="16627"/>
                      </a:cubicBezTo>
                      <a:cubicBezTo>
                        <a:pt x="25840" y="17566"/>
                        <a:pt x="25452" y="18667"/>
                        <a:pt x="24512" y="19185"/>
                      </a:cubicBezTo>
                      <a:cubicBezTo>
                        <a:pt x="24203" y="19346"/>
                        <a:pt x="23832" y="19426"/>
                        <a:pt x="23453" y="19426"/>
                      </a:cubicBezTo>
                      <a:cubicBezTo>
                        <a:pt x="22842" y="19426"/>
                        <a:pt x="22212" y="19216"/>
                        <a:pt x="21792" y="18796"/>
                      </a:cubicBezTo>
                      <a:cubicBezTo>
                        <a:pt x="21792" y="18537"/>
                        <a:pt x="21663" y="18246"/>
                        <a:pt x="21663" y="17987"/>
                      </a:cubicBezTo>
                      <a:cubicBezTo>
                        <a:pt x="21602" y="17730"/>
                        <a:pt x="21422" y="17621"/>
                        <a:pt x="21246" y="17621"/>
                      </a:cubicBezTo>
                      <a:cubicBezTo>
                        <a:pt x="21046" y="17621"/>
                        <a:pt x="20853" y="17762"/>
                        <a:pt x="20853" y="17987"/>
                      </a:cubicBezTo>
                      <a:lnTo>
                        <a:pt x="20853" y="18116"/>
                      </a:lnTo>
                      <a:lnTo>
                        <a:pt x="20853" y="18246"/>
                      </a:lnTo>
                      <a:lnTo>
                        <a:pt x="20853" y="18375"/>
                      </a:lnTo>
                      <a:cubicBezTo>
                        <a:pt x="20853" y="20966"/>
                        <a:pt x="19655" y="23524"/>
                        <a:pt x="16805" y="24042"/>
                      </a:cubicBezTo>
                      <a:cubicBezTo>
                        <a:pt x="16535" y="24085"/>
                        <a:pt x="16272" y="24105"/>
                        <a:pt x="16016" y="24105"/>
                      </a:cubicBezTo>
                      <a:cubicBezTo>
                        <a:pt x="13723" y="24105"/>
                        <a:pt x="12025" y="22471"/>
                        <a:pt x="11559" y="20286"/>
                      </a:cubicBezTo>
                      <a:cubicBezTo>
                        <a:pt x="11689" y="20156"/>
                        <a:pt x="11689" y="20156"/>
                        <a:pt x="11689" y="19995"/>
                      </a:cubicBezTo>
                      <a:cubicBezTo>
                        <a:pt x="11788" y="19796"/>
                        <a:pt x="11582" y="19520"/>
                        <a:pt x="11349" y="19520"/>
                      </a:cubicBezTo>
                      <a:cubicBezTo>
                        <a:pt x="11279" y="19520"/>
                        <a:pt x="11206" y="19546"/>
                        <a:pt x="11138" y="19606"/>
                      </a:cubicBezTo>
                      <a:cubicBezTo>
                        <a:pt x="10366" y="20683"/>
                        <a:pt x="9086" y="21472"/>
                        <a:pt x="7726" y="21472"/>
                      </a:cubicBezTo>
                      <a:cubicBezTo>
                        <a:pt x="7205" y="21472"/>
                        <a:pt x="6672" y="21356"/>
                        <a:pt x="6151" y="21096"/>
                      </a:cubicBezTo>
                      <a:cubicBezTo>
                        <a:pt x="4532" y="19995"/>
                        <a:pt x="4273" y="17857"/>
                        <a:pt x="4791" y="16238"/>
                      </a:cubicBezTo>
                      <a:cubicBezTo>
                        <a:pt x="4791" y="16238"/>
                        <a:pt x="4953" y="16238"/>
                        <a:pt x="4953" y="16109"/>
                      </a:cubicBezTo>
                      <a:cubicBezTo>
                        <a:pt x="5212" y="15947"/>
                        <a:pt x="5083" y="15558"/>
                        <a:pt x="4662" y="15558"/>
                      </a:cubicBezTo>
                      <a:cubicBezTo>
                        <a:pt x="4378" y="15626"/>
                        <a:pt x="4114" y="15658"/>
                        <a:pt x="3870" y="15658"/>
                      </a:cubicBezTo>
                      <a:cubicBezTo>
                        <a:pt x="1218" y="15658"/>
                        <a:pt x="893" y="11889"/>
                        <a:pt x="2524" y="10021"/>
                      </a:cubicBezTo>
                      <a:cubicBezTo>
                        <a:pt x="3694" y="8822"/>
                        <a:pt x="5191" y="8378"/>
                        <a:pt x="6749" y="8378"/>
                      </a:cubicBezTo>
                      <a:cubicBezTo>
                        <a:pt x="6959" y="8378"/>
                        <a:pt x="7170" y="8386"/>
                        <a:pt x="7382" y="8401"/>
                      </a:cubicBezTo>
                      <a:cubicBezTo>
                        <a:pt x="7511" y="8401"/>
                        <a:pt x="7511" y="8531"/>
                        <a:pt x="7641" y="8531"/>
                      </a:cubicBezTo>
                      <a:cubicBezTo>
                        <a:pt x="7694" y="8549"/>
                        <a:pt x="7748" y="8557"/>
                        <a:pt x="7800" y="8557"/>
                      </a:cubicBezTo>
                      <a:cubicBezTo>
                        <a:pt x="8129" y="8557"/>
                        <a:pt x="8393" y="8236"/>
                        <a:pt x="8029" y="8013"/>
                      </a:cubicBezTo>
                      <a:cubicBezTo>
                        <a:pt x="7220" y="7333"/>
                        <a:pt x="6572" y="6232"/>
                        <a:pt x="6831" y="5034"/>
                      </a:cubicBezTo>
                      <a:cubicBezTo>
                        <a:pt x="7090" y="3803"/>
                        <a:pt x="8321" y="3155"/>
                        <a:pt x="9390" y="2734"/>
                      </a:cubicBezTo>
                      <a:cubicBezTo>
                        <a:pt x="10157" y="2493"/>
                        <a:pt x="11031" y="2332"/>
                        <a:pt x="11885" y="2332"/>
                      </a:cubicBezTo>
                      <a:cubicBezTo>
                        <a:pt x="12976" y="2332"/>
                        <a:pt x="14034" y="2595"/>
                        <a:pt x="14798" y="3285"/>
                      </a:cubicBezTo>
                      <a:cubicBezTo>
                        <a:pt x="14927" y="3544"/>
                        <a:pt x="15057" y="3674"/>
                        <a:pt x="15316" y="3965"/>
                      </a:cubicBezTo>
                      <a:cubicBezTo>
                        <a:pt x="15393" y="4012"/>
                        <a:pt x="15468" y="4033"/>
                        <a:pt x="15539" y="4033"/>
                      </a:cubicBezTo>
                      <a:cubicBezTo>
                        <a:pt x="15857" y="4033"/>
                        <a:pt x="16078" y="3626"/>
                        <a:pt x="15866" y="3414"/>
                      </a:cubicBezTo>
                      <a:cubicBezTo>
                        <a:pt x="14798" y="2184"/>
                        <a:pt x="15996" y="856"/>
                        <a:pt x="17226" y="727"/>
                      </a:cubicBezTo>
                      <a:cubicBezTo>
                        <a:pt x="17348" y="710"/>
                        <a:pt x="17468" y="703"/>
                        <a:pt x="17587" y="703"/>
                      </a:cubicBezTo>
                      <a:cubicBezTo>
                        <a:pt x="18644" y="703"/>
                        <a:pt x="19607" y="1314"/>
                        <a:pt x="20335" y="1925"/>
                      </a:cubicBezTo>
                      <a:cubicBezTo>
                        <a:pt x="20371" y="1943"/>
                        <a:pt x="20405" y="1951"/>
                        <a:pt x="20436" y="1951"/>
                      </a:cubicBezTo>
                      <a:cubicBezTo>
                        <a:pt x="20625" y="1951"/>
                        <a:pt x="20706" y="1648"/>
                        <a:pt x="20594" y="1536"/>
                      </a:cubicBezTo>
                      <a:cubicBezTo>
                        <a:pt x="19687" y="725"/>
                        <a:pt x="18498" y="1"/>
                        <a:pt x="17287" y="1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2489"/>
                    <a:buFont typeface="Arial"/>
                    <a:buNone/>
                  </a:pPr>
                  <a:endParaRPr sz="2489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09" name="Google Shape;309;p52"/>
                <p:cNvSpPr/>
                <p:nvPr/>
              </p:nvSpPr>
              <p:spPr>
                <a:xfrm>
                  <a:off x="8430306" y="4180857"/>
                  <a:ext cx="328205" cy="22495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335" h="7769" extrusionOk="0">
                      <a:moveTo>
                        <a:pt x="2299" y="0"/>
                      </a:moveTo>
                      <a:cubicBezTo>
                        <a:pt x="1619" y="0"/>
                        <a:pt x="1101" y="421"/>
                        <a:pt x="680" y="1102"/>
                      </a:cubicBezTo>
                      <a:cubicBezTo>
                        <a:pt x="421" y="1490"/>
                        <a:pt x="0" y="2300"/>
                        <a:pt x="551" y="2721"/>
                      </a:cubicBezTo>
                      <a:cubicBezTo>
                        <a:pt x="982" y="2967"/>
                        <a:pt x="1465" y="3057"/>
                        <a:pt x="1934" y="3057"/>
                      </a:cubicBezTo>
                      <a:cubicBezTo>
                        <a:pt x="2205" y="3057"/>
                        <a:pt x="2471" y="3027"/>
                        <a:pt x="2720" y="2980"/>
                      </a:cubicBezTo>
                      <a:lnTo>
                        <a:pt x="2720" y="2980"/>
                      </a:lnTo>
                      <a:cubicBezTo>
                        <a:pt x="2040" y="4728"/>
                        <a:pt x="2040" y="6769"/>
                        <a:pt x="4048" y="7578"/>
                      </a:cubicBezTo>
                      <a:cubicBezTo>
                        <a:pt x="4358" y="7708"/>
                        <a:pt x="4678" y="7768"/>
                        <a:pt x="4995" y="7768"/>
                      </a:cubicBezTo>
                      <a:cubicBezTo>
                        <a:pt x="6333" y="7768"/>
                        <a:pt x="7603" y="6693"/>
                        <a:pt x="7707" y="5279"/>
                      </a:cubicBezTo>
                      <a:cubicBezTo>
                        <a:pt x="8096" y="5829"/>
                        <a:pt x="8776" y="5959"/>
                        <a:pt x="9326" y="5959"/>
                      </a:cubicBezTo>
                      <a:cubicBezTo>
                        <a:pt x="10395" y="5829"/>
                        <a:pt x="11334" y="4599"/>
                        <a:pt x="11075" y="3530"/>
                      </a:cubicBezTo>
                      <a:cubicBezTo>
                        <a:pt x="11020" y="3351"/>
                        <a:pt x="10889" y="3272"/>
                        <a:pt x="10757" y="3272"/>
                      </a:cubicBezTo>
                      <a:cubicBezTo>
                        <a:pt x="10577" y="3272"/>
                        <a:pt x="10395" y="3418"/>
                        <a:pt x="10395" y="3660"/>
                      </a:cubicBezTo>
                      <a:cubicBezTo>
                        <a:pt x="10266" y="4340"/>
                        <a:pt x="10136" y="5149"/>
                        <a:pt x="9197" y="5279"/>
                      </a:cubicBezTo>
                      <a:cubicBezTo>
                        <a:pt x="9140" y="5290"/>
                        <a:pt x="9083" y="5295"/>
                        <a:pt x="9027" y="5295"/>
                      </a:cubicBezTo>
                      <a:cubicBezTo>
                        <a:pt x="8407" y="5295"/>
                        <a:pt x="7826" y="4672"/>
                        <a:pt x="7707" y="4048"/>
                      </a:cubicBezTo>
                      <a:cubicBezTo>
                        <a:pt x="7653" y="3939"/>
                        <a:pt x="7569" y="3899"/>
                        <a:pt x="7491" y="3899"/>
                      </a:cubicBezTo>
                      <a:cubicBezTo>
                        <a:pt x="7384" y="3899"/>
                        <a:pt x="7286" y="3974"/>
                        <a:pt x="7286" y="4048"/>
                      </a:cubicBezTo>
                      <a:lnTo>
                        <a:pt x="7286" y="4210"/>
                      </a:lnTo>
                      <a:cubicBezTo>
                        <a:pt x="7157" y="4340"/>
                        <a:pt x="7027" y="4469"/>
                        <a:pt x="7027" y="4599"/>
                      </a:cubicBezTo>
                      <a:cubicBezTo>
                        <a:pt x="6928" y="5837"/>
                        <a:pt x="6109" y="7000"/>
                        <a:pt x="5005" y="7000"/>
                      </a:cubicBezTo>
                      <a:cubicBezTo>
                        <a:pt x="4666" y="7000"/>
                        <a:pt x="4299" y="6890"/>
                        <a:pt x="3919" y="6639"/>
                      </a:cubicBezTo>
                      <a:cubicBezTo>
                        <a:pt x="2299" y="5538"/>
                        <a:pt x="3109" y="3660"/>
                        <a:pt x="3659" y="2300"/>
                      </a:cubicBezTo>
                      <a:cubicBezTo>
                        <a:pt x="3659" y="2170"/>
                        <a:pt x="3789" y="2041"/>
                        <a:pt x="3789" y="1911"/>
                      </a:cubicBezTo>
                      <a:cubicBezTo>
                        <a:pt x="3881" y="1704"/>
                        <a:pt x="3711" y="1513"/>
                        <a:pt x="3501" y="1513"/>
                      </a:cubicBezTo>
                      <a:cubicBezTo>
                        <a:pt x="3415" y="1513"/>
                        <a:pt x="3323" y="1545"/>
                        <a:pt x="3239" y="1620"/>
                      </a:cubicBezTo>
                      <a:cubicBezTo>
                        <a:pt x="2892" y="1988"/>
                        <a:pt x="2414" y="2298"/>
                        <a:pt x="1894" y="2298"/>
                      </a:cubicBezTo>
                      <a:cubicBezTo>
                        <a:pt x="1637" y="2298"/>
                        <a:pt x="1369" y="2223"/>
                        <a:pt x="1101" y="2041"/>
                      </a:cubicBezTo>
                      <a:cubicBezTo>
                        <a:pt x="1231" y="1361"/>
                        <a:pt x="1781" y="810"/>
                        <a:pt x="2429" y="681"/>
                      </a:cubicBezTo>
                      <a:cubicBezTo>
                        <a:pt x="2720" y="551"/>
                        <a:pt x="2720" y="0"/>
                        <a:pt x="2299" y="0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2489"/>
                    <a:buFont typeface="Arial"/>
                    <a:buNone/>
                  </a:pPr>
                  <a:endParaRPr sz="2489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10" name="Google Shape;310;p52"/>
                <p:cNvSpPr/>
                <p:nvPr/>
              </p:nvSpPr>
              <p:spPr>
                <a:xfrm>
                  <a:off x="8517982" y="4665274"/>
                  <a:ext cx="104557" cy="4445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611" h="15354" extrusionOk="0">
                      <a:moveTo>
                        <a:pt x="273" y="1"/>
                      </a:moveTo>
                      <a:cubicBezTo>
                        <a:pt x="131" y="1"/>
                        <a:pt x="1" y="111"/>
                        <a:pt x="81" y="272"/>
                      </a:cubicBezTo>
                      <a:cubicBezTo>
                        <a:pt x="1700" y="5129"/>
                        <a:pt x="2251" y="9857"/>
                        <a:pt x="2121" y="14844"/>
                      </a:cubicBezTo>
                      <a:cubicBezTo>
                        <a:pt x="2121" y="15184"/>
                        <a:pt x="2323" y="15354"/>
                        <a:pt x="2542" y="15354"/>
                      </a:cubicBezTo>
                      <a:cubicBezTo>
                        <a:pt x="2761" y="15354"/>
                        <a:pt x="2995" y="15184"/>
                        <a:pt x="3060" y="14844"/>
                      </a:cubicBezTo>
                      <a:cubicBezTo>
                        <a:pt x="3611" y="9857"/>
                        <a:pt x="2510" y="4611"/>
                        <a:pt x="502" y="142"/>
                      </a:cubicBezTo>
                      <a:cubicBezTo>
                        <a:pt x="452" y="43"/>
                        <a:pt x="360" y="1"/>
                        <a:pt x="273" y="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2489"/>
                    <a:buFont typeface="Arial"/>
                    <a:buNone/>
                  </a:pPr>
                  <a:endParaRPr sz="2489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11" name="Google Shape;311;p52"/>
                <p:cNvSpPr/>
                <p:nvPr/>
              </p:nvSpPr>
              <p:spPr>
                <a:xfrm>
                  <a:off x="8680651" y="4545313"/>
                  <a:ext cx="124738" cy="53775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308" h="18572" extrusionOk="0">
                      <a:moveTo>
                        <a:pt x="3953" y="0"/>
                      </a:moveTo>
                      <a:cubicBezTo>
                        <a:pt x="3887" y="0"/>
                        <a:pt x="3827" y="32"/>
                        <a:pt x="3789" y="108"/>
                      </a:cubicBezTo>
                      <a:cubicBezTo>
                        <a:pt x="2170" y="2957"/>
                        <a:pt x="1231" y="6034"/>
                        <a:pt x="680" y="9142"/>
                      </a:cubicBezTo>
                      <a:cubicBezTo>
                        <a:pt x="260" y="12122"/>
                        <a:pt x="0" y="15360"/>
                        <a:pt x="680" y="18339"/>
                      </a:cubicBezTo>
                      <a:cubicBezTo>
                        <a:pt x="734" y="18499"/>
                        <a:pt x="881" y="18572"/>
                        <a:pt x="1035" y="18572"/>
                      </a:cubicBezTo>
                      <a:cubicBezTo>
                        <a:pt x="1255" y="18572"/>
                        <a:pt x="1490" y="18425"/>
                        <a:pt x="1490" y="18177"/>
                      </a:cubicBezTo>
                      <a:cubicBezTo>
                        <a:pt x="1490" y="15101"/>
                        <a:pt x="1231" y="11992"/>
                        <a:pt x="1749" y="8883"/>
                      </a:cubicBezTo>
                      <a:cubicBezTo>
                        <a:pt x="2170" y="5904"/>
                        <a:pt x="3109" y="3216"/>
                        <a:pt x="4307" y="367"/>
                      </a:cubicBezTo>
                      <a:cubicBezTo>
                        <a:pt x="4307" y="183"/>
                        <a:pt x="4113" y="0"/>
                        <a:pt x="3953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2489"/>
                    <a:buFont typeface="Arial"/>
                    <a:buNone/>
                  </a:pPr>
                  <a:endParaRPr sz="2489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12" name="Google Shape;312;p52"/>
                <p:cNvSpPr/>
                <p:nvPr/>
              </p:nvSpPr>
              <p:spPr>
                <a:xfrm>
                  <a:off x="8630009" y="4642834"/>
                  <a:ext cx="79453" cy="12378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44" h="4275" extrusionOk="0">
                      <a:moveTo>
                        <a:pt x="2352" y="1"/>
                      </a:moveTo>
                      <a:cubicBezTo>
                        <a:pt x="2278" y="1"/>
                        <a:pt x="2208" y="33"/>
                        <a:pt x="2170" y="107"/>
                      </a:cubicBezTo>
                      <a:cubicBezTo>
                        <a:pt x="1361" y="787"/>
                        <a:pt x="940" y="1597"/>
                        <a:pt x="681" y="2666"/>
                      </a:cubicBezTo>
                      <a:cubicBezTo>
                        <a:pt x="551" y="2277"/>
                        <a:pt x="551" y="2018"/>
                        <a:pt x="551" y="1727"/>
                      </a:cubicBezTo>
                      <a:cubicBezTo>
                        <a:pt x="551" y="1532"/>
                        <a:pt x="414" y="1435"/>
                        <a:pt x="276" y="1435"/>
                      </a:cubicBezTo>
                      <a:cubicBezTo>
                        <a:pt x="138" y="1435"/>
                        <a:pt x="1" y="1532"/>
                        <a:pt x="1" y="1727"/>
                      </a:cubicBezTo>
                      <a:cubicBezTo>
                        <a:pt x="1" y="2536"/>
                        <a:pt x="130" y="3216"/>
                        <a:pt x="389" y="4026"/>
                      </a:cubicBezTo>
                      <a:cubicBezTo>
                        <a:pt x="456" y="4200"/>
                        <a:pt x="584" y="4274"/>
                        <a:pt x="711" y="4274"/>
                      </a:cubicBezTo>
                      <a:cubicBezTo>
                        <a:pt x="891" y="4274"/>
                        <a:pt x="1069" y="4124"/>
                        <a:pt x="1069" y="3896"/>
                      </a:cubicBezTo>
                      <a:cubicBezTo>
                        <a:pt x="1199" y="2536"/>
                        <a:pt x="1879" y="1468"/>
                        <a:pt x="2559" y="399"/>
                      </a:cubicBezTo>
                      <a:cubicBezTo>
                        <a:pt x="2743" y="192"/>
                        <a:pt x="2535" y="1"/>
                        <a:pt x="2352" y="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2489"/>
                    <a:buFont typeface="Arial"/>
                    <a:buNone/>
                  </a:pPr>
                  <a:endParaRPr sz="2489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13" name="Google Shape;313;p52"/>
                <p:cNvSpPr/>
                <p:nvPr/>
              </p:nvSpPr>
              <p:spPr>
                <a:xfrm>
                  <a:off x="8517229" y="5039691"/>
                  <a:ext cx="369176" cy="11758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750" h="4061" extrusionOk="0">
                      <a:moveTo>
                        <a:pt x="9296" y="0"/>
                      </a:moveTo>
                      <a:cubicBezTo>
                        <a:pt x="9247" y="0"/>
                        <a:pt x="9195" y="11"/>
                        <a:pt x="9142" y="35"/>
                      </a:cubicBezTo>
                      <a:cubicBezTo>
                        <a:pt x="7814" y="294"/>
                        <a:pt x="6584" y="1103"/>
                        <a:pt x="5774" y="2075"/>
                      </a:cubicBezTo>
                      <a:cubicBezTo>
                        <a:pt x="5515" y="1524"/>
                        <a:pt x="5256" y="974"/>
                        <a:pt x="5094" y="456"/>
                      </a:cubicBezTo>
                      <a:cubicBezTo>
                        <a:pt x="5013" y="273"/>
                        <a:pt x="4881" y="154"/>
                        <a:pt x="4730" y="154"/>
                      </a:cubicBezTo>
                      <a:cubicBezTo>
                        <a:pt x="4640" y="154"/>
                        <a:pt x="4543" y="197"/>
                        <a:pt x="4446" y="294"/>
                      </a:cubicBezTo>
                      <a:cubicBezTo>
                        <a:pt x="3896" y="844"/>
                        <a:pt x="3475" y="1395"/>
                        <a:pt x="3216" y="2075"/>
                      </a:cubicBezTo>
                      <a:cubicBezTo>
                        <a:pt x="2536" y="1103"/>
                        <a:pt x="1726" y="456"/>
                        <a:pt x="657" y="35"/>
                      </a:cubicBezTo>
                      <a:cubicBezTo>
                        <a:pt x="612" y="12"/>
                        <a:pt x="561" y="1"/>
                        <a:pt x="510" y="1"/>
                      </a:cubicBezTo>
                      <a:cubicBezTo>
                        <a:pt x="268" y="1"/>
                        <a:pt x="0" y="238"/>
                        <a:pt x="107" y="585"/>
                      </a:cubicBezTo>
                      <a:cubicBezTo>
                        <a:pt x="787" y="1654"/>
                        <a:pt x="1338" y="2722"/>
                        <a:pt x="2018" y="3953"/>
                      </a:cubicBezTo>
                      <a:cubicBezTo>
                        <a:pt x="2056" y="4029"/>
                        <a:pt x="2127" y="4060"/>
                        <a:pt x="2205" y="4060"/>
                      </a:cubicBezTo>
                      <a:cubicBezTo>
                        <a:pt x="2395" y="4060"/>
                        <a:pt x="2627" y="3877"/>
                        <a:pt x="2536" y="3694"/>
                      </a:cubicBezTo>
                      <a:cubicBezTo>
                        <a:pt x="2147" y="2884"/>
                        <a:pt x="1726" y="2075"/>
                        <a:pt x="1338" y="1395"/>
                      </a:cubicBezTo>
                      <a:lnTo>
                        <a:pt x="1338" y="1395"/>
                      </a:lnTo>
                      <a:cubicBezTo>
                        <a:pt x="2018" y="1783"/>
                        <a:pt x="2536" y="2334"/>
                        <a:pt x="2957" y="3014"/>
                      </a:cubicBezTo>
                      <a:cubicBezTo>
                        <a:pt x="3073" y="3130"/>
                        <a:pt x="3222" y="3194"/>
                        <a:pt x="3363" y="3194"/>
                      </a:cubicBezTo>
                      <a:cubicBezTo>
                        <a:pt x="3535" y="3194"/>
                        <a:pt x="3695" y="3098"/>
                        <a:pt x="3766" y="2884"/>
                      </a:cubicBezTo>
                      <a:cubicBezTo>
                        <a:pt x="3896" y="2334"/>
                        <a:pt x="4155" y="1783"/>
                        <a:pt x="4576" y="1265"/>
                      </a:cubicBezTo>
                      <a:cubicBezTo>
                        <a:pt x="4835" y="1783"/>
                        <a:pt x="4964" y="2463"/>
                        <a:pt x="5256" y="3014"/>
                      </a:cubicBezTo>
                      <a:cubicBezTo>
                        <a:pt x="5327" y="3156"/>
                        <a:pt x="5476" y="3259"/>
                        <a:pt x="5617" y="3259"/>
                      </a:cubicBezTo>
                      <a:cubicBezTo>
                        <a:pt x="5734" y="3259"/>
                        <a:pt x="5845" y="3189"/>
                        <a:pt x="5904" y="3014"/>
                      </a:cubicBezTo>
                      <a:cubicBezTo>
                        <a:pt x="6713" y="2075"/>
                        <a:pt x="7523" y="1395"/>
                        <a:pt x="8753" y="974"/>
                      </a:cubicBezTo>
                      <a:lnTo>
                        <a:pt x="8753" y="974"/>
                      </a:lnTo>
                      <a:cubicBezTo>
                        <a:pt x="8624" y="1654"/>
                        <a:pt x="8624" y="2204"/>
                        <a:pt x="8883" y="2884"/>
                      </a:cubicBezTo>
                      <a:cubicBezTo>
                        <a:pt x="8883" y="3074"/>
                        <a:pt x="9022" y="3194"/>
                        <a:pt x="9210" y="3194"/>
                      </a:cubicBezTo>
                      <a:cubicBezTo>
                        <a:pt x="9279" y="3194"/>
                        <a:pt x="9355" y="3178"/>
                        <a:pt x="9433" y="3143"/>
                      </a:cubicBezTo>
                      <a:cubicBezTo>
                        <a:pt x="10113" y="2593"/>
                        <a:pt x="10761" y="2075"/>
                        <a:pt x="11311" y="1395"/>
                      </a:cubicBezTo>
                      <a:cubicBezTo>
                        <a:pt x="11571" y="1913"/>
                        <a:pt x="11732" y="2463"/>
                        <a:pt x="11992" y="3014"/>
                      </a:cubicBezTo>
                      <a:cubicBezTo>
                        <a:pt x="12043" y="3221"/>
                        <a:pt x="12183" y="3304"/>
                        <a:pt x="12324" y="3304"/>
                      </a:cubicBezTo>
                      <a:cubicBezTo>
                        <a:pt x="12536" y="3304"/>
                        <a:pt x="12749" y="3117"/>
                        <a:pt x="12672" y="2884"/>
                      </a:cubicBezTo>
                      <a:cubicBezTo>
                        <a:pt x="12380" y="2075"/>
                        <a:pt x="12121" y="1395"/>
                        <a:pt x="11862" y="585"/>
                      </a:cubicBezTo>
                      <a:cubicBezTo>
                        <a:pt x="11862" y="409"/>
                        <a:pt x="11707" y="291"/>
                        <a:pt x="11528" y="291"/>
                      </a:cubicBezTo>
                      <a:cubicBezTo>
                        <a:pt x="11411" y="291"/>
                        <a:pt x="11284" y="341"/>
                        <a:pt x="11182" y="456"/>
                      </a:cubicBezTo>
                      <a:cubicBezTo>
                        <a:pt x="10761" y="1103"/>
                        <a:pt x="10113" y="1654"/>
                        <a:pt x="9433" y="2075"/>
                      </a:cubicBezTo>
                      <a:cubicBezTo>
                        <a:pt x="9433" y="1524"/>
                        <a:pt x="9433" y="1103"/>
                        <a:pt x="9692" y="456"/>
                      </a:cubicBezTo>
                      <a:cubicBezTo>
                        <a:pt x="9692" y="217"/>
                        <a:pt x="9519" y="0"/>
                        <a:pt x="9296" y="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2489"/>
                    <a:buFont typeface="Arial"/>
                    <a:buNone/>
                  </a:pPr>
                  <a:endParaRPr sz="2489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grpSp>
            <p:nvGrpSpPr>
              <p:cNvPr id="314" name="Google Shape;314;p52"/>
              <p:cNvGrpSpPr/>
              <p:nvPr/>
            </p:nvGrpSpPr>
            <p:grpSpPr>
              <a:xfrm>
                <a:off x="59703" y="2743096"/>
                <a:ext cx="683599" cy="1573385"/>
                <a:chOff x="59703" y="2743096"/>
                <a:chExt cx="683599" cy="1573385"/>
              </a:xfrm>
            </p:grpSpPr>
            <p:sp>
              <p:nvSpPr>
                <p:cNvPr id="315" name="Google Shape;315;p52"/>
                <p:cNvSpPr/>
                <p:nvPr/>
              </p:nvSpPr>
              <p:spPr>
                <a:xfrm>
                  <a:off x="126299" y="2743096"/>
                  <a:ext cx="445386" cy="99715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382" h="34438" extrusionOk="0">
                      <a:moveTo>
                        <a:pt x="6363" y="1"/>
                      </a:moveTo>
                      <a:cubicBezTo>
                        <a:pt x="6198" y="1"/>
                        <a:pt x="6006" y="111"/>
                        <a:pt x="5926" y="272"/>
                      </a:cubicBezTo>
                      <a:cubicBezTo>
                        <a:pt x="1490" y="11087"/>
                        <a:pt x="0" y="22940"/>
                        <a:pt x="3497" y="34274"/>
                      </a:cubicBezTo>
                      <a:cubicBezTo>
                        <a:pt x="3548" y="34388"/>
                        <a:pt x="3665" y="34438"/>
                        <a:pt x="3779" y="34438"/>
                      </a:cubicBezTo>
                      <a:cubicBezTo>
                        <a:pt x="3955" y="34438"/>
                        <a:pt x="4126" y="34321"/>
                        <a:pt x="4048" y="34144"/>
                      </a:cubicBezTo>
                      <a:cubicBezTo>
                        <a:pt x="1878" y="26048"/>
                        <a:pt x="1490" y="17273"/>
                        <a:pt x="3497" y="9177"/>
                      </a:cubicBezTo>
                      <a:lnTo>
                        <a:pt x="3497" y="9177"/>
                      </a:lnTo>
                      <a:cubicBezTo>
                        <a:pt x="4119" y="9637"/>
                        <a:pt x="4950" y="9882"/>
                        <a:pt x="5787" y="9882"/>
                      </a:cubicBezTo>
                      <a:cubicBezTo>
                        <a:pt x="6955" y="9882"/>
                        <a:pt x="8135" y="9405"/>
                        <a:pt x="8776" y="8367"/>
                      </a:cubicBezTo>
                      <a:cubicBezTo>
                        <a:pt x="8875" y="8168"/>
                        <a:pt x="8650" y="7893"/>
                        <a:pt x="8365" y="7893"/>
                      </a:cubicBezTo>
                      <a:cubicBezTo>
                        <a:pt x="8278" y="7893"/>
                        <a:pt x="8186" y="7918"/>
                        <a:pt x="8096" y="7979"/>
                      </a:cubicBezTo>
                      <a:cubicBezTo>
                        <a:pt x="7304" y="8666"/>
                        <a:pt x="6419" y="9139"/>
                        <a:pt x="5491" y="9139"/>
                      </a:cubicBezTo>
                      <a:cubicBezTo>
                        <a:pt x="4977" y="9139"/>
                        <a:pt x="4450" y="8994"/>
                        <a:pt x="3918" y="8659"/>
                      </a:cubicBezTo>
                      <a:lnTo>
                        <a:pt x="3627" y="8659"/>
                      </a:lnTo>
                      <a:cubicBezTo>
                        <a:pt x="4307" y="6100"/>
                        <a:pt x="5117" y="3672"/>
                        <a:pt x="6218" y="1243"/>
                      </a:cubicBezTo>
                      <a:cubicBezTo>
                        <a:pt x="8096" y="6230"/>
                        <a:pt x="10265" y="11087"/>
                        <a:pt x="11723" y="16204"/>
                      </a:cubicBezTo>
                      <a:cubicBezTo>
                        <a:pt x="13342" y="21612"/>
                        <a:pt x="14313" y="27149"/>
                        <a:pt x="14151" y="32946"/>
                      </a:cubicBezTo>
                      <a:cubicBezTo>
                        <a:pt x="14151" y="33286"/>
                        <a:pt x="14427" y="33456"/>
                        <a:pt x="14702" y="33456"/>
                      </a:cubicBezTo>
                      <a:cubicBezTo>
                        <a:pt x="14977" y="33456"/>
                        <a:pt x="15252" y="33286"/>
                        <a:pt x="15252" y="32946"/>
                      </a:cubicBezTo>
                      <a:cubicBezTo>
                        <a:pt x="15382" y="27279"/>
                        <a:pt x="14443" y="21612"/>
                        <a:pt x="12824" y="16204"/>
                      </a:cubicBezTo>
                      <a:cubicBezTo>
                        <a:pt x="11075" y="10666"/>
                        <a:pt x="9035" y="5291"/>
                        <a:pt x="6606" y="142"/>
                      </a:cubicBezTo>
                      <a:cubicBezTo>
                        <a:pt x="6557" y="43"/>
                        <a:pt x="6465" y="1"/>
                        <a:pt x="6363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2489"/>
                    <a:buFont typeface="Arial"/>
                    <a:buNone/>
                  </a:pPr>
                  <a:endParaRPr sz="2489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16" name="Google Shape;316;p52"/>
                <p:cNvSpPr/>
                <p:nvPr/>
              </p:nvSpPr>
              <p:spPr>
                <a:xfrm>
                  <a:off x="248026" y="3694673"/>
                  <a:ext cx="290361" cy="8373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028" h="2892" extrusionOk="0">
                      <a:moveTo>
                        <a:pt x="9274" y="0"/>
                      </a:moveTo>
                      <a:cubicBezTo>
                        <a:pt x="9182" y="0"/>
                        <a:pt x="9090" y="25"/>
                        <a:pt x="9008" y="82"/>
                      </a:cubicBezTo>
                      <a:cubicBezTo>
                        <a:pt x="7478" y="1429"/>
                        <a:pt x="5626" y="2094"/>
                        <a:pt x="3728" y="2094"/>
                      </a:cubicBezTo>
                      <a:cubicBezTo>
                        <a:pt x="2614" y="2094"/>
                        <a:pt x="1484" y="1865"/>
                        <a:pt x="394" y="1410"/>
                      </a:cubicBezTo>
                      <a:cubicBezTo>
                        <a:pt x="364" y="1396"/>
                        <a:pt x="336" y="1390"/>
                        <a:pt x="309" y="1390"/>
                      </a:cubicBezTo>
                      <a:cubicBezTo>
                        <a:pt x="80" y="1390"/>
                        <a:pt x="0" y="1844"/>
                        <a:pt x="233" y="1960"/>
                      </a:cubicBezTo>
                      <a:cubicBezTo>
                        <a:pt x="1391" y="2590"/>
                        <a:pt x="2692" y="2891"/>
                        <a:pt x="4000" y="2891"/>
                      </a:cubicBezTo>
                      <a:cubicBezTo>
                        <a:pt x="6054" y="2891"/>
                        <a:pt x="8125" y="2147"/>
                        <a:pt x="9688" y="762"/>
                      </a:cubicBezTo>
                      <a:cubicBezTo>
                        <a:pt x="10027" y="423"/>
                        <a:pt x="9653" y="0"/>
                        <a:pt x="9274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2489"/>
                    <a:buFont typeface="Arial"/>
                    <a:buNone/>
                  </a:pPr>
                  <a:endParaRPr sz="2489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17" name="Google Shape;317;p52"/>
                <p:cNvSpPr/>
                <p:nvPr/>
              </p:nvSpPr>
              <p:spPr>
                <a:xfrm>
                  <a:off x="270698" y="3114762"/>
                  <a:ext cx="120974" cy="11388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78" h="3933" extrusionOk="0">
                      <a:moveTo>
                        <a:pt x="2170" y="810"/>
                      </a:moveTo>
                      <a:cubicBezTo>
                        <a:pt x="2688" y="939"/>
                        <a:pt x="3109" y="1360"/>
                        <a:pt x="3109" y="2008"/>
                      </a:cubicBezTo>
                      <a:cubicBezTo>
                        <a:pt x="3109" y="2558"/>
                        <a:pt x="2688" y="2979"/>
                        <a:pt x="2040" y="2979"/>
                      </a:cubicBezTo>
                      <a:cubicBezTo>
                        <a:pt x="1994" y="2983"/>
                        <a:pt x="1950" y="2985"/>
                        <a:pt x="1908" y="2985"/>
                      </a:cubicBezTo>
                      <a:cubicBezTo>
                        <a:pt x="567" y="2985"/>
                        <a:pt x="847" y="1061"/>
                        <a:pt x="2040" y="810"/>
                      </a:cubicBezTo>
                      <a:close/>
                      <a:moveTo>
                        <a:pt x="1878" y="0"/>
                      </a:moveTo>
                      <a:cubicBezTo>
                        <a:pt x="810" y="0"/>
                        <a:pt x="0" y="1069"/>
                        <a:pt x="0" y="2170"/>
                      </a:cubicBezTo>
                      <a:cubicBezTo>
                        <a:pt x="120" y="3163"/>
                        <a:pt x="940" y="3932"/>
                        <a:pt x="1939" y="3932"/>
                      </a:cubicBezTo>
                      <a:cubicBezTo>
                        <a:pt x="2015" y="3932"/>
                        <a:pt x="2092" y="3928"/>
                        <a:pt x="2170" y="3918"/>
                      </a:cubicBezTo>
                      <a:cubicBezTo>
                        <a:pt x="3238" y="3918"/>
                        <a:pt x="4177" y="3109"/>
                        <a:pt x="4048" y="2008"/>
                      </a:cubicBezTo>
                      <a:cubicBezTo>
                        <a:pt x="4048" y="939"/>
                        <a:pt x="3109" y="0"/>
                        <a:pt x="2170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2489"/>
                    <a:buFont typeface="Arial"/>
                    <a:buNone/>
                  </a:pPr>
                  <a:endParaRPr sz="2489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18" name="Google Shape;318;p52"/>
                <p:cNvSpPr/>
                <p:nvPr/>
              </p:nvSpPr>
              <p:spPr>
                <a:xfrm>
                  <a:off x="204680" y="3767263"/>
                  <a:ext cx="441100" cy="54921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234" h="18968" extrusionOk="0">
                      <a:moveTo>
                        <a:pt x="11838" y="1"/>
                      </a:moveTo>
                      <a:cubicBezTo>
                        <a:pt x="11487" y="1"/>
                        <a:pt x="11142" y="485"/>
                        <a:pt x="11444" y="813"/>
                      </a:cubicBezTo>
                      <a:cubicBezTo>
                        <a:pt x="13225" y="2562"/>
                        <a:pt x="14165" y="4732"/>
                        <a:pt x="14165" y="7160"/>
                      </a:cubicBezTo>
                      <a:cubicBezTo>
                        <a:pt x="13614" y="6739"/>
                        <a:pt x="12934" y="6351"/>
                        <a:pt x="12124" y="6059"/>
                      </a:cubicBezTo>
                      <a:cubicBezTo>
                        <a:pt x="12056" y="6036"/>
                        <a:pt x="11991" y="6026"/>
                        <a:pt x="11930" y="6026"/>
                      </a:cubicBezTo>
                      <a:cubicBezTo>
                        <a:pt x="11642" y="6026"/>
                        <a:pt x="11444" y="6263"/>
                        <a:pt x="11444" y="6610"/>
                      </a:cubicBezTo>
                      <a:cubicBezTo>
                        <a:pt x="12254" y="10399"/>
                        <a:pt x="12416" y="14446"/>
                        <a:pt x="10505" y="17814"/>
                      </a:cubicBezTo>
                      <a:cubicBezTo>
                        <a:pt x="7947" y="15386"/>
                        <a:pt x="5518" y="12665"/>
                        <a:pt x="4968" y="9168"/>
                      </a:cubicBezTo>
                      <a:cubicBezTo>
                        <a:pt x="4873" y="8978"/>
                        <a:pt x="4639" y="8858"/>
                        <a:pt x="4470" y="8858"/>
                      </a:cubicBezTo>
                      <a:cubicBezTo>
                        <a:pt x="4408" y="8858"/>
                        <a:pt x="4355" y="8874"/>
                        <a:pt x="4320" y="8909"/>
                      </a:cubicBezTo>
                      <a:cubicBezTo>
                        <a:pt x="3770" y="9298"/>
                        <a:pt x="3349" y="9718"/>
                        <a:pt x="2960" y="10107"/>
                      </a:cubicBezTo>
                      <a:cubicBezTo>
                        <a:pt x="2831" y="7970"/>
                        <a:pt x="3349" y="5930"/>
                        <a:pt x="4320" y="4051"/>
                      </a:cubicBezTo>
                      <a:cubicBezTo>
                        <a:pt x="4436" y="3791"/>
                        <a:pt x="4216" y="3351"/>
                        <a:pt x="3984" y="3351"/>
                      </a:cubicBezTo>
                      <a:cubicBezTo>
                        <a:pt x="3955" y="3351"/>
                        <a:pt x="3927" y="3357"/>
                        <a:pt x="3899" y="3371"/>
                      </a:cubicBezTo>
                      <a:cubicBezTo>
                        <a:pt x="3090" y="3631"/>
                        <a:pt x="2280" y="3922"/>
                        <a:pt x="1600" y="4181"/>
                      </a:cubicBezTo>
                      <a:cubicBezTo>
                        <a:pt x="2151" y="3371"/>
                        <a:pt x="2831" y="2562"/>
                        <a:pt x="3770" y="1882"/>
                      </a:cubicBezTo>
                      <a:cubicBezTo>
                        <a:pt x="3981" y="1670"/>
                        <a:pt x="3761" y="1264"/>
                        <a:pt x="3514" y="1264"/>
                      </a:cubicBezTo>
                      <a:cubicBezTo>
                        <a:pt x="3458" y="1264"/>
                        <a:pt x="3402" y="1284"/>
                        <a:pt x="3349" y="1331"/>
                      </a:cubicBezTo>
                      <a:cubicBezTo>
                        <a:pt x="2021" y="2303"/>
                        <a:pt x="920" y="3371"/>
                        <a:pt x="110" y="4732"/>
                      </a:cubicBezTo>
                      <a:cubicBezTo>
                        <a:pt x="0" y="5061"/>
                        <a:pt x="194" y="5415"/>
                        <a:pt x="493" y="5415"/>
                      </a:cubicBezTo>
                      <a:cubicBezTo>
                        <a:pt x="546" y="5415"/>
                        <a:pt x="602" y="5404"/>
                        <a:pt x="661" y="5379"/>
                      </a:cubicBezTo>
                      <a:cubicBezTo>
                        <a:pt x="1470" y="5120"/>
                        <a:pt x="2280" y="4861"/>
                        <a:pt x="3090" y="4570"/>
                      </a:cubicBezTo>
                      <a:lnTo>
                        <a:pt x="3090" y="4570"/>
                      </a:lnTo>
                      <a:cubicBezTo>
                        <a:pt x="2151" y="6739"/>
                        <a:pt x="1891" y="9168"/>
                        <a:pt x="2280" y="11467"/>
                      </a:cubicBezTo>
                      <a:cubicBezTo>
                        <a:pt x="2280" y="11681"/>
                        <a:pt x="2447" y="11777"/>
                        <a:pt x="2640" y="11777"/>
                      </a:cubicBezTo>
                      <a:cubicBezTo>
                        <a:pt x="2798" y="11777"/>
                        <a:pt x="2973" y="11713"/>
                        <a:pt x="3090" y="11597"/>
                      </a:cubicBezTo>
                      <a:cubicBezTo>
                        <a:pt x="3349" y="11046"/>
                        <a:pt x="3770" y="10528"/>
                        <a:pt x="4158" y="10107"/>
                      </a:cubicBezTo>
                      <a:cubicBezTo>
                        <a:pt x="4968" y="13637"/>
                        <a:pt x="7688" y="16325"/>
                        <a:pt x="10376" y="18883"/>
                      </a:cubicBezTo>
                      <a:cubicBezTo>
                        <a:pt x="10429" y="18937"/>
                        <a:pt x="10533" y="18968"/>
                        <a:pt x="10645" y="18968"/>
                      </a:cubicBezTo>
                      <a:cubicBezTo>
                        <a:pt x="10804" y="18968"/>
                        <a:pt x="10980" y="18905"/>
                        <a:pt x="11056" y="18753"/>
                      </a:cubicBezTo>
                      <a:cubicBezTo>
                        <a:pt x="13225" y="15256"/>
                        <a:pt x="13225" y="11208"/>
                        <a:pt x="12545" y="7160"/>
                      </a:cubicBezTo>
                      <a:lnTo>
                        <a:pt x="12545" y="7160"/>
                      </a:lnTo>
                      <a:cubicBezTo>
                        <a:pt x="13225" y="7549"/>
                        <a:pt x="13744" y="7970"/>
                        <a:pt x="14424" y="8358"/>
                      </a:cubicBezTo>
                      <a:cubicBezTo>
                        <a:pt x="14484" y="8419"/>
                        <a:pt x="14553" y="8444"/>
                        <a:pt x="14623" y="8444"/>
                      </a:cubicBezTo>
                      <a:cubicBezTo>
                        <a:pt x="14856" y="8444"/>
                        <a:pt x="15104" y="8169"/>
                        <a:pt x="15104" y="7970"/>
                      </a:cubicBezTo>
                      <a:cubicBezTo>
                        <a:pt x="15233" y="4991"/>
                        <a:pt x="14165" y="2303"/>
                        <a:pt x="12124" y="133"/>
                      </a:cubicBezTo>
                      <a:cubicBezTo>
                        <a:pt x="12038" y="40"/>
                        <a:pt x="11938" y="1"/>
                        <a:pt x="11838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2489"/>
                    <a:buFont typeface="Arial"/>
                    <a:buNone/>
                  </a:pPr>
                  <a:endParaRPr sz="2489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19" name="Google Shape;319;p52"/>
                <p:cNvSpPr/>
                <p:nvPr/>
              </p:nvSpPr>
              <p:spPr>
                <a:xfrm>
                  <a:off x="341001" y="3799056"/>
                  <a:ext cx="202511" cy="29398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994" h="10153" extrusionOk="0">
                      <a:moveTo>
                        <a:pt x="1776" y="0"/>
                      </a:moveTo>
                      <a:cubicBezTo>
                        <a:pt x="1714" y="0"/>
                        <a:pt x="1656" y="32"/>
                        <a:pt x="1620" y="104"/>
                      </a:cubicBezTo>
                      <a:cubicBezTo>
                        <a:pt x="1231" y="654"/>
                        <a:pt x="1069" y="1043"/>
                        <a:pt x="1069" y="1593"/>
                      </a:cubicBezTo>
                      <a:cubicBezTo>
                        <a:pt x="968" y="1795"/>
                        <a:pt x="1123" y="2096"/>
                        <a:pt x="1380" y="2096"/>
                      </a:cubicBezTo>
                      <a:cubicBezTo>
                        <a:pt x="1453" y="2096"/>
                        <a:pt x="1534" y="2072"/>
                        <a:pt x="1620" y="2014"/>
                      </a:cubicBezTo>
                      <a:lnTo>
                        <a:pt x="1620" y="2014"/>
                      </a:lnTo>
                      <a:cubicBezTo>
                        <a:pt x="1749" y="2403"/>
                        <a:pt x="1749" y="2662"/>
                        <a:pt x="1490" y="2824"/>
                      </a:cubicBezTo>
                      <a:cubicBezTo>
                        <a:pt x="1361" y="3083"/>
                        <a:pt x="1231" y="3213"/>
                        <a:pt x="1069" y="3342"/>
                      </a:cubicBezTo>
                      <a:cubicBezTo>
                        <a:pt x="810" y="3763"/>
                        <a:pt x="681" y="4152"/>
                        <a:pt x="551" y="4573"/>
                      </a:cubicBezTo>
                      <a:cubicBezTo>
                        <a:pt x="260" y="5253"/>
                        <a:pt x="130" y="5900"/>
                        <a:pt x="1" y="6580"/>
                      </a:cubicBezTo>
                      <a:cubicBezTo>
                        <a:pt x="1" y="6898"/>
                        <a:pt x="240" y="7049"/>
                        <a:pt x="469" y="7049"/>
                      </a:cubicBezTo>
                      <a:cubicBezTo>
                        <a:pt x="543" y="7049"/>
                        <a:pt x="617" y="7033"/>
                        <a:pt x="681" y="7001"/>
                      </a:cubicBezTo>
                      <a:cubicBezTo>
                        <a:pt x="1231" y="6710"/>
                        <a:pt x="1620" y="6321"/>
                        <a:pt x="2041" y="5900"/>
                      </a:cubicBezTo>
                      <a:cubicBezTo>
                        <a:pt x="2429" y="7390"/>
                        <a:pt x="2980" y="8750"/>
                        <a:pt x="3919" y="9948"/>
                      </a:cubicBezTo>
                      <a:cubicBezTo>
                        <a:pt x="4037" y="10081"/>
                        <a:pt x="4188" y="10153"/>
                        <a:pt x="4330" y="10153"/>
                      </a:cubicBezTo>
                      <a:cubicBezTo>
                        <a:pt x="4500" y="10153"/>
                        <a:pt x="4658" y="10048"/>
                        <a:pt x="4729" y="9819"/>
                      </a:cubicBezTo>
                      <a:cubicBezTo>
                        <a:pt x="5117" y="7811"/>
                        <a:pt x="5279" y="5771"/>
                        <a:pt x="5117" y="3763"/>
                      </a:cubicBezTo>
                      <a:lnTo>
                        <a:pt x="5117" y="3763"/>
                      </a:lnTo>
                      <a:cubicBezTo>
                        <a:pt x="5538" y="3893"/>
                        <a:pt x="5927" y="4022"/>
                        <a:pt x="6348" y="4152"/>
                      </a:cubicBezTo>
                      <a:cubicBezTo>
                        <a:pt x="6417" y="4186"/>
                        <a:pt x="6498" y="4202"/>
                        <a:pt x="6577" y="4202"/>
                      </a:cubicBezTo>
                      <a:cubicBezTo>
                        <a:pt x="6793" y="4202"/>
                        <a:pt x="6993" y="4082"/>
                        <a:pt x="6898" y="3893"/>
                      </a:cubicBezTo>
                      <a:cubicBezTo>
                        <a:pt x="6898" y="2533"/>
                        <a:pt x="6477" y="1464"/>
                        <a:pt x="5668" y="525"/>
                      </a:cubicBezTo>
                      <a:cubicBezTo>
                        <a:pt x="5582" y="432"/>
                        <a:pt x="5481" y="392"/>
                        <a:pt x="5381" y="392"/>
                      </a:cubicBezTo>
                      <a:cubicBezTo>
                        <a:pt x="5030" y="392"/>
                        <a:pt x="4685" y="877"/>
                        <a:pt x="4988" y="1205"/>
                      </a:cubicBezTo>
                      <a:cubicBezTo>
                        <a:pt x="5668" y="1852"/>
                        <a:pt x="5927" y="2403"/>
                        <a:pt x="6089" y="3213"/>
                      </a:cubicBezTo>
                      <a:cubicBezTo>
                        <a:pt x="5668" y="3083"/>
                        <a:pt x="5279" y="2824"/>
                        <a:pt x="4988" y="2662"/>
                      </a:cubicBezTo>
                      <a:cubicBezTo>
                        <a:pt x="4924" y="2630"/>
                        <a:pt x="4850" y="2614"/>
                        <a:pt x="4776" y="2614"/>
                      </a:cubicBezTo>
                      <a:cubicBezTo>
                        <a:pt x="4547" y="2614"/>
                        <a:pt x="4308" y="2766"/>
                        <a:pt x="4308" y="3083"/>
                      </a:cubicBezTo>
                      <a:cubicBezTo>
                        <a:pt x="4470" y="4961"/>
                        <a:pt x="4308" y="6710"/>
                        <a:pt x="4049" y="8620"/>
                      </a:cubicBezTo>
                      <a:cubicBezTo>
                        <a:pt x="3369" y="7519"/>
                        <a:pt x="2850" y="6192"/>
                        <a:pt x="2559" y="4961"/>
                      </a:cubicBezTo>
                      <a:cubicBezTo>
                        <a:pt x="2559" y="4747"/>
                        <a:pt x="2402" y="4651"/>
                        <a:pt x="2212" y="4651"/>
                      </a:cubicBezTo>
                      <a:cubicBezTo>
                        <a:pt x="2057" y="4651"/>
                        <a:pt x="1880" y="4715"/>
                        <a:pt x="1749" y="4832"/>
                      </a:cubicBezTo>
                      <a:cubicBezTo>
                        <a:pt x="1620" y="5253"/>
                        <a:pt x="1361" y="5512"/>
                        <a:pt x="1069" y="5771"/>
                      </a:cubicBezTo>
                      <a:cubicBezTo>
                        <a:pt x="1231" y="4961"/>
                        <a:pt x="1620" y="4152"/>
                        <a:pt x="2041" y="3342"/>
                      </a:cubicBezTo>
                      <a:cubicBezTo>
                        <a:pt x="2300" y="2953"/>
                        <a:pt x="2689" y="2533"/>
                        <a:pt x="2559" y="2014"/>
                      </a:cubicBezTo>
                      <a:cubicBezTo>
                        <a:pt x="2559" y="1593"/>
                        <a:pt x="2300" y="1334"/>
                        <a:pt x="1879" y="1205"/>
                      </a:cubicBezTo>
                      <a:lnTo>
                        <a:pt x="2041" y="525"/>
                      </a:lnTo>
                      <a:cubicBezTo>
                        <a:pt x="2135" y="220"/>
                        <a:pt x="1940" y="0"/>
                        <a:pt x="1776" y="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2489"/>
                    <a:buFont typeface="Arial"/>
                    <a:buNone/>
                  </a:pPr>
                  <a:endParaRPr sz="2489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20" name="Google Shape;320;p52"/>
                <p:cNvSpPr/>
                <p:nvPr/>
              </p:nvSpPr>
              <p:spPr>
                <a:xfrm>
                  <a:off x="59703" y="3556384"/>
                  <a:ext cx="177523" cy="31699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131" h="10948" extrusionOk="0">
                      <a:moveTo>
                        <a:pt x="3660" y="0"/>
                      </a:moveTo>
                      <a:cubicBezTo>
                        <a:pt x="1" y="130"/>
                        <a:pt x="1490" y="5797"/>
                        <a:pt x="1750" y="7967"/>
                      </a:cubicBezTo>
                      <a:cubicBezTo>
                        <a:pt x="1879" y="8614"/>
                        <a:pt x="1750" y="10784"/>
                        <a:pt x="2851" y="10914"/>
                      </a:cubicBezTo>
                      <a:cubicBezTo>
                        <a:pt x="2922" y="10937"/>
                        <a:pt x="2984" y="10948"/>
                        <a:pt x="3041" y="10948"/>
                      </a:cubicBezTo>
                      <a:cubicBezTo>
                        <a:pt x="3292" y="10948"/>
                        <a:pt x="3422" y="10736"/>
                        <a:pt x="3660" y="10525"/>
                      </a:cubicBezTo>
                      <a:cubicBezTo>
                        <a:pt x="4470" y="9715"/>
                        <a:pt x="5117" y="8614"/>
                        <a:pt x="5797" y="7675"/>
                      </a:cubicBezTo>
                      <a:cubicBezTo>
                        <a:pt x="6130" y="7368"/>
                        <a:pt x="5856" y="6879"/>
                        <a:pt x="5535" y="6879"/>
                      </a:cubicBezTo>
                      <a:cubicBezTo>
                        <a:pt x="5450" y="6879"/>
                        <a:pt x="5361" y="6914"/>
                        <a:pt x="5279" y="6995"/>
                      </a:cubicBezTo>
                      <a:cubicBezTo>
                        <a:pt x="4599" y="7675"/>
                        <a:pt x="4049" y="8485"/>
                        <a:pt x="3369" y="9165"/>
                      </a:cubicBezTo>
                      <a:cubicBezTo>
                        <a:pt x="3162" y="9389"/>
                        <a:pt x="3102" y="9531"/>
                        <a:pt x="3052" y="9531"/>
                      </a:cubicBezTo>
                      <a:cubicBezTo>
                        <a:pt x="3008" y="9531"/>
                        <a:pt x="2972" y="9422"/>
                        <a:pt x="2851" y="9165"/>
                      </a:cubicBezTo>
                      <a:cubicBezTo>
                        <a:pt x="2689" y="8614"/>
                        <a:pt x="2689" y="7967"/>
                        <a:pt x="2689" y="7416"/>
                      </a:cubicBezTo>
                      <a:cubicBezTo>
                        <a:pt x="2430" y="5667"/>
                        <a:pt x="1070" y="1069"/>
                        <a:pt x="3790" y="680"/>
                      </a:cubicBezTo>
                      <a:cubicBezTo>
                        <a:pt x="4049" y="519"/>
                        <a:pt x="4049" y="0"/>
                        <a:pt x="3660" y="0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2489"/>
                    <a:buFont typeface="Arial"/>
                    <a:buNone/>
                  </a:pPr>
                  <a:endParaRPr sz="2489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21" name="Google Shape;321;p52"/>
                <p:cNvSpPr/>
                <p:nvPr/>
              </p:nvSpPr>
              <p:spPr>
                <a:xfrm>
                  <a:off x="576492" y="3438421"/>
                  <a:ext cx="166810" cy="35539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761" h="12274" extrusionOk="0">
                      <a:moveTo>
                        <a:pt x="168" y="0"/>
                      </a:moveTo>
                      <a:cubicBezTo>
                        <a:pt x="64" y="0"/>
                        <a:pt x="1" y="286"/>
                        <a:pt x="223" y="286"/>
                      </a:cubicBezTo>
                      <a:cubicBezTo>
                        <a:pt x="4270" y="1354"/>
                        <a:pt x="3461" y="7021"/>
                        <a:pt x="3072" y="10681"/>
                      </a:cubicBezTo>
                      <a:cubicBezTo>
                        <a:pt x="2651" y="10130"/>
                        <a:pt x="2263" y="9741"/>
                        <a:pt x="1712" y="9191"/>
                      </a:cubicBezTo>
                      <a:cubicBezTo>
                        <a:pt x="1654" y="9133"/>
                        <a:pt x="1575" y="9107"/>
                        <a:pt x="1490" y="9107"/>
                      </a:cubicBezTo>
                      <a:cubicBezTo>
                        <a:pt x="1196" y="9107"/>
                        <a:pt x="831" y="9415"/>
                        <a:pt x="1032" y="9741"/>
                      </a:cubicBezTo>
                      <a:cubicBezTo>
                        <a:pt x="1712" y="10681"/>
                        <a:pt x="2392" y="11361"/>
                        <a:pt x="3072" y="12170"/>
                      </a:cubicBezTo>
                      <a:cubicBezTo>
                        <a:pt x="3144" y="12242"/>
                        <a:pt x="3238" y="12274"/>
                        <a:pt x="3336" y="12274"/>
                      </a:cubicBezTo>
                      <a:cubicBezTo>
                        <a:pt x="3593" y="12274"/>
                        <a:pt x="3882" y="12054"/>
                        <a:pt x="3882" y="11749"/>
                      </a:cubicBezTo>
                      <a:cubicBezTo>
                        <a:pt x="4141" y="8122"/>
                        <a:pt x="5760" y="707"/>
                        <a:pt x="223" y="27"/>
                      </a:cubicBezTo>
                      <a:cubicBezTo>
                        <a:pt x="204" y="8"/>
                        <a:pt x="186" y="0"/>
                        <a:pt x="168" y="0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2489"/>
                    <a:buFont typeface="Arial"/>
                    <a:buNone/>
                  </a:pPr>
                  <a:endParaRPr sz="2489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sp>
            <p:nvSpPr>
              <p:cNvPr id="322" name="Google Shape;322;p52"/>
              <p:cNvSpPr/>
              <p:nvPr/>
            </p:nvSpPr>
            <p:spPr>
              <a:xfrm rot="-1555008">
                <a:off x="908758" y="4513033"/>
                <a:ext cx="869705" cy="756319"/>
              </a:xfrm>
              <a:custGeom>
                <a:avLst/>
                <a:gdLst/>
                <a:ahLst/>
                <a:cxnLst/>
                <a:rect l="l" t="t" r="r" b="b"/>
                <a:pathLst>
                  <a:path w="30037" h="26121" extrusionOk="0">
                    <a:moveTo>
                      <a:pt x="10949" y="9631"/>
                    </a:moveTo>
                    <a:cubicBezTo>
                      <a:pt x="13249" y="9631"/>
                      <a:pt x="13988" y="12267"/>
                      <a:pt x="12532" y="13975"/>
                    </a:cubicBezTo>
                    <a:cubicBezTo>
                      <a:pt x="11381" y="15255"/>
                      <a:pt x="9440" y="15847"/>
                      <a:pt x="7621" y="15847"/>
                    </a:cubicBezTo>
                    <a:cubicBezTo>
                      <a:pt x="7139" y="15847"/>
                      <a:pt x="6666" y="15805"/>
                      <a:pt x="6218" y="15724"/>
                    </a:cubicBezTo>
                    <a:cubicBezTo>
                      <a:pt x="6056" y="14493"/>
                      <a:pt x="6347" y="13166"/>
                      <a:pt x="7157" y="11935"/>
                    </a:cubicBezTo>
                    <a:cubicBezTo>
                      <a:pt x="7966" y="10737"/>
                      <a:pt x="9294" y="9798"/>
                      <a:pt x="10784" y="9636"/>
                    </a:cubicBezTo>
                    <a:cubicBezTo>
                      <a:pt x="10840" y="9633"/>
                      <a:pt x="10895" y="9631"/>
                      <a:pt x="10949" y="9631"/>
                    </a:cubicBezTo>
                    <a:close/>
                    <a:moveTo>
                      <a:pt x="21622" y="15493"/>
                    </a:moveTo>
                    <a:cubicBezTo>
                      <a:pt x="22726" y="15493"/>
                      <a:pt x="23696" y="16163"/>
                      <a:pt x="23478" y="17602"/>
                    </a:cubicBezTo>
                    <a:cubicBezTo>
                      <a:pt x="23219" y="19092"/>
                      <a:pt x="21859" y="20322"/>
                      <a:pt x="20628" y="21132"/>
                    </a:cubicBezTo>
                    <a:cubicBezTo>
                      <a:pt x="20369" y="21261"/>
                      <a:pt x="20110" y="21391"/>
                      <a:pt x="19689" y="21650"/>
                    </a:cubicBezTo>
                    <a:cubicBezTo>
                      <a:pt x="18750" y="20031"/>
                      <a:pt x="18361" y="18282"/>
                      <a:pt x="19300" y="16663"/>
                    </a:cubicBezTo>
                    <a:cubicBezTo>
                      <a:pt x="19825" y="15898"/>
                      <a:pt x="20764" y="15493"/>
                      <a:pt x="21622" y="15493"/>
                    </a:cubicBezTo>
                    <a:close/>
                    <a:moveTo>
                      <a:pt x="6299" y="0"/>
                    </a:moveTo>
                    <a:cubicBezTo>
                      <a:pt x="6223" y="0"/>
                      <a:pt x="6140" y="25"/>
                      <a:pt x="6056" y="83"/>
                    </a:cubicBezTo>
                    <a:cubicBezTo>
                      <a:pt x="3109" y="2220"/>
                      <a:pt x="389" y="5329"/>
                      <a:pt x="259" y="9118"/>
                    </a:cubicBezTo>
                    <a:cubicBezTo>
                      <a:pt x="0" y="12615"/>
                      <a:pt x="2008" y="15724"/>
                      <a:pt x="5538" y="16534"/>
                    </a:cubicBezTo>
                    <a:cubicBezTo>
                      <a:pt x="5538" y="16793"/>
                      <a:pt x="5667" y="17214"/>
                      <a:pt x="5797" y="17602"/>
                    </a:cubicBezTo>
                    <a:cubicBezTo>
                      <a:pt x="7027" y="20840"/>
                      <a:pt x="10104" y="23010"/>
                      <a:pt x="13504" y="23399"/>
                    </a:cubicBezTo>
                    <a:cubicBezTo>
                      <a:pt x="14013" y="23473"/>
                      <a:pt x="14524" y="23509"/>
                      <a:pt x="15032" y="23509"/>
                    </a:cubicBezTo>
                    <a:cubicBezTo>
                      <a:pt x="16528" y="23509"/>
                      <a:pt x="17995" y="23193"/>
                      <a:pt x="19300" y="22589"/>
                    </a:cubicBezTo>
                    <a:cubicBezTo>
                      <a:pt x="19430" y="22589"/>
                      <a:pt x="19430" y="22751"/>
                      <a:pt x="19430" y="22751"/>
                    </a:cubicBezTo>
                    <a:cubicBezTo>
                      <a:pt x="21096" y="24887"/>
                      <a:pt x="23817" y="26121"/>
                      <a:pt x="26520" y="26121"/>
                    </a:cubicBezTo>
                    <a:cubicBezTo>
                      <a:pt x="27547" y="26121"/>
                      <a:pt x="28571" y="25943"/>
                      <a:pt x="29533" y="25568"/>
                    </a:cubicBezTo>
                    <a:cubicBezTo>
                      <a:pt x="30037" y="25331"/>
                      <a:pt x="29863" y="24743"/>
                      <a:pt x="29508" y="24743"/>
                    </a:cubicBezTo>
                    <a:cubicBezTo>
                      <a:pt x="29475" y="24743"/>
                      <a:pt x="29440" y="24748"/>
                      <a:pt x="29404" y="24759"/>
                    </a:cubicBezTo>
                    <a:cubicBezTo>
                      <a:pt x="28468" y="25071"/>
                      <a:pt x="27512" y="25224"/>
                      <a:pt x="26576" y="25224"/>
                    </a:cubicBezTo>
                    <a:cubicBezTo>
                      <a:pt x="25084" y="25224"/>
                      <a:pt x="23643" y="24835"/>
                      <a:pt x="22409" y="24079"/>
                    </a:cubicBezTo>
                    <a:cubicBezTo>
                      <a:pt x="21600" y="23690"/>
                      <a:pt x="20790" y="23010"/>
                      <a:pt x="20240" y="22201"/>
                    </a:cubicBezTo>
                    <a:cubicBezTo>
                      <a:pt x="21049" y="21780"/>
                      <a:pt x="21729" y="21261"/>
                      <a:pt x="22409" y="20711"/>
                    </a:cubicBezTo>
                    <a:cubicBezTo>
                      <a:pt x="23348" y="19772"/>
                      <a:pt x="24547" y="18412"/>
                      <a:pt x="24287" y="16922"/>
                    </a:cubicBezTo>
                    <a:cubicBezTo>
                      <a:pt x="24158" y="15724"/>
                      <a:pt x="22798" y="14655"/>
                      <a:pt x="21438" y="14655"/>
                    </a:cubicBezTo>
                    <a:cubicBezTo>
                      <a:pt x="19981" y="14655"/>
                      <a:pt x="18620" y="15853"/>
                      <a:pt x="18199" y="17214"/>
                    </a:cubicBezTo>
                    <a:cubicBezTo>
                      <a:pt x="17681" y="18833"/>
                      <a:pt x="18070" y="20581"/>
                      <a:pt x="18879" y="21941"/>
                    </a:cubicBezTo>
                    <a:cubicBezTo>
                      <a:pt x="17622" y="22488"/>
                      <a:pt x="16272" y="22781"/>
                      <a:pt x="14907" y="22781"/>
                    </a:cubicBezTo>
                    <a:cubicBezTo>
                      <a:pt x="14656" y="22781"/>
                      <a:pt x="14404" y="22771"/>
                      <a:pt x="14152" y="22751"/>
                    </a:cubicBezTo>
                    <a:cubicBezTo>
                      <a:pt x="10784" y="22460"/>
                      <a:pt x="7286" y="19901"/>
                      <a:pt x="6347" y="16663"/>
                    </a:cubicBezTo>
                    <a:lnTo>
                      <a:pt x="6347" y="16663"/>
                    </a:lnTo>
                    <a:cubicBezTo>
                      <a:pt x="6645" y="16690"/>
                      <a:pt x="6951" y="16704"/>
                      <a:pt x="7263" y="16704"/>
                    </a:cubicBezTo>
                    <a:cubicBezTo>
                      <a:pt x="9908" y="16704"/>
                      <a:pt x="12937" y="15699"/>
                      <a:pt x="13893" y="13295"/>
                    </a:cubicBezTo>
                    <a:cubicBezTo>
                      <a:pt x="14979" y="10708"/>
                      <a:pt x="12944" y="8885"/>
                      <a:pt x="10711" y="8885"/>
                    </a:cubicBezTo>
                    <a:cubicBezTo>
                      <a:pt x="10149" y="8885"/>
                      <a:pt x="9575" y="9000"/>
                      <a:pt x="9035" y="9247"/>
                    </a:cubicBezTo>
                    <a:cubicBezTo>
                      <a:pt x="6606" y="10316"/>
                      <a:pt x="5246" y="13036"/>
                      <a:pt x="5408" y="15465"/>
                    </a:cubicBezTo>
                    <a:lnTo>
                      <a:pt x="5117" y="15465"/>
                    </a:lnTo>
                    <a:cubicBezTo>
                      <a:pt x="1878" y="14364"/>
                      <a:pt x="680" y="10867"/>
                      <a:pt x="1360" y="7758"/>
                    </a:cubicBezTo>
                    <a:cubicBezTo>
                      <a:pt x="2170" y="4779"/>
                      <a:pt x="4307" y="2512"/>
                      <a:pt x="6477" y="601"/>
                    </a:cubicBezTo>
                    <a:cubicBezTo>
                      <a:pt x="6788" y="394"/>
                      <a:pt x="6601" y="0"/>
                      <a:pt x="6299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489"/>
                  <a:buFont typeface="Arial"/>
                  <a:buNone/>
                </a:pPr>
                <a:endParaRPr sz="2489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23" name="Google Shape;323;p52"/>
              <p:cNvSpPr/>
              <p:nvPr/>
            </p:nvSpPr>
            <p:spPr>
              <a:xfrm>
                <a:off x="8451323" y="2402672"/>
                <a:ext cx="525736" cy="551766"/>
              </a:xfrm>
              <a:custGeom>
                <a:avLst/>
                <a:gdLst/>
                <a:ahLst/>
                <a:cxnLst/>
                <a:rect l="l" t="t" r="r" b="b"/>
                <a:pathLst>
                  <a:path w="18157" h="19056" extrusionOk="0">
                    <a:moveTo>
                      <a:pt x="3725" y="0"/>
                    </a:moveTo>
                    <a:cubicBezTo>
                      <a:pt x="2183" y="0"/>
                      <a:pt x="681" y="887"/>
                      <a:pt x="681" y="2605"/>
                    </a:cubicBezTo>
                    <a:cubicBezTo>
                      <a:pt x="616" y="2799"/>
                      <a:pt x="746" y="2897"/>
                      <a:pt x="891" y="2897"/>
                    </a:cubicBezTo>
                    <a:cubicBezTo>
                      <a:pt x="1037" y="2897"/>
                      <a:pt x="1199" y="2799"/>
                      <a:pt x="1199" y="2605"/>
                    </a:cubicBezTo>
                    <a:cubicBezTo>
                      <a:pt x="1379" y="1344"/>
                      <a:pt x="2475" y="813"/>
                      <a:pt x="3576" y="813"/>
                    </a:cubicBezTo>
                    <a:cubicBezTo>
                      <a:pt x="4256" y="813"/>
                      <a:pt x="4939" y="1016"/>
                      <a:pt x="5409" y="1375"/>
                    </a:cubicBezTo>
                    <a:cubicBezTo>
                      <a:pt x="6737" y="2314"/>
                      <a:pt x="6866" y="4095"/>
                      <a:pt x="6218" y="5422"/>
                    </a:cubicBezTo>
                    <a:cubicBezTo>
                      <a:pt x="5992" y="5749"/>
                      <a:pt x="6351" y="6056"/>
                      <a:pt x="6644" y="6056"/>
                    </a:cubicBezTo>
                    <a:cubicBezTo>
                      <a:pt x="6729" y="6056"/>
                      <a:pt x="6808" y="6031"/>
                      <a:pt x="6866" y="5973"/>
                    </a:cubicBezTo>
                    <a:cubicBezTo>
                      <a:pt x="7843" y="4763"/>
                      <a:pt x="9285" y="4229"/>
                      <a:pt x="10759" y="4229"/>
                    </a:cubicBezTo>
                    <a:cubicBezTo>
                      <a:pt x="12560" y="4229"/>
                      <a:pt x="14408" y="5026"/>
                      <a:pt x="15512" y="6361"/>
                    </a:cubicBezTo>
                    <a:cubicBezTo>
                      <a:pt x="16872" y="7851"/>
                      <a:pt x="16743" y="10150"/>
                      <a:pt x="15253" y="11510"/>
                    </a:cubicBezTo>
                    <a:cubicBezTo>
                      <a:pt x="14642" y="12122"/>
                      <a:pt x="13894" y="12390"/>
                      <a:pt x="13121" y="12390"/>
                    </a:cubicBezTo>
                    <a:cubicBezTo>
                      <a:pt x="12012" y="12390"/>
                      <a:pt x="10853" y="11838"/>
                      <a:pt x="9975" y="10960"/>
                    </a:cubicBezTo>
                    <a:cubicBezTo>
                      <a:pt x="9910" y="10895"/>
                      <a:pt x="9813" y="10863"/>
                      <a:pt x="9716" y="10863"/>
                    </a:cubicBezTo>
                    <a:cubicBezTo>
                      <a:pt x="9619" y="10863"/>
                      <a:pt x="9521" y="10895"/>
                      <a:pt x="9457" y="10960"/>
                    </a:cubicBezTo>
                    <a:cubicBezTo>
                      <a:pt x="9426" y="10935"/>
                      <a:pt x="9391" y="10925"/>
                      <a:pt x="9357" y="10925"/>
                    </a:cubicBezTo>
                    <a:cubicBezTo>
                      <a:pt x="9210" y="10925"/>
                      <a:pt x="9060" y="11114"/>
                      <a:pt x="9165" y="11219"/>
                    </a:cubicBezTo>
                    <a:cubicBezTo>
                      <a:pt x="9845" y="12838"/>
                      <a:pt x="10784" y="15267"/>
                      <a:pt x="9457" y="16756"/>
                    </a:cubicBezTo>
                    <a:cubicBezTo>
                      <a:pt x="8888" y="17366"/>
                      <a:pt x="8253" y="17617"/>
                      <a:pt x="7618" y="17617"/>
                    </a:cubicBezTo>
                    <a:cubicBezTo>
                      <a:pt x="6263" y="17617"/>
                      <a:pt x="4906" y="16479"/>
                      <a:pt x="4178" y="15267"/>
                    </a:cubicBezTo>
                    <a:cubicBezTo>
                      <a:pt x="4069" y="15157"/>
                      <a:pt x="3937" y="15110"/>
                      <a:pt x="3809" y="15110"/>
                    </a:cubicBezTo>
                    <a:cubicBezTo>
                      <a:pt x="3481" y="15110"/>
                      <a:pt x="3183" y="15422"/>
                      <a:pt x="3369" y="15817"/>
                    </a:cubicBezTo>
                    <a:lnTo>
                      <a:pt x="3369" y="17177"/>
                    </a:lnTo>
                    <a:cubicBezTo>
                      <a:pt x="2980" y="17566"/>
                      <a:pt x="2559" y="17857"/>
                      <a:pt x="2009" y="17987"/>
                    </a:cubicBezTo>
                    <a:cubicBezTo>
                      <a:pt x="1620" y="18116"/>
                      <a:pt x="1070" y="18116"/>
                      <a:pt x="551" y="18116"/>
                    </a:cubicBezTo>
                    <a:cubicBezTo>
                      <a:pt x="1" y="18246"/>
                      <a:pt x="1" y="19056"/>
                      <a:pt x="551" y="19056"/>
                    </a:cubicBezTo>
                    <a:cubicBezTo>
                      <a:pt x="1879" y="18926"/>
                      <a:pt x="3919" y="18376"/>
                      <a:pt x="4437" y="17048"/>
                    </a:cubicBezTo>
                    <a:cubicBezTo>
                      <a:pt x="5308" y="17898"/>
                      <a:pt x="6392" y="18536"/>
                      <a:pt x="7526" y="18536"/>
                    </a:cubicBezTo>
                    <a:cubicBezTo>
                      <a:pt x="8163" y="18536"/>
                      <a:pt x="8816" y="18335"/>
                      <a:pt x="9457" y="17857"/>
                    </a:cubicBezTo>
                    <a:cubicBezTo>
                      <a:pt x="11335" y="16497"/>
                      <a:pt x="11076" y="14198"/>
                      <a:pt x="10104" y="12320"/>
                    </a:cubicBezTo>
                    <a:lnTo>
                      <a:pt x="10104" y="12320"/>
                    </a:lnTo>
                    <a:cubicBezTo>
                      <a:pt x="10901" y="12949"/>
                      <a:pt x="11813" y="13228"/>
                      <a:pt x="12716" y="13228"/>
                    </a:cubicBezTo>
                    <a:cubicBezTo>
                      <a:pt x="15482" y="13228"/>
                      <a:pt x="18157" y="10612"/>
                      <a:pt x="17131" y="7463"/>
                    </a:cubicBezTo>
                    <a:cubicBezTo>
                      <a:pt x="16299" y="4830"/>
                      <a:pt x="13497" y="3308"/>
                      <a:pt x="10778" y="3308"/>
                    </a:cubicBezTo>
                    <a:cubicBezTo>
                      <a:pt x="9583" y="3308"/>
                      <a:pt x="8405" y="3602"/>
                      <a:pt x="7417" y="4224"/>
                    </a:cubicBezTo>
                    <a:cubicBezTo>
                      <a:pt x="7676" y="2605"/>
                      <a:pt x="6866" y="986"/>
                      <a:pt x="5247" y="306"/>
                    </a:cubicBezTo>
                    <a:cubicBezTo>
                      <a:pt x="4773" y="101"/>
                      <a:pt x="4247" y="0"/>
                      <a:pt x="3725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489"/>
                  <a:buFont typeface="Arial"/>
                  <a:buNone/>
                </a:pPr>
                <a:endParaRPr sz="2489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grpSp>
            <p:nvGrpSpPr>
              <p:cNvPr id="324" name="Google Shape;324;p52"/>
              <p:cNvGrpSpPr/>
              <p:nvPr/>
            </p:nvGrpSpPr>
            <p:grpSpPr>
              <a:xfrm>
                <a:off x="4082790" y="4635652"/>
                <a:ext cx="2146116" cy="477728"/>
                <a:chOff x="4082790" y="4635652"/>
                <a:chExt cx="2146116" cy="477728"/>
              </a:xfrm>
            </p:grpSpPr>
            <p:grpSp>
              <p:nvGrpSpPr>
                <p:cNvPr id="325" name="Google Shape;325;p52"/>
                <p:cNvGrpSpPr/>
                <p:nvPr/>
              </p:nvGrpSpPr>
              <p:grpSpPr>
                <a:xfrm>
                  <a:off x="4582640" y="4635652"/>
                  <a:ext cx="1323041" cy="477728"/>
                  <a:chOff x="4582640" y="4635652"/>
                  <a:chExt cx="1323041" cy="477728"/>
                </a:xfrm>
              </p:grpSpPr>
              <p:sp>
                <p:nvSpPr>
                  <p:cNvPr id="326" name="Google Shape;326;p52"/>
                  <p:cNvSpPr/>
                  <p:nvPr/>
                </p:nvSpPr>
                <p:spPr>
                  <a:xfrm>
                    <a:off x="4946633" y="4635652"/>
                    <a:ext cx="714320" cy="46533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4670" h="16071" extrusionOk="0">
                        <a:moveTo>
                          <a:pt x="13170" y="0"/>
                        </a:moveTo>
                        <a:cubicBezTo>
                          <a:pt x="9103" y="0"/>
                          <a:pt x="5031" y="2307"/>
                          <a:pt x="5240" y="7026"/>
                        </a:cubicBezTo>
                        <a:cubicBezTo>
                          <a:pt x="5369" y="10134"/>
                          <a:pt x="7927" y="12045"/>
                          <a:pt x="10777" y="12563"/>
                        </a:cubicBezTo>
                        <a:cubicBezTo>
                          <a:pt x="11393" y="12696"/>
                          <a:pt x="12056" y="12772"/>
                          <a:pt x="12721" y="12772"/>
                        </a:cubicBezTo>
                        <a:cubicBezTo>
                          <a:pt x="14817" y="12772"/>
                          <a:pt x="16929" y="12014"/>
                          <a:pt x="17642" y="9875"/>
                        </a:cubicBezTo>
                        <a:cubicBezTo>
                          <a:pt x="18765" y="7039"/>
                          <a:pt x="16490" y="5226"/>
                          <a:pt x="13943" y="5226"/>
                        </a:cubicBezTo>
                        <a:cubicBezTo>
                          <a:pt x="13699" y="5226"/>
                          <a:pt x="13452" y="5243"/>
                          <a:pt x="13206" y="5277"/>
                        </a:cubicBezTo>
                        <a:cubicBezTo>
                          <a:pt x="11846" y="5407"/>
                          <a:pt x="10356" y="6216"/>
                          <a:pt x="10356" y="7706"/>
                        </a:cubicBezTo>
                        <a:cubicBezTo>
                          <a:pt x="10227" y="8936"/>
                          <a:pt x="11295" y="9746"/>
                          <a:pt x="12396" y="10134"/>
                        </a:cubicBezTo>
                        <a:cubicBezTo>
                          <a:pt x="12474" y="10193"/>
                          <a:pt x="12547" y="10217"/>
                          <a:pt x="12610" y="10217"/>
                        </a:cubicBezTo>
                        <a:cubicBezTo>
                          <a:pt x="12863" y="10217"/>
                          <a:pt x="12966" y="9824"/>
                          <a:pt x="12655" y="9616"/>
                        </a:cubicBezTo>
                        <a:cubicBezTo>
                          <a:pt x="12234" y="9454"/>
                          <a:pt x="11846" y="9195"/>
                          <a:pt x="11425" y="8807"/>
                        </a:cubicBezTo>
                        <a:cubicBezTo>
                          <a:pt x="10356" y="7576"/>
                          <a:pt x="11425" y="6378"/>
                          <a:pt x="12655" y="6087"/>
                        </a:cubicBezTo>
                        <a:cubicBezTo>
                          <a:pt x="13141" y="5931"/>
                          <a:pt x="13661" y="5846"/>
                          <a:pt x="14169" y="5846"/>
                        </a:cubicBezTo>
                        <a:cubicBezTo>
                          <a:pt x="15359" y="5846"/>
                          <a:pt x="16486" y="6313"/>
                          <a:pt x="16962" y="7447"/>
                        </a:cubicBezTo>
                        <a:cubicBezTo>
                          <a:pt x="18261" y="10382"/>
                          <a:pt x="15156" y="11989"/>
                          <a:pt x="12643" y="11989"/>
                        </a:cubicBezTo>
                        <a:cubicBezTo>
                          <a:pt x="12273" y="11989"/>
                          <a:pt x="11915" y="11954"/>
                          <a:pt x="11587" y="11883"/>
                        </a:cubicBezTo>
                        <a:cubicBezTo>
                          <a:pt x="8996" y="11495"/>
                          <a:pt x="6438" y="10134"/>
                          <a:pt x="6179" y="7317"/>
                        </a:cubicBezTo>
                        <a:cubicBezTo>
                          <a:pt x="5920" y="5018"/>
                          <a:pt x="7247" y="2848"/>
                          <a:pt x="9417" y="1780"/>
                        </a:cubicBezTo>
                        <a:cubicBezTo>
                          <a:pt x="10580" y="1174"/>
                          <a:pt x="11859" y="891"/>
                          <a:pt x="13140" y="891"/>
                        </a:cubicBezTo>
                        <a:cubicBezTo>
                          <a:pt x="16177" y="891"/>
                          <a:pt x="19225" y="2483"/>
                          <a:pt x="20751" y="5147"/>
                        </a:cubicBezTo>
                        <a:cubicBezTo>
                          <a:pt x="21820" y="7026"/>
                          <a:pt x="21949" y="9454"/>
                          <a:pt x="21010" y="11495"/>
                        </a:cubicBezTo>
                        <a:cubicBezTo>
                          <a:pt x="19942" y="13794"/>
                          <a:pt x="17901" y="14862"/>
                          <a:pt x="15473" y="15121"/>
                        </a:cubicBezTo>
                        <a:cubicBezTo>
                          <a:pt x="15192" y="15137"/>
                          <a:pt x="14911" y="15145"/>
                          <a:pt x="14631" y="15145"/>
                        </a:cubicBezTo>
                        <a:cubicBezTo>
                          <a:pt x="9810" y="15145"/>
                          <a:pt x="5133" y="12835"/>
                          <a:pt x="1062" y="10264"/>
                        </a:cubicBezTo>
                        <a:cubicBezTo>
                          <a:pt x="1710" y="10005"/>
                          <a:pt x="2260" y="9616"/>
                          <a:pt x="2811" y="9195"/>
                        </a:cubicBezTo>
                        <a:cubicBezTo>
                          <a:pt x="3329" y="8807"/>
                          <a:pt x="3880" y="8515"/>
                          <a:pt x="4430" y="7997"/>
                        </a:cubicBezTo>
                        <a:cubicBezTo>
                          <a:pt x="4653" y="7858"/>
                          <a:pt x="4396" y="7550"/>
                          <a:pt x="4134" y="7550"/>
                        </a:cubicBezTo>
                        <a:cubicBezTo>
                          <a:pt x="4092" y="7550"/>
                          <a:pt x="4050" y="7558"/>
                          <a:pt x="4009" y="7576"/>
                        </a:cubicBezTo>
                        <a:cubicBezTo>
                          <a:pt x="3329" y="7835"/>
                          <a:pt x="2811" y="8386"/>
                          <a:pt x="2260" y="8807"/>
                        </a:cubicBezTo>
                        <a:cubicBezTo>
                          <a:pt x="1710" y="9195"/>
                          <a:pt x="1192" y="9616"/>
                          <a:pt x="641" y="10005"/>
                        </a:cubicBezTo>
                        <a:cubicBezTo>
                          <a:pt x="641" y="10005"/>
                          <a:pt x="512" y="10005"/>
                          <a:pt x="512" y="9875"/>
                        </a:cubicBezTo>
                        <a:cubicBezTo>
                          <a:pt x="477" y="9858"/>
                          <a:pt x="441" y="9850"/>
                          <a:pt x="406" y="9850"/>
                        </a:cubicBezTo>
                        <a:cubicBezTo>
                          <a:pt x="184" y="9850"/>
                          <a:pt x="1" y="10174"/>
                          <a:pt x="253" y="10426"/>
                        </a:cubicBezTo>
                        <a:cubicBezTo>
                          <a:pt x="3200" y="12563"/>
                          <a:pt x="6438" y="14603"/>
                          <a:pt x="10097" y="15413"/>
                        </a:cubicBezTo>
                        <a:cubicBezTo>
                          <a:pt x="11532" y="15787"/>
                          <a:pt x="13133" y="16071"/>
                          <a:pt x="14708" y="16071"/>
                        </a:cubicBezTo>
                        <a:cubicBezTo>
                          <a:pt x="16545" y="16071"/>
                          <a:pt x="18347" y="15684"/>
                          <a:pt x="19812" y="14603"/>
                        </a:cubicBezTo>
                        <a:cubicBezTo>
                          <a:pt x="24669" y="10814"/>
                          <a:pt x="22759" y="3658"/>
                          <a:pt x="17772" y="1100"/>
                        </a:cubicBezTo>
                        <a:cubicBezTo>
                          <a:pt x="16421" y="369"/>
                          <a:pt x="14796" y="0"/>
                          <a:pt x="13170" y="0"/>
                        </a:cubicBezTo>
                        <a:close/>
                      </a:path>
                    </a:pathLst>
                  </a:custGeom>
                  <a:solidFill>
                    <a:schemeClr val="accent5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2489"/>
                      <a:buFont typeface="Arial"/>
                      <a:buNone/>
                    </a:pPr>
                    <a:endParaRPr sz="2489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327" name="Google Shape;327;p52"/>
                  <p:cNvSpPr/>
                  <p:nvPr/>
                </p:nvSpPr>
                <p:spPr>
                  <a:xfrm>
                    <a:off x="4593875" y="4681951"/>
                    <a:ext cx="511143" cy="43142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7653" h="14900" extrusionOk="0">
                        <a:moveTo>
                          <a:pt x="5964" y="0"/>
                        </a:moveTo>
                        <a:cubicBezTo>
                          <a:pt x="5900" y="0"/>
                          <a:pt x="5841" y="16"/>
                          <a:pt x="5797" y="51"/>
                        </a:cubicBezTo>
                        <a:cubicBezTo>
                          <a:pt x="5409" y="440"/>
                          <a:pt x="5279" y="1249"/>
                          <a:pt x="5409" y="1800"/>
                        </a:cubicBezTo>
                        <a:cubicBezTo>
                          <a:pt x="5538" y="2350"/>
                          <a:pt x="5668" y="2739"/>
                          <a:pt x="6089" y="3160"/>
                        </a:cubicBezTo>
                        <a:cubicBezTo>
                          <a:pt x="3368" y="3289"/>
                          <a:pt x="1" y="5168"/>
                          <a:pt x="551" y="8276"/>
                        </a:cubicBezTo>
                        <a:cubicBezTo>
                          <a:pt x="940" y="11094"/>
                          <a:pt x="3530" y="13134"/>
                          <a:pt x="6089" y="14073"/>
                        </a:cubicBezTo>
                        <a:cubicBezTo>
                          <a:pt x="7625" y="14670"/>
                          <a:pt x="9268" y="14899"/>
                          <a:pt x="10938" y="14899"/>
                        </a:cubicBezTo>
                        <a:cubicBezTo>
                          <a:pt x="13068" y="14899"/>
                          <a:pt x="15242" y="14527"/>
                          <a:pt x="17293" y="14073"/>
                        </a:cubicBezTo>
                        <a:cubicBezTo>
                          <a:pt x="17653" y="14073"/>
                          <a:pt x="17569" y="13379"/>
                          <a:pt x="17220" y="13379"/>
                        </a:cubicBezTo>
                        <a:cubicBezTo>
                          <a:pt x="17192" y="13379"/>
                          <a:pt x="17162" y="13383"/>
                          <a:pt x="17131" y="13393"/>
                        </a:cubicBezTo>
                        <a:cubicBezTo>
                          <a:pt x="15251" y="13613"/>
                          <a:pt x="13169" y="13896"/>
                          <a:pt x="11115" y="13896"/>
                        </a:cubicBezTo>
                        <a:cubicBezTo>
                          <a:pt x="8038" y="13896"/>
                          <a:pt x="5025" y="13262"/>
                          <a:pt x="2850" y="10835"/>
                        </a:cubicBezTo>
                        <a:cubicBezTo>
                          <a:pt x="1911" y="9636"/>
                          <a:pt x="1102" y="8147"/>
                          <a:pt x="1749" y="6657"/>
                        </a:cubicBezTo>
                        <a:cubicBezTo>
                          <a:pt x="2429" y="5297"/>
                          <a:pt x="3919" y="4488"/>
                          <a:pt x="5409" y="4229"/>
                        </a:cubicBezTo>
                        <a:cubicBezTo>
                          <a:pt x="5686" y="4187"/>
                          <a:pt x="5961" y="4167"/>
                          <a:pt x="6233" y="4167"/>
                        </a:cubicBezTo>
                        <a:cubicBezTo>
                          <a:pt x="8719" y="4167"/>
                          <a:pt x="10896" y="5853"/>
                          <a:pt x="11626" y="8276"/>
                        </a:cubicBezTo>
                        <a:cubicBezTo>
                          <a:pt x="11724" y="8485"/>
                          <a:pt x="11902" y="8573"/>
                          <a:pt x="12078" y="8573"/>
                        </a:cubicBezTo>
                        <a:cubicBezTo>
                          <a:pt x="12364" y="8573"/>
                          <a:pt x="12646" y="8339"/>
                          <a:pt x="12565" y="8017"/>
                        </a:cubicBezTo>
                        <a:cubicBezTo>
                          <a:pt x="11756" y="5427"/>
                          <a:pt x="9586" y="3548"/>
                          <a:pt x="6898" y="3289"/>
                        </a:cubicBezTo>
                        <a:lnTo>
                          <a:pt x="6898" y="2998"/>
                        </a:lnTo>
                        <a:cubicBezTo>
                          <a:pt x="6477" y="2609"/>
                          <a:pt x="6218" y="2188"/>
                          <a:pt x="6218" y="1670"/>
                        </a:cubicBezTo>
                        <a:cubicBezTo>
                          <a:pt x="6089" y="1120"/>
                          <a:pt x="6348" y="731"/>
                          <a:pt x="6348" y="310"/>
                        </a:cubicBezTo>
                        <a:cubicBezTo>
                          <a:pt x="6348" y="121"/>
                          <a:pt x="6139" y="0"/>
                          <a:pt x="5964" y="0"/>
                        </a:cubicBezTo>
                        <a:close/>
                      </a:path>
                    </a:pathLst>
                  </a:custGeom>
                  <a:solidFill>
                    <a:schemeClr val="accent5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2489"/>
                      <a:buFont typeface="Arial"/>
                      <a:buNone/>
                    </a:pPr>
                    <a:endParaRPr sz="2489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328" name="Google Shape;328;p52"/>
                  <p:cNvSpPr/>
                  <p:nvPr/>
                </p:nvSpPr>
                <p:spPr>
                  <a:xfrm>
                    <a:off x="4582640" y="4686237"/>
                    <a:ext cx="78873" cy="11451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24" h="3955" extrusionOk="0">
                        <a:moveTo>
                          <a:pt x="680" y="0"/>
                        </a:moveTo>
                        <a:cubicBezTo>
                          <a:pt x="526" y="0"/>
                          <a:pt x="389" y="97"/>
                          <a:pt x="389" y="292"/>
                        </a:cubicBezTo>
                        <a:cubicBezTo>
                          <a:pt x="0" y="1522"/>
                          <a:pt x="939" y="3141"/>
                          <a:pt x="1878" y="3821"/>
                        </a:cubicBezTo>
                        <a:cubicBezTo>
                          <a:pt x="1980" y="3915"/>
                          <a:pt x="2087" y="3954"/>
                          <a:pt x="2185" y="3954"/>
                        </a:cubicBezTo>
                        <a:cubicBezTo>
                          <a:pt x="2496" y="3954"/>
                          <a:pt x="2724" y="3566"/>
                          <a:pt x="2429" y="3271"/>
                        </a:cubicBezTo>
                        <a:cubicBezTo>
                          <a:pt x="2008" y="2850"/>
                          <a:pt x="1749" y="2461"/>
                          <a:pt x="1490" y="1911"/>
                        </a:cubicBezTo>
                        <a:cubicBezTo>
                          <a:pt x="1328" y="1393"/>
                          <a:pt x="1198" y="842"/>
                          <a:pt x="1069" y="292"/>
                        </a:cubicBezTo>
                        <a:cubicBezTo>
                          <a:pt x="1004" y="97"/>
                          <a:pt x="834" y="0"/>
                          <a:pt x="680" y="0"/>
                        </a:cubicBezTo>
                        <a:close/>
                      </a:path>
                    </a:pathLst>
                  </a:custGeom>
                  <a:solidFill>
                    <a:schemeClr val="accent5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2489"/>
                      <a:buFont typeface="Arial"/>
                      <a:buNone/>
                    </a:pPr>
                    <a:endParaRPr sz="2489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329" name="Google Shape;329;p52"/>
                  <p:cNvSpPr/>
                  <p:nvPr/>
                </p:nvSpPr>
                <p:spPr>
                  <a:xfrm>
                    <a:off x="4668984" y="4881741"/>
                    <a:ext cx="77773" cy="6425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686" h="2219" extrusionOk="0">
                        <a:moveTo>
                          <a:pt x="1282" y="0"/>
                        </a:moveTo>
                        <a:cubicBezTo>
                          <a:pt x="648" y="0"/>
                          <a:pt x="0" y="624"/>
                          <a:pt x="386" y="1247"/>
                        </a:cubicBezTo>
                        <a:cubicBezTo>
                          <a:pt x="435" y="1346"/>
                          <a:pt x="527" y="1388"/>
                          <a:pt x="613" y="1388"/>
                        </a:cubicBezTo>
                        <a:cubicBezTo>
                          <a:pt x="752" y="1388"/>
                          <a:pt x="875" y="1277"/>
                          <a:pt x="774" y="1117"/>
                        </a:cubicBezTo>
                        <a:cubicBezTo>
                          <a:pt x="584" y="713"/>
                          <a:pt x="971" y="466"/>
                          <a:pt x="1292" y="466"/>
                        </a:cubicBezTo>
                        <a:cubicBezTo>
                          <a:pt x="1408" y="466"/>
                          <a:pt x="1515" y="498"/>
                          <a:pt x="1584" y="567"/>
                        </a:cubicBezTo>
                        <a:cubicBezTo>
                          <a:pt x="2135" y="826"/>
                          <a:pt x="2135" y="1506"/>
                          <a:pt x="2135" y="1927"/>
                        </a:cubicBezTo>
                        <a:cubicBezTo>
                          <a:pt x="2135" y="2121"/>
                          <a:pt x="2272" y="2218"/>
                          <a:pt x="2410" y="2218"/>
                        </a:cubicBezTo>
                        <a:cubicBezTo>
                          <a:pt x="2547" y="2218"/>
                          <a:pt x="2685" y="2121"/>
                          <a:pt x="2685" y="1927"/>
                        </a:cubicBezTo>
                        <a:cubicBezTo>
                          <a:pt x="2685" y="1247"/>
                          <a:pt x="2264" y="16"/>
                          <a:pt x="1455" y="16"/>
                        </a:cubicBezTo>
                        <a:cubicBezTo>
                          <a:pt x="1398" y="5"/>
                          <a:pt x="1340" y="0"/>
                          <a:pt x="1282" y="0"/>
                        </a:cubicBezTo>
                        <a:close/>
                      </a:path>
                    </a:pathLst>
                  </a:custGeom>
                  <a:solidFill>
                    <a:schemeClr val="accent5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2489"/>
                      <a:buFont typeface="Arial"/>
                      <a:buNone/>
                    </a:pPr>
                    <a:endParaRPr sz="2489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330" name="Google Shape;330;p52"/>
                  <p:cNvSpPr/>
                  <p:nvPr/>
                </p:nvSpPr>
                <p:spPr>
                  <a:xfrm>
                    <a:off x="4758194" y="4897782"/>
                    <a:ext cx="86054" cy="6074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972" h="2098" extrusionOk="0">
                        <a:moveTo>
                          <a:pt x="1438" y="1"/>
                        </a:moveTo>
                        <a:cubicBezTo>
                          <a:pt x="590" y="1"/>
                          <a:pt x="1" y="873"/>
                          <a:pt x="122" y="1632"/>
                        </a:cubicBezTo>
                        <a:cubicBezTo>
                          <a:pt x="203" y="1761"/>
                          <a:pt x="341" y="1826"/>
                          <a:pt x="442" y="1826"/>
                        </a:cubicBezTo>
                        <a:cubicBezTo>
                          <a:pt x="543" y="1826"/>
                          <a:pt x="608" y="1761"/>
                          <a:pt x="543" y="1632"/>
                        </a:cubicBezTo>
                        <a:cubicBezTo>
                          <a:pt x="543" y="1138"/>
                          <a:pt x="856" y="539"/>
                          <a:pt x="1319" y="539"/>
                        </a:cubicBezTo>
                        <a:cubicBezTo>
                          <a:pt x="1371" y="539"/>
                          <a:pt x="1426" y="547"/>
                          <a:pt x="1482" y="563"/>
                        </a:cubicBezTo>
                        <a:cubicBezTo>
                          <a:pt x="2033" y="693"/>
                          <a:pt x="2162" y="1211"/>
                          <a:pt x="2033" y="1632"/>
                        </a:cubicBezTo>
                        <a:cubicBezTo>
                          <a:pt x="2033" y="1885"/>
                          <a:pt x="2253" y="2098"/>
                          <a:pt x="2452" y="2098"/>
                        </a:cubicBezTo>
                        <a:cubicBezTo>
                          <a:pt x="2557" y="2098"/>
                          <a:pt x="2657" y="2037"/>
                          <a:pt x="2713" y="1891"/>
                        </a:cubicBezTo>
                        <a:cubicBezTo>
                          <a:pt x="2972" y="1211"/>
                          <a:pt x="2421" y="142"/>
                          <a:pt x="1612" y="13"/>
                        </a:cubicBezTo>
                        <a:cubicBezTo>
                          <a:pt x="1553" y="5"/>
                          <a:pt x="1495" y="1"/>
                          <a:pt x="1438" y="1"/>
                        </a:cubicBezTo>
                        <a:close/>
                      </a:path>
                    </a:pathLst>
                  </a:custGeom>
                  <a:solidFill>
                    <a:schemeClr val="accent5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2489"/>
                      <a:buFont typeface="Arial"/>
                      <a:buNone/>
                    </a:pPr>
                    <a:endParaRPr sz="2489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331" name="Google Shape;331;p52"/>
                  <p:cNvSpPr/>
                  <p:nvPr/>
                </p:nvSpPr>
                <p:spPr>
                  <a:xfrm>
                    <a:off x="5529121" y="4904934"/>
                    <a:ext cx="376560" cy="20471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3005" h="7070" extrusionOk="0">
                        <a:moveTo>
                          <a:pt x="12384" y="1"/>
                        </a:moveTo>
                        <a:cubicBezTo>
                          <a:pt x="12333" y="1"/>
                          <a:pt x="12280" y="9"/>
                          <a:pt x="12227" y="25"/>
                        </a:cubicBezTo>
                        <a:cubicBezTo>
                          <a:pt x="9934" y="1185"/>
                          <a:pt x="7736" y="1544"/>
                          <a:pt x="5370" y="1544"/>
                        </a:cubicBezTo>
                        <a:cubicBezTo>
                          <a:pt x="4962" y="1544"/>
                          <a:pt x="4550" y="1534"/>
                          <a:pt x="4131" y="1514"/>
                        </a:cubicBezTo>
                        <a:cubicBezTo>
                          <a:pt x="3613" y="1514"/>
                          <a:pt x="3451" y="2324"/>
                          <a:pt x="4002" y="2324"/>
                        </a:cubicBezTo>
                        <a:cubicBezTo>
                          <a:pt x="4641" y="2435"/>
                          <a:pt x="5290" y="2487"/>
                          <a:pt x="5943" y="2487"/>
                        </a:cubicBezTo>
                        <a:cubicBezTo>
                          <a:pt x="7769" y="2487"/>
                          <a:pt x="9628" y="2077"/>
                          <a:pt x="11418" y="1385"/>
                        </a:cubicBezTo>
                        <a:lnTo>
                          <a:pt x="11418" y="1385"/>
                        </a:lnTo>
                        <a:cubicBezTo>
                          <a:pt x="9279" y="4578"/>
                          <a:pt x="5785" y="6341"/>
                          <a:pt x="2041" y="6341"/>
                        </a:cubicBezTo>
                        <a:cubicBezTo>
                          <a:pt x="1532" y="6341"/>
                          <a:pt x="1019" y="6308"/>
                          <a:pt x="505" y="6242"/>
                        </a:cubicBezTo>
                        <a:cubicBezTo>
                          <a:pt x="473" y="6228"/>
                          <a:pt x="441" y="6222"/>
                          <a:pt x="411" y="6222"/>
                        </a:cubicBezTo>
                        <a:cubicBezTo>
                          <a:pt x="165" y="6222"/>
                          <a:pt x="0" y="6649"/>
                          <a:pt x="375" y="6793"/>
                        </a:cubicBezTo>
                        <a:cubicBezTo>
                          <a:pt x="1155" y="6980"/>
                          <a:pt x="1941" y="7069"/>
                          <a:pt x="2721" y="7069"/>
                        </a:cubicBezTo>
                        <a:cubicBezTo>
                          <a:pt x="6928" y="7069"/>
                          <a:pt x="10947" y="4475"/>
                          <a:pt x="12778" y="705"/>
                        </a:cubicBezTo>
                        <a:cubicBezTo>
                          <a:pt x="13004" y="365"/>
                          <a:pt x="12736" y="1"/>
                          <a:pt x="12384" y="1"/>
                        </a:cubicBezTo>
                        <a:close/>
                      </a:path>
                    </a:pathLst>
                  </a:custGeom>
                  <a:solidFill>
                    <a:schemeClr val="accent5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2489"/>
                      <a:buFont typeface="Arial"/>
                      <a:buNone/>
                    </a:pPr>
                    <a:endParaRPr sz="2489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</p:grpSp>
            <p:sp>
              <p:nvSpPr>
                <p:cNvPr id="332" name="Google Shape;332;p52"/>
                <p:cNvSpPr/>
                <p:nvPr/>
              </p:nvSpPr>
              <p:spPr>
                <a:xfrm>
                  <a:off x="5939153" y="5011604"/>
                  <a:ext cx="289753" cy="9931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007" h="3430" extrusionOk="0">
                      <a:moveTo>
                        <a:pt x="786" y="0"/>
                      </a:moveTo>
                      <a:cubicBezTo>
                        <a:pt x="495" y="259"/>
                        <a:pt x="365" y="518"/>
                        <a:pt x="106" y="680"/>
                      </a:cubicBezTo>
                      <a:cubicBezTo>
                        <a:pt x="1" y="892"/>
                        <a:pt x="154" y="1103"/>
                        <a:pt x="284" y="1103"/>
                      </a:cubicBezTo>
                      <a:cubicBezTo>
                        <a:pt x="313" y="1103"/>
                        <a:pt x="342" y="1093"/>
                        <a:pt x="365" y="1069"/>
                      </a:cubicBezTo>
                      <a:cubicBezTo>
                        <a:pt x="564" y="902"/>
                        <a:pt x="738" y="833"/>
                        <a:pt x="895" y="833"/>
                      </a:cubicBezTo>
                      <a:cubicBezTo>
                        <a:pt x="1379" y="833"/>
                        <a:pt x="1691" y="1494"/>
                        <a:pt x="1985" y="2008"/>
                      </a:cubicBezTo>
                      <a:cubicBezTo>
                        <a:pt x="2406" y="2429"/>
                        <a:pt x="2794" y="2947"/>
                        <a:pt x="3345" y="3238"/>
                      </a:cubicBezTo>
                      <a:cubicBezTo>
                        <a:pt x="3624" y="3372"/>
                        <a:pt x="3822" y="3429"/>
                        <a:pt x="3984" y="3429"/>
                      </a:cubicBezTo>
                      <a:cubicBezTo>
                        <a:pt x="4293" y="3429"/>
                        <a:pt x="4473" y="3223"/>
                        <a:pt x="4834" y="2947"/>
                      </a:cubicBezTo>
                      <a:cubicBezTo>
                        <a:pt x="4996" y="2843"/>
                        <a:pt x="5168" y="2803"/>
                        <a:pt x="5349" y="2803"/>
                      </a:cubicBezTo>
                      <a:cubicBezTo>
                        <a:pt x="5971" y="2803"/>
                        <a:pt x="6691" y="3280"/>
                        <a:pt x="7425" y="3280"/>
                      </a:cubicBezTo>
                      <a:cubicBezTo>
                        <a:pt x="7544" y="3280"/>
                        <a:pt x="7662" y="3267"/>
                        <a:pt x="7781" y="3238"/>
                      </a:cubicBezTo>
                      <a:cubicBezTo>
                        <a:pt x="8720" y="3109"/>
                        <a:pt x="9400" y="2688"/>
                        <a:pt x="9821" y="1878"/>
                      </a:cubicBezTo>
                      <a:cubicBezTo>
                        <a:pt x="10007" y="1600"/>
                        <a:pt x="9710" y="1371"/>
                        <a:pt x="9480" y="1371"/>
                      </a:cubicBezTo>
                      <a:cubicBezTo>
                        <a:pt x="9388" y="1371"/>
                        <a:pt x="9307" y="1407"/>
                        <a:pt x="9271" y="1490"/>
                      </a:cubicBezTo>
                      <a:cubicBezTo>
                        <a:pt x="8755" y="2219"/>
                        <a:pt x="8200" y="2509"/>
                        <a:pt x="7600" y="2509"/>
                      </a:cubicBezTo>
                      <a:cubicBezTo>
                        <a:pt x="7108" y="2509"/>
                        <a:pt x="6587" y="2314"/>
                        <a:pt x="6032" y="2008"/>
                      </a:cubicBezTo>
                      <a:cubicBezTo>
                        <a:pt x="5644" y="1878"/>
                        <a:pt x="5352" y="1749"/>
                        <a:pt x="4964" y="1749"/>
                      </a:cubicBezTo>
                      <a:cubicBezTo>
                        <a:pt x="4258" y="1944"/>
                        <a:pt x="4375" y="2523"/>
                        <a:pt x="3913" y="2523"/>
                      </a:cubicBezTo>
                      <a:cubicBezTo>
                        <a:pt x="3760" y="2523"/>
                        <a:pt x="3544" y="2460"/>
                        <a:pt x="3215" y="2299"/>
                      </a:cubicBezTo>
                      <a:cubicBezTo>
                        <a:pt x="2406" y="1878"/>
                        <a:pt x="1725" y="680"/>
                        <a:pt x="1175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2489"/>
                    <a:buFont typeface="Arial"/>
                    <a:buNone/>
                  </a:pPr>
                  <a:endParaRPr sz="2489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33" name="Google Shape;333;p52"/>
                <p:cNvSpPr/>
                <p:nvPr/>
              </p:nvSpPr>
              <p:spPr>
                <a:xfrm>
                  <a:off x="4082790" y="5009201"/>
                  <a:ext cx="419732" cy="9618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496" h="3322" extrusionOk="0">
                      <a:moveTo>
                        <a:pt x="14142" y="0"/>
                      </a:moveTo>
                      <a:cubicBezTo>
                        <a:pt x="14042" y="0"/>
                        <a:pt x="13943" y="59"/>
                        <a:pt x="13895" y="213"/>
                      </a:cubicBezTo>
                      <a:cubicBezTo>
                        <a:pt x="13567" y="742"/>
                        <a:pt x="13161" y="1664"/>
                        <a:pt x="12309" y="1664"/>
                      </a:cubicBezTo>
                      <a:cubicBezTo>
                        <a:pt x="12067" y="1664"/>
                        <a:pt x="11789" y="1590"/>
                        <a:pt x="11467" y="1411"/>
                      </a:cubicBezTo>
                      <a:cubicBezTo>
                        <a:pt x="11175" y="1281"/>
                        <a:pt x="11046" y="1022"/>
                        <a:pt x="10786" y="763"/>
                      </a:cubicBezTo>
                      <a:cubicBezTo>
                        <a:pt x="10578" y="648"/>
                        <a:pt x="10321" y="548"/>
                        <a:pt x="10037" y="548"/>
                      </a:cubicBezTo>
                      <a:cubicBezTo>
                        <a:pt x="9923" y="548"/>
                        <a:pt x="9806" y="564"/>
                        <a:pt x="9685" y="601"/>
                      </a:cubicBezTo>
                      <a:cubicBezTo>
                        <a:pt x="8617" y="763"/>
                        <a:pt x="7937" y="1702"/>
                        <a:pt x="6868" y="1702"/>
                      </a:cubicBezTo>
                      <a:cubicBezTo>
                        <a:pt x="6166" y="1702"/>
                        <a:pt x="5465" y="1386"/>
                        <a:pt x="4848" y="1386"/>
                      </a:cubicBezTo>
                      <a:cubicBezTo>
                        <a:pt x="4753" y="1386"/>
                        <a:pt x="4660" y="1394"/>
                        <a:pt x="4569" y="1411"/>
                      </a:cubicBezTo>
                      <a:cubicBezTo>
                        <a:pt x="4018" y="1411"/>
                        <a:pt x="3630" y="1702"/>
                        <a:pt x="3209" y="1961"/>
                      </a:cubicBezTo>
                      <a:cubicBezTo>
                        <a:pt x="2926" y="2191"/>
                        <a:pt x="2798" y="2295"/>
                        <a:pt x="2608" y="2295"/>
                      </a:cubicBezTo>
                      <a:cubicBezTo>
                        <a:pt x="2450" y="2295"/>
                        <a:pt x="2249" y="2223"/>
                        <a:pt x="1881" y="2091"/>
                      </a:cubicBezTo>
                      <a:cubicBezTo>
                        <a:pt x="1752" y="1961"/>
                        <a:pt x="1590" y="1832"/>
                        <a:pt x="1331" y="1702"/>
                      </a:cubicBezTo>
                      <a:cubicBezTo>
                        <a:pt x="1260" y="1689"/>
                        <a:pt x="1189" y="1682"/>
                        <a:pt x="1119" y="1682"/>
                      </a:cubicBezTo>
                      <a:cubicBezTo>
                        <a:pt x="520" y="1682"/>
                        <a:pt x="1" y="2162"/>
                        <a:pt x="262" y="2771"/>
                      </a:cubicBezTo>
                      <a:cubicBezTo>
                        <a:pt x="262" y="3014"/>
                        <a:pt x="420" y="3125"/>
                        <a:pt x="597" y="3125"/>
                      </a:cubicBezTo>
                      <a:cubicBezTo>
                        <a:pt x="819" y="3125"/>
                        <a:pt x="1072" y="2949"/>
                        <a:pt x="1072" y="2641"/>
                      </a:cubicBezTo>
                      <a:cubicBezTo>
                        <a:pt x="1072" y="2900"/>
                        <a:pt x="2140" y="3321"/>
                        <a:pt x="2399" y="3321"/>
                      </a:cubicBezTo>
                      <a:cubicBezTo>
                        <a:pt x="2950" y="3321"/>
                        <a:pt x="3209" y="3030"/>
                        <a:pt x="3630" y="2771"/>
                      </a:cubicBezTo>
                      <a:cubicBezTo>
                        <a:pt x="4134" y="2485"/>
                        <a:pt x="4524" y="2394"/>
                        <a:pt x="4897" y="2394"/>
                      </a:cubicBezTo>
                      <a:cubicBezTo>
                        <a:pt x="5412" y="2394"/>
                        <a:pt x="5896" y="2566"/>
                        <a:pt x="6609" y="2641"/>
                      </a:cubicBezTo>
                      <a:cubicBezTo>
                        <a:pt x="7257" y="2641"/>
                        <a:pt x="7678" y="2512"/>
                        <a:pt x="8358" y="2220"/>
                      </a:cubicBezTo>
                      <a:cubicBezTo>
                        <a:pt x="8876" y="1832"/>
                        <a:pt x="9038" y="1702"/>
                        <a:pt x="9847" y="1702"/>
                      </a:cubicBezTo>
                      <a:cubicBezTo>
                        <a:pt x="10786" y="1832"/>
                        <a:pt x="10495" y="1961"/>
                        <a:pt x="11175" y="2382"/>
                      </a:cubicBezTo>
                      <a:cubicBezTo>
                        <a:pt x="11467" y="2512"/>
                        <a:pt x="11855" y="2641"/>
                        <a:pt x="12276" y="2641"/>
                      </a:cubicBezTo>
                      <a:cubicBezTo>
                        <a:pt x="13474" y="2512"/>
                        <a:pt x="14025" y="1411"/>
                        <a:pt x="14413" y="342"/>
                      </a:cubicBezTo>
                      <a:cubicBezTo>
                        <a:pt x="14496" y="178"/>
                        <a:pt x="14317" y="0"/>
                        <a:pt x="14142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2489"/>
                    <a:buFont typeface="Arial"/>
                    <a:buNone/>
                  </a:pPr>
                  <a:endParaRPr sz="2489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grpSp>
            <p:nvGrpSpPr>
              <p:cNvPr id="334" name="Google Shape;334;p52"/>
              <p:cNvGrpSpPr/>
              <p:nvPr/>
            </p:nvGrpSpPr>
            <p:grpSpPr>
              <a:xfrm rot="1048584">
                <a:off x="3285723" y="49056"/>
                <a:ext cx="367888" cy="435609"/>
                <a:chOff x="3285879" y="49036"/>
                <a:chExt cx="367903" cy="435628"/>
              </a:xfrm>
            </p:grpSpPr>
            <p:sp>
              <p:nvSpPr>
                <p:cNvPr id="335" name="Google Shape;335;p52"/>
                <p:cNvSpPr/>
                <p:nvPr/>
              </p:nvSpPr>
              <p:spPr>
                <a:xfrm>
                  <a:off x="3391739" y="49036"/>
                  <a:ext cx="262043" cy="23832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050" h="8231" extrusionOk="0">
                      <a:moveTo>
                        <a:pt x="8477" y="1"/>
                      </a:moveTo>
                      <a:cubicBezTo>
                        <a:pt x="8386" y="1"/>
                        <a:pt x="8291" y="26"/>
                        <a:pt x="8204" y="84"/>
                      </a:cubicBezTo>
                      <a:cubicBezTo>
                        <a:pt x="6164" y="1833"/>
                        <a:pt x="4804" y="4423"/>
                        <a:pt x="4286" y="6982"/>
                      </a:cubicBezTo>
                      <a:cubicBezTo>
                        <a:pt x="3185" y="5622"/>
                        <a:pt x="1987" y="4261"/>
                        <a:pt x="627" y="3063"/>
                      </a:cubicBezTo>
                      <a:cubicBezTo>
                        <a:pt x="579" y="3039"/>
                        <a:pt x="526" y="3029"/>
                        <a:pt x="473" y="3029"/>
                      </a:cubicBezTo>
                      <a:cubicBezTo>
                        <a:pt x="237" y="3029"/>
                        <a:pt x="0" y="3240"/>
                        <a:pt x="238" y="3452"/>
                      </a:cubicBezTo>
                      <a:cubicBezTo>
                        <a:pt x="1728" y="4941"/>
                        <a:pt x="3055" y="6431"/>
                        <a:pt x="4157" y="8050"/>
                      </a:cubicBezTo>
                      <a:cubicBezTo>
                        <a:pt x="4273" y="8167"/>
                        <a:pt x="4416" y="8231"/>
                        <a:pt x="4537" y="8231"/>
                      </a:cubicBezTo>
                      <a:cubicBezTo>
                        <a:pt x="4686" y="8231"/>
                        <a:pt x="4804" y="8135"/>
                        <a:pt x="4804" y="7921"/>
                      </a:cubicBezTo>
                      <a:cubicBezTo>
                        <a:pt x="5355" y="5071"/>
                        <a:pt x="6715" y="2642"/>
                        <a:pt x="8723" y="635"/>
                      </a:cubicBezTo>
                      <a:cubicBezTo>
                        <a:pt x="9049" y="308"/>
                        <a:pt x="8791" y="1"/>
                        <a:pt x="8477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2489"/>
                    <a:buFont typeface="Arial"/>
                    <a:buNone/>
                  </a:pPr>
                  <a:endParaRPr sz="2489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36" name="Google Shape;336;p52"/>
                <p:cNvSpPr/>
                <p:nvPr/>
              </p:nvSpPr>
              <p:spPr>
                <a:xfrm>
                  <a:off x="3285879" y="390792"/>
                  <a:ext cx="139100" cy="9387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804" h="3242" extrusionOk="0">
                      <a:moveTo>
                        <a:pt x="280" y="1"/>
                      </a:moveTo>
                      <a:cubicBezTo>
                        <a:pt x="150" y="1"/>
                        <a:pt x="1" y="190"/>
                        <a:pt x="105" y="295"/>
                      </a:cubicBezTo>
                      <a:cubicBezTo>
                        <a:pt x="915" y="1234"/>
                        <a:pt x="1725" y="2044"/>
                        <a:pt x="2405" y="3145"/>
                      </a:cubicBezTo>
                      <a:cubicBezTo>
                        <a:pt x="2469" y="3210"/>
                        <a:pt x="2566" y="3242"/>
                        <a:pt x="2668" y="3242"/>
                      </a:cubicBezTo>
                      <a:cubicBezTo>
                        <a:pt x="2769" y="3242"/>
                        <a:pt x="2874" y="3210"/>
                        <a:pt x="2955" y="3145"/>
                      </a:cubicBezTo>
                      <a:cubicBezTo>
                        <a:pt x="3473" y="2465"/>
                        <a:pt x="4153" y="1655"/>
                        <a:pt x="4704" y="846"/>
                      </a:cubicBezTo>
                      <a:cubicBezTo>
                        <a:pt x="4803" y="621"/>
                        <a:pt x="4500" y="340"/>
                        <a:pt x="4296" y="340"/>
                      </a:cubicBezTo>
                      <a:cubicBezTo>
                        <a:pt x="4235" y="340"/>
                        <a:pt x="4183" y="365"/>
                        <a:pt x="4153" y="425"/>
                      </a:cubicBezTo>
                      <a:cubicBezTo>
                        <a:pt x="3603" y="1105"/>
                        <a:pt x="3085" y="1785"/>
                        <a:pt x="2664" y="2465"/>
                      </a:cubicBezTo>
                      <a:cubicBezTo>
                        <a:pt x="1854" y="1655"/>
                        <a:pt x="1174" y="846"/>
                        <a:pt x="364" y="36"/>
                      </a:cubicBezTo>
                      <a:cubicBezTo>
                        <a:pt x="340" y="11"/>
                        <a:pt x="310" y="1"/>
                        <a:pt x="280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2489"/>
                    <a:buFont typeface="Arial"/>
                    <a:buNone/>
                  </a:pPr>
                  <a:endParaRPr sz="2489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sp>
            <p:nvSpPr>
              <p:cNvPr id="337" name="Google Shape;337;p52"/>
              <p:cNvSpPr/>
              <p:nvPr/>
            </p:nvSpPr>
            <p:spPr>
              <a:xfrm>
                <a:off x="7589950" y="577821"/>
                <a:ext cx="211111" cy="175062"/>
              </a:xfrm>
              <a:custGeom>
                <a:avLst/>
                <a:gdLst/>
                <a:ahLst/>
                <a:cxnLst/>
                <a:rect l="l" t="t" r="r" b="b"/>
                <a:pathLst>
                  <a:path w="7291" h="6046" extrusionOk="0">
                    <a:moveTo>
                      <a:pt x="348" y="1"/>
                    </a:moveTo>
                    <a:cubicBezTo>
                      <a:pt x="151" y="1"/>
                      <a:pt x="1" y="184"/>
                      <a:pt x="207" y="367"/>
                    </a:cubicBezTo>
                    <a:cubicBezTo>
                      <a:pt x="1146" y="2116"/>
                      <a:pt x="2085" y="3897"/>
                      <a:pt x="2765" y="5775"/>
                    </a:cubicBezTo>
                    <a:cubicBezTo>
                      <a:pt x="2845" y="5935"/>
                      <a:pt x="2975" y="6046"/>
                      <a:pt x="3131" y="6046"/>
                    </a:cubicBezTo>
                    <a:cubicBezTo>
                      <a:pt x="3227" y="6046"/>
                      <a:pt x="3334" y="6004"/>
                      <a:pt x="3445" y="5905"/>
                    </a:cubicBezTo>
                    <a:cubicBezTo>
                      <a:pt x="4514" y="4286"/>
                      <a:pt x="5583" y="2925"/>
                      <a:pt x="7072" y="1727"/>
                    </a:cubicBezTo>
                    <a:cubicBezTo>
                      <a:pt x="7291" y="1508"/>
                      <a:pt x="7048" y="989"/>
                      <a:pt x="6713" y="989"/>
                    </a:cubicBezTo>
                    <a:cubicBezTo>
                      <a:pt x="6652" y="989"/>
                      <a:pt x="6587" y="1007"/>
                      <a:pt x="6522" y="1047"/>
                    </a:cubicBezTo>
                    <a:cubicBezTo>
                      <a:pt x="5194" y="2116"/>
                      <a:pt x="3963" y="3476"/>
                      <a:pt x="3154" y="4966"/>
                    </a:cubicBezTo>
                    <a:cubicBezTo>
                      <a:pt x="2344" y="3217"/>
                      <a:pt x="1535" y="1727"/>
                      <a:pt x="596" y="108"/>
                    </a:cubicBezTo>
                    <a:cubicBezTo>
                      <a:pt x="520" y="32"/>
                      <a:pt x="430" y="1"/>
                      <a:pt x="348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489"/>
                  <a:buFont typeface="Arial"/>
                  <a:buNone/>
                </a:pPr>
                <a:endParaRPr sz="2489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38" name="Google Shape;338;p52"/>
              <p:cNvSpPr/>
              <p:nvPr/>
            </p:nvSpPr>
            <p:spPr>
              <a:xfrm>
                <a:off x="7155306" y="183714"/>
                <a:ext cx="118252" cy="91237"/>
              </a:xfrm>
              <a:custGeom>
                <a:avLst/>
                <a:gdLst/>
                <a:ahLst/>
                <a:cxnLst/>
                <a:rect l="l" t="t" r="r" b="b"/>
                <a:pathLst>
                  <a:path w="4084" h="3151" extrusionOk="0">
                    <a:moveTo>
                      <a:pt x="3599" y="1"/>
                    </a:moveTo>
                    <a:cubicBezTo>
                      <a:pt x="3514" y="1"/>
                      <a:pt x="3423" y="26"/>
                      <a:pt x="3333" y="86"/>
                    </a:cubicBezTo>
                    <a:cubicBezTo>
                      <a:pt x="2653" y="766"/>
                      <a:pt x="2103" y="1446"/>
                      <a:pt x="1714" y="2385"/>
                    </a:cubicBezTo>
                    <a:cubicBezTo>
                      <a:pt x="1164" y="1835"/>
                      <a:pt x="775" y="1316"/>
                      <a:pt x="354" y="636"/>
                    </a:cubicBezTo>
                    <a:cubicBezTo>
                      <a:pt x="320" y="602"/>
                      <a:pt x="276" y="586"/>
                      <a:pt x="232" y="586"/>
                    </a:cubicBezTo>
                    <a:cubicBezTo>
                      <a:pt x="114" y="586"/>
                      <a:pt x="0" y="706"/>
                      <a:pt x="95" y="895"/>
                    </a:cubicBezTo>
                    <a:cubicBezTo>
                      <a:pt x="484" y="1705"/>
                      <a:pt x="1034" y="2385"/>
                      <a:pt x="1585" y="3065"/>
                    </a:cubicBezTo>
                    <a:cubicBezTo>
                      <a:pt x="1638" y="3119"/>
                      <a:pt x="1714" y="3150"/>
                      <a:pt x="1794" y="3150"/>
                    </a:cubicBezTo>
                    <a:cubicBezTo>
                      <a:pt x="1907" y="3150"/>
                      <a:pt x="2027" y="3087"/>
                      <a:pt x="2103" y="2936"/>
                    </a:cubicBezTo>
                    <a:cubicBezTo>
                      <a:pt x="2524" y="1964"/>
                      <a:pt x="3074" y="1316"/>
                      <a:pt x="3884" y="507"/>
                    </a:cubicBezTo>
                    <a:cubicBezTo>
                      <a:pt x="4083" y="283"/>
                      <a:pt x="3880" y="1"/>
                      <a:pt x="3599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489"/>
                  <a:buFont typeface="Arial"/>
                  <a:buNone/>
                </a:pPr>
                <a:endParaRPr sz="2489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39" name="Google Shape;339;p52"/>
              <p:cNvSpPr/>
              <p:nvPr/>
            </p:nvSpPr>
            <p:spPr>
              <a:xfrm>
                <a:off x="8566675" y="1774117"/>
                <a:ext cx="205001" cy="155054"/>
              </a:xfrm>
              <a:custGeom>
                <a:avLst/>
                <a:gdLst/>
                <a:ahLst/>
                <a:cxnLst/>
                <a:rect l="l" t="t" r="r" b="b"/>
                <a:pathLst>
                  <a:path w="7080" h="5355" extrusionOk="0">
                    <a:moveTo>
                      <a:pt x="6552" y="0"/>
                    </a:moveTo>
                    <a:cubicBezTo>
                      <a:pt x="6513" y="0"/>
                      <a:pt x="6474" y="8"/>
                      <a:pt x="6439" y="26"/>
                    </a:cubicBezTo>
                    <a:cubicBezTo>
                      <a:pt x="5079" y="706"/>
                      <a:pt x="4010" y="2034"/>
                      <a:pt x="3330" y="3264"/>
                    </a:cubicBezTo>
                    <a:cubicBezTo>
                      <a:pt x="3201" y="3523"/>
                      <a:pt x="2780" y="4203"/>
                      <a:pt x="2650" y="4333"/>
                    </a:cubicBezTo>
                    <a:cubicBezTo>
                      <a:pt x="2548" y="4415"/>
                      <a:pt x="2467" y="4451"/>
                      <a:pt x="2399" y="4451"/>
                    </a:cubicBezTo>
                    <a:cubicBezTo>
                      <a:pt x="2121" y="4451"/>
                      <a:pt x="2075" y="3862"/>
                      <a:pt x="1841" y="3523"/>
                    </a:cubicBezTo>
                    <a:cubicBezTo>
                      <a:pt x="1452" y="2455"/>
                      <a:pt x="1031" y="1354"/>
                      <a:pt x="513" y="285"/>
                    </a:cubicBezTo>
                    <a:cubicBezTo>
                      <a:pt x="465" y="209"/>
                      <a:pt x="399" y="178"/>
                      <a:pt x="331" y="178"/>
                    </a:cubicBezTo>
                    <a:cubicBezTo>
                      <a:pt x="168" y="178"/>
                      <a:pt x="0" y="361"/>
                      <a:pt x="92" y="544"/>
                    </a:cubicBezTo>
                    <a:cubicBezTo>
                      <a:pt x="642" y="1904"/>
                      <a:pt x="1031" y="3523"/>
                      <a:pt x="1711" y="4754"/>
                    </a:cubicBezTo>
                    <a:cubicBezTo>
                      <a:pt x="1918" y="4961"/>
                      <a:pt x="2146" y="5355"/>
                      <a:pt x="2494" y="5355"/>
                    </a:cubicBezTo>
                    <a:cubicBezTo>
                      <a:pt x="2581" y="5355"/>
                      <a:pt x="2676" y="5330"/>
                      <a:pt x="2780" y="5272"/>
                    </a:cubicBezTo>
                    <a:cubicBezTo>
                      <a:pt x="3330" y="5142"/>
                      <a:pt x="3751" y="4074"/>
                      <a:pt x="4010" y="3523"/>
                    </a:cubicBezTo>
                    <a:cubicBezTo>
                      <a:pt x="4820" y="2325"/>
                      <a:pt x="5888" y="1515"/>
                      <a:pt x="6828" y="544"/>
                    </a:cubicBezTo>
                    <a:cubicBezTo>
                      <a:pt x="7079" y="320"/>
                      <a:pt x="6800" y="0"/>
                      <a:pt x="6552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489"/>
                  <a:buFont typeface="Arial"/>
                  <a:buNone/>
                </a:pPr>
                <a:endParaRPr sz="2489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40" name="Google Shape;340;p52"/>
              <p:cNvSpPr/>
              <p:nvPr/>
            </p:nvSpPr>
            <p:spPr>
              <a:xfrm>
                <a:off x="8754187" y="2091493"/>
                <a:ext cx="122161" cy="91845"/>
              </a:xfrm>
              <a:custGeom>
                <a:avLst/>
                <a:gdLst/>
                <a:ahLst/>
                <a:cxnLst/>
                <a:rect l="l" t="t" r="r" b="b"/>
                <a:pathLst>
                  <a:path w="4219" h="3172" extrusionOk="0">
                    <a:moveTo>
                      <a:pt x="334" y="1"/>
                    </a:moveTo>
                    <a:cubicBezTo>
                      <a:pt x="170" y="1"/>
                      <a:pt x="0" y="192"/>
                      <a:pt x="92" y="399"/>
                    </a:cubicBezTo>
                    <a:cubicBezTo>
                      <a:pt x="643" y="1208"/>
                      <a:pt x="1032" y="2148"/>
                      <a:pt x="1582" y="2957"/>
                    </a:cubicBezTo>
                    <a:cubicBezTo>
                      <a:pt x="1582" y="3109"/>
                      <a:pt x="1715" y="3172"/>
                      <a:pt x="1858" y="3172"/>
                    </a:cubicBezTo>
                    <a:cubicBezTo>
                      <a:pt x="1960" y="3172"/>
                      <a:pt x="2066" y="3140"/>
                      <a:pt x="2133" y="3087"/>
                    </a:cubicBezTo>
                    <a:cubicBezTo>
                      <a:pt x="2651" y="2407"/>
                      <a:pt x="3331" y="1727"/>
                      <a:pt x="4011" y="917"/>
                    </a:cubicBezTo>
                    <a:cubicBezTo>
                      <a:pt x="4218" y="710"/>
                      <a:pt x="3928" y="316"/>
                      <a:pt x="3654" y="316"/>
                    </a:cubicBezTo>
                    <a:cubicBezTo>
                      <a:pt x="3586" y="316"/>
                      <a:pt x="3519" y="341"/>
                      <a:pt x="3460" y="399"/>
                    </a:cubicBezTo>
                    <a:cubicBezTo>
                      <a:pt x="2942" y="1079"/>
                      <a:pt x="2392" y="1597"/>
                      <a:pt x="1841" y="2277"/>
                    </a:cubicBezTo>
                    <a:cubicBezTo>
                      <a:pt x="1453" y="1468"/>
                      <a:pt x="1032" y="787"/>
                      <a:pt x="513" y="107"/>
                    </a:cubicBezTo>
                    <a:cubicBezTo>
                      <a:pt x="467" y="33"/>
                      <a:pt x="401" y="1"/>
                      <a:pt x="334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489"/>
                  <a:buFont typeface="Arial"/>
                  <a:buNone/>
                </a:pPr>
                <a:endParaRPr sz="2489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41" name="Google Shape;341;p52"/>
              <p:cNvSpPr/>
              <p:nvPr/>
            </p:nvSpPr>
            <p:spPr>
              <a:xfrm>
                <a:off x="8463836" y="3358071"/>
                <a:ext cx="250171" cy="193941"/>
              </a:xfrm>
              <a:custGeom>
                <a:avLst/>
                <a:gdLst/>
                <a:ahLst/>
                <a:cxnLst/>
                <a:rect l="l" t="t" r="r" b="b"/>
                <a:pathLst>
                  <a:path w="8640" h="6698" extrusionOk="0">
                    <a:moveTo>
                      <a:pt x="424" y="0"/>
                    </a:moveTo>
                    <a:cubicBezTo>
                      <a:pt x="192" y="0"/>
                      <a:pt x="0" y="300"/>
                      <a:pt x="202" y="502"/>
                    </a:cubicBezTo>
                    <a:cubicBezTo>
                      <a:pt x="1692" y="2381"/>
                      <a:pt x="3311" y="4421"/>
                      <a:pt x="4509" y="6428"/>
                    </a:cubicBezTo>
                    <a:cubicBezTo>
                      <a:pt x="4583" y="6620"/>
                      <a:pt x="4731" y="6698"/>
                      <a:pt x="4870" y="6698"/>
                    </a:cubicBezTo>
                    <a:cubicBezTo>
                      <a:pt x="5036" y="6698"/>
                      <a:pt x="5189" y="6587"/>
                      <a:pt x="5189" y="6428"/>
                    </a:cubicBezTo>
                    <a:cubicBezTo>
                      <a:pt x="5740" y="4291"/>
                      <a:pt x="6808" y="2672"/>
                      <a:pt x="8298" y="1053"/>
                    </a:cubicBezTo>
                    <a:cubicBezTo>
                      <a:pt x="8639" y="817"/>
                      <a:pt x="8343" y="432"/>
                      <a:pt x="7994" y="432"/>
                    </a:cubicBezTo>
                    <a:cubicBezTo>
                      <a:pt x="7912" y="432"/>
                      <a:pt x="7827" y="453"/>
                      <a:pt x="7748" y="502"/>
                    </a:cubicBezTo>
                    <a:cubicBezTo>
                      <a:pt x="6290" y="1862"/>
                      <a:pt x="5189" y="3482"/>
                      <a:pt x="4671" y="5360"/>
                    </a:cubicBezTo>
                    <a:cubicBezTo>
                      <a:pt x="3311" y="3611"/>
                      <a:pt x="2081" y="1862"/>
                      <a:pt x="623" y="81"/>
                    </a:cubicBezTo>
                    <a:cubicBezTo>
                      <a:pt x="559" y="24"/>
                      <a:pt x="490" y="0"/>
                      <a:pt x="424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489"/>
                  <a:buFont typeface="Arial"/>
                  <a:buNone/>
                </a:pPr>
                <a:endParaRPr sz="2489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42" name="Google Shape;342;p52"/>
              <p:cNvSpPr/>
              <p:nvPr/>
            </p:nvSpPr>
            <p:spPr>
              <a:xfrm>
                <a:off x="7025438" y="4777040"/>
                <a:ext cx="258655" cy="171790"/>
              </a:xfrm>
              <a:custGeom>
                <a:avLst/>
                <a:gdLst/>
                <a:ahLst/>
                <a:cxnLst/>
                <a:rect l="l" t="t" r="r" b="b"/>
                <a:pathLst>
                  <a:path w="8933" h="5933" extrusionOk="0">
                    <a:moveTo>
                      <a:pt x="8539" y="0"/>
                    </a:moveTo>
                    <a:cubicBezTo>
                      <a:pt x="8476" y="0"/>
                      <a:pt x="8406" y="22"/>
                      <a:pt x="8332" y="71"/>
                    </a:cubicBezTo>
                    <a:cubicBezTo>
                      <a:pt x="6421" y="1139"/>
                      <a:pt x="4964" y="2888"/>
                      <a:pt x="3863" y="4799"/>
                    </a:cubicBezTo>
                    <a:cubicBezTo>
                      <a:pt x="2924" y="3180"/>
                      <a:pt x="1855" y="1560"/>
                      <a:pt x="625" y="71"/>
                    </a:cubicBezTo>
                    <a:cubicBezTo>
                      <a:pt x="575" y="46"/>
                      <a:pt x="520" y="36"/>
                      <a:pt x="465" y="36"/>
                    </a:cubicBezTo>
                    <a:cubicBezTo>
                      <a:pt x="231" y="36"/>
                      <a:pt x="0" y="225"/>
                      <a:pt x="236" y="330"/>
                    </a:cubicBezTo>
                    <a:cubicBezTo>
                      <a:pt x="1434" y="2079"/>
                      <a:pt x="2665" y="3860"/>
                      <a:pt x="3604" y="5738"/>
                    </a:cubicBezTo>
                    <a:cubicBezTo>
                      <a:pt x="3669" y="5867"/>
                      <a:pt x="3806" y="5932"/>
                      <a:pt x="3944" y="5932"/>
                    </a:cubicBezTo>
                    <a:cubicBezTo>
                      <a:pt x="4082" y="5932"/>
                      <a:pt x="4219" y="5867"/>
                      <a:pt x="4284" y="5738"/>
                    </a:cubicBezTo>
                    <a:cubicBezTo>
                      <a:pt x="5223" y="3568"/>
                      <a:pt x="6713" y="2079"/>
                      <a:pt x="8591" y="621"/>
                    </a:cubicBezTo>
                    <a:cubicBezTo>
                      <a:pt x="8932" y="385"/>
                      <a:pt x="8806" y="0"/>
                      <a:pt x="8539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489"/>
                  <a:buFont typeface="Arial"/>
                  <a:buNone/>
                </a:pPr>
                <a:endParaRPr sz="2489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43" name="Google Shape;343;p52"/>
              <p:cNvSpPr/>
              <p:nvPr/>
            </p:nvSpPr>
            <p:spPr>
              <a:xfrm>
                <a:off x="2426437" y="4847835"/>
                <a:ext cx="122016" cy="86691"/>
              </a:xfrm>
              <a:custGeom>
                <a:avLst/>
                <a:gdLst/>
                <a:ahLst/>
                <a:cxnLst/>
                <a:rect l="l" t="t" r="r" b="b"/>
                <a:pathLst>
                  <a:path w="4214" h="2994" extrusionOk="0">
                    <a:moveTo>
                      <a:pt x="243" y="1"/>
                    </a:moveTo>
                    <a:cubicBezTo>
                      <a:pt x="120" y="1"/>
                      <a:pt x="1" y="92"/>
                      <a:pt x="92" y="184"/>
                    </a:cubicBezTo>
                    <a:cubicBezTo>
                      <a:pt x="643" y="1123"/>
                      <a:pt x="1193" y="1933"/>
                      <a:pt x="1711" y="2872"/>
                    </a:cubicBezTo>
                    <a:cubicBezTo>
                      <a:pt x="1711" y="2953"/>
                      <a:pt x="1784" y="2993"/>
                      <a:pt x="1873" y="2993"/>
                    </a:cubicBezTo>
                    <a:cubicBezTo>
                      <a:pt x="1962" y="2993"/>
                      <a:pt x="2068" y="2953"/>
                      <a:pt x="2132" y="2872"/>
                    </a:cubicBezTo>
                    <a:cubicBezTo>
                      <a:pt x="2812" y="2224"/>
                      <a:pt x="3331" y="1253"/>
                      <a:pt x="4011" y="443"/>
                    </a:cubicBezTo>
                    <a:cubicBezTo>
                      <a:pt x="4213" y="263"/>
                      <a:pt x="3946" y="20"/>
                      <a:pt x="3666" y="20"/>
                    </a:cubicBezTo>
                    <a:cubicBezTo>
                      <a:pt x="3544" y="20"/>
                      <a:pt x="3419" y="66"/>
                      <a:pt x="3331" y="184"/>
                    </a:cubicBezTo>
                    <a:cubicBezTo>
                      <a:pt x="2942" y="864"/>
                      <a:pt x="2391" y="1544"/>
                      <a:pt x="1873" y="2224"/>
                    </a:cubicBezTo>
                    <a:cubicBezTo>
                      <a:pt x="1323" y="1544"/>
                      <a:pt x="902" y="735"/>
                      <a:pt x="384" y="55"/>
                    </a:cubicBezTo>
                    <a:cubicBezTo>
                      <a:pt x="346" y="17"/>
                      <a:pt x="294" y="1"/>
                      <a:pt x="243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489"/>
                  <a:buFont typeface="Arial"/>
                  <a:buNone/>
                </a:pPr>
                <a:endParaRPr sz="2489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44" name="Google Shape;344;p52"/>
              <p:cNvSpPr/>
              <p:nvPr/>
            </p:nvSpPr>
            <p:spPr>
              <a:xfrm>
                <a:off x="324403" y="4808625"/>
                <a:ext cx="188150" cy="173325"/>
              </a:xfrm>
              <a:custGeom>
                <a:avLst/>
                <a:gdLst/>
                <a:ahLst/>
                <a:cxnLst/>
                <a:rect l="l" t="t" r="r" b="b"/>
                <a:pathLst>
                  <a:path w="6498" h="5986" extrusionOk="0">
                    <a:moveTo>
                      <a:pt x="244" y="0"/>
                    </a:moveTo>
                    <a:cubicBezTo>
                      <a:pt x="120" y="0"/>
                      <a:pt x="1" y="204"/>
                      <a:pt x="206" y="307"/>
                    </a:cubicBezTo>
                    <a:cubicBezTo>
                      <a:pt x="1954" y="1797"/>
                      <a:pt x="3444" y="3675"/>
                      <a:pt x="4254" y="5845"/>
                    </a:cubicBezTo>
                    <a:cubicBezTo>
                      <a:pt x="4353" y="5944"/>
                      <a:pt x="4475" y="5986"/>
                      <a:pt x="4589" y="5986"/>
                    </a:cubicBezTo>
                    <a:cubicBezTo>
                      <a:pt x="4773" y="5986"/>
                      <a:pt x="4934" y="5875"/>
                      <a:pt x="4934" y="5715"/>
                    </a:cubicBezTo>
                    <a:cubicBezTo>
                      <a:pt x="5063" y="4484"/>
                      <a:pt x="5452" y="3416"/>
                      <a:pt x="6261" y="2477"/>
                    </a:cubicBezTo>
                    <a:cubicBezTo>
                      <a:pt x="6497" y="2241"/>
                      <a:pt x="6181" y="1856"/>
                      <a:pt x="5915" y="1856"/>
                    </a:cubicBezTo>
                    <a:cubicBezTo>
                      <a:pt x="5852" y="1856"/>
                      <a:pt x="5792" y="1877"/>
                      <a:pt x="5743" y="1926"/>
                    </a:cubicBezTo>
                    <a:cubicBezTo>
                      <a:pt x="5063" y="2736"/>
                      <a:pt x="4642" y="3675"/>
                      <a:pt x="4383" y="4614"/>
                    </a:cubicBezTo>
                    <a:cubicBezTo>
                      <a:pt x="3315" y="2865"/>
                      <a:pt x="1954" y="1376"/>
                      <a:pt x="335" y="48"/>
                    </a:cubicBezTo>
                    <a:cubicBezTo>
                      <a:pt x="308" y="14"/>
                      <a:pt x="276" y="0"/>
                      <a:pt x="244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489"/>
                  <a:buFont typeface="Arial"/>
                  <a:buNone/>
                </a:pPr>
                <a:endParaRPr sz="2489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grpSp>
            <p:nvGrpSpPr>
              <p:cNvPr id="345" name="Google Shape;345;p52"/>
              <p:cNvGrpSpPr/>
              <p:nvPr/>
            </p:nvGrpSpPr>
            <p:grpSpPr>
              <a:xfrm>
                <a:off x="197760" y="1665825"/>
                <a:ext cx="329711" cy="561004"/>
                <a:chOff x="197760" y="1665825"/>
                <a:chExt cx="329711" cy="561004"/>
              </a:xfrm>
            </p:grpSpPr>
            <p:sp>
              <p:nvSpPr>
                <p:cNvPr id="346" name="Google Shape;346;p52"/>
                <p:cNvSpPr/>
                <p:nvPr/>
              </p:nvSpPr>
              <p:spPr>
                <a:xfrm>
                  <a:off x="338250" y="2044615"/>
                  <a:ext cx="189221" cy="18221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535" h="6293" extrusionOk="0">
                      <a:moveTo>
                        <a:pt x="6084" y="1"/>
                      </a:moveTo>
                      <a:cubicBezTo>
                        <a:pt x="6002" y="1"/>
                        <a:pt x="5930" y="32"/>
                        <a:pt x="5892" y="107"/>
                      </a:cubicBezTo>
                      <a:cubicBezTo>
                        <a:pt x="5083" y="1888"/>
                        <a:pt x="4403" y="3637"/>
                        <a:pt x="3755" y="5386"/>
                      </a:cubicBezTo>
                      <a:cubicBezTo>
                        <a:pt x="2524" y="4155"/>
                        <a:pt x="1585" y="2827"/>
                        <a:pt x="517" y="1467"/>
                      </a:cubicBezTo>
                      <a:cubicBezTo>
                        <a:pt x="473" y="1433"/>
                        <a:pt x="414" y="1417"/>
                        <a:pt x="352" y="1417"/>
                      </a:cubicBezTo>
                      <a:cubicBezTo>
                        <a:pt x="184" y="1417"/>
                        <a:pt x="1" y="1537"/>
                        <a:pt x="96" y="1726"/>
                      </a:cubicBezTo>
                      <a:cubicBezTo>
                        <a:pt x="1164" y="3216"/>
                        <a:pt x="2395" y="4706"/>
                        <a:pt x="3593" y="6195"/>
                      </a:cubicBezTo>
                      <a:cubicBezTo>
                        <a:pt x="3674" y="6260"/>
                        <a:pt x="3779" y="6292"/>
                        <a:pt x="3864" y="6292"/>
                      </a:cubicBezTo>
                      <a:cubicBezTo>
                        <a:pt x="3949" y="6292"/>
                        <a:pt x="4014" y="6260"/>
                        <a:pt x="4014" y="6195"/>
                      </a:cubicBezTo>
                      <a:cubicBezTo>
                        <a:pt x="4953" y="4317"/>
                        <a:pt x="5763" y="2406"/>
                        <a:pt x="6443" y="399"/>
                      </a:cubicBezTo>
                      <a:cubicBezTo>
                        <a:pt x="6535" y="192"/>
                        <a:pt x="6283" y="1"/>
                        <a:pt x="6084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2489"/>
                    <a:buFont typeface="Arial"/>
                    <a:buNone/>
                  </a:pPr>
                  <a:endParaRPr sz="2489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47" name="Google Shape;347;p52"/>
                <p:cNvSpPr/>
                <p:nvPr/>
              </p:nvSpPr>
              <p:spPr>
                <a:xfrm>
                  <a:off x="197760" y="1665825"/>
                  <a:ext cx="106149" cy="1142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666" h="3947" extrusionOk="0">
                      <a:moveTo>
                        <a:pt x="3211" y="0"/>
                      </a:moveTo>
                      <a:cubicBezTo>
                        <a:pt x="3114" y="0"/>
                        <a:pt x="3015" y="32"/>
                        <a:pt x="2940" y="107"/>
                      </a:cubicBezTo>
                      <a:cubicBezTo>
                        <a:pt x="2390" y="1046"/>
                        <a:pt x="1969" y="2147"/>
                        <a:pt x="1969" y="3215"/>
                      </a:cubicBezTo>
                      <a:cubicBezTo>
                        <a:pt x="1450" y="2827"/>
                        <a:pt x="900" y="2147"/>
                        <a:pt x="511" y="1596"/>
                      </a:cubicBezTo>
                      <a:cubicBezTo>
                        <a:pt x="461" y="1516"/>
                        <a:pt x="389" y="1485"/>
                        <a:pt x="317" y="1485"/>
                      </a:cubicBezTo>
                      <a:cubicBezTo>
                        <a:pt x="158" y="1485"/>
                        <a:pt x="1" y="1636"/>
                        <a:pt x="90" y="1726"/>
                      </a:cubicBezTo>
                      <a:cubicBezTo>
                        <a:pt x="641" y="2665"/>
                        <a:pt x="1321" y="3215"/>
                        <a:pt x="2130" y="3895"/>
                      </a:cubicBezTo>
                      <a:cubicBezTo>
                        <a:pt x="2165" y="3930"/>
                        <a:pt x="2209" y="3946"/>
                        <a:pt x="2255" y="3946"/>
                      </a:cubicBezTo>
                      <a:cubicBezTo>
                        <a:pt x="2380" y="3946"/>
                        <a:pt x="2519" y="3826"/>
                        <a:pt x="2519" y="3636"/>
                      </a:cubicBezTo>
                      <a:cubicBezTo>
                        <a:pt x="2519" y="2406"/>
                        <a:pt x="2778" y="1467"/>
                        <a:pt x="3458" y="398"/>
                      </a:cubicBezTo>
                      <a:cubicBezTo>
                        <a:pt x="3665" y="191"/>
                        <a:pt x="3447" y="0"/>
                        <a:pt x="3211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2489"/>
                    <a:buFont typeface="Arial"/>
                    <a:buNone/>
                  </a:pPr>
                  <a:endParaRPr sz="2489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</p:grpSp>
      </p:grpSp>
      <p:sp>
        <p:nvSpPr>
          <p:cNvPr id="348" name="Google Shape;348;p52"/>
          <p:cNvSpPr/>
          <p:nvPr/>
        </p:nvSpPr>
        <p:spPr>
          <a:xfrm>
            <a:off x="863558" y="587258"/>
            <a:ext cx="10464888" cy="5683485"/>
          </a:xfrm>
          <a:custGeom>
            <a:avLst/>
            <a:gdLst/>
            <a:ahLst/>
            <a:cxnLst/>
            <a:rect l="l" t="t" r="r" b="b"/>
            <a:pathLst>
              <a:path w="190791" h="112034" extrusionOk="0">
                <a:moveTo>
                  <a:pt x="118634" y="1"/>
                </a:moveTo>
                <a:cubicBezTo>
                  <a:pt x="63946" y="1"/>
                  <a:pt x="4565" y="2490"/>
                  <a:pt x="4565" y="2490"/>
                </a:cubicBezTo>
                <a:cubicBezTo>
                  <a:pt x="1" y="39595"/>
                  <a:pt x="4565" y="107727"/>
                  <a:pt x="4565" y="107727"/>
                </a:cubicBezTo>
                <a:cubicBezTo>
                  <a:pt x="27314" y="110957"/>
                  <a:pt x="55405" y="112034"/>
                  <a:pt x="82749" y="112034"/>
                </a:cubicBezTo>
                <a:cubicBezTo>
                  <a:pt x="137437" y="112034"/>
                  <a:pt x="189138" y="107727"/>
                  <a:pt x="189138" y="107727"/>
                </a:cubicBezTo>
                <a:cubicBezTo>
                  <a:pt x="190790" y="82412"/>
                  <a:pt x="189138" y="2490"/>
                  <a:pt x="189138" y="2490"/>
                </a:cubicBezTo>
                <a:cubicBezTo>
                  <a:pt x="172149" y="623"/>
                  <a:pt x="145978" y="1"/>
                  <a:pt x="118634" y="1"/>
                </a:cubicBezTo>
                <a:close/>
              </a:path>
            </a:pathLst>
          </a:custGeom>
          <a:solidFill>
            <a:schemeClr val="accent1"/>
          </a:solidFill>
          <a:ln w="19050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89"/>
              <a:buFont typeface="Arial"/>
              <a:buNone/>
            </a:pPr>
            <a:endParaRPr sz="2489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9" name="Google Shape;349;p52"/>
          <p:cNvSpPr txBox="1">
            <a:spLocks noGrp="1"/>
          </p:cNvSpPr>
          <p:nvPr>
            <p:ph type="title"/>
          </p:nvPr>
        </p:nvSpPr>
        <p:spPr>
          <a:xfrm>
            <a:off x="960000" y="1144375"/>
            <a:ext cx="10272000" cy="112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7333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4800">
                <a:solidFill>
                  <a:schemeClr val="accent2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4800">
                <a:solidFill>
                  <a:schemeClr val="accent2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4800">
                <a:solidFill>
                  <a:schemeClr val="accent2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4800">
                <a:solidFill>
                  <a:schemeClr val="accent2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4800">
                <a:solidFill>
                  <a:schemeClr val="accent2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4800">
                <a:solidFill>
                  <a:schemeClr val="accent2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4800">
                <a:solidFill>
                  <a:schemeClr val="accent2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4800"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  <p:sp>
        <p:nvSpPr>
          <p:cNvPr id="350" name="Google Shape;350;p52"/>
          <p:cNvSpPr txBox="1">
            <a:spLocks noGrp="1"/>
          </p:cNvSpPr>
          <p:nvPr>
            <p:ph type="subTitle" idx="1"/>
          </p:nvPr>
        </p:nvSpPr>
        <p:spPr>
          <a:xfrm>
            <a:off x="3189200" y="2782308"/>
            <a:ext cx="5813600" cy="9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 sz="4667">
                <a:solidFill>
                  <a:schemeClr val="accent4"/>
                </a:solidFill>
                <a:latin typeface="Neucha"/>
                <a:ea typeface="Neucha"/>
                <a:cs typeface="Neucha"/>
                <a:sym typeface="Neucha"/>
              </a:defRPr>
            </a:lvl1pPr>
            <a:lvl2pPr lvl="1" algn="ctr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2pPr>
            <a:lvl3pPr lvl="2" algn="ctr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3pPr>
            <a:lvl4pPr lvl="3" algn="ctr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4pPr>
            <a:lvl5pPr lvl="4" algn="ctr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5pPr>
            <a:lvl6pPr lvl="5" algn="ctr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6pPr>
            <a:lvl7pPr lvl="6" algn="ctr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7pPr>
            <a:lvl8pPr lvl="7" algn="ctr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8pPr>
            <a:lvl9pPr lvl="8" algn="ctr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  <p:sp>
        <p:nvSpPr>
          <p:cNvPr id="351" name="Google Shape;351;p52"/>
          <p:cNvSpPr txBox="1">
            <a:spLocks noGrp="1"/>
          </p:cNvSpPr>
          <p:nvPr>
            <p:ph type="subTitle" idx="2"/>
          </p:nvPr>
        </p:nvSpPr>
        <p:spPr>
          <a:xfrm>
            <a:off x="3189200" y="3861808"/>
            <a:ext cx="5813600" cy="9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 sz="1867">
                <a:solidFill>
                  <a:schemeClr val="accent2"/>
                </a:solidFill>
              </a:defRPr>
            </a:lvl1pPr>
            <a:lvl2pPr lvl="1" algn="ctr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2pPr>
            <a:lvl3pPr lvl="2" algn="ctr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3pPr>
            <a:lvl4pPr lvl="3" algn="ctr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4pPr>
            <a:lvl5pPr lvl="4" algn="ctr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5pPr>
            <a:lvl6pPr lvl="5" algn="ctr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6pPr>
            <a:lvl7pPr lvl="6" algn="ctr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7pPr>
            <a:lvl8pPr lvl="7" algn="ctr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8pPr>
            <a:lvl9pPr lvl="8" algn="ctr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  <p:sp>
        <p:nvSpPr>
          <p:cNvPr id="352" name="Google Shape;352;p52"/>
          <p:cNvSpPr txBox="1">
            <a:spLocks noGrp="1"/>
          </p:cNvSpPr>
          <p:nvPr>
            <p:ph type="subTitle" idx="3"/>
          </p:nvPr>
        </p:nvSpPr>
        <p:spPr>
          <a:xfrm>
            <a:off x="1968400" y="5309625"/>
            <a:ext cx="2870400" cy="50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00"/>
              <a:buNone/>
              <a:defRPr sz="1600">
                <a:solidFill>
                  <a:schemeClr val="accent2"/>
                </a:solidFill>
              </a:defRPr>
            </a:lvl1pPr>
            <a:lvl2pPr lvl="1" algn="ctr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Clr>
                <a:schemeClr val="accent2"/>
              </a:buClr>
              <a:buSzPts val="1200"/>
              <a:buNone/>
              <a:defRPr sz="1600">
                <a:solidFill>
                  <a:schemeClr val="accent2"/>
                </a:solidFill>
              </a:defRPr>
            </a:lvl2pPr>
            <a:lvl3pPr lvl="2" algn="ctr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Clr>
                <a:schemeClr val="accent2"/>
              </a:buClr>
              <a:buSzPts val="1200"/>
              <a:buNone/>
              <a:defRPr sz="1600">
                <a:solidFill>
                  <a:schemeClr val="accent2"/>
                </a:solidFill>
              </a:defRPr>
            </a:lvl3pPr>
            <a:lvl4pPr lvl="3" algn="ctr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Clr>
                <a:schemeClr val="accent2"/>
              </a:buClr>
              <a:buSzPts val="1200"/>
              <a:buNone/>
              <a:defRPr sz="1600">
                <a:solidFill>
                  <a:schemeClr val="accent2"/>
                </a:solidFill>
              </a:defRPr>
            </a:lvl4pPr>
            <a:lvl5pPr lvl="4" algn="ctr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Clr>
                <a:schemeClr val="accent2"/>
              </a:buClr>
              <a:buSzPts val="1200"/>
              <a:buNone/>
              <a:defRPr sz="1600">
                <a:solidFill>
                  <a:schemeClr val="accent2"/>
                </a:solidFill>
              </a:defRPr>
            </a:lvl5pPr>
            <a:lvl6pPr lvl="5" algn="ctr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Clr>
                <a:schemeClr val="accent2"/>
              </a:buClr>
              <a:buSzPts val="1200"/>
              <a:buNone/>
              <a:defRPr sz="1600">
                <a:solidFill>
                  <a:schemeClr val="accent2"/>
                </a:solidFill>
              </a:defRPr>
            </a:lvl6pPr>
            <a:lvl7pPr lvl="6" algn="ctr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Clr>
                <a:schemeClr val="accent2"/>
              </a:buClr>
              <a:buSzPts val="1200"/>
              <a:buNone/>
              <a:defRPr sz="1600">
                <a:solidFill>
                  <a:schemeClr val="accent2"/>
                </a:solidFill>
              </a:defRPr>
            </a:lvl7pPr>
            <a:lvl8pPr lvl="7" algn="ctr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Clr>
                <a:schemeClr val="accent2"/>
              </a:buClr>
              <a:buSzPts val="1200"/>
              <a:buNone/>
              <a:defRPr sz="1600">
                <a:solidFill>
                  <a:schemeClr val="accent2"/>
                </a:solidFill>
              </a:defRPr>
            </a:lvl8pPr>
            <a:lvl9pPr lvl="8" algn="ctr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Clr>
                <a:schemeClr val="accent2"/>
              </a:buClr>
              <a:buSzPts val="1200"/>
              <a:buNone/>
              <a:defRPr sz="1600"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  <p:sp>
        <p:nvSpPr>
          <p:cNvPr id="353" name="Google Shape;353;p52"/>
          <p:cNvSpPr txBox="1">
            <a:spLocks noGrp="1"/>
          </p:cNvSpPr>
          <p:nvPr>
            <p:ph type="subTitle" idx="4"/>
          </p:nvPr>
        </p:nvSpPr>
        <p:spPr>
          <a:xfrm>
            <a:off x="7353200" y="5309625"/>
            <a:ext cx="2870400" cy="50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00"/>
              <a:buNone/>
              <a:defRPr sz="1600">
                <a:solidFill>
                  <a:schemeClr val="accent2"/>
                </a:solidFill>
              </a:defRPr>
            </a:lvl1pPr>
            <a:lvl2pPr lvl="1" algn="ctr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Clr>
                <a:schemeClr val="accent2"/>
              </a:buClr>
              <a:buSzPts val="1200"/>
              <a:buNone/>
              <a:defRPr sz="1600">
                <a:solidFill>
                  <a:schemeClr val="accent2"/>
                </a:solidFill>
              </a:defRPr>
            </a:lvl2pPr>
            <a:lvl3pPr lvl="2" algn="ctr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Clr>
                <a:schemeClr val="accent2"/>
              </a:buClr>
              <a:buSzPts val="1200"/>
              <a:buNone/>
              <a:defRPr sz="1600">
                <a:solidFill>
                  <a:schemeClr val="accent2"/>
                </a:solidFill>
              </a:defRPr>
            </a:lvl3pPr>
            <a:lvl4pPr lvl="3" algn="ctr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Clr>
                <a:schemeClr val="accent2"/>
              </a:buClr>
              <a:buSzPts val="1200"/>
              <a:buNone/>
              <a:defRPr sz="1600">
                <a:solidFill>
                  <a:schemeClr val="accent2"/>
                </a:solidFill>
              </a:defRPr>
            </a:lvl4pPr>
            <a:lvl5pPr lvl="4" algn="ctr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Clr>
                <a:schemeClr val="accent2"/>
              </a:buClr>
              <a:buSzPts val="1200"/>
              <a:buNone/>
              <a:defRPr sz="1600">
                <a:solidFill>
                  <a:schemeClr val="accent2"/>
                </a:solidFill>
              </a:defRPr>
            </a:lvl5pPr>
            <a:lvl6pPr lvl="5" algn="ctr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Clr>
                <a:schemeClr val="accent2"/>
              </a:buClr>
              <a:buSzPts val="1200"/>
              <a:buNone/>
              <a:defRPr sz="1600">
                <a:solidFill>
                  <a:schemeClr val="accent2"/>
                </a:solidFill>
              </a:defRPr>
            </a:lvl6pPr>
            <a:lvl7pPr lvl="6" algn="ctr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Clr>
                <a:schemeClr val="accent2"/>
              </a:buClr>
              <a:buSzPts val="1200"/>
              <a:buNone/>
              <a:defRPr sz="1600">
                <a:solidFill>
                  <a:schemeClr val="accent2"/>
                </a:solidFill>
              </a:defRPr>
            </a:lvl7pPr>
            <a:lvl8pPr lvl="7" algn="ctr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Clr>
                <a:schemeClr val="accent2"/>
              </a:buClr>
              <a:buSzPts val="1200"/>
              <a:buNone/>
              <a:defRPr sz="1600">
                <a:solidFill>
                  <a:schemeClr val="accent2"/>
                </a:solidFill>
              </a:defRPr>
            </a:lvl8pPr>
            <a:lvl9pPr lvl="8" algn="ctr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Clr>
                <a:schemeClr val="accent2"/>
              </a:buClr>
              <a:buSzPts val="1200"/>
              <a:buNone/>
              <a:defRPr sz="1600"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  <p:sp>
        <p:nvSpPr>
          <p:cNvPr id="354" name="Google Shape;354;p52"/>
          <p:cNvSpPr txBox="1">
            <a:spLocks noGrp="1"/>
          </p:cNvSpPr>
          <p:nvPr>
            <p:ph type="subTitle" idx="5"/>
          </p:nvPr>
        </p:nvSpPr>
        <p:spPr>
          <a:xfrm>
            <a:off x="2930000" y="2134625"/>
            <a:ext cx="6332000" cy="53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 sz="2133">
                <a:solidFill>
                  <a:schemeClr val="accent2"/>
                </a:solidFill>
              </a:defRPr>
            </a:lvl1pPr>
            <a:lvl2pPr lvl="1" algn="ctr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2pPr>
            <a:lvl3pPr lvl="2" algn="ctr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3pPr>
            <a:lvl4pPr lvl="3" algn="ctr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4pPr>
            <a:lvl5pPr lvl="4" algn="ctr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5pPr>
            <a:lvl6pPr lvl="5" algn="ctr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6pPr>
            <a:lvl7pPr lvl="6" algn="ctr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7pPr>
            <a:lvl8pPr lvl="7" algn="ctr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8pPr>
            <a:lvl9pPr lvl="8" algn="ctr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01282014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Background">
    <p:bg>
      <p:bgPr>
        <a:solidFill>
          <a:schemeClr val="accent3"/>
        </a:solidFill>
        <a:effectLst/>
      </p:bgPr>
    </p:bg>
    <p:spTree>
      <p:nvGrpSpPr>
        <p:cNvPr id="1" name="Shape 3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6" name="Google Shape;356;p53"/>
          <p:cNvSpPr/>
          <p:nvPr/>
        </p:nvSpPr>
        <p:spPr>
          <a:xfrm>
            <a:off x="-166" y="774300"/>
            <a:ext cx="12191647" cy="3150957"/>
          </a:xfrm>
          <a:custGeom>
            <a:avLst/>
            <a:gdLst/>
            <a:ahLst/>
            <a:cxnLst/>
            <a:rect l="l" t="t" r="r" b="b"/>
            <a:pathLst>
              <a:path w="262751" h="163970" extrusionOk="0">
                <a:moveTo>
                  <a:pt x="134474" y="1"/>
                </a:moveTo>
                <a:cubicBezTo>
                  <a:pt x="134474" y="1"/>
                  <a:pt x="133627" y="441"/>
                  <a:pt x="132916" y="441"/>
                </a:cubicBezTo>
                <a:cubicBezTo>
                  <a:pt x="132205" y="441"/>
                  <a:pt x="131087" y="1017"/>
                  <a:pt x="131087" y="1017"/>
                </a:cubicBezTo>
                <a:lnTo>
                  <a:pt x="129835" y="1423"/>
                </a:lnTo>
                <a:cubicBezTo>
                  <a:pt x="129835" y="1423"/>
                  <a:pt x="129123" y="2270"/>
                  <a:pt x="128277" y="2270"/>
                </a:cubicBezTo>
                <a:cubicBezTo>
                  <a:pt x="127622" y="2270"/>
                  <a:pt x="127961" y="1953"/>
                  <a:pt x="127888" y="1953"/>
                </a:cubicBezTo>
                <a:cubicBezTo>
                  <a:pt x="127852" y="1953"/>
                  <a:pt x="127712" y="2032"/>
                  <a:pt x="127295" y="2270"/>
                </a:cubicBezTo>
                <a:cubicBezTo>
                  <a:pt x="126143" y="2981"/>
                  <a:pt x="127295" y="2540"/>
                  <a:pt x="126143" y="2981"/>
                </a:cubicBezTo>
                <a:cubicBezTo>
                  <a:pt x="125741" y="3188"/>
                  <a:pt x="125628" y="3228"/>
                  <a:pt x="125597" y="3228"/>
                </a:cubicBezTo>
                <a:cubicBezTo>
                  <a:pt x="125577" y="3228"/>
                  <a:pt x="125590" y="3212"/>
                  <a:pt x="125581" y="3212"/>
                </a:cubicBezTo>
                <a:cubicBezTo>
                  <a:pt x="125567" y="3212"/>
                  <a:pt x="125485" y="3264"/>
                  <a:pt x="125026" y="3556"/>
                </a:cubicBezTo>
                <a:lnTo>
                  <a:pt x="123908" y="4098"/>
                </a:lnTo>
                <a:cubicBezTo>
                  <a:pt x="123908" y="4098"/>
                  <a:pt x="123654" y="4691"/>
                  <a:pt x="122966" y="4691"/>
                </a:cubicBezTo>
                <a:cubicBezTo>
                  <a:pt x="122900" y="4691"/>
                  <a:pt x="122831" y="4686"/>
                  <a:pt x="122757" y="4674"/>
                </a:cubicBezTo>
                <a:lnTo>
                  <a:pt x="121775" y="4403"/>
                </a:lnTo>
                <a:lnTo>
                  <a:pt x="119506" y="4403"/>
                </a:lnTo>
                <a:lnTo>
                  <a:pt x="117406" y="4674"/>
                </a:lnTo>
                <a:lnTo>
                  <a:pt x="115273" y="4674"/>
                </a:lnTo>
                <a:cubicBezTo>
                  <a:pt x="115273" y="4674"/>
                  <a:pt x="115092" y="4734"/>
                  <a:pt x="114761" y="4734"/>
                </a:cubicBezTo>
                <a:cubicBezTo>
                  <a:pt x="114596" y="4734"/>
                  <a:pt x="114393" y="4719"/>
                  <a:pt x="114156" y="4674"/>
                </a:cubicBezTo>
                <a:cubicBezTo>
                  <a:pt x="113978" y="4606"/>
                  <a:pt x="113775" y="4581"/>
                  <a:pt x="113570" y="4581"/>
                </a:cubicBezTo>
                <a:cubicBezTo>
                  <a:pt x="112956" y="4581"/>
                  <a:pt x="112327" y="4809"/>
                  <a:pt x="112327" y="4809"/>
                </a:cubicBezTo>
                <a:lnTo>
                  <a:pt x="110498" y="6096"/>
                </a:lnTo>
                <a:lnTo>
                  <a:pt x="110193" y="6943"/>
                </a:lnTo>
                <a:cubicBezTo>
                  <a:pt x="110193" y="6943"/>
                  <a:pt x="110498" y="6943"/>
                  <a:pt x="109347" y="7349"/>
                </a:cubicBezTo>
                <a:cubicBezTo>
                  <a:pt x="108229" y="7925"/>
                  <a:pt x="105825" y="8771"/>
                  <a:pt x="105825" y="8771"/>
                </a:cubicBezTo>
                <a:cubicBezTo>
                  <a:pt x="105825" y="8771"/>
                  <a:pt x="105419" y="9042"/>
                  <a:pt x="104572" y="9178"/>
                </a:cubicBezTo>
                <a:cubicBezTo>
                  <a:pt x="103590" y="9483"/>
                  <a:pt x="102439" y="9889"/>
                  <a:pt x="102439" y="9889"/>
                </a:cubicBezTo>
                <a:cubicBezTo>
                  <a:pt x="102439" y="9889"/>
                  <a:pt x="102714" y="10249"/>
                  <a:pt x="101707" y="10249"/>
                </a:cubicBezTo>
                <a:cubicBezTo>
                  <a:pt x="101441" y="10249"/>
                  <a:pt x="101085" y="10224"/>
                  <a:pt x="100610" y="10160"/>
                </a:cubicBezTo>
                <a:lnTo>
                  <a:pt x="98206" y="9889"/>
                </a:lnTo>
                <a:cubicBezTo>
                  <a:pt x="98206" y="9889"/>
                  <a:pt x="98206" y="9753"/>
                  <a:pt x="97359" y="9483"/>
                </a:cubicBezTo>
                <a:cubicBezTo>
                  <a:pt x="97124" y="9410"/>
                  <a:pt x="97019" y="9387"/>
                  <a:pt x="96978" y="9387"/>
                </a:cubicBezTo>
                <a:cubicBezTo>
                  <a:pt x="96910" y="9387"/>
                  <a:pt x="97010" y="9447"/>
                  <a:pt x="96994" y="9447"/>
                </a:cubicBezTo>
                <a:cubicBezTo>
                  <a:pt x="96978" y="9447"/>
                  <a:pt x="96856" y="9392"/>
                  <a:pt x="96377" y="9178"/>
                </a:cubicBezTo>
                <a:lnTo>
                  <a:pt x="95260" y="8771"/>
                </a:lnTo>
                <a:cubicBezTo>
                  <a:pt x="95260" y="8771"/>
                  <a:pt x="94936" y="9070"/>
                  <a:pt x="93969" y="9070"/>
                </a:cubicBezTo>
                <a:cubicBezTo>
                  <a:pt x="93808" y="9070"/>
                  <a:pt x="93629" y="9062"/>
                  <a:pt x="93431" y="9042"/>
                </a:cubicBezTo>
                <a:cubicBezTo>
                  <a:pt x="93103" y="8980"/>
                  <a:pt x="92806" y="8953"/>
                  <a:pt x="92533" y="8953"/>
                </a:cubicBezTo>
                <a:cubicBezTo>
                  <a:pt x="91625" y="8953"/>
                  <a:pt x="90998" y="9248"/>
                  <a:pt x="90451" y="9483"/>
                </a:cubicBezTo>
                <a:lnTo>
                  <a:pt x="89740" y="9753"/>
                </a:lnTo>
                <a:lnTo>
                  <a:pt x="89029" y="9889"/>
                </a:lnTo>
                <a:lnTo>
                  <a:pt x="87640" y="10160"/>
                </a:lnTo>
                <a:lnTo>
                  <a:pt x="85812" y="10160"/>
                </a:lnTo>
                <a:lnTo>
                  <a:pt x="83949" y="9889"/>
                </a:lnTo>
                <a:lnTo>
                  <a:pt x="83102" y="9889"/>
                </a:lnTo>
                <a:cubicBezTo>
                  <a:pt x="83102" y="9889"/>
                  <a:pt x="82831" y="9889"/>
                  <a:pt x="81714" y="9753"/>
                </a:cubicBezTo>
                <a:lnTo>
                  <a:pt x="80563" y="9483"/>
                </a:lnTo>
                <a:cubicBezTo>
                  <a:pt x="79310" y="9178"/>
                  <a:pt x="80563" y="9178"/>
                  <a:pt x="79310" y="9178"/>
                </a:cubicBezTo>
                <a:cubicBezTo>
                  <a:pt x="78192" y="9178"/>
                  <a:pt x="77041" y="9042"/>
                  <a:pt x="77041" y="9042"/>
                </a:cubicBezTo>
                <a:lnTo>
                  <a:pt x="71961" y="9042"/>
                </a:lnTo>
                <a:lnTo>
                  <a:pt x="69997" y="9483"/>
                </a:lnTo>
                <a:cubicBezTo>
                  <a:pt x="68575" y="9483"/>
                  <a:pt x="66475" y="10600"/>
                  <a:pt x="66475" y="10600"/>
                </a:cubicBezTo>
                <a:lnTo>
                  <a:pt x="65324" y="11311"/>
                </a:lnTo>
                <a:lnTo>
                  <a:pt x="63631" y="11582"/>
                </a:lnTo>
                <a:lnTo>
                  <a:pt x="61667" y="11718"/>
                </a:lnTo>
                <a:lnTo>
                  <a:pt x="60414" y="12293"/>
                </a:lnTo>
                <a:lnTo>
                  <a:pt x="58551" y="12293"/>
                </a:lnTo>
                <a:lnTo>
                  <a:pt x="57027" y="11718"/>
                </a:lnTo>
                <a:lnTo>
                  <a:pt x="55165" y="11718"/>
                </a:lnTo>
                <a:cubicBezTo>
                  <a:pt x="54713" y="11718"/>
                  <a:pt x="55059" y="11657"/>
                  <a:pt x="55009" y="11657"/>
                </a:cubicBezTo>
                <a:cubicBezTo>
                  <a:pt x="54984" y="11657"/>
                  <a:pt x="54860" y="11672"/>
                  <a:pt x="54487" y="11718"/>
                </a:cubicBezTo>
                <a:cubicBezTo>
                  <a:pt x="53336" y="12022"/>
                  <a:pt x="52930" y="13004"/>
                  <a:pt x="52930" y="13004"/>
                </a:cubicBezTo>
                <a:cubicBezTo>
                  <a:pt x="52930" y="13004"/>
                  <a:pt x="52472" y="13893"/>
                  <a:pt x="51868" y="13893"/>
                </a:cubicBezTo>
                <a:cubicBezTo>
                  <a:pt x="51795" y="13893"/>
                  <a:pt x="51720" y="13880"/>
                  <a:pt x="51643" y="13851"/>
                </a:cubicBezTo>
                <a:cubicBezTo>
                  <a:pt x="51264" y="13638"/>
                  <a:pt x="51696" y="13375"/>
                  <a:pt x="51609" y="13375"/>
                </a:cubicBezTo>
                <a:cubicBezTo>
                  <a:pt x="51571" y="13375"/>
                  <a:pt x="51437" y="13424"/>
                  <a:pt x="51101" y="13546"/>
                </a:cubicBezTo>
                <a:cubicBezTo>
                  <a:pt x="49814" y="14122"/>
                  <a:pt x="48968" y="14833"/>
                  <a:pt x="48968" y="14833"/>
                </a:cubicBezTo>
                <a:lnTo>
                  <a:pt x="47986" y="15544"/>
                </a:lnTo>
                <a:lnTo>
                  <a:pt x="46157" y="16797"/>
                </a:lnTo>
                <a:cubicBezTo>
                  <a:pt x="46157" y="16797"/>
                  <a:pt x="46428" y="17508"/>
                  <a:pt x="45006" y="17779"/>
                </a:cubicBezTo>
                <a:lnTo>
                  <a:pt x="43617" y="18084"/>
                </a:lnTo>
                <a:lnTo>
                  <a:pt x="42466" y="18490"/>
                </a:lnTo>
                <a:lnTo>
                  <a:pt x="41788" y="19913"/>
                </a:lnTo>
                <a:cubicBezTo>
                  <a:pt x="41788" y="19913"/>
                  <a:pt x="41663" y="20542"/>
                  <a:pt x="41194" y="20542"/>
                </a:cubicBezTo>
                <a:cubicBezTo>
                  <a:pt x="41119" y="20542"/>
                  <a:pt x="41035" y="20526"/>
                  <a:pt x="40942" y="20488"/>
                </a:cubicBezTo>
                <a:lnTo>
                  <a:pt x="40231" y="20319"/>
                </a:lnTo>
                <a:lnTo>
                  <a:pt x="39249" y="20048"/>
                </a:lnTo>
                <a:lnTo>
                  <a:pt x="37691" y="20048"/>
                </a:lnTo>
                <a:lnTo>
                  <a:pt x="36269" y="21166"/>
                </a:lnTo>
                <a:lnTo>
                  <a:pt x="35998" y="22181"/>
                </a:lnTo>
                <a:lnTo>
                  <a:pt x="34846" y="22588"/>
                </a:lnTo>
                <a:lnTo>
                  <a:pt x="34000" y="22181"/>
                </a:lnTo>
                <a:lnTo>
                  <a:pt x="33018" y="21741"/>
                </a:lnTo>
                <a:cubicBezTo>
                  <a:pt x="33018" y="21741"/>
                  <a:pt x="32611" y="21741"/>
                  <a:pt x="31900" y="21470"/>
                </a:cubicBezTo>
                <a:cubicBezTo>
                  <a:pt x="31189" y="21166"/>
                  <a:pt x="29631" y="21166"/>
                  <a:pt x="29631" y="21166"/>
                </a:cubicBezTo>
                <a:lnTo>
                  <a:pt x="28649" y="21166"/>
                </a:lnTo>
                <a:lnTo>
                  <a:pt x="28243" y="20048"/>
                </a:lnTo>
                <a:lnTo>
                  <a:pt x="26380" y="19201"/>
                </a:lnTo>
                <a:lnTo>
                  <a:pt x="24281" y="19913"/>
                </a:lnTo>
                <a:lnTo>
                  <a:pt x="23299" y="20048"/>
                </a:lnTo>
                <a:lnTo>
                  <a:pt x="22452" y="20048"/>
                </a:lnTo>
                <a:cubicBezTo>
                  <a:pt x="22452" y="20048"/>
                  <a:pt x="22012" y="20048"/>
                  <a:pt x="21301" y="19913"/>
                </a:cubicBezTo>
                <a:cubicBezTo>
                  <a:pt x="20962" y="19777"/>
                  <a:pt x="21250" y="19777"/>
                  <a:pt x="21394" y="19777"/>
                </a:cubicBezTo>
                <a:cubicBezTo>
                  <a:pt x="21538" y="19777"/>
                  <a:pt x="21538" y="19777"/>
                  <a:pt x="20624" y="19642"/>
                </a:cubicBezTo>
                <a:cubicBezTo>
                  <a:pt x="18761" y="19337"/>
                  <a:pt x="19608" y="19337"/>
                  <a:pt x="18761" y="19337"/>
                </a:cubicBezTo>
                <a:lnTo>
                  <a:pt x="17779" y="19337"/>
                </a:lnTo>
                <a:cubicBezTo>
                  <a:pt x="17779" y="19337"/>
                  <a:pt x="16661" y="19913"/>
                  <a:pt x="15950" y="19913"/>
                </a:cubicBezTo>
                <a:lnTo>
                  <a:pt x="15239" y="19913"/>
                </a:lnTo>
                <a:cubicBezTo>
                  <a:pt x="14314" y="19913"/>
                  <a:pt x="14758" y="19973"/>
                  <a:pt x="14655" y="19973"/>
                </a:cubicBezTo>
                <a:cubicBezTo>
                  <a:pt x="14603" y="19973"/>
                  <a:pt x="14415" y="19958"/>
                  <a:pt x="13851" y="19913"/>
                </a:cubicBezTo>
                <a:lnTo>
                  <a:pt x="11988" y="19337"/>
                </a:lnTo>
                <a:lnTo>
                  <a:pt x="11006" y="19472"/>
                </a:lnTo>
                <a:lnTo>
                  <a:pt x="10295" y="20319"/>
                </a:lnTo>
                <a:lnTo>
                  <a:pt x="10295" y="21470"/>
                </a:lnTo>
                <a:lnTo>
                  <a:pt x="9889" y="23299"/>
                </a:lnTo>
                <a:lnTo>
                  <a:pt x="9178" y="24552"/>
                </a:lnTo>
                <a:lnTo>
                  <a:pt x="8771" y="25568"/>
                </a:lnTo>
                <a:lnTo>
                  <a:pt x="8771" y="26245"/>
                </a:lnTo>
                <a:lnTo>
                  <a:pt x="8331" y="27092"/>
                </a:lnTo>
                <a:lnTo>
                  <a:pt x="7213" y="28108"/>
                </a:lnTo>
                <a:lnTo>
                  <a:pt x="6909" y="29225"/>
                </a:lnTo>
                <a:lnTo>
                  <a:pt x="6773" y="29936"/>
                </a:lnTo>
                <a:lnTo>
                  <a:pt x="6773" y="30647"/>
                </a:lnTo>
                <a:lnTo>
                  <a:pt x="6062" y="32341"/>
                </a:lnTo>
                <a:lnTo>
                  <a:pt x="5215" y="33187"/>
                </a:lnTo>
                <a:lnTo>
                  <a:pt x="4369" y="33458"/>
                </a:lnTo>
                <a:lnTo>
                  <a:pt x="3692" y="34576"/>
                </a:lnTo>
                <a:lnTo>
                  <a:pt x="2845" y="35558"/>
                </a:lnTo>
                <a:lnTo>
                  <a:pt x="2134" y="36133"/>
                </a:lnTo>
                <a:lnTo>
                  <a:pt x="983" y="36269"/>
                </a:lnTo>
                <a:lnTo>
                  <a:pt x="0" y="37115"/>
                </a:lnTo>
                <a:lnTo>
                  <a:pt x="0" y="163970"/>
                </a:lnTo>
                <a:lnTo>
                  <a:pt x="262750" y="163970"/>
                </a:lnTo>
                <a:lnTo>
                  <a:pt x="262750" y="24010"/>
                </a:lnTo>
                <a:lnTo>
                  <a:pt x="261734" y="23570"/>
                </a:lnTo>
                <a:lnTo>
                  <a:pt x="260617" y="24010"/>
                </a:lnTo>
                <a:lnTo>
                  <a:pt x="259195" y="24417"/>
                </a:lnTo>
                <a:lnTo>
                  <a:pt x="256960" y="24281"/>
                </a:lnTo>
                <a:lnTo>
                  <a:pt x="254555" y="23705"/>
                </a:lnTo>
                <a:lnTo>
                  <a:pt x="252997" y="22588"/>
                </a:lnTo>
                <a:lnTo>
                  <a:pt x="252286" y="21741"/>
                </a:lnTo>
                <a:cubicBezTo>
                  <a:pt x="252286" y="21741"/>
                  <a:pt x="252591" y="21030"/>
                  <a:pt x="251880" y="20488"/>
                </a:cubicBezTo>
                <a:lnTo>
                  <a:pt x="251169" y="20048"/>
                </a:lnTo>
                <a:lnTo>
                  <a:pt x="250051" y="18626"/>
                </a:lnTo>
                <a:lnTo>
                  <a:pt x="248358" y="18084"/>
                </a:lnTo>
                <a:lnTo>
                  <a:pt x="246800" y="18084"/>
                </a:lnTo>
                <a:lnTo>
                  <a:pt x="244667" y="18626"/>
                </a:lnTo>
                <a:lnTo>
                  <a:pt x="243109" y="18626"/>
                </a:lnTo>
                <a:lnTo>
                  <a:pt x="242127" y="18931"/>
                </a:lnTo>
                <a:lnTo>
                  <a:pt x="240739" y="19201"/>
                </a:lnTo>
                <a:lnTo>
                  <a:pt x="237048" y="20488"/>
                </a:lnTo>
                <a:lnTo>
                  <a:pt x="236201" y="21470"/>
                </a:lnTo>
                <a:lnTo>
                  <a:pt x="235930" y="22452"/>
                </a:lnTo>
                <a:lnTo>
                  <a:pt x="234948" y="23570"/>
                </a:lnTo>
                <a:lnTo>
                  <a:pt x="233797" y="24010"/>
                </a:lnTo>
                <a:cubicBezTo>
                  <a:pt x="233797" y="24010"/>
                  <a:pt x="233390" y="24281"/>
                  <a:pt x="232679" y="24417"/>
                </a:cubicBezTo>
                <a:lnTo>
                  <a:pt x="231968" y="24721"/>
                </a:lnTo>
                <a:cubicBezTo>
                  <a:pt x="231968" y="24721"/>
                  <a:pt x="231833" y="25399"/>
                  <a:pt x="231121" y="25399"/>
                </a:cubicBezTo>
                <a:lnTo>
                  <a:pt x="230410" y="25399"/>
                </a:lnTo>
                <a:cubicBezTo>
                  <a:pt x="230410" y="25399"/>
                  <a:pt x="229293" y="25128"/>
                  <a:pt x="228582" y="25128"/>
                </a:cubicBezTo>
                <a:lnTo>
                  <a:pt x="226177" y="25128"/>
                </a:lnTo>
                <a:lnTo>
                  <a:pt x="225060" y="26110"/>
                </a:lnTo>
                <a:lnTo>
                  <a:pt x="224213" y="26821"/>
                </a:lnTo>
                <a:cubicBezTo>
                  <a:pt x="223468" y="26821"/>
                  <a:pt x="223777" y="26565"/>
                  <a:pt x="223694" y="26565"/>
                </a:cubicBezTo>
                <a:cubicBezTo>
                  <a:pt x="223653" y="26565"/>
                  <a:pt x="223513" y="26629"/>
                  <a:pt x="223096" y="26821"/>
                </a:cubicBezTo>
                <a:lnTo>
                  <a:pt x="221673" y="27261"/>
                </a:lnTo>
                <a:cubicBezTo>
                  <a:pt x="221673" y="27261"/>
                  <a:pt x="221673" y="27667"/>
                  <a:pt x="220691" y="27667"/>
                </a:cubicBezTo>
                <a:cubicBezTo>
                  <a:pt x="219845" y="27667"/>
                  <a:pt x="218558" y="27261"/>
                  <a:pt x="218558" y="27261"/>
                </a:cubicBezTo>
                <a:lnTo>
                  <a:pt x="217440" y="26821"/>
                </a:lnTo>
                <a:cubicBezTo>
                  <a:pt x="217440" y="26821"/>
                  <a:pt x="217380" y="26881"/>
                  <a:pt x="217129" y="26881"/>
                </a:cubicBezTo>
                <a:cubicBezTo>
                  <a:pt x="217004" y="26881"/>
                  <a:pt x="216831" y="26866"/>
                  <a:pt x="216594" y="26821"/>
                </a:cubicBezTo>
                <a:cubicBezTo>
                  <a:pt x="216093" y="26630"/>
                  <a:pt x="216716" y="26423"/>
                  <a:pt x="216587" y="26423"/>
                </a:cubicBezTo>
                <a:cubicBezTo>
                  <a:pt x="216532" y="26423"/>
                  <a:pt x="216344" y="26460"/>
                  <a:pt x="215883" y="26550"/>
                </a:cubicBezTo>
                <a:cubicBezTo>
                  <a:pt x="214189" y="26821"/>
                  <a:pt x="213072" y="27532"/>
                  <a:pt x="213072" y="27532"/>
                </a:cubicBezTo>
                <a:lnTo>
                  <a:pt x="211954" y="27938"/>
                </a:lnTo>
                <a:lnTo>
                  <a:pt x="211108" y="27667"/>
                </a:lnTo>
                <a:lnTo>
                  <a:pt x="211108" y="27667"/>
                </a:lnTo>
                <a:cubicBezTo>
                  <a:pt x="211108" y="27668"/>
                  <a:pt x="211256" y="27828"/>
                  <a:pt x="211000" y="27828"/>
                </a:cubicBezTo>
                <a:cubicBezTo>
                  <a:pt x="210832" y="27828"/>
                  <a:pt x="210490" y="27760"/>
                  <a:pt x="209821" y="27532"/>
                </a:cubicBezTo>
                <a:lnTo>
                  <a:pt x="208263" y="26821"/>
                </a:lnTo>
                <a:cubicBezTo>
                  <a:pt x="208263" y="26821"/>
                  <a:pt x="207552" y="26821"/>
                  <a:pt x="206875" y="26956"/>
                </a:cubicBezTo>
                <a:lnTo>
                  <a:pt x="206164" y="27261"/>
                </a:lnTo>
                <a:lnTo>
                  <a:pt x="205317" y="27938"/>
                </a:lnTo>
                <a:lnTo>
                  <a:pt x="201626" y="27938"/>
                </a:lnTo>
                <a:lnTo>
                  <a:pt x="200644" y="26245"/>
                </a:lnTo>
                <a:cubicBezTo>
                  <a:pt x="200644" y="26245"/>
                  <a:pt x="200238" y="26110"/>
                  <a:pt x="199526" y="25568"/>
                </a:cubicBezTo>
                <a:lnTo>
                  <a:pt x="198815" y="25128"/>
                </a:lnTo>
                <a:cubicBezTo>
                  <a:pt x="198815" y="25128"/>
                  <a:pt x="198507" y="25351"/>
                  <a:pt x="198212" y="25351"/>
                </a:cubicBezTo>
                <a:cubicBezTo>
                  <a:pt x="197981" y="25351"/>
                  <a:pt x="197757" y="25213"/>
                  <a:pt x="197698" y="24721"/>
                </a:cubicBezTo>
                <a:lnTo>
                  <a:pt x="197393" y="23570"/>
                </a:lnTo>
                <a:cubicBezTo>
                  <a:pt x="197393" y="23570"/>
                  <a:pt x="196546" y="22588"/>
                  <a:pt x="195869" y="22452"/>
                </a:cubicBezTo>
                <a:lnTo>
                  <a:pt x="195158" y="22181"/>
                </a:lnTo>
                <a:lnTo>
                  <a:pt x="192754" y="22181"/>
                </a:lnTo>
                <a:lnTo>
                  <a:pt x="190925" y="21877"/>
                </a:lnTo>
                <a:lnTo>
                  <a:pt x="189774" y="21470"/>
                </a:lnTo>
                <a:cubicBezTo>
                  <a:pt x="188385" y="20488"/>
                  <a:pt x="189774" y="20759"/>
                  <a:pt x="188385" y="20488"/>
                </a:cubicBezTo>
                <a:cubicBezTo>
                  <a:pt x="187742" y="20404"/>
                  <a:pt x="187242" y="20404"/>
                  <a:pt x="186819" y="20404"/>
                </a:cubicBezTo>
                <a:cubicBezTo>
                  <a:pt x="186396" y="20404"/>
                  <a:pt x="186049" y="20404"/>
                  <a:pt x="185710" y="20319"/>
                </a:cubicBezTo>
                <a:cubicBezTo>
                  <a:pt x="184999" y="20048"/>
                  <a:pt x="183306" y="19201"/>
                  <a:pt x="183306" y="19201"/>
                </a:cubicBezTo>
                <a:cubicBezTo>
                  <a:pt x="183306" y="19201"/>
                  <a:pt x="183170" y="18626"/>
                  <a:pt x="182459" y="18084"/>
                </a:cubicBezTo>
                <a:lnTo>
                  <a:pt x="182154" y="17779"/>
                </a:lnTo>
                <a:cubicBezTo>
                  <a:pt x="182154" y="17644"/>
                  <a:pt x="182019" y="17508"/>
                  <a:pt x="181748" y="17373"/>
                </a:cubicBezTo>
                <a:cubicBezTo>
                  <a:pt x="180766" y="16391"/>
                  <a:pt x="179479" y="16086"/>
                  <a:pt x="179479" y="16086"/>
                </a:cubicBezTo>
                <a:lnTo>
                  <a:pt x="178497" y="16086"/>
                </a:lnTo>
                <a:lnTo>
                  <a:pt x="176939" y="15239"/>
                </a:lnTo>
                <a:lnTo>
                  <a:pt x="175957" y="14562"/>
                </a:lnTo>
                <a:lnTo>
                  <a:pt x="174535" y="14562"/>
                </a:lnTo>
                <a:cubicBezTo>
                  <a:pt x="174535" y="14562"/>
                  <a:pt x="174236" y="14861"/>
                  <a:pt x="173703" y="14861"/>
                </a:cubicBezTo>
                <a:cubicBezTo>
                  <a:pt x="173614" y="14861"/>
                  <a:pt x="173519" y="14852"/>
                  <a:pt x="173417" y="14833"/>
                </a:cubicBezTo>
                <a:cubicBezTo>
                  <a:pt x="173287" y="14783"/>
                  <a:pt x="173213" y="14765"/>
                  <a:pt x="173174" y="14765"/>
                </a:cubicBezTo>
                <a:cubicBezTo>
                  <a:pt x="173077" y="14765"/>
                  <a:pt x="173193" y="14874"/>
                  <a:pt x="173174" y="14874"/>
                </a:cubicBezTo>
                <a:cubicBezTo>
                  <a:pt x="173159" y="14874"/>
                  <a:pt x="173060" y="14806"/>
                  <a:pt x="172706" y="14562"/>
                </a:cubicBezTo>
                <a:cubicBezTo>
                  <a:pt x="171860" y="13851"/>
                  <a:pt x="173011" y="14257"/>
                  <a:pt x="171860" y="13851"/>
                </a:cubicBezTo>
                <a:cubicBezTo>
                  <a:pt x="170742" y="13411"/>
                  <a:pt x="169760" y="13411"/>
                  <a:pt x="169760" y="13411"/>
                </a:cubicBezTo>
                <a:lnTo>
                  <a:pt x="168609" y="13546"/>
                </a:lnTo>
                <a:lnTo>
                  <a:pt x="166780" y="13140"/>
                </a:lnTo>
                <a:lnTo>
                  <a:pt x="165392" y="12429"/>
                </a:lnTo>
                <a:cubicBezTo>
                  <a:pt x="165392" y="12429"/>
                  <a:pt x="165392" y="11718"/>
                  <a:pt x="164376" y="11582"/>
                </a:cubicBezTo>
                <a:cubicBezTo>
                  <a:pt x="164172" y="11514"/>
                  <a:pt x="164105" y="11480"/>
                  <a:pt x="164088" y="11480"/>
                </a:cubicBezTo>
                <a:cubicBezTo>
                  <a:pt x="164071" y="11480"/>
                  <a:pt x="164105" y="11514"/>
                  <a:pt x="164105" y="11582"/>
                </a:cubicBezTo>
                <a:cubicBezTo>
                  <a:pt x="164105" y="11582"/>
                  <a:pt x="163969" y="11447"/>
                  <a:pt x="163529" y="11311"/>
                </a:cubicBezTo>
                <a:cubicBezTo>
                  <a:pt x="162141" y="10871"/>
                  <a:pt x="163529" y="11006"/>
                  <a:pt x="162141" y="10871"/>
                </a:cubicBezTo>
                <a:cubicBezTo>
                  <a:pt x="160718" y="10600"/>
                  <a:pt x="159872" y="10600"/>
                  <a:pt x="159872" y="10600"/>
                </a:cubicBezTo>
                <a:cubicBezTo>
                  <a:pt x="158450" y="10465"/>
                  <a:pt x="159601" y="10465"/>
                  <a:pt x="158450" y="10465"/>
                </a:cubicBezTo>
                <a:lnTo>
                  <a:pt x="157332" y="10465"/>
                </a:lnTo>
                <a:cubicBezTo>
                  <a:pt x="157332" y="10465"/>
                  <a:pt x="157311" y="10475"/>
                  <a:pt x="157264" y="10475"/>
                </a:cubicBezTo>
                <a:cubicBezTo>
                  <a:pt x="157139" y="10475"/>
                  <a:pt x="156828" y="10404"/>
                  <a:pt x="156214" y="9889"/>
                </a:cubicBezTo>
                <a:cubicBezTo>
                  <a:pt x="155723" y="9533"/>
                  <a:pt x="155825" y="9533"/>
                  <a:pt x="155876" y="9533"/>
                </a:cubicBezTo>
                <a:cubicBezTo>
                  <a:pt x="155927" y="9533"/>
                  <a:pt x="155927" y="9533"/>
                  <a:pt x="155232" y="9178"/>
                </a:cubicBezTo>
                <a:lnTo>
                  <a:pt x="153810" y="8636"/>
                </a:lnTo>
                <a:lnTo>
                  <a:pt x="152388" y="7925"/>
                </a:lnTo>
                <a:lnTo>
                  <a:pt x="151270" y="7214"/>
                </a:lnTo>
                <a:cubicBezTo>
                  <a:pt x="151270" y="7214"/>
                  <a:pt x="149442" y="6943"/>
                  <a:pt x="148731" y="6638"/>
                </a:cubicBezTo>
                <a:cubicBezTo>
                  <a:pt x="148019" y="6502"/>
                  <a:pt x="146766" y="6502"/>
                  <a:pt x="146055" y="5791"/>
                </a:cubicBezTo>
                <a:lnTo>
                  <a:pt x="145920" y="5656"/>
                </a:lnTo>
                <a:lnTo>
                  <a:pt x="145751" y="5520"/>
                </a:lnTo>
                <a:cubicBezTo>
                  <a:pt x="145615" y="5520"/>
                  <a:pt x="145615" y="5385"/>
                  <a:pt x="145344" y="5080"/>
                </a:cubicBezTo>
                <a:cubicBezTo>
                  <a:pt x="144227" y="3963"/>
                  <a:pt x="143651" y="3692"/>
                  <a:pt x="142940" y="2981"/>
                </a:cubicBezTo>
                <a:cubicBezTo>
                  <a:pt x="142652" y="2625"/>
                  <a:pt x="142440" y="2625"/>
                  <a:pt x="142212" y="2625"/>
                </a:cubicBezTo>
                <a:cubicBezTo>
                  <a:pt x="141983" y="2625"/>
                  <a:pt x="141738" y="2625"/>
                  <a:pt x="141382" y="2270"/>
                </a:cubicBezTo>
                <a:lnTo>
                  <a:pt x="140671" y="1558"/>
                </a:lnTo>
                <a:cubicBezTo>
                  <a:pt x="140671" y="1558"/>
                  <a:pt x="140671" y="1623"/>
                  <a:pt x="140588" y="1623"/>
                </a:cubicBezTo>
                <a:cubicBezTo>
                  <a:pt x="140491" y="1623"/>
                  <a:pt x="140280" y="1535"/>
                  <a:pt x="139824" y="1152"/>
                </a:cubicBezTo>
                <a:cubicBezTo>
                  <a:pt x="138842" y="441"/>
                  <a:pt x="139824" y="712"/>
                  <a:pt x="138842" y="441"/>
                </a:cubicBezTo>
                <a:lnTo>
                  <a:pt x="137996" y="305"/>
                </a:lnTo>
                <a:cubicBezTo>
                  <a:pt x="137996" y="305"/>
                  <a:pt x="137755" y="366"/>
                  <a:pt x="137384" y="366"/>
                </a:cubicBezTo>
                <a:cubicBezTo>
                  <a:pt x="137198" y="366"/>
                  <a:pt x="136980" y="351"/>
                  <a:pt x="136743" y="305"/>
                </a:cubicBezTo>
                <a:cubicBezTo>
                  <a:pt x="136552" y="224"/>
                  <a:pt x="136403" y="195"/>
                  <a:pt x="136272" y="195"/>
                </a:cubicBezTo>
                <a:cubicBezTo>
                  <a:pt x="135985" y="195"/>
                  <a:pt x="135792" y="332"/>
                  <a:pt x="135453" y="332"/>
                </a:cubicBezTo>
                <a:cubicBezTo>
                  <a:pt x="135373" y="332"/>
                  <a:pt x="135285" y="324"/>
                  <a:pt x="135185" y="305"/>
                </a:cubicBezTo>
                <a:lnTo>
                  <a:pt x="134474" y="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89"/>
              <a:buFont typeface="Arial"/>
              <a:buNone/>
            </a:pPr>
            <a:endParaRPr sz="2489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7" name="Google Shape;357;p53"/>
          <p:cNvSpPr/>
          <p:nvPr/>
        </p:nvSpPr>
        <p:spPr>
          <a:xfrm>
            <a:off x="1" y="836790"/>
            <a:ext cx="12191647" cy="3113916"/>
          </a:xfrm>
          <a:custGeom>
            <a:avLst/>
            <a:gdLst/>
            <a:ahLst/>
            <a:cxnLst/>
            <a:rect l="l" t="t" r="r" b="b"/>
            <a:pathLst>
              <a:path w="262751" h="161566" extrusionOk="0">
                <a:moveTo>
                  <a:pt x="134474" y="1"/>
                </a:moveTo>
                <a:cubicBezTo>
                  <a:pt x="134474" y="1"/>
                  <a:pt x="133627" y="441"/>
                  <a:pt x="132916" y="441"/>
                </a:cubicBezTo>
                <a:cubicBezTo>
                  <a:pt x="132205" y="441"/>
                  <a:pt x="131087" y="983"/>
                  <a:pt x="131087" y="983"/>
                </a:cubicBezTo>
                <a:lnTo>
                  <a:pt x="129835" y="1423"/>
                </a:lnTo>
                <a:cubicBezTo>
                  <a:pt x="129835" y="1423"/>
                  <a:pt x="129123" y="2405"/>
                  <a:pt x="128277" y="2405"/>
                </a:cubicBezTo>
                <a:cubicBezTo>
                  <a:pt x="127622" y="2405"/>
                  <a:pt x="127961" y="2089"/>
                  <a:pt x="127888" y="2089"/>
                </a:cubicBezTo>
                <a:cubicBezTo>
                  <a:pt x="127852" y="2089"/>
                  <a:pt x="127712" y="2168"/>
                  <a:pt x="127295" y="2405"/>
                </a:cubicBezTo>
                <a:cubicBezTo>
                  <a:pt x="126143" y="2981"/>
                  <a:pt x="127295" y="2541"/>
                  <a:pt x="126143" y="2981"/>
                </a:cubicBezTo>
                <a:cubicBezTo>
                  <a:pt x="125746" y="3174"/>
                  <a:pt x="125631" y="3212"/>
                  <a:pt x="125598" y="3212"/>
                </a:cubicBezTo>
                <a:cubicBezTo>
                  <a:pt x="125576" y="3212"/>
                  <a:pt x="125590" y="3195"/>
                  <a:pt x="125581" y="3195"/>
                </a:cubicBezTo>
                <a:cubicBezTo>
                  <a:pt x="125566" y="3195"/>
                  <a:pt x="125483" y="3246"/>
                  <a:pt x="125026" y="3523"/>
                </a:cubicBezTo>
                <a:lnTo>
                  <a:pt x="123908" y="4234"/>
                </a:lnTo>
                <a:cubicBezTo>
                  <a:pt x="123908" y="4234"/>
                  <a:pt x="123693" y="4736"/>
                  <a:pt x="123123" y="4736"/>
                </a:cubicBezTo>
                <a:cubicBezTo>
                  <a:pt x="123014" y="4736"/>
                  <a:pt x="122892" y="4718"/>
                  <a:pt x="122757" y="4674"/>
                </a:cubicBezTo>
                <a:lnTo>
                  <a:pt x="121775" y="4369"/>
                </a:lnTo>
                <a:lnTo>
                  <a:pt x="119506" y="4369"/>
                </a:lnTo>
                <a:lnTo>
                  <a:pt x="117406" y="4674"/>
                </a:lnTo>
                <a:lnTo>
                  <a:pt x="115273" y="4674"/>
                </a:lnTo>
                <a:cubicBezTo>
                  <a:pt x="115273" y="4674"/>
                  <a:pt x="115092" y="4795"/>
                  <a:pt x="114761" y="4795"/>
                </a:cubicBezTo>
                <a:cubicBezTo>
                  <a:pt x="114596" y="4795"/>
                  <a:pt x="114393" y="4764"/>
                  <a:pt x="114156" y="4674"/>
                </a:cubicBezTo>
                <a:cubicBezTo>
                  <a:pt x="114007" y="4610"/>
                  <a:pt x="113840" y="4585"/>
                  <a:pt x="113670" y="4585"/>
                </a:cubicBezTo>
                <a:cubicBezTo>
                  <a:pt x="113026" y="4585"/>
                  <a:pt x="112327" y="4945"/>
                  <a:pt x="112327" y="4945"/>
                </a:cubicBezTo>
                <a:lnTo>
                  <a:pt x="110498" y="6063"/>
                </a:lnTo>
                <a:lnTo>
                  <a:pt x="110193" y="6909"/>
                </a:lnTo>
                <a:cubicBezTo>
                  <a:pt x="110193" y="6909"/>
                  <a:pt x="110498" y="6909"/>
                  <a:pt x="109347" y="7349"/>
                </a:cubicBezTo>
                <a:cubicBezTo>
                  <a:pt x="108229" y="7925"/>
                  <a:pt x="105825" y="8772"/>
                  <a:pt x="105825" y="8772"/>
                </a:cubicBezTo>
                <a:cubicBezTo>
                  <a:pt x="105825" y="8772"/>
                  <a:pt x="105419" y="9043"/>
                  <a:pt x="104572" y="9314"/>
                </a:cubicBezTo>
                <a:cubicBezTo>
                  <a:pt x="103590" y="9449"/>
                  <a:pt x="102439" y="9889"/>
                  <a:pt x="102439" y="9889"/>
                </a:cubicBezTo>
                <a:cubicBezTo>
                  <a:pt x="102439" y="9889"/>
                  <a:pt x="102714" y="10249"/>
                  <a:pt x="101707" y="10249"/>
                </a:cubicBezTo>
                <a:cubicBezTo>
                  <a:pt x="101441" y="10249"/>
                  <a:pt x="101085" y="10224"/>
                  <a:pt x="100610" y="10160"/>
                </a:cubicBezTo>
                <a:lnTo>
                  <a:pt x="98206" y="9889"/>
                </a:lnTo>
                <a:cubicBezTo>
                  <a:pt x="98206" y="9889"/>
                  <a:pt x="98206" y="9754"/>
                  <a:pt x="97359" y="9449"/>
                </a:cubicBezTo>
                <a:cubicBezTo>
                  <a:pt x="97218" y="9430"/>
                  <a:pt x="97124" y="9422"/>
                  <a:pt x="97062" y="9422"/>
                </a:cubicBezTo>
                <a:cubicBezTo>
                  <a:pt x="96846" y="9422"/>
                  <a:pt x="97027" y="9515"/>
                  <a:pt x="96991" y="9515"/>
                </a:cubicBezTo>
                <a:cubicBezTo>
                  <a:pt x="96965" y="9515"/>
                  <a:pt x="96831" y="9469"/>
                  <a:pt x="96377" y="9314"/>
                </a:cubicBezTo>
                <a:lnTo>
                  <a:pt x="95260" y="8772"/>
                </a:lnTo>
                <a:cubicBezTo>
                  <a:pt x="95260" y="8772"/>
                  <a:pt x="94978" y="9118"/>
                  <a:pt x="94154" y="9118"/>
                </a:cubicBezTo>
                <a:cubicBezTo>
                  <a:pt x="93948" y="9118"/>
                  <a:pt x="93709" y="9097"/>
                  <a:pt x="93431" y="9043"/>
                </a:cubicBezTo>
                <a:cubicBezTo>
                  <a:pt x="93153" y="8990"/>
                  <a:pt x="92897" y="8968"/>
                  <a:pt x="92660" y="8968"/>
                </a:cubicBezTo>
                <a:cubicBezTo>
                  <a:pt x="91683" y="8968"/>
                  <a:pt x="91023" y="9340"/>
                  <a:pt x="90451" y="9449"/>
                </a:cubicBezTo>
                <a:lnTo>
                  <a:pt x="89740" y="9754"/>
                </a:lnTo>
                <a:lnTo>
                  <a:pt x="89029" y="9889"/>
                </a:lnTo>
                <a:lnTo>
                  <a:pt x="87640" y="10160"/>
                </a:lnTo>
                <a:lnTo>
                  <a:pt x="85812" y="10160"/>
                </a:lnTo>
                <a:lnTo>
                  <a:pt x="83949" y="9889"/>
                </a:lnTo>
                <a:lnTo>
                  <a:pt x="83102" y="9889"/>
                </a:lnTo>
                <a:cubicBezTo>
                  <a:pt x="83102" y="9889"/>
                  <a:pt x="82831" y="9889"/>
                  <a:pt x="81714" y="9754"/>
                </a:cubicBezTo>
                <a:lnTo>
                  <a:pt x="80563" y="9449"/>
                </a:lnTo>
                <a:cubicBezTo>
                  <a:pt x="79310" y="9314"/>
                  <a:pt x="80563" y="9314"/>
                  <a:pt x="79310" y="9314"/>
                </a:cubicBezTo>
                <a:cubicBezTo>
                  <a:pt x="78192" y="9314"/>
                  <a:pt x="77041" y="9043"/>
                  <a:pt x="77041" y="9043"/>
                </a:cubicBezTo>
                <a:lnTo>
                  <a:pt x="71961" y="9043"/>
                </a:lnTo>
                <a:lnTo>
                  <a:pt x="69997" y="9449"/>
                </a:lnTo>
                <a:cubicBezTo>
                  <a:pt x="68575" y="9449"/>
                  <a:pt x="66475" y="10600"/>
                  <a:pt x="66475" y="10600"/>
                </a:cubicBezTo>
                <a:lnTo>
                  <a:pt x="65324" y="11312"/>
                </a:lnTo>
                <a:lnTo>
                  <a:pt x="63631" y="11582"/>
                </a:lnTo>
                <a:lnTo>
                  <a:pt x="61667" y="11853"/>
                </a:lnTo>
                <a:lnTo>
                  <a:pt x="60414" y="12294"/>
                </a:lnTo>
                <a:lnTo>
                  <a:pt x="58551" y="12294"/>
                </a:lnTo>
                <a:lnTo>
                  <a:pt x="57027" y="11853"/>
                </a:lnTo>
                <a:lnTo>
                  <a:pt x="55165" y="11853"/>
                </a:lnTo>
                <a:cubicBezTo>
                  <a:pt x="54713" y="11853"/>
                  <a:pt x="55059" y="11733"/>
                  <a:pt x="55009" y="11733"/>
                </a:cubicBezTo>
                <a:cubicBezTo>
                  <a:pt x="54984" y="11733"/>
                  <a:pt x="54860" y="11763"/>
                  <a:pt x="54487" y="11853"/>
                </a:cubicBezTo>
                <a:cubicBezTo>
                  <a:pt x="53336" y="11989"/>
                  <a:pt x="52930" y="13005"/>
                  <a:pt x="52930" y="13005"/>
                </a:cubicBezTo>
                <a:cubicBezTo>
                  <a:pt x="52930" y="13005"/>
                  <a:pt x="52472" y="13894"/>
                  <a:pt x="51868" y="13894"/>
                </a:cubicBezTo>
                <a:cubicBezTo>
                  <a:pt x="51795" y="13894"/>
                  <a:pt x="51720" y="13881"/>
                  <a:pt x="51643" y="13851"/>
                </a:cubicBezTo>
                <a:cubicBezTo>
                  <a:pt x="51273" y="13736"/>
                  <a:pt x="51676" y="13447"/>
                  <a:pt x="51614" y="13447"/>
                </a:cubicBezTo>
                <a:cubicBezTo>
                  <a:pt x="51586" y="13447"/>
                  <a:pt x="51456" y="13510"/>
                  <a:pt x="51101" y="13682"/>
                </a:cubicBezTo>
                <a:cubicBezTo>
                  <a:pt x="49814" y="14122"/>
                  <a:pt x="48968" y="14833"/>
                  <a:pt x="48968" y="14833"/>
                </a:cubicBezTo>
                <a:lnTo>
                  <a:pt x="47986" y="15545"/>
                </a:lnTo>
                <a:lnTo>
                  <a:pt x="46157" y="16797"/>
                </a:lnTo>
                <a:cubicBezTo>
                  <a:pt x="46157" y="16797"/>
                  <a:pt x="46428" y="17509"/>
                  <a:pt x="45006" y="17780"/>
                </a:cubicBezTo>
                <a:lnTo>
                  <a:pt x="43617" y="18084"/>
                </a:lnTo>
                <a:lnTo>
                  <a:pt x="42466" y="18491"/>
                </a:lnTo>
                <a:lnTo>
                  <a:pt x="41788" y="19913"/>
                </a:lnTo>
                <a:cubicBezTo>
                  <a:pt x="41788" y="19913"/>
                  <a:pt x="41643" y="20639"/>
                  <a:pt x="41084" y="20639"/>
                </a:cubicBezTo>
                <a:cubicBezTo>
                  <a:pt x="41039" y="20639"/>
                  <a:pt x="40992" y="20634"/>
                  <a:pt x="40942" y="20624"/>
                </a:cubicBezTo>
                <a:lnTo>
                  <a:pt x="40231" y="20319"/>
                </a:lnTo>
                <a:lnTo>
                  <a:pt x="39249" y="20048"/>
                </a:lnTo>
                <a:lnTo>
                  <a:pt x="37691" y="20048"/>
                </a:lnTo>
                <a:lnTo>
                  <a:pt x="36269" y="21301"/>
                </a:lnTo>
                <a:lnTo>
                  <a:pt x="35998" y="22148"/>
                </a:lnTo>
                <a:lnTo>
                  <a:pt x="34846" y="22588"/>
                </a:lnTo>
                <a:lnTo>
                  <a:pt x="34000" y="22148"/>
                </a:lnTo>
                <a:lnTo>
                  <a:pt x="33018" y="21742"/>
                </a:lnTo>
                <a:cubicBezTo>
                  <a:pt x="33018" y="21742"/>
                  <a:pt x="32611" y="21742"/>
                  <a:pt x="31900" y="21471"/>
                </a:cubicBezTo>
                <a:cubicBezTo>
                  <a:pt x="31189" y="21301"/>
                  <a:pt x="29631" y="21301"/>
                  <a:pt x="29631" y="21301"/>
                </a:cubicBezTo>
                <a:lnTo>
                  <a:pt x="28649" y="21301"/>
                </a:lnTo>
                <a:lnTo>
                  <a:pt x="28243" y="20048"/>
                </a:lnTo>
                <a:lnTo>
                  <a:pt x="26380" y="19202"/>
                </a:lnTo>
                <a:lnTo>
                  <a:pt x="24281" y="19913"/>
                </a:lnTo>
                <a:lnTo>
                  <a:pt x="23299" y="20048"/>
                </a:lnTo>
                <a:lnTo>
                  <a:pt x="22452" y="20048"/>
                </a:lnTo>
                <a:cubicBezTo>
                  <a:pt x="22452" y="20048"/>
                  <a:pt x="22012" y="20048"/>
                  <a:pt x="21301" y="19913"/>
                </a:cubicBezTo>
                <a:cubicBezTo>
                  <a:pt x="20962" y="19761"/>
                  <a:pt x="21250" y="19761"/>
                  <a:pt x="21394" y="19761"/>
                </a:cubicBezTo>
                <a:cubicBezTo>
                  <a:pt x="21538" y="19761"/>
                  <a:pt x="21538" y="19761"/>
                  <a:pt x="20624" y="19608"/>
                </a:cubicBezTo>
                <a:cubicBezTo>
                  <a:pt x="18761" y="19337"/>
                  <a:pt x="19608" y="19337"/>
                  <a:pt x="18761" y="19337"/>
                </a:cubicBezTo>
                <a:lnTo>
                  <a:pt x="17779" y="19337"/>
                </a:lnTo>
                <a:cubicBezTo>
                  <a:pt x="17779" y="19337"/>
                  <a:pt x="16661" y="19913"/>
                  <a:pt x="15950" y="19913"/>
                </a:cubicBezTo>
                <a:lnTo>
                  <a:pt x="15239" y="19913"/>
                </a:lnTo>
                <a:cubicBezTo>
                  <a:pt x="14314" y="19913"/>
                  <a:pt x="14758" y="19973"/>
                  <a:pt x="14655" y="19973"/>
                </a:cubicBezTo>
                <a:cubicBezTo>
                  <a:pt x="14603" y="19973"/>
                  <a:pt x="14415" y="19958"/>
                  <a:pt x="13851" y="19913"/>
                </a:cubicBezTo>
                <a:lnTo>
                  <a:pt x="11988" y="19337"/>
                </a:lnTo>
                <a:lnTo>
                  <a:pt x="11006" y="19473"/>
                </a:lnTo>
                <a:lnTo>
                  <a:pt x="10295" y="20319"/>
                </a:lnTo>
                <a:lnTo>
                  <a:pt x="10295" y="21471"/>
                </a:lnTo>
                <a:lnTo>
                  <a:pt x="9889" y="23299"/>
                </a:lnTo>
                <a:lnTo>
                  <a:pt x="9178" y="24552"/>
                </a:lnTo>
                <a:lnTo>
                  <a:pt x="8771" y="25534"/>
                </a:lnTo>
                <a:lnTo>
                  <a:pt x="8771" y="26246"/>
                </a:lnTo>
                <a:lnTo>
                  <a:pt x="8331" y="27092"/>
                </a:lnTo>
                <a:lnTo>
                  <a:pt x="7213" y="28243"/>
                </a:lnTo>
                <a:lnTo>
                  <a:pt x="6909" y="29226"/>
                </a:lnTo>
                <a:lnTo>
                  <a:pt x="6773" y="29937"/>
                </a:lnTo>
                <a:lnTo>
                  <a:pt x="6773" y="30614"/>
                </a:lnTo>
                <a:lnTo>
                  <a:pt x="6062" y="32307"/>
                </a:lnTo>
                <a:lnTo>
                  <a:pt x="5215" y="33154"/>
                </a:lnTo>
                <a:lnTo>
                  <a:pt x="4369" y="33594"/>
                </a:lnTo>
                <a:lnTo>
                  <a:pt x="3692" y="34576"/>
                </a:lnTo>
                <a:lnTo>
                  <a:pt x="2845" y="35558"/>
                </a:lnTo>
                <a:lnTo>
                  <a:pt x="2134" y="36134"/>
                </a:lnTo>
                <a:lnTo>
                  <a:pt x="983" y="36269"/>
                </a:lnTo>
                <a:lnTo>
                  <a:pt x="0" y="37116"/>
                </a:lnTo>
                <a:lnTo>
                  <a:pt x="0" y="161566"/>
                </a:lnTo>
                <a:lnTo>
                  <a:pt x="262750" y="161566"/>
                </a:lnTo>
                <a:lnTo>
                  <a:pt x="262750" y="24010"/>
                </a:lnTo>
                <a:lnTo>
                  <a:pt x="261734" y="23570"/>
                </a:lnTo>
                <a:lnTo>
                  <a:pt x="260617" y="24010"/>
                </a:lnTo>
                <a:lnTo>
                  <a:pt x="259195" y="24417"/>
                </a:lnTo>
                <a:lnTo>
                  <a:pt x="256960" y="24281"/>
                </a:lnTo>
                <a:lnTo>
                  <a:pt x="254555" y="23841"/>
                </a:lnTo>
                <a:lnTo>
                  <a:pt x="252997" y="22588"/>
                </a:lnTo>
                <a:lnTo>
                  <a:pt x="252286" y="21742"/>
                </a:lnTo>
                <a:cubicBezTo>
                  <a:pt x="252286" y="21742"/>
                  <a:pt x="252591" y="21030"/>
                  <a:pt x="251880" y="20624"/>
                </a:cubicBezTo>
                <a:lnTo>
                  <a:pt x="251169" y="20048"/>
                </a:lnTo>
                <a:lnTo>
                  <a:pt x="250051" y="18762"/>
                </a:lnTo>
                <a:lnTo>
                  <a:pt x="248358" y="18084"/>
                </a:lnTo>
                <a:lnTo>
                  <a:pt x="246800" y="18084"/>
                </a:lnTo>
                <a:lnTo>
                  <a:pt x="244667" y="18762"/>
                </a:lnTo>
                <a:lnTo>
                  <a:pt x="243109" y="18762"/>
                </a:lnTo>
                <a:lnTo>
                  <a:pt x="242127" y="18931"/>
                </a:lnTo>
                <a:lnTo>
                  <a:pt x="240739" y="19202"/>
                </a:lnTo>
                <a:lnTo>
                  <a:pt x="237048" y="20624"/>
                </a:lnTo>
                <a:lnTo>
                  <a:pt x="236201" y="21471"/>
                </a:lnTo>
                <a:lnTo>
                  <a:pt x="235930" y="22453"/>
                </a:lnTo>
                <a:lnTo>
                  <a:pt x="234948" y="23570"/>
                </a:lnTo>
                <a:lnTo>
                  <a:pt x="233797" y="24010"/>
                </a:lnTo>
                <a:cubicBezTo>
                  <a:pt x="233797" y="24010"/>
                  <a:pt x="233390" y="24281"/>
                  <a:pt x="232679" y="24417"/>
                </a:cubicBezTo>
                <a:lnTo>
                  <a:pt x="231968" y="24688"/>
                </a:lnTo>
                <a:cubicBezTo>
                  <a:pt x="231968" y="24688"/>
                  <a:pt x="231833" y="25399"/>
                  <a:pt x="231121" y="25399"/>
                </a:cubicBezTo>
                <a:lnTo>
                  <a:pt x="230410" y="25399"/>
                </a:lnTo>
                <a:cubicBezTo>
                  <a:pt x="230410" y="25399"/>
                  <a:pt x="229293" y="25128"/>
                  <a:pt x="228582" y="25128"/>
                </a:cubicBezTo>
                <a:lnTo>
                  <a:pt x="226177" y="25128"/>
                </a:lnTo>
                <a:lnTo>
                  <a:pt x="225060" y="26110"/>
                </a:lnTo>
                <a:lnTo>
                  <a:pt x="224213" y="26821"/>
                </a:lnTo>
                <a:cubicBezTo>
                  <a:pt x="223468" y="26821"/>
                  <a:pt x="223777" y="26565"/>
                  <a:pt x="223694" y="26565"/>
                </a:cubicBezTo>
                <a:cubicBezTo>
                  <a:pt x="223653" y="26565"/>
                  <a:pt x="223513" y="26629"/>
                  <a:pt x="223096" y="26821"/>
                </a:cubicBezTo>
                <a:lnTo>
                  <a:pt x="221673" y="27228"/>
                </a:lnTo>
                <a:cubicBezTo>
                  <a:pt x="221673" y="27228"/>
                  <a:pt x="221673" y="27668"/>
                  <a:pt x="220691" y="27668"/>
                </a:cubicBezTo>
                <a:cubicBezTo>
                  <a:pt x="219845" y="27668"/>
                  <a:pt x="218558" y="27228"/>
                  <a:pt x="218558" y="27228"/>
                </a:cubicBezTo>
                <a:lnTo>
                  <a:pt x="217440" y="26821"/>
                </a:lnTo>
                <a:cubicBezTo>
                  <a:pt x="217440" y="26821"/>
                  <a:pt x="217380" y="26881"/>
                  <a:pt x="217129" y="26881"/>
                </a:cubicBezTo>
                <a:cubicBezTo>
                  <a:pt x="217004" y="26881"/>
                  <a:pt x="216831" y="26866"/>
                  <a:pt x="216594" y="26821"/>
                </a:cubicBezTo>
                <a:cubicBezTo>
                  <a:pt x="216093" y="26631"/>
                  <a:pt x="216716" y="26423"/>
                  <a:pt x="216587" y="26423"/>
                </a:cubicBezTo>
                <a:cubicBezTo>
                  <a:pt x="216532" y="26423"/>
                  <a:pt x="216344" y="26460"/>
                  <a:pt x="215883" y="26550"/>
                </a:cubicBezTo>
                <a:cubicBezTo>
                  <a:pt x="214189" y="26821"/>
                  <a:pt x="213072" y="27532"/>
                  <a:pt x="213072" y="27532"/>
                </a:cubicBezTo>
                <a:lnTo>
                  <a:pt x="211954" y="27939"/>
                </a:lnTo>
                <a:lnTo>
                  <a:pt x="211108" y="27668"/>
                </a:lnTo>
                <a:lnTo>
                  <a:pt x="211108" y="27668"/>
                </a:lnTo>
                <a:cubicBezTo>
                  <a:pt x="211108" y="27668"/>
                  <a:pt x="211263" y="27888"/>
                  <a:pt x="210982" y="27888"/>
                </a:cubicBezTo>
                <a:cubicBezTo>
                  <a:pt x="210808" y="27888"/>
                  <a:pt x="210467" y="27804"/>
                  <a:pt x="209821" y="27532"/>
                </a:cubicBezTo>
                <a:lnTo>
                  <a:pt x="208263" y="26821"/>
                </a:lnTo>
                <a:cubicBezTo>
                  <a:pt x="208263" y="26821"/>
                  <a:pt x="207552" y="26821"/>
                  <a:pt x="206875" y="26957"/>
                </a:cubicBezTo>
                <a:lnTo>
                  <a:pt x="206164" y="27228"/>
                </a:lnTo>
                <a:lnTo>
                  <a:pt x="205317" y="27939"/>
                </a:lnTo>
                <a:lnTo>
                  <a:pt x="201626" y="27939"/>
                </a:lnTo>
                <a:lnTo>
                  <a:pt x="200644" y="26246"/>
                </a:lnTo>
                <a:cubicBezTo>
                  <a:pt x="200644" y="26246"/>
                  <a:pt x="200238" y="26110"/>
                  <a:pt x="199526" y="25704"/>
                </a:cubicBezTo>
                <a:lnTo>
                  <a:pt x="198815" y="25128"/>
                </a:lnTo>
                <a:cubicBezTo>
                  <a:pt x="198815" y="25128"/>
                  <a:pt x="198515" y="25345"/>
                  <a:pt x="198224" y="25345"/>
                </a:cubicBezTo>
                <a:cubicBezTo>
                  <a:pt x="197988" y="25345"/>
                  <a:pt x="197758" y="25203"/>
                  <a:pt x="197698" y="24688"/>
                </a:cubicBezTo>
                <a:lnTo>
                  <a:pt x="197393" y="23570"/>
                </a:lnTo>
                <a:cubicBezTo>
                  <a:pt x="197393" y="23570"/>
                  <a:pt x="196546" y="22588"/>
                  <a:pt x="195869" y="22453"/>
                </a:cubicBezTo>
                <a:lnTo>
                  <a:pt x="195158" y="22148"/>
                </a:lnTo>
                <a:lnTo>
                  <a:pt x="192754" y="22148"/>
                </a:lnTo>
                <a:lnTo>
                  <a:pt x="190925" y="21877"/>
                </a:lnTo>
                <a:lnTo>
                  <a:pt x="189774" y="21471"/>
                </a:lnTo>
                <a:cubicBezTo>
                  <a:pt x="188385" y="20624"/>
                  <a:pt x="189774" y="20760"/>
                  <a:pt x="188385" y="20624"/>
                </a:cubicBezTo>
                <a:cubicBezTo>
                  <a:pt x="187742" y="20472"/>
                  <a:pt x="187242" y="20472"/>
                  <a:pt x="186819" y="20472"/>
                </a:cubicBezTo>
                <a:cubicBezTo>
                  <a:pt x="186396" y="20472"/>
                  <a:pt x="186049" y="20472"/>
                  <a:pt x="185710" y="20319"/>
                </a:cubicBezTo>
                <a:cubicBezTo>
                  <a:pt x="184999" y="20048"/>
                  <a:pt x="183306" y="19202"/>
                  <a:pt x="183306" y="19202"/>
                </a:cubicBezTo>
                <a:cubicBezTo>
                  <a:pt x="183306" y="19202"/>
                  <a:pt x="183170" y="18762"/>
                  <a:pt x="182459" y="18084"/>
                </a:cubicBezTo>
                <a:cubicBezTo>
                  <a:pt x="182324" y="17915"/>
                  <a:pt x="182154" y="17780"/>
                  <a:pt x="182154" y="17780"/>
                </a:cubicBezTo>
                <a:cubicBezTo>
                  <a:pt x="182154" y="17644"/>
                  <a:pt x="182019" y="17644"/>
                  <a:pt x="181748" y="17373"/>
                </a:cubicBezTo>
                <a:cubicBezTo>
                  <a:pt x="180766" y="16391"/>
                  <a:pt x="179479" y="16222"/>
                  <a:pt x="179479" y="16222"/>
                </a:cubicBezTo>
                <a:lnTo>
                  <a:pt x="178497" y="16222"/>
                </a:lnTo>
                <a:lnTo>
                  <a:pt x="176939" y="15240"/>
                </a:lnTo>
                <a:lnTo>
                  <a:pt x="175957" y="14529"/>
                </a:lnTo>
                <a:lnTo>
                  <a:pt x="174535" y="14529"/>
                </a:lnTo>
                <a:cubicBezTo>
                  <a:pt x="174535" y="14529"/>
                  <a:pt x="174230" y="14859"/>
                  <a:pt x="173685" y="14859"/>
                </a:cubicBezTo>
                <a:cubicBezTo>
                  <a:pt x="173602" y="14859"/>
                  <a:pt x="173512" y="14851"/>
                  <a:pt x="173417" y="14833"/>
                </a:cubicBezTo>
                <a:cubicBezTo>
                  <a:pt x="173278" y="14774"/>
                  <a:pt x="173203" y="14753"/>
                  <a:pt x="173167" y="14753"/>
                </a:cubicBezTo>
                <a:cubicBezTo>
                  <a:pt x="173084" y="14753"/>
                  <a:pt x="173191" y="14857"/>
                  <a:pt x="173174" y="14857"/>
                </a:cubicBezTo>
                <a:cubicBezTo>
                  <a:pt x="173160" y="14857"/>
                  <a:pt x="173063" y="14787"/>
                  <a:pt x="172706" y="14529"/>
                </a:cubicBezTo>
                <a:cubicBezTo>
                  <a:pt x="171860" y="13851"/>
                  <a:pt x="173011" y="14393"/>
                  <a:pt x="171860" y="13851"/>
                </a:cubicBezTo>
                <a:cubicBezTo>
                  <a:pt x="170742" y="13411"/>
                  <a:pt x="169760" y="13411"/>
                  <a:pt x="169760" y="13411"/>
                </a:cubicBezTo>
                <a:lnTo>
                  <a:pt x="168609" y="13682"/>
                </a:lnTo>
                <a:lnTo>
                  <a:pt x="166780" y="13140"/>
                </a:lnTo>
                <a:lnTo>
                  <a:pt x="165392" y="12429"/>
                </a:lnTo>
                <a:cubicBezTo>
                  <a:pt x="165392" y="12429"/>
                  <a:pt x="165392" y="11853"/>
                  <a:pt x="164376" y="11582"/>
                </a:cubicBezTo>
                <a:cubicBezTo>
                  <a:pt x="164240" y="11537"/>
                  <a:pt x="164165" y="11522"/>
                  <a:pt x="164125" y="11522"/>
                </a:cubicBezTo>
                <a:cubicBezTo>
                  <a:pt x="164045" y="11522"/>
                  <a:pt x="164105" y="11582"/>
                  <a:pt x="164105" y="11582"/>
                </a:cubicBezTo>
                <a:cubicBezTo>
                  <a:pt x="164105" y="11582"/>
                  <a:pt x="163969" y="11447"/>
                  <a:pt x="163529" y="11312"/>
                </a:cubicBezTo>
                <a:cubicBezTo>
                  <a:pt x="162141" y="10871"/>
                  <a:pt x="163529" y="11142"/>
                  <a:pt x="162141" y="10871"/>
                </a:cubicBezTo>
                <a:cubicBezTo>
                  <a:pt x="160718" y="10600"/>
                  <a:pt x="159872" y="10600"/>
                  <a:pt x="159872" y="10600"/>
                </a:cubicBezTo>
                <a:cubicBezTo>
                  <a:pt x="158450" y="10465"/>
                  <a:pt x="159601" y="10465"/>
                  <a:pt x="158450" y="10465"/>
                </a:cubicBezTo>
                <a:lnTo>
                  <a:pt x="157332" y="10465"/>
                </a:lnTo>
                <a:cubicBezTo>
                  <a:pt x="157332" y="10465"/>
                  <a:pt x="157311" y="10475"/>
                  <a:pt x="157264" y="10475"/>
                </a:cubicBezTo>
                <a:cubicBezTo>
                  <a:pt x="157139" y="10475"/>
                  <a:pt x="156828" y="10404"/>
                  <a:pt x="156214" y="9889"/>
                </a:cubicBezTo>
                <a:cubicBezTo>
                  <a:pt x="155723" y="9601"/>
                  <a:pt x="155825" y="9601"/>
                  <a:pt x="155876" y="9601"/>
                </a:cubicBezTo>
                <a:cubicBezTo>
                  <a:pt x="155927" y="9601"/>
                  <a:pt x="155927" y="9601"/>
                  <a:pt x="155232" y="9314"/>
                </a:cubicBezTo>
                <a:lnTo>
                  <a:pt x="153810" y="8602"/>
                </a:lnTo>
                <a:lnTo>
                  <a:pt x="152388" y="7925"/>
                </a:lnTo>
                <a:lnTo>
                  <a:pt x="151270" y="7214"/>
                </a:lnTo>
                <a:cubicBezTo>
                  <a:pt x="151270" y="7214"/>
                  <a:pt x="149442" y="6909"/>
                  <a:pt x="148731" y="6774"/>
                </a:cubicBezTo>
                <a:cubicBezTo>
                  <a:pt x="148019" y="6503"/>
                  <a:pt x="146766" y="6503"/>
                  <a:pt x="146055" y="5792"/>
                </a:cubicBezTo>
                <a:cubicBezTo>
                  <a:pt x="145920" y="5792"/>
                  <a:pt x="145920" y="5656"/>
                  <a:pt x="145920" y="5656"/>
                </a:cubicBezTo>
                <a:lnTo>
                  <a:pt x="145751" y="5521"/>
                </a:lnTo>
                <a:cubicBezTo>
                  <a:pt x="145615" y="5521"/>
                  <a:pt x="145615" y="5385"/>
                  <a:pt x="145344" y="5081"/>
                </a:cubicBezTo>
                <a:cubicBezTo>
                  <a:pt x="144227" y="3963"/>
                  <a:pt x="143651" y="3692"/>
                  <a:pt x="142940" y="2981"/>
                </a:cubicBezTo>
                <a:cubicBezTo>
                  <a:pt x="142652" y="2693"/>
                  <a:pt x="142440" y="2693"/>
                  <a:pt x="142212" y="2693"/>
                </a:cubicBezTo>
                <a:cubicBezTo>
                  <a:pt x="141983" y="2693"/>
                  <a:pt x="141738" y="2693"/>
                  <a:pt x="141382" y="2405"/>
                </a:cubicBezTo>
                <a:lnTo>
                  <a:pt x="140671" y="1694"/>
                </a:lnTo>
                <a:cubicBezTo>
                  <a:pt x="140671" y="1694"/>
                  <a:pt x="140671" y="1705"/>
                  <a:pt x="140651" y="1705"/>
                </a:cubicBezTo>
                <a:cubicBezTo>
                  <a:pt x="140602" y="1705"/>
                  <a:pt x="140429" y="1636"/>
                  <a:pt x="139824" y="1152"/>
                </a:cubicBezTo>
                <a:cubicBezTo>
                  <a:pt x="138842" y="441"/>
                  <a:pt x="139824" y="712"/>
                  <a:pt x="138842" y="441"/>
                </a:cubicBezTo>
                <a:lnTo>
                  <a:pt x="137996" y="306"/>
                </a:lnTo>
                <a:cubicBezTo>
                  <a:pt x="137996" y="306"/>
                  <a:pt x="137755" y="366"/>
                  <a:pt x="137384" y="366"/>
                </a:cubicBezTo>
                <a:cubicBezTo>
                  <a:pt x="137198" y="366"/>
                  <a:pt x="136980" y="351"/>
                  <a:pt x="136743" y="306"/>
                </a:cubicBezTo>
                <a:cubicBezTo>
                  <a:pt x="136552" y="224"/>
                  <a:pt x="136403" y="196"/>
                  <a:pt x="136272" y="196"/>
                </a:cubicBezTo>
                <a:cubicBezTo>
                  <a:pt x="135985" y="196"/>
                  <a:pt x="135792" y="332"/>
                  <a:pt x="135453" y="332"/>
                </a:cubicBezTo>
                <a:cubicBezTo>
                  <a:pt x="135373" y="332"/>
                  <a:pt x="135285" y="325"/>
                  <a:pt x="135185" y="306"/>
                </a:cubicBezTo>
                <a:lnTo>
                  <a:pt x="134474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89"/>
              <a:buFont typeface="Arial"/>
              <a:buNone/>
            </a:pPr>
            <a:endParaRPr sz="2489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8" name="Google Shape;358;p53"/>
          <p:cNvSpPr/>
          <p:nvPr/>
        </p:nvSpPr>
        <p:spPr>
          <a:xfrm rot="10800000">
            <a:off x="-12" y="2648337"/>
            <a:ext cx="12191647" cy="3842364"/>
          </a:xfrm>
          <a:custGeom>
            <a:avLst/>
            <a:gdLst/>
            <a:ahLst/>
            <a:cxnLst/>
            <a:rect l="l" t="t" r="r" b="b"/>
            <a:pathLst>
              <a:path w="262751" h="163970" extrusionOk="0">
                <a:moveTo>
                  <a:pt x="134474" y="1"/>
                </a:moveTo>
                <a:cubicBezTo>
                  <a:pt x="134474" y="1"/>
                  <a:pt x="133627" y="441"/>
                  <a:pt x="132916" y="441"/>
                </a:cubicBezTo>
                <a:cubicBezTo>
                  <a:pt x="132205" y="441"/>
                  <a:pt x="131087" y="1017"/>
                  <a:pt x="131087" y="1017"/>
                </a:cubicBezTo>
                <a:lnTo>
                  <a:pt x="129835" y="1423"/>
                </a:lnTo>
                <a:cubicBezTo>
                  <a:pt x="129835" y="1423"/>
                  <a:pt x="129123" y="2270"/>
                  <a:pt x="128277" y="2270"/>
                </a:cubicBezTo>
                <a:cubicBezTo>
                  <a:pt x="127622" y="2270"/>
                  <a:pt x="127961" y="1953"/>
                  <a:pt x="127888" y="1953"/>
                </a:cubicBezTo>
                <a:cubicBezTo>
                  <a:pt x="127852" y="1953"/>
                  <a:pt x="127712" y="2032"/>
                  <a:pt x="127295" y="2270"/>
                </a:cubicBezTo>
                <a:cubicBezTo>
                  <a:pt x="126143" y="2981"/>
                  <a:pt x="127295" y="2540"/>
                  <a:pt x="126143" y="2981"/>
                </a:cubicBezTo>
                <a:cubicBezTo>
                  <a:pt x="125741" y="3188"/>
                  <a:pt x="125628" y="3228"/>
                  <a:pt x="125597" y="3228"/>
                </a:cubicBezTo>
                <a:cubicBezTo>
                  <a:pt x="125577" y="3228"/>
                  <a:pt x="125590" y="3212"/>
                  <a:pt x="125581" y="3212"/>
                </a:cubicBezTo>
                <a:cubicBezTo>
                  <a:pt x="125567" y="3212"/>
                  <a:pt x="125485" y="3264"/>
                  <a:pt x="125026" y="3556"/>
                </a:cubicBezTo>
                <a:lnTo>
                  <a:pt x="123908" y="4098"/>
                </a:lnTo>
                <a:cubicBezTo>
                  <a:pt x="123908" y="4098"/>
                  <a:pt x="123654" y="4691"/>
                  <a:pt x="122966" y="4691"/>
                </a:cubicBezTo>
                <a:cubicBezTo>
                  <a:pt x="122900" y="4691"/>
                  <a:pt x="122831" y="4686"/>
                  <a:pt x="122757" y="4674"/>
                </a:cubicBezTo>
                <a:lnTo>
                  <a:pt x="121775" y="4403"/>
                </a:lnTo>
                <a:lnTo>
                  <a:pt x="119506" y="4403"/>
                </a:lnTo>
                <a:lnTo>
                  <a:pt x="117406" y="4674"/>
                </a:lnTo>
                <a:lnTo>
                  <a:pt x="115273" y="4674"/>
                </a:lnTo>
                <a:cubicBezTo>
                  <a:pt x="115273" y="4674"/>
                  <a:pt x="115092" y="4734"/>
                  <a:pt x="114761" y="4734"/>
                </a:cubicBezTo>
                <a:cubicBezTo>
                  <a:pt x="114596" y="4734"/>
                  <a:pt x="114393" y="4719"/>
                  <a:pt x="114156" y="4674"/>
                </a:cubicBezTo>
                <a:cubicBezTo>
                  <a:pt x="113978" y="4606"/>
                  <a:pt x="113775" y="4581"/>
                  <a:pt x="113570" y="4581"/>
                </a:cubicBezTo>
                <a:cubicBezTo>
                  <a:pt x="112956" y="4581"/>
                  <a:pt x="112327" y="4809"/>
                  <a:pt x="112327" y="4809"/>
                </a:cubicBezTo>
                <a:lnTo>
                  <a:pt x="110498" y="6096"/>
                </a:lnTo>
                <a:lnTo>
                  <a:pt x="110193" y="6943"/>
                </a:lnTo>
                <a:cubicBezTo>
                  <a:pt x="110193" y="6943"/>
                  <a:pt x="110498" y="6943"/>
                  <a:pt x="109347" y="7349"/>
                </a:cubicBezTo>
                <a:cubicBezTo>
                  <a:pt x="108229" y="7925"/>
                  <a:pt x="105825" y="8771"/>
                  <a:pt x="105825" y="8771"/>
                </a:cubicBezTo>
                <a:cubicBezTo>
                  <a:pt x="105825" y="8771"/>
                  <a:pt x="105419" y="9042"/>
                  <a:pt x="104572" y="9178"/>
                </a:cubicBezTo>
                <a:cubicBezTo>
                  <a:pt x="103590" y="9483"/>
                  <a:pt x="102439" y="9889"/>
                  <a:pt x="102439" y="9889"/>
                </a:cubicBezTo>
                <a:cubicBezTo>
                  <a:pt x="102439" y="9889"/>
                  <a:pt x="102714" y="10249"/>
                  <a:pt x="101707" y="10249"/>
                </a:cubicBezTo>
                <a:cubicBezTo>
                  <a:pt x="101441" y="10249"/>
                  <a:pt x="101085" y="10224"/>
                  <a:pt x="100610" y="10160"/>
                </a:cubicBezTo>
                <a:lnTo>
                  <a:pt x="98206" y="9889"/>
                </a:lnTo>
                <a:cubicBezTo>
                  <a:pt x="98206" y="9889"/>
                  <a:pt x="98206" y="9753"/>
                  <a:pt x="97359" y="9483"/>
                </a:cubicBezTo>
                <a:cubicBezTo>
                  <a:pt x="97124" y="9410"/>
                  <a:pt x="97019" y="9387"/>
                  <a:pt x="96978" y="9387"/>
                </a:cubicBezTo>
                <a:cubicBezTo>
                  <a:pt x="96910" y="9387"/>
                  <a:pt x="97010" y="9447"/>
                  <a:pt x="96994" y="9447"/>
                </a:cubicBezTo>
                <a:cubicBezTo>
                  <a:pt x="96978" y="9447"/>
                  <a:pt x="96856" y="9392"/>
                  <a:pt x="96377" y="9178"/>
                </a:cubicBezTo>
                <a:lnTo>
                  <a:pt x="95260" y="8771"/>
                </a:lnTo>
                <a:cubicBezTo>
                  <a:pt x="95260" y="8771"/>
                  <a:pt x="94936" y="9070"/>
                  <a:pt x="93969" y="9070"/>
                </a:cubicBezTo>
                <a:cubicBezTo>
                  <a:pt x="93808" y="9070"/>
                  <a:pt x="93629" y="9062"/>
                  <a:pt x="93431" y="9042"/>
                </a:cubicBezTo>
                <a:cubicBezTo>
                  <a:pt x="93103" y="8980"/>
                  <a:pt x="92806" y="8953"/>
                  <a:pt x="92533" y="8953"/>
                </a:cubicBezTo>
                <a:cubicBezTo>
                  <a:pt x="91625" y="8953"/>
                  <a:pt x="90998" y="9248"/>
                  <a:pt x="90451" y="9483"/>
                </a:cubicBezTo>
                <a:lnTo>
                  <a:pt x="89740" y="9753"/>
                </a:lnTo>
                <a:lnTo>
                  <a:pt x="89029" y="9889"/>
                </a:lnTo>
                <a:lnTo>
                  <a:pt x="87640" y="10160"/>
                </a:lnTo>
                <a:lnTo>
                  <a:pt x="85812" y="10160"/>
                </a:lnTo>
                <a:lnTo>
                  <a:pt x="83949" y="9889"/>
                </a:lnTo>
                <a:lnTo>
                  <a:pt x="83102" y="9889"/>
                </a:lnTo>
                <a:cubicBezTo>
                  <a:pt x="83102" y="9889"/>
                  <a:pt x="82831" y="9889"/>
                  <a:pt x="81714" y="9753"/>
                </a:cubicBezTo>
                <a:lnTo>
                  <a:pt x="80563" y="9483"/>
                </a:lnTo>
                <a:cubicBezTo>
                  <a:pt x="79310" y="9178"/>
                  <a:pt x="80563" y="9178"/>
                  <a:pt x="79310" y="9178"/>
                </a:cubicBezTo>
                <a:cubicBezTo>
                  <a:pt x="78192" y="9178"/>
                  <a:pt x="77041" y="9042"/>
                  <a:pt x="77041" y="9042"/>
                </a:cubicBezTo>
                <a:lnTo>
                  <a:pt x="71961" y="9042"/>
                </a:lnTo>
                <a:lnTo>
                  <a:pt x="69997" y="9483"/>
                </a:lnTo>
                <a:cubicBezTo>
                  <a:pt x="68575" y="9483"/>
                  <a:pt x="66475" y="10600"/>
                  <a:pt x="66475" y="10600"/>
                </a:cubicBezTo>
                <a:lnTo>
                  <a:pt x="65324" y="11311"/>
                </a:lnTo>
                <a:lnTo>
                  <a:pt x="63631" y="11582"/>
                </a:lnTo>
                <a:lnTo>
                  <a:pt x="61667" y="11718"/>
                </a:lnTo>
                <a:lnTo>
                  <a:pt x="60414" y="12293"/>
                </a:lnTo>
                <a:lnTo>
                  <a:pt x="58551" y="12293"/>
                </a:lnTo>
                <a:lnTo>
                  <a:pt x="57027" y="11718"/>
                </a:lnTo>
                <a:lnTo>
                  <a:pt x="55165" y="11718"/>
                </a:lnTo>
                <a:cubicBezTo>
                  <a:pt x="54713" y="11718"/>
                  <a:pt x="55059" y="11657"/>
                  <a:pt x="55009" y="11657"/>
                </a:cubicBezTo>
                <a:cubicBezTo>
                  <a:pt x="54984" y="11657"/>
                  <a:pt x="54860" y="11672"/>
                  <a:pt x="54487" y="11718"/>
                </a:cubicBezTo>
                <a:cubicBezTo>
                  <a:pt x="53336" y="12022"/>
                  <a:pt x="52930" y="13004"/>
                  <a:pt x="52930" y="13004"/>
                </a:cubicBezTo>
                <a:cubicBezTo>
                  <a:pt x="52930" y="13004"/>
                  <a:pt x="52472" y="13893"/>
                  <a:pt x="51868" y="13893"/>
                </a:cubicBezTo>
                <a:cubicBezTo>
                  <a:pt x="51795" y="13893"/>
                  <a:pt x="51720" y="13880"/>
                  <a:pt x="51643" y="13851"/>
                </a:cubicBezTo>
                <a:cubicBezTo>
                  <a:pt x="51264" y="13638"/>
                  <a:pt x="51696" y="13375"/>
                  <a:pt x="51609" y="13375"/>
                </a:cubicBezTo>
                <a:cubicBezTo>
                  <a:pt x="51571" y="13375"/>
                  <a:pt x="51437" y="13424"/>
                  <a:pt x="51101" y="13546"/>
                </a:cubicBezTo>
                <a:cubicBezTo>
                  <a:pt x="49814" y="14122"/>
                  <a:pt x="48968" y="14833"/>
                  <a:pt x="48968" y="14833"/>
                </a:cubicBezTo>
                <a:lnTo>
                  <a:pt x="47986" y="15544"/>
                </a:lnTo>
                <a:lnTo>
                  <a:pt x="46157" y="16797"/>
                </a:lnTo>
                <a:cubicBezTo>
                  <a:pt x="46157" y="16797"/>
                  <a:pt x="46428" y="17508"/>
                  <a:pt x="45006" y="17779"/>
                </a:cubicBezTo>
                <a:lnTo>
                  <a:pt x="43617" y="18084"/>
                </a:lnTo>
                <a:lnTo>
                  <a:pt x="42466" y="18490"/>
                </a:lnTo>
                <a:lnTo>
                  <a:pt x="41788" y="19913"/>
                </a:lnTo>
                <a:cubicBezTo>
                  <a:pt x="41788" y="19913"/>
                  <a:pt x="41663" y="20542"/>
                  <a:pt x="41194" y="20542"/>
                </a:cubicBezTo>
                <a:cubicBezTo>
                  <a:pt x="41119" y="20542"/>
                  <a:pt x="41035" y="20526"/>
                  <a:pt x="40942" y="20488"/>
                </a:cubicBezTo>
                <a:lnTo>
                  <a:pt x="40231" y="20319"/>
                </a:lnTo>
                <a:lnTo>
                  <a:pt x="39249" y="20048"/>
                </a:lnTo>
                <a:lnTo>
                  <a:pt x="37691" y="20048"/>
                </a:lnTo>
                <a:lnTo>
                  <a:pt x="36269" y="21166"/>
                </a:lnTo>
                <a:lnTo>
                  <a:pt x="35998" y="22181"/>
                </a:lnTo>
                <a:lnTo>
                  <a:pt x="34846" y="22588"/>
                </a:lnTo>
                <a:lnTo>
                  <a:pt x="34000" y="22181"/>
                </a:lnTo>
                <a:lnTo>
                  <a:pt x="33018" y="21741"/>
                </a:lnTo>
                <a:cubicBezTo>
                  <a:pt x="33018" y="21741"/>
                  <a:pt x="32611" y="21741"/>
                  <a:pt x="31900" y="21470"/>
                </a:cubicBezTo>
                <a:cubicBezTo>
                  <a:pt x="31189" y="21166"/>
                  <a:pt x="29631" y="21166"/>
                  <a:pt x="29631" y="21166"/>
                </a:cubicBezTo>
                <a:lnTo>
                  <a:pt x="28649" y="21166"/>
                </a:lnTo>
                <a:lnTo>
                  <a:pt x="28243" y="20048"/>
                </a:lnTo>
                <a:lnTo>
                  <a:pt x="26380" y="19201"/>
                </a:lnTo>
                <a:lnTo>
                  <a:pt x="24281" y="19913"/>
                </a:lnTo>
                <a:lnTo>
                  <a:pt x="23299" y="20048"/>
                </a:lnTo>
                <a:lnTo>
                  <a:pt x="22452" y="20048"/>
                </a:lnTo>
                <a:cubicBezTo>
                  <a:pt x="22452" y="20048"/>
                  <a:pt x="22012" y="20048"/>
                  <a:pt x="21301" y="19913"/>
                </a:cubicBezTo>
                <a:cubicBezTo>
                  <a:pt x="20962" y="19777"/>
                  <a:pt x="21250" y="19777"/>
                  <a:pt x="21394" y="19777"/>
                </a:cubicBezTo>
                <a:cubicBezTo>
                  <a:pt x="21538" y="19777"/>
                  <a:pt x="21538" y="19777"/>
                  <a:pt x="20624" y="19642"/>
                </a:cubicBezTo>
                <a:cubicBezTo>
                  <a:pt x="18761" y="19337"/>
                  <a:pt x="19608" y="19337"/>
                  <a:pt x="18761" y="19337"/>
                </a:cubicBezTo>
                <a:lnTo>
                  <a:pt x="17779" y="19337"/>
                </a:lnTo>
                <a:cubicBezTo>
                  <a:pt x="17779" y="19337"/>
                  <a:pt x="16661" y="19913"/>
                  <a:pt x="15950" y="19913"/>
                </a:cubicBezTo>
                <a:lnTo>
                  <a:pt x="15239" y="19913"/>
                </a:lnTo>
                <a:cubicBezTo>
                  <a:pt x="14314" y="19913"/>
                  <a:pt x="14758" y="19973"/>
                  <a:pt x="14655" y="19973"/>
                </a:cubicBezTo>
                <a:cubicBezTo>
                  <a:pt x="14603" y="19973"/>
                  <a:pt x="14415" y="19958"/>
                  <a:pt x="13851" y="19913"/>
                </a:cubicBezTo>
                <a:lnTo>
                  <a:pt x="11988" y="19337"/>
                </a:lnTo>
                <a:lnTo>
                  <a:pt x="11006" y="19472"/>
                </a:lnTo>
                <a:lnTo>
                  <a:pt x="10295" y="20319"/>
                </a:lnTo>
                <a:lnTo>
                  <a:pt x="10295" y="21470"/>
                </a:lnTo>
                <a:lnTo>
                  <a:pt x="9889" y="23299"/>
                </a:lnTo>
                <a:lnTo>
                  <a:pt x="9178" y="24552"/>
                </a:lnTo>
                <a:lnTo>
                  <a:pt x="8771" y="25568"/>
                </a:lnTo>
                <a:lnTo>
                  <a:pt x="8771" y="26245"/>
                </a:lnTo>
                <a:lnTo>
                  <a:pt x="8331" y="27092"/>
                </a:lnTo>
                <a:lnTo>
                  <a:pt x="7213" y="28108"/>
                </a:lnTo>
                <a:lnTo>
                  <a:pt x="6909" y="29225"/>
                </a:lnTo>
                <a:lnTo>
                  <a:pt x="6773" y="29936"/>
                </a:lnTo>
                <a:lnTo>
                  <a:pt x="6773" y="30647"/>
                </a:lnTo>
                <a:lnTo>
                  <a:pt x="6062" y="32341"/>
                </a:lnTo>
                <a:lnTo>
                  <a:pt x="5215" y="33187"/>
                </a:lnTo>
                <a:lnTo>
                  <a:pt x="4369" y="33458"/>
                </a:lnTo>
                <a:lnTo>
                  <a:pt x="3692" y="34576"/>
                </a:lnTo>
                <a:lnTo>
                  <a:pt x="2845" y="35558"/>
                </a:lnTo>
                <a:lnTo>
                  <a:pt x="2134" y="36133"/>
                </a:lnTo>
                <a:lnTo>
                  <a:pt x="983" y="36269"/>
                </a:lnTo>
                <a:lnTo>
                  <a:pt x="0" y="37115"/>
                </a:lnTo>
                <a:lnTo>
                  <a:pt x="0" y="163970"/>
                </a:lnTo>
                <a:lnTo>
                  <a:pt x="262750" y="163970"/>
                </a:lnTo>
                <a:lnTo>
                  <a:pt x="262750" y="24010"/>
                </a:lnTo>
                <a:lnTo>
                  <a:pt x="261734" y="23570"/>
                </a:lnTo>
                <a:lnTo>
                  <a:pt x="260617" y="24010"/>
                </a:lnTo>
                <a:lnTo>
                  <a:pt x="259195" y="24417"/>
                </a:lnTo>
                <a:lnTo>
                  <a:pt x="256960" y="24281"/>
                </a:lnTo>
                <a:lnTo>
                  <a:pt x="254555" y="23705"/>
                </a:lnTo>
                <a:lnTo>
                  <a:pt x="252997" y="22588"/>
                </a:lnTo>
                <a:lnTo>
                  <a:pt x="252286" y="21741"/>
                </a:lnTo>
                <a:cubicBezTo>
                  <a:pt x="252286" y="21741"/>
                  <a:pt x="252591" y="21030"/>
                  <a:pt x="251880" y="20488"/>
                </a:cubicBezTo>
                <a:lnTo>
                  <a:pt x="251169" y="20048"/>
                </a:lnTo>
                <a:lnTo>
                  <a:pt x="250051" y="18626"/>
                </a:lnTo>
                <a:lnTo>
                  <a:pt x="248358" y="18084"/>
                </a:lnTo>
                <a:lnTo>
                  <a:pt x="246800" y="18084"/>
                </a:lnTo>
                <a:lnTo>
                  <a:pt x="244667" y="18626"/>
                </a:lnTo>
                <a:lnTo>
                  <a:pt x="243109" y="18626"/>
                </a:lnTo>
                <a:lnTo>
                  <a:pt x="242127" y="18931"/>
                </a:lnTo>
                <a:lnTo>
                  <a:pt x="240739" y="19201"/>
                </a:lnTo>
                <a:lnTo>
                  <a:pt x="237048" y="20488"/>
                </a:lnTo>
                <a:lnTo>
                  <a:pt x="236201" y="21470"/>
                </a:lnTo>
                <a:lnTo>
                  <a:pt x="235930" y="22452"/>
                </a:lnTo>
                <a:lnTo>
                  <a:pt x="234948" y="23570"/>
                </a:lnTo>
                <a:lnTo>
                  <a:pt x="233797" y="24010"/>
                </a:lnTo>
                <a:cubicBezTo>
                  <a:pt x="233797" y="24010"/>
                  <a:pt x="233390" y="24281"/>
                  <a:pt x="232679" y="24417"/>
                </a:cubicBezTo>
                <a:lnTo>
                  <a:pt x="231968" y="24721"/>
                </a:lnTo>
                <a:cubicBezTo>
                  <a:pt x="231968" y="24721"/>
                  <a:pt x="231833" y="25399"/>
                  <a:pt x="231121" y="25399"/>
                </a:cubicBezTo>
                <a:lnTo>
                  <a:pt x="230410" y="25399"/>
                </a:lnTo>
                <a:cubicBezTo>
                  <a:pt x="230410" y="25399"/>
                  <a:pt x="229293" y="25128"/>
                  <a:pt x="228582" y="25128"/>
                </a:cubicBezTo>
                <a:lnTo>
                  <a:pt x="226177" y="25128"/>
                </a:lnTo>
                <a:lnTo>
                  <a:pt x="225060" y="26110"/>
                </a:lnTo>
                <a:lnTo>
                  <a:pt x="224213" y="26821"/>
                </a:lnTo>
                <a:cubicBezTo>
                  <a:pt x="223468" y="26821"/>
                  <a:pt x="223777" y="26565"/>
                  <a:pt x="223694" y="26565"/>
                </a:cubicBezTo>
                <a:cubicBezTo>
                  <a:pt x="223653" y="26565"/>
                  <a:pt x="223513" y="26629"/>
                  <a:pt x="223096" y="26821"/>
                </a:cubicBezTo>
                <a:lnTo>
                  <a:pt x="221673" y="27261"/>
                </a:lnTo>
                <a:cubicBezTo>
                  <a:pt x="221673" y="27261"/>
                  <a:pt x="221673" y="27667"/>
                  <a:pt x="220691" y="27667"/>
                </a:cubicBezTo>
                <a:cubicBezTo>
                  <a:pt x="219845" y="27667"/>
                  <a:pt x="218558" y="27261"/>
                  <a:pt x="218558" y="27261"/>
                </a:cubicBezTo>
                <a:lnTo>
                  <a:pt x="217440" y="26821"/>
                </a:lnTo>
                <a:cubicBezTo>
                  <a:pt x="217440" y="26821"/>
                  <a:pt x="217380" y="26881"/>
                  <a:pt x="217129" y="26881"/>
                </a:cubicBezTo>
                <a:cubicBezTo>
                  <a:pt x="217004" y="26881"/>
                  <a:pt x="216831" y="26866"/>
                  <a:pt x="216594" y="26821"/>
                </a:cubicBezTo>
                <a:cubicBezTo>
                  <a:pt x="216093" y="26630"/>
                  <a:pt x="216716" y="26423"/>
                  <a:pt x="216587" y="26423"/>
                </a:cubicBezTo>
                <a:cubicBezTo>
                  <a:pt x="216532" y="26423"/>
                  <a:pt x="216344" y="26460"/>
                  <a:pt x="215883" y="26550"/>
                </a:cubicBezTo>
                <a:cubicBezTo>
                  <a:pt x="214189" y="26821"/>
                  <a:pt x="213072" y="27532"/>
                  <a:pt x="213072" y="27532"/>
                </a:cubicBezTo>
                <a:lnTo>
                  <a:pt x="211954" y="27938"/>
                </a:lnTo>
                <a:lnTo>
                  <a:pt x="211108" y="27667"/>
                </a:lnTo>
                <a:lnTo>
                  <a:pt x="211108" y="27667"/>
                </a:lnTo>
                <a:cubicBezTo>
                  <a:pt x="211108" y="27668"/>
                  <a:pt x="211256" y="27828"/>
                  <a:pt x="211000" y="27828"/>
                </a:cubicBezTo>
                <a:cubicBezTo>
                  <a:pt x="210832" y="27828"/>
                  <a:pt x="210490" y="27760"/>
                  <a:pt x="209821" y="27532"/>
                </a:cubicBezTo>
                <a:lnTo>
                  <a:pt x="208263" y="26821"/>
                </a:lnTo>
                <a:cubicBezTo>
                  <a:pt x="208263" y="26821"/>
                  <a:pt x="207552" y="26821"/>
                  <a:pt x="206875" y="26956"/>
                </a:cubicBezTo>
                <a:lnTo>
                  <a:pt x="206164" y="27261"/>
                </a:lnTo>
                <a:lnTo>
                  <a:pt x="205317" y="27938"/>
                </a:lnTo>
                <a:lnTo>
                  <a:pt x="201626" y="27938"/>
                </a:lnTo>
                <a:lnTo>
                  <a:pt x="200644" y="26245"/>
                </a:lnTo>
                <a:cubicBezTo>
                  <a:pt x="200644" y="26245"/>
                  <a:pt x="200238" y="26110"/>
                  <a:pt x="199526" y="25568"/>
                </a:cubicBezTo>
                <a:lnTo>
                  <a:pt x="198815" y="25128"/>
                </a:lnTo>
                <a:cubicBezTo>
                  <a:pt x="198815" y="25128"/>
                  <a:pt x="198507" y="25351"/>
                  <a:pt x="198212" y="25351"/>
                </a:cubicBezTo>
                <a:cubicBezTo>
                  <a:pt x="197981" y="25351"/>
                  <a:pt x="197757" y="25213"/>
                  <a:pt x="197698" y="24721"/>
                </a:cubicBezTo>
                <a:lnTo>
                  <a:pt x="197393" y="23570"/>
                </a:lnTo>
                <a:cubicBezTo>
                  <a:pt x="197393" y="23570"/>
                  <a:pt x="196546" y="22588"/>
                  <a:pt x="195869" y="22452"/>
                </a:cubicBezTo>
                <a:lnTo>
                  <a:pt x="195158" y="22181"/>
                </a:lnTo>
                <a:lnTo>
                  <a:pt x="192754" y="22181"/>
                </a:lnTo>
                <a:lnTo>
                  <a:pt x="190925" y="21877"/>
                </a:lnTo>
                <a:lnTo>
                  <a:pt x="189774" y="21470"/>
                </a:lnTo>
                <a:cubicBezTo>
                  <a:pt x="188385" y="20488"/>
                  <a:pt x="189774" y="20759"/>
                  <a:pt x="188385" y="20488"/>
                </a:cubicBezTo>
                <a:cubicBezTo>
                  <a:pt x="187742" y="20404"/>
                  <a:pt x="187242" y="20404"/>
                  <a:pt x="186819" y="20404"/>
                </a:cubicBezTo>
                <a:cubicBezTo>
                  <a:pt x="186396" y="20404"/>
                  <a:pt x="186049" y="20404"/>
                  <a:pt x="185710" y="20319"/>
                </a:cubicBezTo>
                <a:cubicBezTo>
                  <a:pt x="184999" y="20048"/>
                  <a:pt x="183306" y="19201"/>
                  <a:pt x="183306" y="19201"/>
                </a:cubicBezTo>
                <a:cubicBezTo>
                  <a:pt x="183306" y="19201"/>
                  <a:pt x="183170" y="18626"/>
                  <a:pt x="182459" y="18084"/>
                </a:cubicBezTo>
                <a:lnTo>
                  <a:pt x="182154" y="17779"/>
                </a:lnTo>
                <a:cubicBezTo>
                  <a:pt x="182154" y="17644"/>
                  <a:pt x="182019" y="17508"/>
                  <a:pt x="181748" y="17373"/>
                </a:cubicBezTo>
                <a:cubicBezTo>
                  <a:pt x="180766" y="16391"/>
                  <a:pt x="179479" y="16086"/>
                  <a:pt x="179479" y="16086"/>
                </a:cubicBezTo>
                <a:lnTo>
                  <a:pt x="178497" y="16086"/>
                </a:lnTo>
                <a:lnTo>
                  <a:pt x="176939" y="15239"/>
                </a:lnTo>
                <a:lnTo>
                  <a:pt x="175957" y="14562"/>
                </a:lnTo>
                <a:lnTo>
                  <a:pt x="174535" y="14562"/>
                </a:lnTo>
                <a:cubicBezTo>
                  <a:pt x="174535" y="14562"/>
                  <a:pt x="174236" y="14861"/>
                  <a:pt x="173703" y="14861"/>
                </a:cubicBezTo>
                <a:cubicBezTo>
                  <a:pt x="173614" y="14861"/>
                  <a:pt x="173519" y="14852"/>
                  <a:pt x="173417" y="14833"/>
                </a:cubicBezTo>
                <a:cubicBezTo>
                  <a:pt x="173287" y="14783"/>
                  <a:pt x="173213" y="14765"/>
                  <a:pt x="173174" y="14765"/>
                </a:cubicBezTo>
                <a:cubicBezTo>
                  <a:pt x="173077" y="14765"/>
                  <a:pt x="173193" y="14874"/>
                  <a:pt x="173174" y="14874"/>
                </a:cubicBezTo>
                <a:cubicBezTo>
                  <a:pt x="173159" y="14874"/>
                  <a:pt x="173060" y="14806"/>
                  <a:pt x="172706" y="14562"/>
                </a:cubicBezTo>
                <a:cubicBezTo>
                  <a:pt x="171860" y="13851"/>
                  <a:pt x="173011" y="14257"/>
                  <a:pt x="171860" y="13851"/>
                </a:cubicBezTo>
                <a:cubicBezTo>
                  <a:pt x="170742" y="13411"/>
                  <a:pt x="169760" y="13411"/>
                  <a:pt x="169760" y="13411"/>
                </a:cubicBezTo>
                <a:lnTo>
                  <a:pt x="168609" y="13546"/>
                </a:lnTo>
                <a:lnTo>
                  <a:pt x="166780" y="13140"/>
                </a:lnTo>
                <a:lnTo>
                  <a:pt x="165392" y="12429"/>
                </a:lnTo>
                <a:cubicBezTo>
                  <a:pt x="165392" y="12429"/>
                  <a:pt x="165392" y="11718"/>
                  <a:pt x="164376" y="11582"/>
                </a:cubicBezTo>
                <a:cubicBezTo>
                  <a:pt x="164172" y="11514"/>
                  <a:pt x="164105" y="11480"/>
                  <a:pt x="164088" y="11480"/>
                </a:cubicBezTo>
                <a:cubicBezTo>
                  <a:pt x="164071" y="11480"/>
                  <a:pt x="164105" y="11514"/>
                  <a:pt x="164105" y="11582"/>
                </a:cubicBezTo>
                <a:cubicBezTo>
                  <a:pt x="164105" y="11582"/>
                  <a:pt x="163969" y="11447"/>
                  <a:pt x="163529" y="11311"/>
                </a:cubicBezTo>
                <a:cubicBezTo>
                  <a:pt x="162141" y="10871"/>
                  <a:pt x="163529" y="11006"/>
                  <a:pt x="162141" y="10871"/>
                </a:cubicBezTo>
                <a:cubicBezTo>
                  <a:pt x="160718" y="10600"/>
                  <a:pt x="159872" y="10600"/>
                  <a:pt x="159872" y="10600"/>
                </a:cubicBezTo>
                <a:cubicBezTo>
                  <a:pt x="158450" y="10465"/>
                  <a:pt x="159601" y="10465"/>
                  <a:pt x="158450" y="10465"/>
                </a:cubicBezTo>
                <a:lnTo>
                  <a:pt x="157332" y="10465"/>
                </a:lnTo>
                <a:cubicBezTo>
                  <a:pt x="157332" y="10465"/>
                  <a:pt x="157311" y="10475"/>
                  <a:pt x="157264" y="10475"/>
                </a:cubicBezTo>
                <a:cubicBezTo>
                  <a:pt x="157139" y="10475"/>
                  <a:pt x="156828" y="10404"/>
                  <a:pt x="156214" y="9889"/>
                </a:cubicBezTo>
                <a:cubicBezTo>
                  <a:pt x="155723" y="9533"/>
                  <a:pt x="155825" y="9533"/>
                  <a:pt x="155876" y="9533"/>
                </a:cubicBezTo>
                <a:cubicBezTo>
                  <a:pt x="155927" y="9533"/>
                  <a:pt x="155927" y="9533"/>
                  <a:pt x="155232" y="9178"/>
                </a:cubicBezTo>
                <a:lnTo>
                  <a:pt x="153810" y="8636"/>
                </a:lnTo>
                <a:lnTo>
                  <a:pt x="152388" y="7925"/>
                </a:lnTo>
                <a:lnTo>
                  <a:pt x="151270" y="7214"/>
                </a:lnTo>
                <a:cubicBezTo>
                  <a:pt x="151270" y="7214"/>
                  <a:pt x="149442" y="6943"/>
                  <a:pt x="148731" y="6638"/>
                </a:cubicBezTo>
                <a:cubicBezTo>
                  <a:pt x="148019" y="6502"/>
                  <a:pt x="146766" y="6502"/>
                  <a:pt x="146055" y="5791"/>
                </a:cubicBezTo>
                <a:lnTo>
                  <a:pt x="145920" y="5656"/>
                </a:lnTo>
                <a:lnTo>
                  <a:pt x="145751" y="5520"/>
                </a:lnTo>
                <a:cubicBezTo>
                  <a:pt x="145615" y="5520"/>
                  <a:pt x="145615" y="5385"/>
                  <a:pt x="145344" y="5080"/>
                </a:cubicBezTo>
                <a:cubicBezTo>
                  <a:pt x="144227" y="3963"/>
                  <a:pt x="143651" y="3692"/>
                  <a:pt x="142940" y="2981"/>
                </a:cubicBezTo>
                <a:cubicBezTo>
                  <a:pt x="142652" y="2625"/>
                  <a:pt x="142440" y="2625"/>
                  <a:pt x="142212" y="2625"/>
                </a:cubicBezTo>
                <a:cubicBezTo>
                  <a:pt x="141983" y="2625"/>
                  <a:pt x="141738" y="2625"/>
                  <a:pt x="141382" y="2270"/>
                </a:cubicBezTo>
                <a:lnTo>
                  <a:pt x="140671" y="1558"/>
                </a:lnTo>
                <a:cubicBezTo>
                  <a:pt x="140671" y="1558"/>
                  <a:pt x="140671" y="1623"/>
                  <a:pt x="140588" y="1623"/>
                </a:cubicBezTo>
                <a:cubicBezTo>
                  <a:pt x="140491" y="1623"/>
                  <a:pt x="140280" y="1535"/>
                  <a:pt x="139824" y="1152"/>
                </a:cubicBezTo>
                <a:cubicBezTo>
                  <a:pt x="138842" y="441"/>
                  <a:pt x="139824" y="712"/>
                  <a:pt x="138842" y="441"/>
                </a:cubicBezTo>
                <a:lnTo>
                  <a:pt x="137996" y="305"/>
                </a:lnTo>
                <a:cubicBezTo>
                  <a:pt x="137996" y="305"/>
                  <a:pt x="137755" y="366"/>
                  <a:pt x="137384" y="366"/>
                </a:cubicBezTo>
                <a:cubicBezTo>
                  <a:pt x="137198" y="366"/>
                  <a:pt x="136980" y="351"/>
                  <a:pt x="136743" y="305"/>
                </a:cubicBezTo>
                <a:cubicBezTo>
                  <a:pt x="136552" y="224"/>
                  <a:pt x="136403" y="195"/>
                  <a:pt x="136272" y="195"/>
                </a:cubicBezTo>
                <a:cubicBezTo>
                  <a:pt x="135985" y="195"/>
                  <a:pt x="135792" y="332"/>
                  <a:pt x="135453" y="332"/>
                </a:cubicBezTo>
                <a:cubicBezTo>
                  <a:pt x="135373" y="332"/>
                  <a:pt x="135285" y="324"/>
                  <a:pt x="135185" y="305"/>
                </a:cubicBezTo>
                <a:lnTo>
                  <a:pt x="134474" y="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89"/>
              <a:buFont typeface="Arial"/>
              <a:buNone/>
            </a:pPr>
            <a:endParaRPr sz="2489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9" name="Google Shape;359;p53"/>
          <p:cNvSpPr/>
          <p:nvPr/>
        </p:nvSpPr>
        <p:spPr>
          <a:xfrm rot="10800000">
            <a:off x="-180" y="2617159"/>
            <a:ext cx="12191647" cy="3797340"/>
          </a:xfrm>
          <a:custGeom>
            <a:avLst/>
            <a:gdLst/>
            <a:ahLst/>
            <a:cxnLst/>
            <a:rect l="l" t="t" r="r" b="b"/>
            <a:pathLst>
              <a:path w="262751" h="161566" extrusionOk="0">
                <a:moveTo>
                  <a:pt x="134474" y="1"/>
                </a:moveTo>
                <a:cubicBezTo>
                  <a:pt x="134474" y="1"/>
                  <a:pt x="133627" y="441"/>
                  <a:pt x="132916" y="441"/>
                </a:cubicBezTo>
                <a:cubicBezTo>
                  <a:pt x="132205" y="441"/>
                  <a:pt x="131087" y="983"/>
                  <a:pt x="131087" y="983"/>
                </a:cubicBezTo>
                <a:lnTo>
                  <a:pt x="129835" y="1423"/>
                </a:lnTo>
                <a:cubicBezTo>
                  <a:pt x="129835" y="1423"/>
                  <a:pt x="129123" y="2405"/>
                  <a:pt x="128277" y="2405"/>
                </a:cubicBezTo>
                <a:cubicBezTo>
                  <a:pt x="127622" y="2405"/>
                  <a:pt x="127961" y="2089"/>
                  <a:pt x="127888" y="2089"/>
                </a:cubicBezTo>
                <a:cubicBezTo>
                  <a:pt x="127852" y="2089"/>
                  <a:pt x="127712" y="2168"/>
                  <a:pt x="127295" y="2405"/>
                </a:cubicBezTo>
                <a:cubicBezTo>
                  <a:pt x="126143" y="2981"/>
                  <a:pt x="127295" y="2541"/>
                  <a:pt x="126143" y="2981"/>
                </a:cubicBezTo>
                <a:cubicBezTo>
                  <a:pt x="125746" y="3174"/>
                  <a:pt x="125631" y="3212"/>
                  <a:pt x="125598" y="3212"/>
                </a:cubicBezTo>
                <a:cubicBezTo>
                  <a:pt x="125576" y="3212"/>
                  <a:pt x="125590" y="3195"/>
                  <a:pt x="125581" y="3195"/>
                </a:cubicBezTo>
                <a:cubicBezTo>
                  <a:pt x="125566" y="3195"/>
                  <a:pt x="125483" y="3246"/>
                  <a:pt x="125026" y="3523"/>
                </a:cubicBezTo>
                <a:lnTo>
                  <a:pt x="123908" y="4234"/>
                </a:lnTo>
                <a:cubicBezTo>
                  <a:pt x="123908" y="4234"/>
                  <a:pt x="123693" y="4736"/>
                  <a:pt x="123123" y="4736"/>
                </a:cubicBezTo>
                <a:cubicBezTo>
                  <a:pt x="123014" y="4736"/>
                  <a:pt x="122892" y="4718"/>
                  <a:pt x="122757" y="4674"/>
                </a:cubicBezTo>
                <a:lnTo>
                  <a:pt x="121775" y="4369"/>
                </a:lnTo>
                <a:lnTo>
                  <a:pt x="119506" y="4369"/>
                </a:lnTo>
                <a:lnTo>
                  <a:pt x="117406" y="4674"/>
                </a:lnTo>
                <a:lnTo>
                  <a:pt x="115273" y="4674"/>
                </a:lnTo>
                <a:cubicBezTo>
                  <a:pt x="115273" y="4674"/>
                  <a:pt x="115092" y="4795"/>
                  <a:pt x="114761" y="4795"/>
                </a:cubicBezTo>
                <a:cubicBezTo>
                  <a:pt x="114596" y="4795"/>
                  <a:pt x="114393" y="4764"/>
                  <a:pt x="114156" y="4674"/>
                </a:cubicBezTo>
                <a:cubicBezTo>
                  <a:pt x="114007" y="4610"/>
                  <a:pt x="113840" y="4585"/>
                  <a:pt x="113670" y="4585"/>
                </a:cubicBezTo>
                <a:cubicBezTo>
                  <a:pt x="113026" y="4585"/>
                  <a:pt x="112327" y="4945"/>
                  <a:pt x="112327" y="4945"/>
                </a:cubicBezTo>
                <a:lnTo>
                  <a:pt x="110498" y="6063"/>
                </a:lnTo>
                <a:lnTo>
                  <a:pt x="110193" y="6909"/>
                </a:lnTo>
                <a:cubicBezTo>
                  <a:pt x="110193" y="6909"/>
                  <a:pt x="110498" y="6909"/>
                  <a:pt x="109347" y="7349"/>
                </a:cubicBezTo>
                <a:cubicBezTo>
                  <a:pt x="108229" y="7925"/>
                  <a:pt x="105825" y="8772"/>
                  <a:pt x="105825" y="8772"/>
                </a:cubicBezTo>
                <a:cubicBezTo>
                  <a:pt x="105825" y="8772"/>
                  <a:pt x="105419" y="9043"/>
                  <a:pt x="104572" y="9314"/>
                </a:cubicBezTo>
                <a:cubicBezTo>
                  <a:pt x="103590" y="9449"/>
                  <a:pt x="102439" y="9889"/>
                  <a:pt x="102439" y="9889"/>
                </a:cubicBezTo>
                <a:cubicBezTo>
                  <a:pt x="102439" y="9889"/>
                  <a:pt x="102714" y="10249"/>
                  <a:pt x="101707" y="10249"/>
                </a:cubicBezTo>
                <a:cubicBezTo>
                  <a:pt x="101441" y="10249"/>
                  <a:pt x="101085" y="10224"/>
                  <a:pt x="100610" y="10160"/>
                </a:cubicBezTo>
                <a:lnTo>
                  <a:pt x="98206" y="9889"/>
                </a:lnTo>
                <a:cubicBezTo>
                  <a:pt x="98206" y="9889"/>
                  <a:pt x="98206" y="9754"/>
                  <a:pt x="97359" y="9449"/>
                </a:cubicBezTo>
                <a:cubicBezTo>
                  <a:pt x="97218" y="9430"/>
                  <a:pt x="97124" y="9422"/>
                  <a:pt x="97062" y="9422"/>
                </a:cubicBezTo>
                <a:cubicBezTo>
                  <a:pt x="96846" y="9422"/>
                  <a:pt x="97027" y="9515"/>
                  <a:pt x="96991" y="9515"/>
                </a:cubicBezTo>
                <a:cubicBezTo>
                  <a:pt x="96965" y="9515"/>
                  <a:pt x="96831" y="9469"/>
                  <a:pt x="96377" y="9314"/>
                </a:cubicBezTo>
                <a:lnTo>
                  <a:pt x="95260" y="8772"/>
                </a:lnTo>
                <a:cubicBezTo>
                  <a:pt x="95260" y="8772"/>
                  <a:pt x="94978" y="9118"/>
                  <a:pt x="94154" y="9118"/>
                </a:cubicBezTo>
                <a:cubicBezTo>
                  <a:pt x="93948" y="9118"/>
                  <a:pt x="93709" y="9097"/>
                  <a:pt x="93431" y="9043"/>
                </a:cubicBezTo>
                <a:cubicBezTo>
                  <a:pt x="93153" y="8990"/>
                  <a:pt x="92897" y="8968"/>
                  <a:pt x="92660" y="8968"/>
                </a:cubicBezTo>
                <a:cubicBezTo>
                  <a:pt x="91683" y="8968"/>
                  <a:pt x="91023" y="9340"/>
                  <a:pt x="90451" y="9449"/>
                </a:cubicBezTo>
                <a:lnTo>
                  <a:pt x="89740" y="9754"/>
                </a:lnTo>
                <a:lnTo>
                  <a:pt x="89029" y="9889"/>
                </a:lnTo>
                <a:lnTo>
                  <a:pt x="87640" y="10160"/>
                </a:lnTo>
                <a:lnTo>
                  <a:pt x="85812" y="10160"/>
                </a:lnTo>
                <a:lnTo>
                  <a:pt x="83949" y="9889"/>
                </a:lnTo>
                <a:lnTo>
                  <a:pt x="83102" y="9889"/>
                </a:lnTo>
                <a:cubicBezTo>
                  <a:pt x="83102" y="9889"/>
                  <a:pt x="82831" y="9889"/>
                  <a:pt x="81714" y="9754"/>
                </a:cubicBezTo>
                <a:lnTo>
                  <a:pt x="80563" y="9449"/>
                </a:lnTo>
                <a:cubicBezTo>
                  <a:pt x="79310" y="9314"/>
                  <a:pt x="80563" y="9314"/>
                  <a:pt x="79310" y="9314"/>
                </a:cubicBezTo>
                <a:cubicBezTo>
                  <a:pt x="78192" y="9314"/>
                  <a:pt x="77041" y="9043"/>
                  <a:pt x="77041" y="9043"/>
                </a:cubicBezTo>
                <a:lnTo>
                  <a:pt x="71961" y="9043"/>
                </a:lnTo>
                <a:lnTo>
                  <a:pt x="69997" y="9449"/>
                </a:lnTo>
                <a:cubicBezTo>
                  <a:pt x="68575" y="9449"/>
                  <a:pt x="66475" y="10600"/>
                  <a:pt x="66475" y="10600"/>
                </a:cubicBezTo>
                <a:lnTo>
                  <a:pt x="65324" y="11312"/>
                </a:lnTo>
                <a:lnTo>
                  <a:pt x="63631" y="11582"/>
                </a:lnTo>
                <a:lnTo>
                  <a:pt x="61667" y="11853"/>
                </a:lnTo>
                <a:lnTo>
                  <a:pt x="60414" y="12294"/>
                </a:lnTo>
                <a:lnTo>
                  <a:pt x="58551" y="12294"/>
                </a:lnTo>
                <a:lnTo>
                  <a:pt x="57027" y="11853"/>
                </a:lnTo>
                <a:lnTo>
                  <a:pt x="55165" y="11853"/>
                </a:lnTo>
                <a:cubicBezTo>
                  <a:pt x="54713" y="11853"/>
                  <a:pt x="55059" y="11733"/>
                  <a:pt x="55009" y="11733"/>
                </a:cubicBezTo>
                <a:cubicBezTo>
                  <a:pt x="54984" y="11733"/>
                  <a:pt x="54860" y="11763"/>
                  <a:pt x="54487" y="11853"/>
                </a:cubicBezTo>
                <a:cubicBezTo>
                  <a:pt x="53336" y="11989"/>
                  <a:pt x="52930" y="13005"/>
                  <a:pt x="52930" y="13005"/>
                </a:cubicBezTo>
                <a:cubicBezTo>
                  <a:pt x="52930" y="13005"/>
                  <a:pt x="52472" y="13894"/>
                  <a:pt x="51868" y="13894"/>
                </a:cubicBezTo>
                <a:cubicBezTo>
                  <a:pt x="51795" y="13894"/>
                  <a:pt x="51720" y="13881"/>
                  <a:pt x="51643" y="13851"/>
                </a:cubicBezTo>
                <a:cubicBezTo>
                  <a:pt x="51273" y="13736"/>
                  <a:pt x="51676" y="13447"/>
                  <a:pt x="51614" y="13447"/>
                </a:cubicBezTo>
                <a:cubicBezTo>
                  <a:pt x="51586" y="13447"/>
                  <a:pt x="51456" y="13510"/>
                  <a:pt x="51101" y="13682"/>
                </a:cubicBezTo>
                <a:cubicBezTo>
                  <a:pt x="49814" y="14122"/>
                  <a:pt x="48968" y="14833"/>
                  <a:pt x="48968" y="14833"/>
                </a:cubicBezTo>
                <a:lnTo>
                  <a:pt x="47986" y="15545"/>
                </a:lnTo>
                <a:lnTo>
                  <a:pt x="46157" y="16797"/>
                </a:lnTo>
                <a:cubicBezTo>
                  <a:pt x="46157" y="16797"/>
                  <a:pt x="46428" y="17509"/>
                  <a:pt x="45006" y="17780"/>
                </a:cubicBezTo>
                <a:lnTo>
                  <a:pt x="43617" y="18084"/>
                </a:lnTo>
                <a:lnTo>
                  <a:pt x="42466" y="18491"/>
                </a:lnTo>
                <a:lnTo>
                  <a:pt x="41788" y="19913"/>
                </a:lnTo>
                <a:cubicBezTo>
                  <a:pt x="41788" y="19913"/>
                  <a:pt x="41643" y="20639"/>
                  <a:pt x="41084" y="20639"/>
                </a:cubicBezTo>
                <a:cubicBezTo>
                  <a:pt x="41039" y="20639"/>
                  <a:pt x="40992" y="20634"/>
                  <a:pt x="40942" y="20624"/>
                </a:cubicBezTo>
                <a:lnTo>
                  <a:pt x="40231" y="20319"/>
                </a:lnTo>
                <a:lnTo>
                  <a:pt x="39249" y="20048"/>
                </a:lnTo>
                <a:lnTo>
                  <a:pt x="37691" y="20048"/>
                </a:lnTo>
                <a:lnTo>
                  <a:pt x="36269" y="21301"/>
                </a:lnTo>
                <a:lnTo>
                  <a:pt x="35998" y="22148"/>
                </a:lnTo>
                <a:lnTo>
                  <a:pt x="34846" y="22588"/>
                </a:lnTo>
                <a:lnTo>
                  <a:pt x="34000" y="22148"/>
                </a:lnTo>
                <a:lnTo>
                  <a:pt x="33018" y="21742"/>
                </a:lnTo>
                <a:cubicBezTo>
                  <a:pt x="33018" y="21742"/>
                  <a:pt x="32611" y="21742"/>
                  <a:pt x="31900" y="21471"/>
                </a:cubicBezTo>
                <a:cubicBezTo>
                  <a:pt x="31189" y="21301"/>
                  <a:pt x="29631" y="21301"/>
                  <a:pt x="29631" y="21301"/>
                </a:cubicBezTo>
                <a:lnTo>
                  <a:pt x="28649" y="21301"/>
                </a:lnTo>
                <a:lnTo>
                  <a:pt x="28243" y="20048"/>
                </a:lnTo>
                <a:lnTo>
                  <a:pt x="26380" y="19202"/>
                </a:lnTo>
                <a:lnTo>
                  <a:pt x="24281" y="19913"/>
                </a:lnTo>
                <a:lnTo>
                  <a:pt x="23299" y="20048"/>
                </a:lnTo>
                <a:lnTo>
                  <a:pt x="22452" y="20048"/>
                </a:lnTo>
                <a:cubicBezTo>
                  <a:pt x="22452" y="20048"/>
                  <a:pt x="22012" y="20048"/>
                  <a:pt x="21301" y="19913"/>
                </a:cubicBezTo>
                <a:cubicBezTo>
                  <a:pt x="20962" y="19761"/>
                  <a:pt x="21250" y="19761"/>
                  <a:pt x="21394" y="19761"/>
                </a:cubicBezTo>
                <a:cubicBezTo>
                  <a:pt x="21538" y="19761"/>
                  <a:pt x="21538" y="19761"/>
                  <a:pt x="20624" y="19608"/>
                </a:cubicBezTo>
                <a:cubicBezTo>
                  <a:pt x="18761" y="19337"/>
                  <a:pt x="19608" y="19337"/>
                  <a:pt x="18761" y="19337"/>
                </a:cubicBezTo>
                <a:lnTo>
                  <a:pt x="17779" y="19337"/>
                </a:lnTo>
                <a:cubicBezTo>
                  <a:pt x="17779" y="19337"/>
                  <a:pt x="16661" y="19913"/>
                  <a:pt x="15950" y="19913"/>
                </a:cubicBezTo>
                <a:lnTo>
                  <a:pt x="15239" y="19913"/>
                </a:lnTo>
                <a:cubicBezTo>
                  <a:pt x="14314" y="19913"/>
                  <a:pt x="14758" y="19973"/>
                  <a:pt x="14655" y="19973"/>
                </a:cubicBezTo>
                <a:cubicBezTo>
                  <a:pt x="14603" y="19973"/>
                  <a:pt x="14415" y="19958"/>
                  <a:pt x="13851" y="19913"/>
                </a:cubicBezTo>
                <a:lnTo>
                  <a:pt x="11988" y="19337"/>
                </a:lnTo>
                <a:lnTo>
                  <a:pt x="11006" y="19473"/>
                </a:lnTo>
                <a:lnTo>
                  <a:pt x="10295" y="20319"/>
                </a:lnTo>
                <a:lnTo>
                  <a:pt x="10295" y="21471"/>
                </a:lnTo>
                <a:lnTo>
                  <a:pt x="9889" y="23299"/>
                </a:lnTo>
                <a:lnTo>
                  <a:pt x="9178" y="24552"/>
                </a:lnTo>
                <a:lnTo>
                  <a:pt x="8771" y="25534"/>
                </a:lnTo>
                <a:lnTo>
                  <a:pt x="8771" y="26246"/>
                </a:lnTo>
                <a:lnTo>
                  <a:pt x="8331" y="27092"/>
                </a:lnTo>
                <a:lnTo>
                  <a:pt x="7213" y="28243"/>
                </a:lnTo>
                <a:lnTo>
                  <a:pt x="6909" y="29226"/>
                </a:lnTo>
                <a:lnTo>
                  <a:pt x="6773" y="29937"/>
                </a:lnTo>
                <a:lnTo>
                  <a:pt x="6773" y="30614"/>
                </a:lnTo>
                <a:lnTo>
                  <a:pt x="6062" y="32307"/>
                </a:lnTo>
                <a:lnTo>
                  <a:pt x="5215" y="33154"/>
                </a:lnTo>
                <a:lnTo>
                  <a:pt x="4369" y="33594"/>
                </a:lnTo>
                <a:lnTo>
                  <a:pt x="3692" y="34576"/>
                </a:lnTo>
                <a:lnTo>
                  <a:pt x="2845" y="35558"/>
                </a:lnTo>
                <a:lnTo>
                  <a:pt x="2134" y="36134"/>
                </a:lnTo>
                <a:lnTo>
                  <a:pt x="983" y="36269"/>
                </a:lnTo>
                <a:lnTo>
                  <a:pt x="0" y="37116"/>
                </a:lnTo>
                <a:lnTo>
                  <a:pt x="0" y="161566"/>
                </a:lnTo>
                <a:lnTo>
                  <a:pt x="262750" y="161566"/>
                </a:lnTo>
                <a:lnTo>
                  <a:pt x="262750" y="24010"/>
                </a:lnTo>
                <a:lnTo>
                  <a:pt x="261734" y="23570"/>
                </a:lnTo>
                <a:lnTo>
                  <a:pt x="260617" y="24010"/>
                </a:lnTo>
                <a:lnTo>
                  <a:pt x="259195" y="24417"/>
                </a:lnTo>
                <a:lnTo>
                  <a:pt x="256960" y="24281"/>
                </a:lnTo>
                <a:lnTo>
                  <a:pt x="254555" y="23841"/>
                </a:lnTo>
                <a:lnTo>
                  <a:pt x="252997" y="22588"/>
                </a:lnTo>
                <a:lnTo>
                  <a:pt x="252286" y="21742"/>
                </a:lnTo>
                <a:cubicBezTo>
                  <a:pt x="252286" y="21742"/>
                  <a:pt x="252591" y="21030"/>
                  <a:pt x="251880" y="20624"/>
                </a:cubicBezTo>
                <a:lnTo>
                  <a:pt x="251169" y="20048"/>
                </a:lnTo>
                <a:lnTo>
                  <a:pt x="250051" y="18762"/>
                </a:lnTo>
                <a:lnTo>
                  <a:pt x="248358" y="18084"/>
                </a:lnTo>
                <a:lnTo>
                  <a:pt x="246800" y="18084"/>
                </a:lnTo>
                <a:lnTo>
                  <a:pt x="244667" y="18762"/>
                </a:lnTo>
                <a:lnTo>
                  <a:pt x="243109" y="18762"/>
                </a:lnTo>
                <a:lnTo>
                  <a:pt x="242127" y="18931"/>
                </a:lnTo>
                <a:lnTo>
                  <a:pt x="240739" y="19202"/>
                </a:lnTo>
                <a:lnTo>
                  <a:pt x="237048" y="20624"/>
                </a:lnTo>
                <a:lnTo>
                  <a:pt x="236201" y="21471"/>
                </a:lnTo>
                <a:lnTo>
                  <a:pt x="235930" y="22453"/>
                </a:lnTo>
                <a:lnTo>
                  <a:pt x="234948" y="23570"/>
                </a:lnTo>
                <a:lnTo>
                  <a:pt x="233797" y="24010"/>
                </a:lnTo>
                <a:cubicBezTo>
                  <a:pt x="233797" y="24010"/>
                  <a:pt x="233390" y="24281"/>
                  <a:pt x="232679" y="24417"/>
                </a:cubicBezTo>
                <a:lnTo>
                  <a:pt x="231968" y="24688"/>
                </a:lnTo>
                <a:cubicBezTo>
                  <a:pt x="231968" y="24688"/>
                  <a:pt x="231833" y="25399"/>
                  <a:pt x="231121" y="25399"/>
                </a:cubicBezTo>
                <a:lnTo>
                  <a:pt x="230410" y="25399"/>
                </a:lnTo>
                <a:cubicBezTo>
                  <a:pt x="230410" y="25399"/>
                  <a:pt x="229293" y="25128"/>
                  <a:pt x="228582" y="25128"/>
                </a:cubicBezTo>
                <a:lnTo>
                  <a:pt x="226177" y="25128"/>
                </a:lnTo>
                <a:lnTo>
                  <a:pt x="225060" y="26110"/>
                </a:lnTo>
                <a:lnTo>
                  <a:pt x="224213" y="26821"/>
                </a:lnTo>
                <a:cubicBezTo>
                  <a:pt x="223468" y="26821"/>
                  <a:pt x="223777" y="26565"/>
                  <a:pt x="223694" y="26565"/>
                </a:cubicBezTo>
                <a:cubicBezTo>
                  <a:pt x="223653" y="26565"/>
                  <a:pt x="223513" y="26629"/>
                  <a:pt x="223096" y="26821"/>
                </a:cubicBezTo>
                <a:lnTo>
                  <a:pt x="221673" y="27228"/>
                </a:lnTo>
                <a:cubicBezTo>
                  <a:pt x="221673" y="27228"/>
                  <a:pt x="221673" y="27668"/>
                  <a:pt x="220691" y="27668"/>
                </a:cubicBezTo>
                <a:cubicBezTo>
                  <a:pt x="219845" y="27668"/>
                  <a:pt x="218558" y="27228"/>
                  <a:pt x="218558" y="27228"/>
                </a:cubicBezTo>
                <a:lnTo>
                  <a:pt x="217440" y="26821"/>
                </a:lnTo>
                <a:cubicBezTo>
                  <a:pt x="217440" y="26821"/>
                  <a:pt x="217380" y="26881"/>
                  <a:pt x="217129" y="26881"/>
                </a:cubicBezTo>
                <a:cubicBezTo>
                  <a:pt x="217004" y="26881"/>
                  <a:pt x="216831" y="26866"/>
                  <a:pt x="216594" y="26821"/>
                </a:cubicBezTo>
                <a:cubicBezTo>
                  <a:pt x="216093" y="26631"/>
                  <a:pt x="216716" y="26423"/>
                  <a:pt x="216587" y="26423"/>
                </a:cubicBezTo>
                <a:cubicBezTo>
                  <a:pt x="216532" y="26423"/>
                  <a:pt x="216344" y="26460"/>
                  <a:pt x="215883" y="26550"/>
                </a:cubicBezTo>
                <a:cubicBezTo>
                  <a:pt x="214189" y="26821"/>
                  <a:pt x="213072" y="27532"/>
                  <a:pt x="213072" y="27532"/>
                </a:cubicBezTo>
                <a:lnTo>
                  <a:pt x="211954" y="27939"/>
                </a:lnTo>
                <a:lnTo>
                  <a:pt x="211108" y="27668"/>
                </a:lnTo>
                <a:lnTo>
                  <a:pt x="211108" y="27668"/>
                </a:lnTo>
                <a:cubicBezTo>
                  <a:pt x="211108" y="27668"/>
                  <a:pt x="211263" y="27888"/>
                  <a:pt x="210982" y="27888"/>
                </a:cubicBezTo>
                <a:cubicBezTo>
                  <a:pt x="210808" y="27888"/>
                  <a:pt x="210467" y="27804"/>
                  <a:pt x="209821" y="27532"/>
                </a:cubicBezTo>
                <a:lnTo>
                  <a:pt x="208263" y="26821"/>
                </a:lnTo>
                <a:cubicBezTo>
                  <a:pt x="208263" y="26821"/>
                  <a:pt x="207552" y="26821"/>
                  <a:pt x="206875" y="26957"/>
                </a:cubicBezTo>
                <a:lnTo>
                  <a:pt x="206164" y="27228"/>
                </a:lnTo>
                <a:lnTo>
                  <a:pt x="205317" y="27939"/>
                </a:lnTo>
                <a:lnTo>
                  <a:pt x="201626" y="27939"/>
                </a:lnTo>
                <a:lnTo>
                  <a:pt x="200644" y="26246"/>
                </a:lnTo>
                <a:cubicBezTo>
                  <a:pt x="200644" y="26246"/>
                  <a:pt x="200238" y="26110"/>
                  <a:pt x="199526" y="25704"/>
                </a:cubicBezTo>
                <a:lnTo>
                  <a:pt x="198815" y="25128"/>
                </a:lnTo>
                <a:cubicBezTo>
                  <a:pt x="198815" y="25128"/>
                  <a:pt x="198515" y="25345"/>
                  <a:pt x="198224" y="25345"/>
                </a:cubicBezTo>
                <a:cubicBezTo>
                  <a:pt x="197988" y="25345"/>
                  <a:pt x="197758" y="25203"/>
                  <a:pt x="197698" y="24688"/>
                </a:cubicBezTo>
                <a:lnTo>
                  <a:pt x="197393" y="23570"/>
                </a:lnTo>
                <a:cubicBezTo>
                  <a:pt x="197393" y="23570"/>
                  <a:pt x="196546" y="22588"/>
                  <a:pt x="195869" y="22453"/>
                </a:cubicBezTo>
                <a:lnTo>
                  <a:pt x="195158" y="22148"/>
                </a:lnTo>
                <a:lnTo>
                  <a:pt x="192754" y="22148"/>
                </a:lnTo>
                <a:lnTo>
                  <a:pt x="190925" y="21877"/>
                </a:lnTo>
                <a:lnTo>
                  <a:pt x="189774" y="21471"/>
                </a:lnTo>
                <a:cubicBezTo>
                  <a:pt x="188385" y="20624"/>
                  <a:pt x="189774" y="20760"/>
                  <a:pt x="188385" y="20624"/>
                </a:cubicBezTo>
                <a:cubicBezTo>
                  <a:pt x="187742" y="20472"/>
                  <a:pt x="187242" y="20472"/>
                  <a:pt x="186819" y="20472"/>
                </a:cubicBezTo>
                <a:cubicBezTo>
                  <a:pt x="186396" y="20472"/>
                  <a:pt x="186049" y="20472"/>
                  <a:pt x="185710" y="20319"/>
                </a:cubicBezTo>
                <a:cubicBezTo>
                  <a:pt x="184999" y="20048"/>
                  <a:pt x="183306" y="19202"/>
                  <a:pt x="183306" y="19202"/>
                </a:cubicBezTo>
                <a:cubicBezTo>
                  <a:pt x="183306" y="19202"/>
                  <a:pt x="183170" y="18762"/>
                  <a:pt x="182459" y="18084"/>
                </a:cubicBezTo>
                <a:cubicBezTo>
                  <a:pt x="182324" y="17915"/>
                  <a:pt x="182154" y="17780"/>
                  <a:pt x="182154" y="17780"/>
                </a:cubicBezTo>
                <a:cubicBezTo>
                  <a:pt x="182154" y="17644"/>
                  <a:pt x="182019" y="17644"/>
                  <a:pt x="181748" y="17373"/>
                </a:cubicBezTo>
                <a:cubicBezTo>
                  <a:pt x="180766" y="16391"/>
                  <a:pt x="179479" y="16222"/>
                  <a:pt x="179479" y="16222"/>
                </a:cubicBezTo>
                <a:lnTo>
                  <a:pt x="178497" y="16222"/>
                </a:lnTo>
                <a:lnTo>
                  <a:pt x="176939" y="15240"/>
                </a:lnTo>
                <a:lnTo>
                  <a:pt x="175957" y="14529"/>
                </a:lnTo>
                <a:lnTo>
                  <a:pt x="174535" y="14529"/>
                </a:lnTo>
                <a:cubicBezTo>
                  <a:pt x="174535" y="14529"/>
                  <a:pt x="174230" y="14859"/>
                  <a:pt x="173685" y="14859"/>
                </a:cubicBezTo>
                <a:cubicBezTo>
                  <a:pt x="173602" y="14859"/>
                  <a:pt x="173512" y="14851"/>
                  <a:pt x="173417" y="14833"/>
                </a:cubicBezTo>
                <a:cubicBezTo>
                  <a:pt x="173278" y="14774"/>
                  <a:pt x="173203" y="14753"/>
                  <a:pt x="173167" y="14753"/>
                </a:cubicBezTo>
                <a:cubicBezTo>
                  <a:pt x="173084" y="14753"/>
                  <a:pt x="173191" y="14857"/>
                  <a:pt x="173174" y="14857"/>
                </a:cubicBezTo>
                <a:cubicBezTo>
                  <a:pt x="173160" y="14857"/>
                  <a:pt x="173063" y="14787"/>
                  <a:pt x="172706" y="14529"/>
                </a:cubicBezTo>
                <a:cubicBezTo>
                  <a:pt x="171860" y="13851"/>
                  <a:pt x="173011" y="14393"/>
                  <a:pt x="171860" y="13851"/>
                </a:cubicBezTo>
                <a:cubicBezTo>
                  <a:pt x="170742" y="13411"/>
                  <a:pt x="169760" y="13411"/>
                  <a:pt x="169760" y="13411"/>
                </a:cubicBezTo>
                <a:lnTo>
                  <a:pt x="168609" y="13682"/>
                </a:lnTo>
                <a:lnTo>
                  <a:pt x="166780" y="13140"/>
                </a:lnTo>
                <a:lnTo>
                  <a:pt x="165392" y="12429"/>
                </a:lnTo>
                <a:cubicBezTo>
                  <a:pt x="165392" y="12429"/>
                  <a:pt x="165392" y="11853"/>
                  <a:pt x="164376" y="11582"/>
                </a:cubicBezTo>
                <a:cubicBezTo>
                  <a:pt x="164240" y="11537"/>
                  <a:pt x="164165" y="11522"/>
                  <a:pt x="164125" y="11522"/>
                </a:cubicBezTo>
                <a:cubicBezTo>
                  <a:pt x="164045" y="11522"/>
                  <a:pt x="164105" y="11582"/>
                  <a:pt x="164105" y="11582"/>
                </a:cubicBezTo>
                <a:cubicBezTo>
                  <a:pt x="164105" y="11582"/>
                  <a:pt x="163969" y="11447"/>
                  <a:pt x="163529" y="11312"/>
                </a:cubicBezTo>
                <a:cubicBezTo>
                  <a:pt x="162141" y="10871"/>
                  <a:pt x="163529" y="11142"/>
                  <a:pt x="162141" y="10871"/>
                </a:cubicBezTo>
                <a:cubicBezTo>
                  <a:pt x="160718" y="10600"/>
                  <a:pt x="159872" y="10600"/>
                  <a:pt x="159872" y="10600"/>
                </a:cubicBezTo>
                <a:cubicBezTo>
                  <a:pt x="158450" y="10465"/>
                  <a:pt x="159601" y="10465"/>
                  <a:pt x="158450" y="10465"/>
                </a:cubicBezTo>
                <a:lnTo>
                  <a:pt x="157332" y="10465"/>
                </a:lnTo>
                <a:cubicBezTo>
                  <a:pt x="157332" y="10465"/>
                  <a:pt x="157311" y="10475"/>
                  <a:pt x="157264" y="10475"/>
                </a:cubicBezTo>
                <a:cubicBezTo>
                  <a:pt x="157139" y="10475"/>
                  <a:pt x="156828" y="10404"/>
                  <a:pt x="156214" y="9889"/>
                </a:cubicBezTo>
                <a:cubicBezTo>
                  <a:pt x="155723" y="9601"/>
                  <a:pt x="155825" y="9601"/>
                  <a:pt x="155876" y="9601"/>
                </a:cubicBezTo>
                <a:cubicBezTo>
                  <a:pt x="155927" y="9601"/>
                  <a:pt x="155927" y="9601"/>
                  <a:pt x="155232" y="9314"/>
                </a:cubicBezTo>
                <a:lnTo>
                  <a:pt x="153810" y="8602"/>
                </a:lnTo>
                <a:lnTo>
                  <a:pt x="152388" y="7925"/>
                </a:lnTo>
                <a:lnTo>
                  <a:pt x="151270" y="7214"/>
                </a:lnTo>
                <a:cubicBezTo>
                  <a:pt x="151270" y="7214"/>
                  <a:pt x="149442" y="6909"/>
                  <a:pt x="148731" y="6774"/>
                </a:cubicBezTo>
                <a:cubicBezTo>
                  <a:pt x="148019" y="6503"/>
                  <a:pt x="146766" y="6503"/>
                  <a:pt x="146055" y="5792"/>
                </a:cubicBezTo>
                <a:cubicBezTo>
                  <a:pt x="145920" y="5792"/>
                  <a:pt x="145920" y="5656"/>
                  <a:pt x="145920" y="5656"/>
                </a:cubicBezTo>
                <a:lnTo>
                  <a:pt x="145751" y="5521"/>
                </a:lnTo>
                <a:cubicBezTo>
                  <a:pt x="145615" y="5521"/>
                  <a:pt x="145615" y="5385"/>
                  <a:pt x="145344" y="5081"/>
                </a:cubicBezTo>
                <a:cubicBezTo>
                  <a:pt x="144227" y="3963"/>
                  <a:pt x="143651" y="3692"/>
                  <a:pt x="142940" y="2981"/>
                </a:cubicBezTo>
                <a:cubicBezTo>
                  <a:pt x="142652" y="2693"/>
                  <a:pt x="142440" y="2693"/>
                  <a:pt x="142212" y="2693"/>
                </a:cubicBezTo>
                <a:cubicBezTo>
                  <a:pt x="141983" y="2693"/>
                  <a:pt x="141738" y="2693"/>
                  <a:pt x="141382" y="2405"/>
                </a:cubicBezTo>
                <a:lnTo>
                  <a:pt x="140671" y="1694"/>
                </a:lnTo>
                <a:cubicBezTo>
                  <a:pt x="140671" y="1694"/>
                  <a:pt x="140671" y="1705"/>
                  <a:pt x="140651" y="1705"/>
                </a:cubicBezTo>
                <a:cubicBezTo>
                  <a:pt x="140602" y="1705"/>
                  <a:pt x="140429" y="1636"/>
                  <a:pt x="139824" y="1152"/>
                </a:cubicBezTo>
                <a:cubicBezTo>
                  <a:pt x="138842" y="441"/>
                  <a:pt x="139824" y="712"/>
                  <a:pt x="138842" y="441"/>
                </a:cubicBezTo>
                <a:lnTo>
                  <a:pt x="137996" y="306"/>
                </a:lnTo>
                <a:cubicBezTo>
                  <a:pt x="137996" y="306"/>
                  <a:pt x="137755" y="366"/>
                  <a:pt x="137384" y="366"/>
                </a:cubicBezTo>
                <a:cubicBezTo>
                  <a:pt x="137198" y="366"/>
                  <a:pt x="136980" y="351"/>
                  <a:pt x="136743" y="306"/>
                </a:cubicBezTo>
                <a:cubicBezTo>
                  <a:pt x="136552" y="224"/>
                  <a:pt x="136403" y="196"/>
                  <a:pt x="136272" y="196"/>
                </a:cubicBezTo>
                <a:cubicBezTo>
                  <a:pt x="135985" y="196"/>
                  <a:pt x="135792" y="332"/>
                  <a:pt x="135453" y="332"/>
                </a:cubicBezTo>
                <a:cubicBezTo>
                  <a:pt x="135373" y="332"/>
                  <a:pt x="135285" y="325"/>
                  <a:pt x="135185" y="306"/>
                </a:cubicBezTo>
                <a:lnTo>
                  <a:pt x="134474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89"/>
              <a:buFont typeface="Arial"/>
              <a:buNone/>
            </a:pPr>
            <a:endParaRPr sz="2489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80631689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Background 1">
    <p:spTree>
      <p:nvGrpSpPr>
        <p:cNvPr id="1" name="Shape 3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1" name="Google Shape;361;p54"/>
          <p:cNvGrpSpPr/>
          <p:nvPr/>
        </p:nvGrpSpPr>
        <p:grpSpPr>
          <a:xfrm>
            <a:off x="10913" y="174093"/>
            <a:ext cx="12434971" cy="6551200"/>
            <a:chOff x="-11500" y="75650"/>
            <a:chExt cx="9202909" cy="4913400"/>
          </a:xfrm>
        </p:grpSpPr>
        <p:sp>
          <p:nvSpPr>
            <p:cNvPr id="362" name="Google Shape;362;p54"/>
            <p:cNvSpPr/>
            <p:nvPr/>
          </p:nvSpPr>
          <p:spPr>
            <a:xfrm>
              <a:off x="-11500" y="75650"/>
              <a:ext cx="9202909" cy="25"/>
            </a:xfrm>
            <a:custGeom>
              <a:avLst/>
              <a:gdLst/>
              <a:ahLst/>
              <a:cxnLst/>
              <a:rect l="l" t="t" r="r" b="b"/>
              <a:pathLst>
                <a:path w="285849" h="1" fill="none" extrusionOk="0">
                  <a:moveTo>
                    <a:pt x="0" y="0"/>
                  </a:moveTo>
                  <a:lnTo>
                    <a:pt x="285849" y="0"/>
                  </a:lnTo>
                </a:path>
              </a:pathLst>
            </a:custGeom>
            <a:noFill/>
            <a:ln w="9525" cap="flat" cmpd="sng">
              <a:solidFill>
                <a:srgbClr val="CAE8F2"/>
              </a:solidFill>
              <a:prstDash val="solid"/>
              <a:miter lim="1970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89"/>
                <a:buFont typeface="Arial"/>
                <a:buNone/>
              </a:pPr>
              <a:endParaRPr sz="2489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3" name="Google Shape;363;p54"/>
            <p:cNvSpPr/>
            <p:nvPr/>
          </p:nvSpPr>
          <p:spPr>
            <a:xfrm>
              <a:off x="-11500" y="272675"/>
              <a:ext cx="9202909" cy="25"/>
            </a:xfrm>
            <a:custGeom>
              <a:avLst/>
              <a:gdLst/>
              <a:ahLst/>
              <a:cxnLst/>
              <a:rect l="l" t="t" r="r" b="b"/>
              <a:pathLst>
                <a:path w="285849" h="1" fill="none" extrusionOk="0">
                  <a:moveTo>
                    <a:pt x="0" y="0"/>
                  </a:moveTo>
                  <a:lnTo>
                    <a:pt x="285849" y="0"/>
                  </a:lnTo>
                </a:path>
              </a:pathLst>
            </a:custGeom>
            <a:noFill/>
            <a:ln w="9525" cap="flat" cmpd="sng">
              <a:solidFill>
                <a:srgbClr val="CAE8F2"/>
              </a:solidFill>
              <a:prstDash val="solid"/>
              <a:miter lim="1970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89"/>
                <a:buFont typeface="Arial"/>
                <a:buNone/>
              </a:pPr>
              <a:endParaRPr sz="2489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4" name="Google Shape;364;p54"/>
            <p:cNvSpPr/>
            <p:nvPr/>
          </p:nvSpPr>
          <p:spPr>
            <a:xfrm>
              <a:off x="-11500" y="469700"/>
              <a:ext cx="9202909" cy="25"/>
            </a:xfrm>
            <a:custGeom>
              <a:avLst/>
              <a:gdLst/>
              <a:ahLst/>
              <a:cxnLst/>
              <a:rect l="l" t="t" r="r" b="b"/>
              <a:pathLst>
                <a:path w="285849" h="1" fill="none" extrusionOk="0">
                  <a:moveTo>
                    <a:pt x="0" y="0"/>
                  </a:moveTo>
                  <a:lnTo>
                    <a:pt x="285849" y="0"/>
                  </a:lnTo>
                </a:path>
              </a:pathLst>
            </a:custGeom>
            <a:noFill/>
            <a:ln w="9525" cap="flat" cmpd="sng">
              <a:solidFill>
                <a:srgbClr val="CAE8F2"/>
              </a:solidFill>
              <a:prstDash val="solid"/>
              <a:miter lim="1970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89"/>
                <a:buFont typeface="Arial"/>
                <a:buNone/>
              </a:pPr>
              <a:endParaRPr sz="2489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5" name="Google Shape;365;p54"/>
            <p:cNvSpPr/>
            <p:nvPr/>
          </p:nvSpPr>
          <p:spPr>
            <a:xfrm>
              <a:off x="-11500" y="666725"/>
              <a:ext cx="9202909" cy="25"/>
            </a:xfrm>
            <a:custGeom>
              <a:avLst/>
              <a:gdLst/>
              <a:ahLst/>
              <a:cxnLst/>
              <a:rect l="l" t="t" r="r" b="b"/>
              <a:pathLst>
                <a:path w="285849" h="1" fill="none" extrusionOk="0">
                  <a:moveTo>
                    <a:pt x="0" y="0"/>
                  </a:moveTo>
                  <a:lnTo>
                    <a:pt x="285849" y="0"/>
                  </a:lnTo>
                </a:path>
              </a:pathLst>
            </a:custGeom>
            <a:noFill/>
            <a:ln w="9525" cap="flat" cmpd="sng">
              <a:solidFill>
                <a:srgbClr val="CAE8F2"/>
              </a:solidFill>
              <a:prstDash val="solid"/>
              <a:miter lim="1970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89"/>
                <a:buFont typeface="Arial"/>
                <a:buNone/>
              </a:pPr>
              <a:endParaRPr sz="2489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6" name="Google Shape;366;p54"/>
            <p:cNvSpPr/>
            <p:nvPr/>
          </p:nvSpPr>
          <p:spPr>
            <a:xfrm>
              <a:off x="-11500" y="861300"/>
              <a:ext cx="9202909" cy="25"/>
            </a:xfrm>
            <a:custGeom>
              <a:avLst/>
              <a:gdLst/>
              <a:ahLst/>
              <a:cxnLst/>
              <a:rect l="l" t="t" r="r" b="b"/>
              <a:pathLst>
                <a:path w="285849" h="1" fill="none" extrusionOk="0">
                  <a:moveTo>
                    <a:pt x="0" y="0"/>
                  </a:moveTo>
                  <a:lnTo>
                    <a:pt x="285849" y="0"/>
                  </a:lnTo>
                </a:path>
              </a:pathLst>
            </a:custGeom>
            <a:noFill/>
            <a:ln w="9525" cap="flat" cmpd="sng">
              <a:solidFill>
                <a:srgbClr val="CAE8F2"/>
              </a:solidFill>
              <a:prstDash val="solid"/>
              <a:miter lim="1970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89"/>
                <a:buFont typeface="Arial"/>
                <a:buNone/>
              </a:pPr>
              <a:endParaRPr sz="2489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7" name="Google Shape;367;p54"/>
            <p:cNvSpPr/>
            <p:nvPr/>
          </p:nvSpPr>
          <p:spPr>
            <a:xfrm>
              <a:off x="-11500" y="1058325"/>
              <a:ext cx="9202909" cy="25"/>
            </a:xfrm>
            <a:custGeom>
              <a:avLst/>
              <a:gdLst/>
              <a:ahLst/>
              <a:cxnLst/>
              <a:rect l="l" t="t" r="r" b="b"/>
              <a:pathLst>
                <a:path w="285849" h="1" fill="none" extrusionOk="0">
                  <a:moveTo>
                    <a:pt x="0" y="0"/>
                  </a:moveTo>
                  <a:lnTo>
                    <a:pt x="285849" y="0"/>
                  </a:lnTo>
                </a:path>
              </a:pathLst>
            </a:custGeom>
            <a:noFill/>
            <a:ln w="9525" cap="flat" cmpd="sng">
              <a:solidFill>
                <a:srgbClr val="CAE8F2"/>
              </a:solidFill>
              <a:prstDash val="solid"/>
              <a:miter lim="1970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89"/>
                <a:buFont typeface="Arial"/>
                <a:buNone/>
              </a:pPr>
              <a:endParaRPr sz="2489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8" name="Google Shape;368;p54"/>
            <p:cNvSpPr/>
            <p:nvPr/>
          </p:nvSpPr>
          <p:spPr>
            <a:xfrm>
              <a:off x="-11500" y="1255350"/>
              <a:ext cx="9202909" cy="25"/>
            </a:xfrm>
            <a:custGeom>
              <a:avLst/>
              <a:gdLst/>
              <a:ahLst/>
              <a:cxnLst/>
              <a:rect l="l" t="t" r="r" b="b"/>
              <a:pathLst>
                <a:path w="285849" h="1" fill="none" extrusionOk="0">
                  <a:moveTo>
                    <a:pt x="0" y="0"/>
                  </a:moveTo>
                  <a:lnTo>
                    <a:pt x="285849" y="0"/>
                  </a:lnTo>
                </a:path>
              </a:pathLst>
            </a:custGeom>
            <a:noFill/>
            <a:ln w="9525" cap="flat" cmpd="sng">
              <a:solidFill>
                <a:srgbClr val="CAE8F2"/>
              </a:solidFill>
              <a:prstDash val="solid"/>
              <a:miter lim="1970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89"/>
                <a:buFont typeface="Arial"/>
                <a:buNone/>
              </a:pPr>
              <a:endParaRPr sz="2489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9" name="Google Shape;369;p54"/>
            <p:cNvSpPr/>
            <p:nvPr/>
          </p:nvSpPr>
          <p:spPr>
            <a:xfrm>
              <a:off x="-11500" y="1450400"/>
              <a:ext cx="9202909" cy="25"/>
            </a:xfrm>
            <a:custGeom>
              <a:avLst/>
              <a:gdLst/>
              <a:ahLst/>
              <a:cxnLst/>
              <a:rect l="l" t="t" r="r" b="b"/>
              <a:pathLst>
                <a:path w="285849" h="1" fill="none" extrusionOk="0">
                  <a:moveTo>
                    <a:pt x="0" y="1"/>
                  </a:moveTo>
                  <a:lnTo>
                    <a:pt x="285849" y="1"/>
                  </a:lnTo>
                </a:path>
              </a:pathLst>
            </a:custGeom>
            <a:noFill/>
            <a:ln w="9525" cap="flat" cmpd="sng">
              <a:solidFill>
                <a:srgbClr val="CAE8F2"/>
              </a:solidFill>
              <a:prstDash val="solid"/>
              <a:miter lim="1970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89"/>
                <a:buFont typeface="Arial"/>
                <a:buNone/>
              </a:pPr>
              <a:endParaRPr sz="2489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0" name="Google Shape;370;p54"/>
            <p:cNvSpPr/>
            <p:nvPr/>
          </p:nvSpPr>
          <p:spPr>
            <a:xfrm>
              <a:off x="-11500" y="1647425"/>
              <a:ext cx="9202909" cy="25"/>
            </a:xfrm>
            <a:custGeom>
              <a:avLst/>
              <a:gdLst/>
              <a:ahLst/>
              <a:cxnLst/>
              <a:rect l="l" t="t" r="r" b="b"/>
              <a:pathLst>
                <a:path w="285849" h="1" fill="none" extrusionOk="0">
                  <a:moveTo>
                    <a:pt x="0" y="1"/>
                  </a:moveTo>
                  <a:lnTo>
                    <a:pt x="285849" y="1"/>
                  </a:lnTo>
                </a:path>
              </a:pathLst>
            </a:custGeom>
            <a:noFill/>
            <a:ln w="9525" cap="flat" cmpd="sng">
              <a:solidFill>
                <a:srgbClr val="CAE8F2"/>
              </a:solidFill>
              <a:prstDash val="solid"/>
              <a:miter lim="1970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89"/>
                <a:buFont typeface="Arial"/>
                <a:buNone/>
              </a:pPr>
              <a:endParaRPr sz="2489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1" name="Google Shape;371;p54"/>
            <p:cNvSpPr/>
            <p:nvPr/>
          </p:nvSpPr>
          <p:spPr>
            <a:xfrm>
              <a:off x="-11500" y="1844450"/>
              <a:ext cx="9202909" cy="25"/>
            </a:xfrm>
            <a:custGeom>
              <a:avLst/>
              <a:gdLst/>
              <a:ahLst/>
              <a:cxnLst/>
              <a:rect l="l" t="t" r="r" b="b"/>
              <a:pathLst>
                <a:path w="285849" h="1" fill="none" extrusionOk="0">
                  <a:moveTo>
                    <a:pt x="0" y="1"/>
                  </a:moveTo>
                  <a:lnTo>
                    <a:pt x="285849" y="1"/>
                  </a:lnTo>
                </a:path>
              </a:pathLst>
            </a:custGeom>
            <a:noFill/>
            <a:ln w="9525" cap="flat" cmpd="sng">
              <a:solidFill>
                <a:srgbClr val="CAE8F2"/>
              </a:solidFill>
              <a:prstDash val="solid"/>
              <a:miter lim="1970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89"/>
                <a:buFont typeface="Arial"/>
                <a:buNone/>
              </a:pPr>
              <a:endParaRPr sz="2489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2" name="Google Shape;372;p54"/>
            <p:cNvSpPr/>
            <p:nvPr/>
          </p:nvSpPr>
          <p:spPr>
            <a:xfrm>
              <a:off x="-11500" y="2041475"/>
              <a:ext cx="9202909" cy="25"/>
            </a:xfrm>
            <a:custGeom>
              <a:avLst/>
              <a:gdLst/>
              <a:ahLst/>
              <a:cxnLst/>
              <a:rect l="l" t="t" r="r" b="b"/>
              <a:pathLst>
                <a:path w="285849" h="1" fill="none" extrusionOk="0">
                  <a:moveTo>
                    <a:pt x="0" y="1"/>
                  </a:moveTo>
                  <a:lnTo>
                    <a:pt x="285849" y="1"/>
                  </a:lnTo>
                </a:path>
              </a:pathLst>
            </a:custGeom>
            <a:noFill/>
            <a:ln w="9525" cap="flat" cmpd="sng">
              <a:solidFill>
                <a:srgbClr val="CAE8F2"/>
              </a:solidFill>
              <a:prstDash val="solid"/>
              <a:miter lim="1970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89"/>
                <a:buFont typeface="Arial"/>
                <a:buNone/>
              </a:pPr>
              <a:endParaRPr sz="2489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3" name="Google Shape;373;p54"/>
            <p:cNvSpPr/>
            <p:nvPr/>
          </p:nvSpPr>
          <p:spPr>
            <a:xfrm>
              <a:off x="-11500" y="2236550"/>
              <a:ext cx="9202909" cy="25"/>
            </a:xfrm>
            <a:custGeom>
              <a:avLst/>
              <a:gdLst/>
              <a:ahLst/>
              <a:cxnLst/>
              <a:rect l="l" t="t" r="r" b="b"/>
              <a:pathLst>
                <a:path w="285849" h="1" fill="none" extrusionOk="0">
                  <a:moveTo>
                    <a:pt x="0" y="0"/>
                  </a:moveTo>
                  <a:lnTo>
                    <a:pt x="285849" y="0"/>
                  </a:lnTo>
                </a:path>
              </a:pathLst>
            </a:custGeom>
            <a:noFill/>
            <a:ln w="9525" cap="flat" cmpd="sng">
              <a:solidFill>
                <a:srgbClr val="CAE8F2"/>
              </a:solidFill>
              <a:prstDash val="solid"/>
              <a:miter lim="1970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89"/>
                <a:buFont typeface="Arial"/>
                <a:buNone/>
              </a:pPr>
              <a:endParaRPr sz="2489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4" name="Google Shape;374;p54"/>
            <p:cNvSpPr/>
            <p:nvPr/>
          </p:nvSpPr>
          <p:spPr>
            <a:xfrm>
              <a:off x="-11500" y="2433575"/>
              <a:ext cx="9202909" cy="25"/>
            </a:xfrm>
            <a:custGeom>
              <a:avLst/>
              <a:gdLst/>
              <a:ahLst/>
              <a:cxnLst/>
              <a:rect l="l" t="t" r="r" b="b"/>
              <a:pathLst>
                <a:path w="285849" h="1" fill="none" extrusionOk="0">
                  <a:moveTo>
                    <a:pt x="0" y="0"/>
                  </a:moveTo>
                  <a:lnTo>
                    <a:pt x="285849" y="0"/>
                  </a:lnTo>
                </a:path>
              </a:pathLst>
            </a:custGeom>
            <a:noFill/>
            <a:ln w="9525" cap="flat" cmpd="sng">
              <a:solidFill>
                <a:srgbClr val="CAE8F2"/>
              </a:solidFill>
              <a:prstDash val="solid"/>
              <a:miter lim="1970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89"/>
                <a:buFont typeface="Arial"/>
                <a:buNone/>
              </a:pPr>
              <a:endParaRPr sz="2489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5" name="Google Shape;375;p54"/>
            <p:cNvSpPr/>
            <p:nvPr/>
          </p:nvSpPr>
          <p:spPr>
            <a:xfrm>
              <a:off x="-11500" y="2630600"/>
              <a:ext cx="9202909" cy="25"/>
            </a:xfrm>
            <a:custGeom>
              <a:avLst/>
              <a:gdLst/>
              <a:ahLst/>
              <a:cxnLst/>
              <a:rect l="l" t="t" r="r" b="b"/>
              <a:pathLst>
                <a:path w="285849" h="1" fill="none" extrusionOk="0">
                  <a:moveTo>
                    <a:pt x="0" y="0"/>
                  </a:moveTo>
                  <a:lnTo>
                    <a:pt x="285849" y="0"/>
                  </a:lnTo>
                </a:path>
              </a:pathLst>
            </a:custGeom>
            <a:noFill/>
            <a:ln w="9525" cap="flat" cmpd="sng">
              <a:solidFill>
                <a:srgbClr val="CAE8F2"/>
              </a:solidFill>
              <a:prstDash val="solid"/>
              <a:miter lim="1970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89"/>
                <a:buFont typeface="Arial"/>
                <a:buNone/>
              </a:pPr>
              <a:endParaRPr sz="2489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6" name="Google Shape;376;p54"/>
            <p:cNvSpPr/>
            <p:nvPr/>
          </p:nvSpPr>
          <p:spPr>
            <a:xfrm>
              <a:off x="-11500" y="2827625"/>
              <a:ext cx="9202909" cy="25"/>
            </a:xfrm>
            <a:custGeom>
              <a:avLst/>
              <a:gdLst/>
              <a:ahLst/>
              <a:cxnLst/>
              <a:rect l="l" t="t" r="r" b="b"/>
              <a:pathLst>
                <a:path w="285849" h="1" fill="none" extrusionOk="0">
                  <a:moveTo>
                    <a:pt x="0" y="1"/>
                  </a:moveTo>
                  <a:lnTo>
                    <a:pt x="285849" y="1"/>
                  </a:lnTo>
                </a:path>
              </a:pathLst>
            </a:custGeom>
            <a:noFill/>
            <a:ln w="9525" cap="flat" cmpd="sng">
              <a:solidFill>
                <a:srgbClr val="CAE8F2"/>
              </a:solidFill>
              <a:prstDash val="solid"/>
              <a:miter lim="1970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89"/>
                <a:buFont typeface="Arial"/>
                <a:buNone/>
              </a:pPr>
              <a:endParaRPr sz="2489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7" name="Google Shape;377;p54"/>
            <p:cNvSpPr/>
            <p:nvPr/>
          </p:nvSpPr>
          <p:spPr>
            <a:xfrm>
              <a:off x="-11500" y="3022675"/>
              <a:ext cx="9202909" cy="25"/>
            </a:xfrm>
            <a:custGeom>
              <a:avLst/>
              <a:gdLst/>
              <a:ahLst/>
              <a:cxnLst/>
              <a:rect l="l" t="t" r="r" b="b"/>
              <a:pathLst>
                <a:path w="285849" h="1" fill="none" extrusionOk="0">
                  <a:moveTo>
                    <a:pt x="0" y="1"/>
                  </a:moveTo>
                  <a:lnTo>
                    <a:pt x="285849" y="1"/>
                  </a:lnTo>
                </a:path>
              </a:pathLst>
            </a:custGeom>
            <a:noFill/>
            <a:ln w="9525" cap="flat" cmpd="sng">
              <a:solidFill>
                <a:srgbClr val="CAE8F2"/>
              </a:solidFill>
              <a:prstDash val="solid"/>
              <a:miter lim="1970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89"/>
                <a:buFont typeface="Arial"/>
                <a:buNone/>
              </a:pPr>
              <a:endParaRPr sz="2489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8" name="Google Shape;378;p54"/>
            <p:cNvSpPr/>
            <p:nvPr/>
          </p:nvSpPr>
          <p:spPr>
            <a:xfrm>
              <a:off x="-11500" y="3219700"/>
              <a:ext cx="9202909" cy="25"/>
            </a:xfrm>
            <a:custGeom>
              <a:avLst/>
              <a:gdLst/>
              <a:ahLst/>
              <a:cxnLst/>
              <a:rect l="l" t="t" r="r" b="b"/>
              <a:pathLst>
                <a:path w="285849" h="1" fill="none" extrusionOk="0">
                  <a:moveTo>
                    <a:pt x="0" y="1"/>
                  </a:moveTo>
                  <a:lnTo>
                    <a:pt x="285849" y="1"/>
                  </a:lnTo>
                </a:path>
              </a:pathLst>
            </a:custGeom>
            <a:noFill/>
            <a:ln w="9525" cap="flat" cmpd="sng">
              <a:solidFill>
                <a:srgbClr val="CAE8F2"/>
              </a:solidFill>
              <a:prstDash val="solid"/>
              <a:miter lim="1970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89"/>
                <a:buFont typeface="Arial"/>
                <a:buNone/>
              </a:pPr>
              <a:endParaRPr sz="2489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9" name="Google Shape;379;p54"/>
            <p:cNvSpPr/>
            <p:nvPr/>
          </p:nvSpPr>
          <p:spPr>
            <a:xfrm>
              <a:off x="-11500" y="3416750"/>
              <a:ext cx="9202909" cy="25"/>
            </a:xfrm>
            <a:custGeom>
              <a:avLst/>
              <a:gdLst/>
              <a:ahLst/>
              <a:cxnLst/>
              <a:rect l="l" t="t" r="r" b="b"/>
              <a:pathLst>
                <a:path w="285849" h="1" fill="none" extrusionOk="0">
                  <a:moveTo>
                    <a:pt x="0" y="0"/>
                  </a:moveTo>
                  <a:lnTo>
                    <a:pt x="285849" y="0"/>
                  </a:lnTo>
                </a:path>
              </a:pathLst>
            </a:custGeom>
            <a:noFill/>
            <a:ln w="9525" cap="flat" cmpd="sng">
              <a:solidFill>
                <a:srgbClr val="CAE8F2"/>
              </a:solidFill>
              <a:prstDash val="solid"/>
              <a:miter lim="1970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89"/>
                <a:buFont typeface="Arial"/>
                <a:buNone/>
              </a:pPr>
              <a:endParaRPr sz="2489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0" name="Google Shape;380;p54"/>
            <p:cNvSpPr/>
            <p:nvPr/>
          </p:nvSpPr>
          <p:spPr>
            <a:xfrm>
              <a:off x="-11500" y="3613775"/>
              <a:ext cx="9202909" cy="25"/>
            </a:xfrm>
            <a:custGeom>
              <a:avLst/>
              <a:gdLst/>
              <a:ahLst/>
              <a:cxnLst/>
              <a:rect l="l" t="t" r="r" b="b"/>
              <a:pathLst>
                <a:path w="285849" h="1" fill="none" extrusionOk="0">
                  <a:moveTo>
                    <a:pt x="0" y="0"/>
                  </a:moveTo>
                  <a:lnTo>
                    <a:pt x="285849" y="0"/>
                  </a:lnTo>
                </a:path>
              </a:pathLst>
            </a:custGeom>
            <a:noFill/>
            <a:ln w="9525" cap="flat" cmpd="sng">
              <a:solidFill>
                <a:srgbClr val="CAE8F2"/>
              </a:solidFill>
              <a:prstDash val="solid"/>
              <a:miter lim="1970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89"/>
                <a:buFont typeface="Arial"/>
                <a:buNone/>
              </a:pPr>
              <a:endParaRPr sz="2489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1" name="Google Shape;381;p54"/>
            <p:cNvSpPr/>
            <p:nvPr/>
          </p:nvSpPr>
          <p:spPr>
            <a:xfrm>
              <a:off x="-11500" y="3808825"/>
              <a:ext cx="9202909" cy="25"/>
            </a:xfrm>
            <a:custGeom>
              <a:avLst/>
              <a:gdLst/>
              <a:ahLst/>
              <a:cxnLst/>
              <a:rect l="l" t="t" r="r" b="b"/>
              <a:pathLst>
                <a:path w="285849" h="1" fill="none" extrusionOk="0">
                  <a:moveTo>
                    <a:pt x="0" y="1"/>
                  </a:moveTo>
                  <a:lnTo>
                    <a:pt x="285849" y="1"/>
                  </a:lnTo>
                </a:path>
              </a:pathLst>
            </a:custGeom>
            <a:noFill/>
            <a:ln w="9525" cap="flat" cmpd="sng">
              <a:solidFill>
                <a:srgbClr val="CAE8F2"/>
              </a:solidFill>
              <a:prstDash val="solid"/>
              <a:miter lim="1970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89"/>
                <a:buFont typeface="Arial"/>
                <a:buNone/>
              </a:pPr>
              <a:endParaRPr sz="2489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2" name="Google Shape;382;p54"/>
            <p:cNvSpPr/>
            <p:nvPr/>
          </p:nvSpPr>
          <p:spPr>
            <a:xfrm>
              <a:off x="-11500" y="4005850"/>
              <a:ext cx="9202909" cy="25"/>
            </a:xfrm>
            <a:custGeom>
              <a:avLst/>
              <a:gdLst/>
              <a:ahLst/>
              <a:cxnLst/>
              <a:rect l="l" t="t" r="r" b="b"/>
              <a:pathLst>
                <a:path w="285849" h="1" fill="none" extrusionOk="0">
                  <a:moveTo>
                    <a:pt x="0" y="1"/>
                  </a:moveTo>
                  <a:lnTo>
                    <a:pt x="285849" y="1"/>
                  </a:lnTo>
                </a:path>
              </a:pathLst>
            </a:custGeom>
            <a:noFill/>
            <a:ln w="9525" cap="flat" cmpd="sng">
              <a:solidFill>
                <a:srgbClr val="CAE8F2"/>
              </a:solidFill>
              <a:prstDash val="solid"/>
              <a:miter lim="1970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89"/>
                <a:buFont typeface="Arial"/>
                <a:buNone/>
              </a:pPr>
              <a:endParaRPr sz="2489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3" name="Google Shape;383;p54"/>
            <p:cNvSpPr/>
            <p:nvPr/>
          </p:nvSpPr>
          <p:spPr>
            <a:xfrm>
              <a:off x="-11500" y="4202875"/>
              <a:ext cx="9202909" cy="25"/>
            </a:xfrm>
            <a:custGeom>
              <a:avLst/>
              <a:gdLst/>
              <a:ahLst/>
              <a:cxnLst/>
              <a:rect l="l" t="t" r="r" b="b"/>
              <a:pathLst>
                <a:path w="285849" h="1" fill="none" extrusionOk="0">
                  <a:moveTo>
                    <a:pt x="0" y="1"/>
                  </a:moveTo>
                  <a:lnTo>
                    <a:pt x="285849" y="1"/>
                  </a:lnTo>
                </a:path>
              </a:pathLst>
            </a:custGeom>
            <a:noFill/>
            <a:ln w="9525" cap="flat" cmpd="sng">
              <a:solidFill>
                <a:srgbClr val="CAE8F2"/>
              </a:solidFill>
              <a:prstDash val="solid"/>
              <a:miter lim="1970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89"/>
                <a:buFont typeface="Arial"/>
                <a:buNone/>
              </a:pPr>
              <a:endParaRPr sz="2489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4" name="Google Shape;384;p54"/>
            <p:cNvSpPr/>
            <p:nvPr/>
          </p:nvSpPr>
          <p:spPr>
            <a:xfrm>
              <a:off x="-11500" y="4397950"/>
              <a:ext cx="9202909" cy="25"/>
            </a:xfrm>
            <a:custGeom>
              <a:avLst/>
              <a:gdLst/>
              <a:ahLst/>
              <a:cxnLst/>
              <a:rect l="l" t="t" r="r" b="b"/>
              <a:pathLst>
                <a:path w="285849" h="1" fill="none" extrusionOk="0">
                  <a:moveTo>
                    <a:pt x="0" y="0"/>
                  </a:moveTo>
                  <a:lnTo>
                    <a:pt x="285849" y="0"/>
                  </a:lnTo>
                </a:path>
              </a:pathLst>
            </a:custGeom>
            <a:noFill/>
            <a:ln w="9525" cap="flat" cmpd="sng">
              <a:solidFill>
                <a:srgbClr val="CAE8F2"/>
              </a:solidFill>
              <a:prstDash val="solid"/>
              <a:miter lim="1970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89"/>
                <a:buFont typeface="Arial"/>
                <a:buNone/>
              </a:pPr>
              <a:endParaRPr sz="2489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5" name="Google Shape;385;p54"/>
            <p:cNvSpPr/>
            <p:nvPr/>
          </p:nvSpPr>
          <p:spPr>
            <a:xfrm>
              <a:off x="-11500" y="4594975"/>
              <a:ext cx="9202909" cy="25"/>
            </a:xfrm>
            <a:custGeom>
              <a:avLst/>
              <a:gdLst/>
              <a:ahLst/>
              <a:cxnLst/>
              <a:rect l="l" t="t" r="r" b="b"/>
              <a:pathLst>
                <a:path w="285849" h="1" fill="none" extrusionOk="0">
                  <a:moveTo>
                    <a:pt x="0" y="0"/>
                  </a:moveTo>
                  <a:lnTo>
                    <a:pt x="285849" y="0"/>
                  </a:lnTo>
                </a:path>
              </a:pathLst>
            </a:custGeom>
            <a:noFill/>
            <a:ln w="9525" cap="flat" cmpd="sng">
              <a:solidFill>
                <a:srgbClr val="CAE8F2"/>
              </a:solidFill>
              <a:prstDash val="solid"/>
              <a:miter lim="1970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89"/>
                <a:buFont typeface="Arial"/>
                <a:buNone/>
              </a:pPr>
              <a:endParaRPr sz="2489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6" name="Google Shape;386;p54"/>
            <p:cNvSpPr/>
            <p:nvPr/>
          </p:nvSpPr>
          <p:spPr>
            <a:xfrm>
              <a:off x="-11500" y="4792000"/>
              <a:ext cx="9202909" cy="25"/>
            </a:xfrm>
            <a:custGeom>
              <a:avLst/>
              <a:gdLst/>
              <a:ahLst/>
              <a:cxnLst/>
              <a:rect l="l" t="t" r="r" b="b"/>
              <a:pathLst>
                <a:path w="285849" h="1" fill="none" extrusionOk="0">
                  <a:moveTo>
                    <a:pt x="0" y="0"/>
                  </a:moveTo>
                  <a:lnTo>
                    <a:pt x="285849" y="0"/>
                  </a:lnTo>
                </a:path>
              </a:pathLst>
            </a:custGeom>
            <a:noFill/>
            <a:ln w="9525" cap="flat" cmpd="sng">
              <a:solidFill>
                <a:srgbClr val="CAE8F2"/>
              </a:solidFill>
              <a:prstDash val="solid"/>
              <a:miter lim="1970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89"/>
                <a:buFont typeface="Arial"/>
                <a:buNone/>
              </a:pPr>
              <a:endParaRPr sz="2489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7" name="Google Shape;387;p54"/>
            <p:cNvSpPr/>
            <p:nvPr/>
          </p:nvSpPr>
          <p:spPr>
            <a:xfrm>
              <a:off x="-11500" y="4989025"/>
              <a:ext cx="9202909" cy="25"/>
            </a:xfrm>
            <a:custGeom>
              <a:avLst/>
              <a:gdLst/>
              <a:ahLst/>
              <a:cxnLst/>
              <a:rect l="l" t="t" r="r" b="b"/>
              <a:pathLst>
                <a:path w="285849" h="1" fill="none" extrusionOk="0">
                  <a:moveTo>
                    <a:pt x="0" y="0"/>
                  </a:moveTo>
                  <a:lnTo>
                    <a:pt x="285849" y="0"/>
                  </a:lnTo>
                </a:path>
              </a:pathLst>
            </a:custGeom>
            <a:noFill/>
            <a:ln w="9525" cap="flat" cmpd="sng">
              <a:solidFill>
                <a:srgbClr val="CAE8F2"/>
              </a:solidFill>
              <a:prstDash val="solid"/>
              <a:miter lim="1970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89"/>
                <a:buFont typeface="Arial"/>
                <a:buNone/>
              </a:pPr>
              <a:endParaRPr sz="2489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88" name="Google Shape;388;p54"/>
          <p:cNvSpPr/>
          <p:nvPr/>
        </p:nvSpPr>
        <p:spPr>
          <a:xfrm rot="-5400000">
            <a:off x="-3142400" y="2762900"/>
            <a:ext cx="7386800" cy="1203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89"/>
              <a:buFont typeface="Arial"/>
              <a:buNone/>
            </a:pPr>
            <a:endParaRPr sz="2489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9" name="Google Shape;389;p54"/>
          <p:cNvSpPr/>
          <p:nvPr/>
        </p:nvSpPr>
        <p:spPr>
          <a:xfrm>
            <a:off x="1140067" y="-328533"/>
            <a:ext cx="40867" cy="7343165"/>
          </a:xfrm>
          <a:custGeom>
            <a:avLst/>
            <a:gdLst/>
            <a:ahLst/>
            <a:cxnLst/>
            <a:rect l="l" t="t" r="r" b="b"/>
            <a:pathLst>
              <a:path w="928" h="67571" extrusionOk="0">
                <a:moveTo>
                  <a:pt x="449" y="1"/>
                </a:moveTo>
                <a:cubicBezTo>
                  <a:pt x="323" y="1"/>
                  <a:pt x="201" y="159"/>
                  <a:pt x="201" y="509"/>
                </a:cubicBezTo>
                <a:cubicBezTo>
                  <a:pt x="201" y="509"/>
                  <a:pt x="0" y="20760"/>
                  <a:pt x="0" y="33818"/>
                </a:cubicBezTo>
                <a:cubicBezTo>
                  <a:pt x="0" y="46775"/>
                  <a:pt x="201" y="67026"/>
                  <a:pt x="201" y="67026"/>
                </a:cubicBezTo>
                <a:cubicBezTo>
                  <a:pt x="201" y="67389"/>
                  <a:pt x="307" y="67571"/>
                  <a:pt x="426" y="67571"/>
                </a:cubicBezTo>
                <a:cubicBezTo>
                  <a:pt x="545" y="67571"/>
                  <a:pt x="677" y="67389"/>
                  <a:pt x="727" y="67026"/>
                </a:cubicBezTo>
                <a:cubicBezTo>
                  <a:pt x="727" y="67026"/>
                  <a:pt x="927" y="46775"/>
                  <a:pt x="927" y="33818"/>
                </a:cubicBezTo>
                <a:cubicBezTo>
                  <a:pt x="927" y="20760"/>
                  <a:pt x="727" y="509"/>
                  <a:pt x="727" y="509"/>
                </a:cubicBezTo>
                <a:cubicBezTo>
                  <a:pt x="727" y="184"/>
                  <a:pt x="586" y="1"/>
                  <a:pt x="449" y="1"/>
                </a:cubicBezTo>
                <a:close/>
              </a:path>
            </a:pathLst>
          </a:custGeom>
          <a:solidFill>
            <a:srgbClr val="FF919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89"/>
              <a:buFont typeface="Arial"/>
              <a:buNone/>
            </a:pPr>
            <a:endParaRPr sz="2489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0" name="Google Shape;390;p54"/>
          <p:cNvSpPr/>
          <p:nvPr/>
        </p:nvSpPr>
        <p:spPr>
          <a:xfrm rot="-5400000">
            <a:off x="386000" y="5591051"/>
            <a:ext cx="330000" cy="3300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89"/>
              <a:buFont typeface="Arial"/>
              <a:buNone/>
            </a:pPr>
            <a:endParaRPr sz="2489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1" name="Google Shape;391;p54"/>
          <p:cNvSpPr/>
          <p:nvPr/>
        </p:nvSpPr>
        <p:spPr>
          <a:xfrm rot="-5400000">
            <a:off x="386000" y="765051"/>
            <a:ext cx="330000" cy="3300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89"/>
              <a:buFont typeface="Arial"/>
              <a:buNone/>
            </a:pPr>
            <a:endParaRPr sz="2489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46614699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2">
  <p:cSld name="Background 2">
    <p:bg>
      <p:bgPr>
        <a:solidFill>
          <a:schemeClr val="accent4"/>
        </a:solidFill>
        <a:effectLst/>
      </p:bgPr>
    </p:bg>
    <p:spTree>
      <p:nvGrpSpPr>
        <p:cNvPr id="1" name="Shape 3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3" name="Google Shape;393;p55"/>
          <p:cNvSpPr/>
          <p:nvPr/>
        </p:nvSpPr>
        <p:spPr>
          <a:xfrm>
            <a:off x="1023670" y="292667"/>
            <a:ext cx="10144660" cy="6189875"/>
          </a:xfrm>
          <a:custGeom>
            <a:avLst/>
            <a:gdLst/>
            <a:ahLst/>
            <a:cxnLst/>
            <a:rect l="l" t="t" r="r" b="b"/>
            <a:pathLst>
              <a:path w="186895" h="114036" extrusionOk="0">
                <a:moveTo>
                  <a:pt x="1" y="1"/>
                </a:moveTo>
                <a:lnTo>
                  <a:pt x="1" y="112507"/>
                </a:lnTo>
                <a:lnTo>
                  <a:pt x="186894" y="114036"/>
                </a:lnTo>
                <a:lnTo>
                  <a:pt x="186894" y="1"/>
                </a:lnTo>
                <a:lnTo>
                  <a:pt x="178335" y="1"/>
                </a:lnTo>
                <a:lnTo>
                  <a:pt x="178335" y="5890"/>
                </a:lnTo>
                <a:cubicBezTo>
                  <a:pt x="179567" y="6369"/>
                  <a:pt x="180526" y="7602"/>
                  <a:pt x="180526" y="9131"/>
                </a:cubicBezTo>
                <a:cubicBezTo>
                  <a:pt x="180526" y="11025"/>
                  <a:pt x="179088" y="12555"/>
                  <a:pt x="177376" y="12555"/>
                </a:cubicBezTo>
                <a:cubicBezTo>
                  <a:pt x="175573" y="12555"/>
                  <a:pt x="174135" y="11025"/>
                  <a:pt x="174135" y="9131"/>
                </a:cubicBezTo>
                <a:cubicBezTo>
                  <a:pt x="174135" y="7602"/>
                  <a:pt x="175094" y="6369"/>
                  <a:pt x="176418" y="5890"/>
                </a:cubicBezTo>
                <a:lnTo>
                  <a:pt x="176418" y="1"/>
                </a:lnTo>
                <a:lnTo>
                  <a:pt x="167858" y="1"/>
                </a:lnTo>
                <a:lnTo>
                  <a:pt x="167858" y="5890"/>
                </a:lnTo>
                <a:cubicBezTo>
                  <a:pt x="169113" y="6369"/>
                  <a:pt x="170049" y="7602"/>
                  <a:pt x="170049" y="9131"/>
                </a:cubicBezTo>
                <a:cubicBezTo>
                  <a:pt x="170049" y="11025"/>
                  <a:pt x="168634" y="12555"/>
                  <a:pt x="166922" y="12555"/>
                </a:cubicBezTo>
                <a:cubicBezTo>
                  <a:pt x="165119" y="12555"/>
                  <a:pt x="163681" y="11025"/>
                  <a:pt x="163681" y="9131"/>
                </a:cubicBezTo>
                <a:cubicBezTo>
                  <a:pt x="163681" y="7602"/>
                  <a:pt x="164640" y="6369"/>
                  <a:pt x="165872" y="5890"/>
                </a:cubicBezTo>
                <a:lnTo>
                  <a:pt x="165872" y="1"/>
                </a:lnTo>
                <a:lnTo>
                  <a:pt x="157404" y="1"/>
                </a:lnTo>
                <a:lnTo>
                  <a:pt x="157404" y="5890"/>
                </a:lnTo>
                <a:cubicBezTo>
                  <a:pt x="158637" y="6369"/>
                  <a:pt x="159595" y="7602"/>
                  <a:pt x="159595" y="9131"/>
                </a:cubicBezTo>
                <a:cubicBezTo>
                  <a:pt x="159595" y="11025"/>
                  <a:pt x="158157" y="12555"/>
                  <a:pt x="156354" y="12555"/>
                </a:cubicBezTo>
                <a:cubicBezTo>
                  <a:pt x="154642" y="12555"/>
                  <a:pt x="153227" y="11025"/>
                  <a:pt x="153227" y="9131"/>
                </a:cubicBezTo>
                <a:cubicBezTo>
                  <a:pt x="153227" y="7602"/>
                  <a:pt x="154163" y="6369"/>
                  <a:pt x="155418" y="5890"/>
                </a:cubicBezTo>
                <a:lnTo>
                  <a:pt x="155418" y="1"/>
                </a:lnTo>
                <a:lnTo>
                  <a:pt x="146950" y="1"/>
                </a:lnTo>
                <a:lnTo>
                  <a:pt x="146950" y="5890"/>
                </a:lnTo>
                <a:cubicBezTo>
                  <a:pt x="148183" y="6369"/>
                  <a:pt x="149141" y="7602"/>
                  <a:pt x="149141" y="9131"/>
                </a:cubicBezTo>
                <a:cubicBezTo>
                  <a:pt x="149141" y="11025"/>
                  <a:pt x="147703" y="12555"/>
                  <a:pt x="145900" y="12555"/>
                </a:cubicBezTo>
                <a:cubicBezTo>
                  <a:pt x="144188" y="12555"/>
                  <a:pt x="142750" y="11025"/>
                  <a:pt x="142750" y="9131"/>
                </a:cubicBezTo>
                <a:cubicBezTo>
                  <a:pt x="142750" y="7602"/>
                  <a:pt x="143709" y="6369"/>
                  <a:pt x="144941" y="5890"/>
                </a:cubicBezTo>
                <a:lnTo>
                  <a:pt x="144941" y="1"/>
                </a:lnTo>
                <a:lnTo>
                  <a:pt x="136473" y="1"/>
                </a:lnTo>
                <a:lnTo>
                  <a:pt x="136473" y="5890"/>
                </a:lnTo>
                <a:cubicBezTo>
                  <a:pt x="137729" y="6369"/>
                  <a:pt x="138664" y="7602"/>
                  <a:pt x="138664" y="9131"/>
                </a:cubicBezTo>
                <a:cubicBezTo>
                  <a:pt x="138664" y="11025"/>
                  <a:pt x="137249" y="12555"/>
                  <a:pt x="135446" y="12555"/>
                </a:cubicBezTo>
                <a:cubicBezTo>
                  <a:pt x="133734" y="12555"/>
                  <a:pt x="132296" y="11025"/>
                  <a:pt x="132296" y="9131"/>
                </a:cubicBezTo>
                <a:cubicBezTo>
                  <a:pt x="132296" y="7602"/>
                  <a:pt x="133255" y="6369"/>
                  <a:pt x="134487" y="5890"/>
                </a:cubicBezTo>
                <a:lnTo>
                  <a:pt x="134487" y="1"/>
                </a:lnTo>
                <a:lnTo>
                  <a:pt x="125928" y="1"/>
                </a:lnTo>
                <a:lnTo>
                  <a:pt x="125928" y="5890"/>
                </a:lnTo>
                <a:cubicBezTo>
                  <a:pt x="127252" y="6369"/>
                  <a:pt x="128210" y="7602"/>
                  <a:pt x="128210" y="9131"/>
                </a:cubicBezTo>
                <a:cubicBezTo>
                  <a:pt x="128210" y="11025"/>
                  <a:pt x="126772" y="12555"/>
                  <a:pt x="124969" y="12555"/>
                </a:cubicBezTo>
                <a:cubicBezTo>
                  <a:pt x="123257" y="12555"/>
                  <a:pt x="121842" y="11025"/>
                  <a:pt x="121842" y="9131"/>
                </a:cubicBezTo>
                <a:cubicBezTo>
                  <a:pt x="121842" y="7602"/>
                  <a:pt x="122778" y="6369"/>
                  <a:pt x="124033" y="5890"/>
                </a:cubicBezTo>
                <a:lnTo>
                  <a:pt x="124033" y="1"/>
                </a:lnTo>
                <a:lnTo>
                  <a:pt x="115474" y="1"/>
                </a:lnTo>
                <a:lnTo>
                  <a:pt x="115474" y="5890"/>
                </a:lnTo>
                <a:cubicBezTo>
                  <a:pt x="116798" y="6369"/>
                  <a:pt x="117756" y="7602"/>
                  <a:pt x="117756" y="9131"/>
                </a:cubicBezTo>
                <a:cubicBezTo>
                  <a:pt x="117756" y="11025"/>
                  <a:pt x="116318" y="12555"/>
                  <a:pt x="114515" y="12555"/>
                </a:cubicBezTo>
                <a:cubicBezTo>
                  <a:pt x="112803" y="12555"/>
                  <a:pt x="111365" y="11025"/>
                  <a:pt x="111365" y="9131"/>
                </a:cubicBezTo>
                <a:cubicBezTo>
                  <a:pt x="111365" y="7602"/>
                  <a:pt x="112324" y="6369"/>
                  <a:pt x="113557" y="5890"/>
                </a:cubicBezTo>
                <a:lnTo>
                  <a:pt x="113557" y="1"/>
                </a:lnTo>
                <a:lnTo>
                  <a:pt x="104997" y="1"/>
                </a:lnTo>
                <a:lnTo>
                  <a:pt x="104997" y="5890"/>
                </a:lnTo>
                <a:cubicBezTo>
                  <a:pt x="106344" y="6369"/>
                  <a:pt x="107280" y="7602"/>
                  <a:pt x="107280" y="9131"/>
                </a:cubicBezTo>
                <a:cubicBezTo>
                  <a:pt x="107280" y="11025"/>
                  <a:pt x="105864" y="12555"/>
                  <a:pt x="104061" y="12555"/>
                </a:cubicBezTo>
                <a:cubicBezTo>
                  <a:pt x="102349" y="12555"/>
                  <a:pt x="100911" y="11025"/>
                  <a:pt x="100911" y="9131"/>
                </a:cubicBezTo>
                <a:cubicBezTo>
                  <a:pt x="100911" y="7602"/>
                  <a:pt x="101779" y="6369"/>
                  <a:pt x="103103" y="5890"/>
                </a:cubicBezTo>
                <a:lnTo>
                  <a:pt x="103103" y="1"/>
                </a:lnTo>
                <a:lnTo>
                  <a:pt x="94543" y="1"/>
                </a:lnTo>
                <a:lnTo>
                  <a:pt x="94543" y="5890"/>
                </a:lnTo>
                <a:cubicBezTo>
                  <a:pt x="95867" y="6369"/>
                  <a:pt x="96826" y="7602"/>
                  <a:pt x="96826" y="9131"/>
                </a:cubicBezTo>
                <a:cubicBezTo>
                  <a:pt x="96826" y="11025"/>
                  <a:pt x="95388" y="12555"/>
                  <a:pt x="93584" y="12555"/>
                </a:cubicBezTo>
                <a:cubicBezTo>
                  <a:pt x="91873" y="12555"/>
                  <a:pt x="90366" y="11025"/>
                  <a:pt x="90366" y="9131"/>
                </a:cubicBezTo>
                <a:cubicBezTo>
                  <a:pt x="90366" y="7602"/>
                  <a:pt x="91302" y="6369"/>
                  <a:pt x="92649" y="5890"/>
                </a:cubicBezTo>
                <a:lnTo>
                  <a:pt x="92649" y="1"/>
                </a:lnTo>
                <a:lnTo>
                  <a:pt x="84089" y="1"/>
                </a:lnTo>
                <a:lnTo>
                  <a:pt x="84089" y="5890"/>
                </a:lnTo>
                <a:cubicBezTo>
                  <a:pt x="85413" y="6369"/>
                  <a:pt x="86372" y="7602"/>
                  <a:pt x="86372" y="9131"/>
                </a:cubicBezTo>
                <a:cubicBezTo>
                  <a:pt x="86372" y="11025"/>
                  <a:pt x="84934" y="12555"/>
                  <a:pt x="83130" y="12555"/>
                </a:cubicBezTo>
                <a:cubicBezTo>
                  <a:pt x="81419" y="12555"/>
                  <a:pt x="79889" y="11025"/>
                  <a:pt x="79889" y="9131"/>
                </a:cubicBezTo>
                <a:cubicBezTo>
                  <a:pt x="79889" y="7602"/>
                  <a:pt x="80848" y="6369"/>
                  <a:pt x="82172" y="5890"/>
                </a:cubicBezTo>
                <a:lnTo>
                  <a:pt x="82172" y="1"/>
                </a:lnTo>
                <a:lnTo>
                  <a:pt x="73612" y="1"/>
                </a:lnTo>
                <a:lnTo>
                  <a:pt x="73612" y="5890"/>
                </a:lnTo>
                <a:cubicBezTo>
                  <a:pt x="74959" y="6369"/>
                  <a:pt x="75895" y="7602"/>
                  <a:pt x="75895" y="9131"/>
                </a:cubicBezTo>
                <a:cubicBezTo>
                  <a:pt x="75895" y="11025"/>
                  <a:pt x="74480" y="12555"/>
                  <a:pt x="72676" y="12555"/>
                </a:cubicBezTo>
                <a:cubicBezTo>
                  <a:pt x="70850" y="12555"/>
                  <a:pt x="69435" y="11025"/>
                  <a:pt x="69435" y="9131"/>
                </a:cubicBezTo>
                <a:cubicBezTo>
                  <a:pt x="69435" y="7602"/>
                  <a:pt x="70394" y="6369"/>
                  <a:pt x="71718" y="5890"/>
                </a:cubicBezTo>
                <a:lnTo>
                  <a:pt x="71718" y="1"/>
                </a:lnTo>
                <a:lnTo>
                  <a:pt x="63158" y="1"/>
                </a:lnTo>
                <a:lnTo>
                  <a:pt x="63158" y="5890"/>
                </a:lnTo>
                <a:cubicBezTo>
                  <a:pt x="64482" y="6369"/>
                  <a:pt x="65441" y="7602"/>
                  <a:pt x="65441" y="9131"/>
                </a:cubicBezTo>
                <a:cubicBezTo>
                  <a:pt x="65441" y="11025"/>
                  <a:pt x="64003" y="12555"/>
                  <a:pt x="62200" y="12555"/>
                </a:cubicBezTo>
                <a:cubicBezTo>
                  <a:pt x="60396" y="12555"/>
                  <a:pt x="58981" y="11025"/>
                  <a:pt x="58981" y="9131"/>
                </a:cubicBezTo>
                <a:cubicBezTo>
                  <a:pt x="58981" y="7602"/>
                  <a:pt x="59917" y="6369"/>
                  <a:pt x="61264" y="5890"/>
                </a:cubicBezTo>
                <a:lnTo>
                  <a:pt x="61264" y="1"/>
                </a:lnTo>
                <a:lnTo>
                  <a:pt x="52704" y="1"/>
                </a:lnTo>
                <a:lnTo>
                  <a:pt x="52704" y="5890"/>
                </a:lnTo>
                <a:cubicBezTo>
                  <a:pt x="54028" y="6369"/>
                  <a:pt x="54987" y="7602"/>
                  <a:pt x="54987" y="9131"/>
                </a:cubicBezTo>
                <a:cubicBezTo>
                  <a:pt x="54987" y="11025"/>
                  <a:pt x="53549" y="12555"/>
                  <a:pt x="51746" y="12555"/>
                </a:cubicBezTo>
                <a:cubicBezTo>
                  <a:pt x="49942" y="12555"/>
                  <a:pt x="48504" y="11025"/>
                  <a:pt x="48504" y="9131"/>
                </a:cubicBezTo>
                <a:cubicBezTo>
                  <a:pt x="48504" y="7602"/>
                  <a:pt x="49463" y="6369"/>
                  <a:pt x="50787" y="5890"/>
                </a:cubicBezTo>
                <a:lnTo>
                  <a:pt x="50787" y="1"/>
                </a:lnTo>
                <a:lnTo>
                  <a:pt x="42228" y="1"/>
                </a:lnTo>
                <a:lnTo>
                  <a:pt x="42228" y="5890"/>
                </a:lnTo>
                <a:cubicBezTo>
                  <a:pt x="43574" y="6369"/>
                  <a:pt x="44510" y="7602"/>
                  <a:pt x="44510" y="9131"/>
                </a:cubicBezTo>
                <a:cubicBezTo>
                  <a:pt x="44510" y="11025"/>
                  <a:pt x="43095" y="12555"/>
                  <a:pt x="41292" y="12555"/>
                </a:cubicBezTo>
                <a:cubicBezTo>
                  <a:pt x="39466" y="12555"/>
                  <a:pt x="38050" y="11025"/>
                  <a:pt x="38050" y="9131"/>
                </a:cubicBezTo>
                <a:cubicBezTo>
                  <a:pt x="38050" y="7602"/>
                  <a:pt x="39009" y="6369"/>
                  <a:pt x="40333" y="5890"/>
                </a:cubicBezTo>
                <a:lnTo>
                  <a:pt x="40333" y="1"/>
                </a:lnTo>
                <a:lnTo>
                  <a:pt x="31774" y="1"/>
                </a:lnTo>
                <a:lnTo>
                  <a:pt x="31774" y="5890"/>
                </a:lnTo>
                <a:cubicBezTo>
                  <a:pt x="33097" y="6369"/>
                  <a:pt x="34056" y="7602"/>
                  <a:pt x="34056" y="9131"/>
                </a:cubicBezTo>
                <a:cubicBezTo>
                  <a:pt x="34056" y="11025"/>
                  <a:pt x="32527" y="12555"/>
                  <a:pt x="30815" y="12555"/>
                </a:cubicBezTo>
                <a:cubicBezTo>
                  <a:pt x="29012" y="12555"/>
                  <a:pt x="27597" y="11025"/>
                  <a:pt x="27597" y="9131"/>
                </a:cubicBezTo>
                <a:cubicBezTo>
                  <a:pt x="27597" y="7602"/>
                  <a:pt x="28532" y="6369"/>
                  <a:pt x="29879" y="5890"/>
                </a:cubicBezTo>
                <a:lnTo>
                  <a:pt x="29879" y="1"/>
                </a:lnTo>
                <a:lnTo>
                  <a:pt x="21320" y="1"/>
                </a:lnTo>
                <a:lnTo>
                  <a:pt x="21320" y="5890"/>
                </a:lnTo>
                <a:cubicBezTo>
                  <a:pt x="22643" y="6369"/>
                  <a:pt x="23488" y="7602"/>
                  <a:pt x="23488" y="9131"/>
                </a:cubicBezTo>
                <a:cubicBezTo>
                  <a:pt x="23488" y="11025"/>
                  <a:pt x="22073" y="12555"/>
                  <a:pt x="20361" y="12555"/>
                </a:cubicBezTo>
                <a:cubicBezTo>
                  <a:pt x="18558" y="12555"/>
                  <a:pt x="17120" y="11025"/>
                  <a:pt x="17120" y="9131"/>
                </a:cubicBezTo>
                <a:cubicBezTo>
                  <a:pt x="17120" y="7602"/>
                  <a:pt x="18078" y="6369"/>
                  <a:pt x="19402" y="5890"/>
                </a:cubicBezTo>
                <a:lnTo>
                  <a:pt x="19402" y="1"/>
                </a:lnTo>
                <a:lnTo>
                  <a:pt x="10843" y="1"/>
                </a:lnTo>
                <a:lnTo>
                  <a:pt x="10843" y="5890"/>
                </a:lnTo>
                <a:cubicBezTo>
                  <a:pt x="12075" y="6369"/>
                  <a:pt x="13034" y="7602"/>
                  <a:pt x="13034" y="9131"/>
                </a:cubicBezTo>
                <a:cubicBezTo>
                  <a:pt x="13034" y="11025"/>
                  <a:pt x="11619" y="12555"/>
                  <a:pt x="9907" y="12555"/>
                </a:cubicBezTo>
                <a:cubicBezTo>
                  <a:pt x="8081" y="12555"/>
                  <a:pt x="6666" y="11025"/>
                  <a:pt x="6666" y="9131"/>
                </a:cubicBezTo>
                <a:cubicBezTo>
                  <a:pt x="6666" y="7602"/>
                  <a:pt x="7624" y="6369"/>
                  <a:pt x="8948" y="5890"/>
                </a:cubicBezTo>
                <a:lnTo>
                  <a:pt x="8948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89"/>
              <a:buFont typeface="Arial"/>
              <a:buNone/>
            </a:pPr>
            <a:endParaRPr sz="2489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4124268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4">
  <p:cSld name="Background 4">
    <p:bg>
      <p:bgPr>
        <a:solidFill>
          <a:schemeClr val="accent5"/>
        </a:solidFill>
        <a:effectLst/>
      </p:bgPr>
    </p:bg>
    <p:spTree>
      <p:nvGrpSpPr>
        <p:cNvPr id="1" name="Shape 3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5" name="Google Shape;395;p56"/>
          <p:cNvSpPr/>
          <p:nvPr/>
        </p:nvSpPr>
        <p:spPr>
          <a:xfrm>
            <a:off x="891501" y="820839"/>
            <a:ext cx="10291903" cy="5229747"/>
          </a:xfrm>
          <a:custGeom>
            <a:avLst/>
            <a:gdLst/>
            <a:ahLst/>
            <a:cxnLst/>
            <a:rect l="l" t="t" r="r" b="b"/>
            <a:pathLst>
              <a:path w="190791" h="112034" extrusionOk="0">
                <a:moveTo>
                  <a:pt x="118634" y="1"/>
                </a:moveTo>
                <a:cubicBezTo>
                  <a:pt x="63946" y="1"/>
                  <a:pt x="4565" y="2490"/>
                  <a:pt x="4565" y="2490"/>
                </a:cubicBezTo>
                <a:cubicBezTo>
                  <a:pt x="1" y="39595"/>
                  <a:pt x="4565" y="107727"/>
                  <a:pt x="4565" y="107727"/>
                </a:cubicBezTo>
                <a:cubicBezTo>
                  <a:pt x="27314" y="110957"/>
                  <a:pt x="55405" y="112034"/>
                  <a:pt x="82749" y="112034"/>
                </a:cubicBezTo>
                <a:cubicBezTo>
                  <a:pt x="137437" y="112034"/>
                  <a:pt x="189138" y="107727"/>
                  <a:pt x="189138" y="107727"/>
                </a:cubicBezTo>
                <a:cubicBezTo>
                  <a:pt x="190790" y="82412"/>
                  <a:pt x="189138" y="2490"/>
                  <a:pt x="189138" y="2490"/>
                </a:cubicBezTo>
                <a:cubicBezTo>
                  <a:pt x="172149" y="623"/>
                  <a:pt x="145978" y="1"/>
                  <a:pt x="118634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89"/>
              <a:buFont typeface="Arial"/>
              <a:buNone/>
            </a:pPr>
            <a:endParaRPr sz="2489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6" name="Google Shape;396;p56"/>
          <p:cNvSpPr/>
          <p:nvPr/>
        </p:nvSpPr>
        <p:spPr>
          <a:xfrm>
            <a:off x="838633" y="776305"/>
            <a:ext cx="10377952" cy="5305393"/>
          </a:xfrm>
          <a:custGeom>
            <a:avLst/>
            <a:gdLst/>
            <a:ahLst/>
            <a:cxnLst/>
            <a:rect l="l" t="t" r="r" b="b"/>
            <a:pathLst>
              <a:path w="192303" h="113752" extrusionOk="0">
                <a:moveTo>
                  <a:pt x="119558" y="900"/>
                </a:moveTo>
                <a:cubicBezTo>
                  <a:pt x="146902" y="900"/>
                  <a:pt x="173073" y="1522"/>
                  <a:pt x="190062" y="3389"/>
                </a:cubicBezTo>
                <a:cubicBezTo>
                  <a:pt x="190062" y="3389"/>
                  <a:pt x="191714" y="83311"/>
                  <a:pt x="190062" y="108626"/>
                </a:cubicBezTo>
                <a:cubicBezTo>
                  <a:pt x="190062" y="108626"/>
                  <a:pt x="138361" y="112933"/>
                  <a:pt x="83673" y="112933"/>
                </a:cubicBezTo>
                <a:cubicBezTo>
                  <a:pt x="56329" y="112933"/>
                  <a:pt x="28238" y="111856"/>
                  <a:pt x="5489" y="108626"/>
                </a:cubicBezTo>
                <a:cubicBezTo>
                  <a:pt x="5489" y="108626"/>
                  <a:pt x="925" y="40494"/>
                  <a:pt x="5489" y="3389"/>
                </a:cubicBezTo>
                <a:cubicBezTo>
                  <a:pt x="5489" y="3389"/>
                  <a:pt x="64870" y="900"/>
                  <a:pt x="119558" y="900"/>
                </a:cubicBezTo>
                <a:close/>
                <a:moveTo>
                  <a:pt x="117140" y="0"/>
                </a:moveTo>
                <a:cubicBezTo>
                  <a:pt x="104426" y="0"/>
                  <a:pt x="91489" y="112"/>
                  <a:pt x="79111" y="336"/>
                </a:cubicBezTo>
                <a:lnTo>
                  <a:pt x="77347" y="336"/>
                </a:lnTo>
                <a:cubicBezTo>
                  <a:pt x="63821" y="588"/>
                  <a:pt x="50995" y="924"/>
                  <a:pt x="40130" y="1289"/>
                </a:cubicBezTo>
                <a:lnTo>
                  <a:pt x="38394" y="1289"/>
                </a:lnTo>
                <a:cubicBezTo>
                  <a:pt x="19015" y="1849"/>
                  <a:pt x="5937" y="2437"/>
                  <a:pt x="5489" y="2437"/>
                </a:cubicBezTo>
                <a:lnTo>
                  <a:pt x="4677" y="2437"/>
                </a:lnTo>
                <a:lnTo>
                  <a:pt x="4537" y="3249"/>
                </a:lnTo>
                <a:cubicBezTo>
                  <a:pt x="1" y="40018"/>
                  <a:pt x="4537" y="108038"/>
                  <a:pt x="4537" y="108626"/>
                </a:cubicBezTo>
                <a:lnTo>
                  <a:pt x="4677" y="109326"/>
                </a:lnTo>
                <a:lnTo>
                  <a:pt x="5377" y="109438"/>
                </a:lnTo>
                <a:cubicBezTo>
                  <a:pt x="15627" y="110951"/>
                  <a:pt x="26940" y="112015"/>
                  <a:pt x="38730" y="112603"/>
                </a:cubicBezTo>
                <a:cubicBezTo>
                  <a:pt x="39318" y="112715"/>
                  <a:pt x="40018" y="112715"/>
                  <a:pt x="40606" y="112715"/>
                </a:cubicBezTo>
                <a:cubicBezTo>
                  <a:pt x="52732" y="113415"/>
                  <a:pt x="65333" y="113751"/>
                  <a:pt x="77711" y="113751"/>
                </a:cubicBezTo>
                <a:lnTo>
                  <a:pt x="84012" y="113751"/>
                </a:lnTo>
                <a:cubicBezTo>
                  <a:pt x="95801" y="113751"/>
                  <a:pt x="107115" y="113639"/>
                  <a:pt x="117504" y="113303"/>
                </a:cubicBezTo>
                <a:lnTo>
                  <a:pt x="119352" y="113303"/>
                </a:lnTo>
                <a:cubicBezTo>
                  <a:pt x="120753" y="113163"/>
                  <a:pt x="122041" y="113163"/>
                  <a:pt x="123441" y="113163"/>
                </a:cubicBezTo>
                <a:cubicBezTo>
                  <a:pt x="135231" y="112715"/>
                  <a:pt x="146208" y="112239"/>
                  <a:pt x="155757" y="111763"/>
                </a:cubicBezTo>
                <a:cubicBezTo>
                  <a:pt x="156345" y="111651"/>
                  <a:pt x="156933" y="111651"/>
                  <a:pt x="157634" y="111651"/>
                </a:cubicBezTo>
                <a:cubicBezTo>
                  <a:pt x="177124" y="110615"/>
                  <a:pt x="189950" y="109550"/>
                  <a:pt x="190202" y="109438"/>
                </a:cubicBezTo>
                <a:lnTo>
                  <a:pt x="191014" y="109438"/>
                </a:lnTo>
                <a:lnTo>
                  <a:pt x="191014" y="108626"/>
                </a:lnTo>
                <a:cubicBezTo>
                  <a:pt x="192302" y="90200"/>
                  <a:pt x="191714" y="38953"/>
                  <a:pt x="191350" y="16691"/>
                </a:cubicBezTo>
                <a:lnTo>
                  <a:pt x="191350" y="16214"/>
                </a:lnTo>
                <a:cubicBezTo>
                  <a:pt x="191126" y="8513"/>
                  <a:pt x="191126" y="3501"/>
                  <a:pt x="191014" y="3249"/>
                </a:cubicBezTo>
                <a:lnTo>
                  <a:pt x="191014" y="2549"/>
                </a:lnTo>
                <a:lnTo>
                  <a:pt x="190202" y="2437"/>
                </a:lnTo>
                <a:cubicBezTo>
                  <a:pt x="181325" y="1513"/>
                  <a:pt x="169899" y="812"/>
                  <a:pt x="157045" y="448"/>
                </a:cubicBezTo>
                <a:lnTo>
                  <a:pt x="155309" y="448"/>
                </a:lnTo>
                <a:cubicBezTo>
                  <a:pt x="143996" y="112"/>
                  <a:pt x="131506" y="0"/>
                  <a:pt x="118904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89"/>
              <a:buFont typeface="Arial"/>
              <a:buNone/>
            </a:pPr>
            <a:endParaRPr sz="2489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76661689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两栏内容">
  <p:cSld name="两栏内容">
    <p:spTree>
      <p:nvGrpSpPr>
        <p:cNvPr id="1" name="Shape 4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" name="Google Shape;419;p29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0" name="Google Shape;420;p29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1" name="Google Shape;421;p29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422" name="Google Shape;422;p2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72008" y="0"/>
            <a:ext cx="12288688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09819443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标题和内容" type="obj">
  <p:cSld name="标题和内容">
    <p:spTree>
      <p:nvGrpSpPr>
        <p:cNvPr id="1" name="Shape 4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4" name="Google Shape;424;p30"/>
          <p:cNvSpPr txBox="1"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5" name="Google Shape;425;p30"/>
          <p:cNvSpPr txBox="1"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26" name="Google Shape;426;p30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7" name="Google Shape;427;p30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8" name="Google Shape;428;p30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01650401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节标题" type="secHead">
  <p:cSld name="节标题">
    <p:spTree>
      <p:nvGrpSpPr>
        <p:cNvPr id="1" name="Shape 4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" name="Google Shape;430;p31"/>
          <p:cNvSpPr txBox="1"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  <a:defRPr sz="4000" b="1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1" name="Google Shape;431;p31"/>
          <p:cNvSpPr txBox="1"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marL="914400" lvl="1" indent="-228600" algn="l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432" name="Google Shape;432;p31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3" name="Google Shape;433;p31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4" name="Google Shape;434;p31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33073948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两栏内容">
  <p:cSld name="1_两栏内容">
    <p:spTree>
      <p:nvGrpSpPr>
        <p:cNvPr id="1" name="Shape 4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6" name="Google Shape;436;p32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7" name="Google Shape;437;p32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8" name="Google Shape;438;p32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439" name="Google Shape;439;p3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72008" y="0"/>
            <a:ext cx="12288688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40" name="Google Shape;440;p3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rot="-171552">
            <a:off x="9870330" y="-138614"/>
            <a:ext cx="2594274" cy="1264148"/>
          </a:xfrm>
          <a:prstGeom prst="rect">
            <a:avLst/>
          </a:prstGeom>
          <a:noFill/>
          <a:ln>
            <a:noFill/>
          </a:ln>
        </p:spPr>
      </p:pic>
      <p:pic>
        <p:nvPicPr>
          <p:cNvPr id="441" name="Google Shape;441;p3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0628" y="136525"/>
            <a:ext cx="902804" cy="859119"/>
          </a:xfrm>
          <a:prstGeom prst="rect">
            <a:avLst/>
          </a:prstGeom>
          <a:noFill/>
          <a:ln>
            <a:noFill/>
          </a:ln>
        </p:spPr>
      </p:pic>
      <p:sp>
        <p:nvSpPr>
          <p:cNvPr id="442" name="Google Shape;442;p32"/>
          <p:cNvSpPr/>
          <p:nvPr/>
        </p:nvSpPr>
        <p:spPr>
          <a:xfrm>
            <a:off x="983432" y="493460"/>
            <a:ext cx="3451390" cy="4347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2000" tIns="32400" rIns="72000" bIns="324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cap="small">
                <a:solidFill>
                  <a:srgbClr val="E6792A"/>
                </a:solidFill>
                <a:latin typeface="Arial"/>
                <a:ea typeface="Arial"/>
                <a:cs typeface="Arial"/>
                <a:sym typeface="Arial"/>
              </a:rPr>
              <a:t>02  点击加入标题文字</a:t>
            </a:r>
            <a:endParaRPr sz="2400" cap="small">
              <a:solidFill>
                <a:srgbClr val="E6792A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43" name="Google Shape;443;p32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8544272" y="188640"/>
            <a:ext cx="1512168" cy="75365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8180091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43"/>
          <p:cNvSpPr txBox="1">
            <a:spLocks noGrp="1"/>
          </p:cNvSpPr>
          <p:nvPr>
            <p:ph type="title"/>
          </p:nvPr>
        </p:nvSpPr>
        <p:spPr>
          <a:xfrm>
            <a:off x="960000" y="2332951"/>
            <a:ext cx="10272000" cy="112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8000">
                <a:solidFill>
                  <a:schemeClr val="accent2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4800">
                <a:solidFill>
                  <a:schemeClr val="accent2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4800">
                <a:solidFill>
                  <a:schemeClr val="accent2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4800">
                <a:solidFill>
                  <a:schemeClr val="accent2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4800">
                <a:solidFill>
                  <a:schemeClr val="accent2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4800">
                <a:solidFill>
                  <a:schemeClr val="accent2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4800">
                <a:solidFill>
                  <a:schemeClr val="accent2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4800">
                <a:solidFill>
                  <a:schemeClr val="accent2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4800"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  <p:sp>
        <p:nvSpPr>
          <p:cNvPr id="126" name="Google Shape;126;p43"/>
          <p:cNvSpPr txBox="1">
            <a:spLocks noGrp="1"/>
          </p:cNvSpPr>
          <p:nvPr>
            <p:ph type="subTitle" idx="1"/>
          </p:nvPr>
        </p:nvSpPr>
        <p:spPr>
          <a:xfrm>
            <a:off x="3189200" y="3742284"/>
            <a:ext cx="5813600" cy="9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 sz="3200">
                <a:solidFill>
                  <a:schemeClr val="accent2"/>
                </a:solidFill>
              </a:defRPr>
            </a:lvl1pPr>
            <a:lvl2pPr lvl="1" algn="ctr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2pPr>
            <a:lvl3pPr lvl="2" algn="ctr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3pPr>
            <a:lvl4pPr lvl="3" algn="ctr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4pPr>
            <a:lvl5pPr lvl="4" algn="ctr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5pPr>
            <a:lvl6pPr lvl="5" algn="ctr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6pPr>
            <a:lvl7pPr lvl="6" algn="ctr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7pPr>
            <a:lvl8pPr lvl="7" algn="ctr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8pPr>
            <a:lvl9pPr lvl="8" algn="ctr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8130338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两栏内容">
  <p:cSld name="2_两栏内容">
    <p:spTree>
      <p:nvGrpSpPr>
        <p:cNvPr id="1" name="Shape 4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5" name="Google Shape;445;p33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6" name="Google Shape;446;p33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7" name="Google Shape;447;p33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448" name="Google Shape;448;p3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72008" y="0"/>
            <a:ext cx="12288688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49" name="Google Shape;449;p3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rot="-171552">
            <a:off x="9870330" y="-138614"/>
            <a:ext cx="2594274" cy="1264148"/>
          </a:xfrm>
          <a:prstGeom prst="rect">
            <a:avLst/>
          </a:prstGeom>
          <a:noFill/>
          <a:ln>
            <a:noFill/>
          </a:ln>
        </p:spPr>
      </p:pic>
      <p:pic>
        <p:nvPicPr>
          <p:cNvPr id="450" name="Google Shape;450;p3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19232" y="137630"/>
            <a:ext cx="972722" cy="790595"/>
          </a:xfrm>
          <a:prstGeom prst="rect">
            <a:avLst/>
          </a:prstGeom>
          <a:noFill/>
          <a:ln>
            <a:noFill/>
          </a:ln>
        </p:spPr>
      </p:pic>
      <p:sp>
        <p:nvSpPr>
          <p:cNvPr id="451" name="Google Shape;451;p33"/>
          <p:cNvSpPr/>
          <p:nvPr/>
        </p:nvSpPr>
        <p:spPr>
          <a:xfrm>
            <a:off x="983432" y="493460"/>
            <a:ext cx="3451390" cy="4347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2000" tIns="32400" rIns="72000" bIns="324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cap="small">
                <a:solidFill>
                  <a:srgbClr val="00A53E"/>
                </a:solidFill>
                <a:latin typeface="Arial"/>
                <a:ea typeface="Arial"/>
                <a:cs typeface="Arial"/>
                <a:sym typeface="Arial"/>
              </a:rPr>
              <a:t>03  点击加入标题文字</a:t>
            </a:r>
            <a:endParaRPr sz="2400" cap="small">
              <a:solidFill>
                <a:srgbClr val="00A53E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52" name="Google Shape;452;p33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8544272" y="188640"/>
            <a:ext cx="1512168" cy="753657"/>
          </a:xfrm>
          <a:prstGeom prst="rect">
            <a:avLst/>
          </a:prstGeom>
          <a:noFill/>
          <a:ln>
            <a:noFill/>
          </a:ln>
        </p:spPr>
      </p:pic>
      <p:pic>
        <p:nvPicPr>
          <p:cNvPr id="453" name="Google Shape;453;p33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8696672" y="341040"/>
            <a:ext cx="1512168" cy="75365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74909266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_两栏内容">
  <p:cSld name="3_两栏内容">
    <p:spTree>
      <p:nvGrpSpPr>
        <p:cNvPr id="1" name="Shape 4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5" name="Google Shape;455;p34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56" name="Google Shape;456;p34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57" name="Google Shape;457;p34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458" name="Google Shape;458;p3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72008" y="0"/>
            <a:ext cx="12288688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59" name="Google Shape;459;p3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rot="-171552">
            <a:off x="9870330" y="-138614"/>
            <a:ext cx="2594274" cy="1264148"/>
          </a:xfrm>
          <a:prstGeom prst="rect">
            <a:avLst/>
          </a:prstGeom>
          <a:noFill/>
          <a:ln>
            <a:noFill/>
          </a:ln>
        </p:spPr>
      </p:pic>
      <p:pic>
        <p:nvPicPr>
          <p:cNvPr id="460" name="Google Shape;460;p3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7328" y="84628"/>
            <a:ext cx="1050117" cy="896100"/>
          </a:xfrm>
          <a:prstGeom prst="rect">
            <a:avLst/>
          </a:prstGeom>
          <a:noFill/>
          <a:ln>
            <a:noFill/>
          </a:ln>
        </p:spPr>
      </p:pic>
      <p:sp>
        <p:nvSpPr>
          <p:cNvPr id="461" name="Google Shape;461;p34"/>
          <p:cNvSpPr/>
          <p:nvPr/>
        </p:nvSpPr>
        <p:spPr>
          <a:xfrm>
            <a:off x="983432" y="493460"/>
            <a:ext cx="3451390" cy="4347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2000" tIns="32400" rIns="72000" bIns="324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cap="small">
                <a:solidFill>
                  <a:srgbClr val="E6792A"/>
                </a:solidFill>
                <a:latin typeface="Arial"/>
                <a:ea typeface="Arial"/>
                <a:cs typeface="Arial"/>
                <a:sym typeface="Arial"/>
              </a:rPr>
              <a:t>04  点击加入标题文字</a:t>
            </a:r>
            <a:endParaRPr sz="2400" cap="small">
              <a:solidFill>
                <a:srgbClr val="E6792A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16435780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比较" type="twoTxTwoObj">
  <p:cSld name="比较">
    <p:spTree>
      <p:nvGrpSpPr>
        <p:cNvPr id="1" name="Shape 4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3" name="Google Shape;463;p35"/>
          <p:cNvSpPr txBox="1"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64" name="Google Shape;464;p35"/>
          <p:cNvSpPr txBox="1"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65" name="Google Shape;465;p35"/>
          <p:cNvSpPr txBox="1">
            <a:spLocks noGrp="1"/>
          </p:cNvSpPr>
          <p:nvPr>
            <p:ph type="body" idx="2"/>
          </p:nvPr>
        </p:nvSpPr>
        <p:spPr>
          <a:xfrm>
            <a:off x="609600" y="2174875"/>
            <a:ext cx="5386917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466" name="Google Shape;466;p35"/>
          <p:cNvSpPr txBox="1">
            <a:spLocks noGrp="1"/>
          </p:cNvSpPr>
          <p:nvPr>
            <p:ph type="body" idx="3"/>
          </p:nvPr>
        </p:nvSpPr>
        <p:spPr>
          <a:xfrm>
            <a:off x="6193368" y="1535113"/>
            <a:ext cx="5389033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67" name="Google Shape;467;p35"/>
          <p:cNvSpPr txBox="1">
            <a:spLocks noGrp="1"/>
          </p:cNvSpPr>
          <p:nvPr>
            <p:ph type="body" idx="4"/>
          </p:nvPr>
        </p:nvSpPr>
        <p:spPr>
          <a:xfrm>
            <a:off x="6193368" y="2174875"/>
            <a:ext cx="5389033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468" name="Google Shape;468;p35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69" name="Google Shape;469;p35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0" name="Google Shape;470;p35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59584887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仅标题" type="titleOnly">
  <p:cSld name="仅标题">
    <p:spTree>
      <p:nvGrpSpPr>
        <p:cNvPr id="1" name="Shape 4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2" name="Google Shape;472;p36"/>
          <p:cNvSpPr txBox="1"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3" name="Google Shape;473;p36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4" name="Google Shape;474;p36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5" name="Google Shape;475;p36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13006767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空白" type="blank">
  <p:cSld name="空白">
    <p:spTree>
      <p:nvGrpSpPr>
        <p:cNvPr id="1" name="Shape 4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7" name="Google Shape;477;p37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8" name="Google Shape;478;p37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9" name="Google Shape;479;p37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31448756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内容与标题" type="objTx">
  <p:cSld name="内容与标题">
    <p:spTree>
      <p:nvGrpSpPr>
        <p:cNvPr id="1" name="Shape 4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" name="Google Shape;481;p38"/>
          <p:cNvSpPr txBox="1"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2" name="Google Shape;482;p38"/>
          <p:cNvSpPr txBox="1">
            <a:spLocks noGrp="1"/>
          </p:cNvSpPr>
          <p:nvPr>
            <p:ph type="body" idx="1"/>
          </p:nvPr>
        </p:nvSpPr>
        <p:spPr>
          <a:xfrm>
            <a:off x="4766733" y="273051"/>
            <a:ext cx="6815667" cy="5853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marL="1371600" lvl="2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marL="2286000" lvl="4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marL="2743200" lvl="5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483" name="Google Shape;483;p38"/>
          <p:cNvSpPr txBox="1">
            <a:spLocks noGrp="1"/>
          </p:cNvSpPr>
          <p:nvPr>
            <p:ph type="body" idx="2"/>
          </p:nvPr>
        </p:nvSpPr>
        <p:spPr>
          <a:xfrm>
            <a:off x="609601" y="1435101"/>
            <a:ext cx="4011084" cy="4691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484" name="Google Shape;484;p38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5" name="Google Shape;485;p38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6" name="Google Shape;486;p38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2306839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图片与标题" type="picTx">
  <p:cSld name="图片与标题">
    <p:spTree>
      <p:nvGrpSpPr>
        <p:cNvPr id="1" name="Shape 4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8" name="Google Shape;488;p39"/>
          <p:cNvSpPr txBox="1"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9" name="Google Shape;489;p39"/>
          <p:cNvSpPr>
            <a:spLocks noGrp="1"/>
          </p:cNvSpPr>
          <p:nvPr>
            <p:ph type="pic" idx="2"/>
          </p:nvPr>
        </p:nvSpPr>
        <p:spPr>
          <a:xfrm>
            <a:off x="2389717" y="612775"/>
            <a:ext cx="7315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90" name="Google Shape;490;p39"/>
          <p:cNvSpPr txBox="1">
            <a:spLocks noGrp="1"/>
          </p:cNvSpPr>
          <p:nvPr>
            <p:ph type="body" idx="1"/>
          </p:nvPr>
        </p:nvSpPr>
        <p:spPr>
          <a:xfrm>
            <a:off x="2389717" y="5367338"/>
            <a:ext cx="7315200" cy="8048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491" name="Google Shape;491;p39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2" name="Google Shape;492;p39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3" name="Google Shape;493;p39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85296927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标题和竖排文字" type="vertTx">
  <p:cSld name="标题和竖排文字">
    <p:spTree>
      <p:nvGrpSpPr>
        <p:cNvPr id="1" name="Shape 4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5" name="Google Shape;495;p40"/>
          <p:cNvSpPr txBox="1"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6" name="Google Shape;496;p40"/>
          <p:cNvSpPr txBox="1">
            <a:spLocks noGrp="1"/>
          </p:cNvSpPr>
          <p:nvPr>
            <p:ph type="body" idx="1"/>
          </p:nvPr>
        </p:nvSpPr>
        <p:spPr>
          <a:xfrm rot="5400000">
            <a:off x="3833019" y="-1623217"/>
            <a:ext cx="4525963" cy="1097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97" name="Google Shape;497;p40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8" name="Google Shape;498;p40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9" name="Google Shape;499;p40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51977596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垂直排列标题与文本" type="vertTitleAndTx">
  <p:cSld name="垂直排列标题与文本">
    <p:spTree>
      <p:nvGrpSpPr>
        <p:cNvPr id="1" name="Shape 5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" name="Google Shape;501;p41"/>
          <p:cNvSpPr txBox="1">
            <a:spLocks noGrp="1"/>
          </p:cNvSpPr>
          <p:nvPr>
            <p:ph type="title"/>
          </p:nvPr>
        </p:nvSpPr>
        <p:spPr>
          <a:xfrm rot="5400000">
            <a:off x="7285037" y="1828802"/>
            <a:ext cx="5851525" cy="274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02" name="Google Shape;502;p41"/>
          <p:cNvSpPr txBox="1">
            <a:spLocks noGrp="1"/>
          </p:cNvSpPr>
          <p:nvPr>
            <p:ph type="body" idx="1"/>
          </p:nvPr>
        </p:nvSpPr>
        <p:spPr>
          <a:xfrm rot="5400000">
            <a:off x="1697037" y="-812799"/>
            <a:ext cx="5851525" cy="802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03" name="Google Shape;503;p41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04" name="Google Shape;504;p41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05" name="Google Shape;505;p41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26531113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自定义版式">
  <p:cSld name="自定义版式">
    <p:spTree>
      <p:nvGrpSpPr>
        <p:cNvPr id="1" name="Shape 50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04180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44"/>
          <p:cNvSpPr txBox="1">
            <a:spLocks noGrp="1"/>
          </p:cNvSpPr>
          <p:nvPr>
            <p:ph type="title"/>
          </p:nvPr>
        </p:nvSpPr>
        <p:spPr>
          <a:xfrm>
            <a:off x="960000" y="593367"/>
            <a:ext cx="102720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4667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29" name="Google Shape;129;p44"/>
          <p:cNvSpPr txBox="1">
            <a:spLocks noGrp="1"/>
          </p:cNvSpPr>
          <p:nvPr>
            <p:ph type="body" idx="1"/>
          </p:nvPr>
        </p:nvSpPr>
        <p:spPr>
          <a:xfrm>
            <a:off x="960000" y="1536633"/>
            <a:ext cx="10272000" cy="47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AutoNum type="arabicPeriod"/>
              <a:defRPr sz="1467"/>
            </a:lvl1pPr>
            <a:lvl2pPr marL="914400" lvl="1" indent="-317500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400"/>
              <a:buAutoNum type="alphaLcPeriod"/>
              <a:defRPr/>
            </a:lvl2pPr>
            <a:lvl3pPr marL="1371600" lvl="2" indent="-317500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400"/>
              <a:buAutoNum type="romanLcPeriod"/>
              <a:defRPr/>
            </a:lvl3pPr>
            <a:lvl4pPr marL="1828800" lvl="3" indent="-317500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400"/>
              <a:buAutoNum type="arabicPeriod"/>
              <a:defRPr/>
            </a:lvl4pPr>
            <a:lvl5pPr marL="2286000" lvl="4" indent="-317500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400"/>
              <a:buAutoNum type="alphaLcPeriod"/>
              <a:defRPr/>
            </a:lvl5pPr>
            <a:lvl6pPr marL="2743200" lvl="5" indent="-317500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400"/>
              <a:buAutoNum type="romanLcPeriod"/>
              <a:defRPr/>
            </a:lvl6pPr>
            <a:lvl7pPr marL="3200400" lvl="6" indent="-317500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400"/>
              <a:buAutoNum type="arabicPeriod"/>
              <a:defRPr/>
            </a:lvl7pPr>
            <a:lvl8pPr marL="3657600" lvl="7" indent="-317500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400"/>
              <a:buAutoNum type="alphaLcPeriod"/>
              <a:defRPr/>
            </a:lvl8pPr>
            <a:lvl9pPr marL="4114800" lvl="8" indent="-317500" algn="l">
              <a:lnSpc>
                <a:spcPct val="115000"/>
              </a:lnSpc>
              <a:spcBef>
                <a:spcPts val="2133"/>
              </a:spcBef>
              <a:spcAft>
                <a:spcPts val="2133"/>
              </a:spcAft>
              <a:buSzPts val="1400"/>
              <a:buAutoNum type="romanLcPeriod"/>
              <a:defRPr/>
            </a:lvl9pPr>
          </a:lstStyle>
          <a:p>
            <a:endParaRPr/>
          </a:p>
        </p:txBody>
      </p:sp>
      <p:grpSp>
        <p:nvGrpSpPr>
          <p:cNvPr id="130" name="Google Shape;130;p44"/>
          <p:cNvGrpSpPr/>
          <p:nvPr/>
        </p:nvGrpSpPr>
        <p:grpSpPr>
          <a:xfrm rot="10800000" flipH="1">
            <a:off x="9995702" y="1071306"/>
            <a:ext cx="1699665" cy="4789660"/>
            <a:chOff x="7213226" y="1070178"/>
            <a:chExt cx="1274749" cy="3592245"/>
          </a:xfrm>
        </p:grpSpPr>
        <p:sp>
          <p:nvSpPr>
            <p:cNvPr id="131" name="Google Shape;131;p44"/>
            <p:cNvSpPr/>
            <p:nvPr/>
          </p:nvSpPr>
          <p:spPr>
            <a:xfrm rot="-5400000">
              <a:off x="6611428" y="2850851"/>
              <a:ext cx="3592245" cy="30900"/>
            </a:xfrm>
            <a:custGeom>
              <a:avLst/>
              <a:gdLst/>
              <a:ahLst/>
              <a:cxnLst/>
              <a:rect l="l" t="t" r="r" b="b"/>
              <a:pathLst>
                <a:path w="43919" h="1236" extrusionOk="0">
                  <a:moveTo>
                    <a:pt x="27110" y="1"/>
                  </a:moveTo>
                  <a:cubicBezTo>
                    <a:pt x="24215" y="1"/>
                    <a:pt x="21301" y="1"/>
                    <a:pt x="18386" y="80"/>
                  </a:cubicBezTo>
                  <a:cubicBezTo>
                    <a:pt x="15551" y="260"/>
                    <a:pt x="12816" y="500"/>
                    <a:pt x="9982" y="679"/>
                  </a:cubicBezTo>
                  <a:cubicBezTo>
                    <a:pt x="8476" y="791"/>
                    <a:pt x="6966" y="868"/>
                    <a:pt x="5464" y="868"/>
                  </a:cubicBezTo>
                  <a:cubicBezTo>
                    <a:pt x="3740" y="868"/>
                    <a:pt x="2025" y="766"/>
                    <a:pt x="340" y="500"/>
                  </a:cubicBezTo>
                  <a:cubicBezTo>
                    <a:pt x="80" y="500"/>
                    <a:pt x="0" y="759"/>
                    <a:pt x="260" y="839"/>
                  </a:cubicBezTo>
                  <a:cubicBezTo>
                    <a:pt x="1991" y="1129"/>
                    <a:pt x="3739" y="1236"/>
                    <a:pt x="5495" y="1236"/>
                  </a:cubicBezTo>
                  <a:cubicBezTo>
                    <a:pt x="9306" y="1236"/>
                    <a:pt x="13156" y="732"/>
                    <a:pt x="16969" y="500"/>
                  </a:cubicBezTo>
                  <a:cubicBezTo>
                    <a:pt x="19492" y="355"/>
                    <a:pt x="22036" y="309"/>
                    <a:pt x="24582" y="309"/>
                  </a:cubicBezTo>
                  <a:cubicBezTo>
                    <a:pt x="27655" y="309"/>
                    <a:pt x="30731" y="376"/>
                    <a:pt x="33778" y="420"/>
                  </a:cubicBezTo>
                  <a:lnTo>
                    <a:pt x="43679" y="420"/>
                  </a:lnTo>
                  <a:cubicBezTo>
                    <a:pt x="43919" y="420"/>
                    <a:pt x="43919" y="80"/>
                    <a:pt x="43679" y="80"/>
                  </a:cubicBezTo>
                  <a:cubicBezTo>
                    <a:pt x="38189" y="80"/>
                    <a:pt x="32600" y="1"/>
                    <a:pt x="27110" y="1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89"/>
                <a:buFont typeface="Arial"/>
                <a:buNone/>
              </a:pPr>
              <a:endParaRPr sz="2489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2" name="Google Shape;132;p44"/>
            <p:cNvSpPr/>
            <p:nvPr/>
          </p:nvSpPr>
          <p:spPr>
            <a:xfrm rot="10800000">
              <a:off x="7213226" y="4603453"/>
              <a:ext cx="1274749" cy="30900"/>
            </a:xfrm>
            <a:custGeom>
              <a:avLst/>
              <a:gdLst/>
              <a:ahLst/>
              <a:cxnLst/>
              <a:rect l="l" t="t" r="r" b="b"/>
              <a:pathLst>
                <a:path w="43919" h="1236" extrusionOk="0">
                  <a:moveTo>
                    <a:pt x="27110" y="1"/>
                  </a:moveTo>
                  <a:cubicBezTo>
                    <a:pt x="24215" y="1"/>
                    <a:pt x="21301" y="1"/>
                    <a:pt x="18386" y="80"/>
                  </a:cubicBezTo>
                  <a:cubicBezTo>
                    <a:pt x="15551" y="260"/>
                    <a:pt x="12816" y="500"/>
                    <a:pt x="9982" y="679"/>
                  </a:cubicBezTo>
                  <a:cubicBezTo>
                    <a:pt x="8476" y="791"/>
                    <a:pt x="6966" y="868"/>
                    <a:pt x="5464" y="868"/>
                  </a:cubicBezTo>
                  <a:cubicBezTo>
                    <a:pt x="3740" y="868"/>
                    <a:pt x="2025" y="766"/>
                    <a:pt x="340" y="500"/>
                  </a:cubicBezTo>
                  <a:cubicBezTo>
                    <a:pt x="80" y="500"/>
                    <a:pt x="0" y="759"/>
                    <a:pt x="260" y="839"/>
                  </a:cubicBezTo>
                  <a:cubicBezTo>
                    <a:pt x="1991" y="1129"/>
                    <a:pt x="3739" y="1236"/>
                    <a:pt x="5495" y="1236"/>
                  </a:cubicBezTo>
                  <a:cubicBezTo>
                    <a:pt x="9306" y="1236"/>
                    <a:pt x="13156" y="732"/>
                    <a:pt x="16969" y="500"/>
                  </a:cubicBezTo>
                  <a:cubicBezTo>
                    <a:pt x="19492" y="355"/>
                    <a:pt x="22036" y="309"/>
                    <a:pt x="24582" y="309"/>
                  </a:cubicBezTo>
                  <a:cubicBezTo>
                    <a:pt x="27655" y="309"/>
                    <a:pt x="30731" y="376"/>
                    <a:pt x="33778" y="420"/>
                  </a:cubicBezTo>
                  <a:lnTo>
                    <a:pt x="43679" y="420"/>
                  </a:lnTo>
                  <a:cubicBezTo>
                    <a:pt x="43919" y="420"/>
                    <a:pt x="43919" y="80"/>
                    <a:pt x="43679" y="80"/>
                  </a:cubicBezTo>
                  <a:cubicBezTo>
                    <a:pt x="38189" y="80"/>
                    <a:pt x="32600" y="1"/>
                    <a:pt x="27110" y="1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89"/>
                <a:buFont typeface="Arial"/>
                <a:buNone/>
              </a:pPr>
              <a:endParaRPr sz="2489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33" name="Google Shape;133;p44"/>
          <p:cNvGrpSpPr/>
          <p:nvPr/>
        </p:nvGrpSpPr>
        <p:grpSpPr>
          <a:xfrm rot="10800000" flipH="1">
            <a:off x="496629" y="1071306"/>
            <a:ext cx="1534676" cy="4789660"/>
            <a:chOff x="639296" y="1070178"/>
            <a:chExt cx="1151007" cy="3592245"/>
          </a:xfrm>
        </p:grpSpPr>
        <p:sp>
          <p:nvSpPr>
            <p:cNvPr id="134" name="Google Shape;134;p44"/>
            <p:cNvSpPr/>
            <p:nvPr/>
          </p:nvSpPr>
          <p:spPr>
            <a:xfrm rot="-5400000">
              <a:off x="-1084772" y="2850851"/>
              <a:ext cx="3592245" cy="30900"/>
            </a:xfrm>
            <a:custGeom>
              <a:avLst/>
              <a:gdLst/>
              <a:ahLst/>
              <a:cxnLst/>
              <a:rect l="l" t="t" r="r" b="b"/>
              <a:pathLst>
                <a:path w="43919" h="1236" extrusionOk="0">
                  <a:moveTo>
                    <a:pt x="27110" y="1"/>
                  </a:moveTo>
                  <a:cubicBezTo>
                    <a:pt x="24215" y="1"/>
                    <a:pt x="21301" y="1"/>
                    <a:pt x="18386" y="80"/>
                  </a:cubicBezTo>
                  <a:cubicBezTo>
                    <a:pt x="15551" y="260"/>
                    <a:pt x="12816" y="500"/>
                    <a:pt x="9982" y="679"/>
                  </a:cubicBezTo>
                  <a:cubicBezTo>
                    <a:pt x="8476" y="791"/>
                    <a:pt x="6966" y="868"/>
                    <a:pt x="5464" y="868"/>
                  </a:cubicBezTo>
                  <a:cubicBezTo>
                    <a:pt x="3740" y="868"/>
                    <a:pt x="2025" y="766"/>
                    <a:pt x="340" y="500"/>
                  </a:cubicBezTo>
                  <a:cubicBezTo>
                    <a:pt x="80" y="500"/>
                    <a:pt x="0" y="759"/>
                    <a:pt x="260" y="839"/>
                  </a:cubicBezTo>
                  <a:cubicBezTo>
                    <a:pt x="1991" y="1129"/>
                    <a:pt x="3739" y="1236"/>
                    <a:pt x="5495" y="1236"/>
                  </a:cubicBezTo>
                  <a:cubicBezTo>
                    <a:pt x="9306" y="1236"/>
                    <a:pt x="13156" y="732"/>
                    <a:pt x="16969" y="500"/>
                  </a:cubicBezTo>
                  <a:cubicBezTo>
                    <a:pt x="19492" y="355"/>
                    <a:pt x="22036" y="309"/>
                    <a:pt x="24582" y="309"/>
                  </a:cubicBezTo>
                  <a:cubicBezTo>
                    <a:pt x="27655" y="309"/>
                    <a:pt x="30731" y="376"/>
                    <a:pt x="33778" y="420"/>
                  </a:cubicBezTo>
                  <a:lnTo>
                    <a:pt x="43679" y="420"/>
                  </a:lnTo>
                  <a:cubicBezTo>
                    <a:pt x="43919" y="420"/>
                    <a:pt x="43919" y="80"/>
                    <a:pt x="43679" y="80"/>
                  </a:cubicBezTo>
                  <a:cubicBezTo>
                    <a:pt x="38189" y="80"/>
                    <a:pt x="32600" y="1"/>
                    <a:pt x="27110" y="1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89"/>
                <a:buFont typeface="Arial"/>
                <a:buNone/>
              </a:pPr>
              <a:endParaRPr sz="2489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5" name="Google Shape;135;p44"/>
            <p:cNvSpPr/>
            <p:nvPr/>
          </p:nvSpPr>
          <p:spPr>
            <a:xfrm rot="10800000">
              <a:off x="639296" y="4603453"/>
              <a:ext cx="1151007" cy="30900"/>
            </a:xfrm>
            <a:custGeom>
              <a:avLst/>
              <a:gdLst/>
              <a:ahLst/>
              <a:cxnLst/>
              <a:rect l="l" t="t" r="r" b="b"/>
              <a:pathLst>
                <a:path w="43919" h="1236" extrusionOk="0">
                  <a:moveTo>
                    <a:pt x="27110" y="1"/>
                  </a:moveTo>
                  <a:cubicBezTo>
                    <a:pt x="24215" y="1"/>
                    <a:pt x="21301" y="1"/>
                    <a:pt x="18386" y="80"/>
                  </a:cubicBezTo>
                  <a:cubicBezTo>
                    <a:pt x="15551" y="260"/>
                    <a:pt x="12816" y="500"/>
                    <a:pt x="9982" y="679"/>
                  </a:cubicBezTo>
                  <a:cubicBezTo>
                    <a:pt x="8476" y="791"/>
                    <a:pt x="6966" y="868"/>
                    <a:pt x="5464" y="868"/>
                  </a:cubicBezTo>
                  <a:cubicBezTo>
                    <a:pt x="3740" y="868"/>
                    <a:pt x="2025" y="766"/>
                    <a:pt x="340" y="500"/>
                  </a:cubicBezTo>
                  <a:cubicBezTo>
                    <a:pt x="80" y="500"/>
                    <a:pt x="0" y="759"/>
                    <a:pt x="260" y="839"/>
                  </a:cubicBezTo>
                  <a:cubicBezTo>
                    <a:pt x="1991" y="1129"/>
                    <a:pt x="3739" y="1236"/>
                    <a:pt x="5495" y="1236"/>
                  </a:cubicBezTo>
                  <a:cubicBezTo>
                    <a:pt x="9306" y="1236"/>
                    <a:pt x="13156" y="732"/>
                    <a:pt x="16969" y="500"/>
                  </a:cubicBezTo>
                  <a:cubicBezTo>
                    <a:pt x="19492" y="355"/>
                    <a:pt x="22036" y="309"/>
                    <a:pt x="24582" y="309"/>
                  </a:cubicBezTo>
                  <a:cubicBezTo>
                    <a:pt x="27655" y="309"/>
                    <a:pt x="30731" y="376"/>
                    <a:pt x="33778" y="420"/>
                  </a:cubicBezTo>
                  <a:lnTo>
                    <a:pt x="43679" y="420"/>
                  </a:lnTo>
                  <a:cubicBezTo>
                    <a:pt x="43919" y="420"/>
                    <a:pt x="43919" y="80"/>
                    <a:pt x="43679" y="80"/>
                  </a:cubicBezTo>
                  <a:cubicBezTo>
                    <a:pt x="38189" y="80"/>
                    <a:pt x="32600" y="1"/>
                    <a:pt x="27110" y="1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89"/>
                <a:buFont typeface="Arial"/>
                <a:buNone/>
              </a:pPr>
              <a:endParaRPr sz="2489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36" name="Google Shape;136;p44"/>
          <p:cNvGrpSpPr/>
          <p:nvPr/>
        </p:nvGrpSpPr>
        <p:grpSpPr>
          <a:xfrm rot="-614926">
            <a:off x="9628030" y="5788293"/>
            <a:ext cx="1881126" cy="1011028"/>
            <a:chOff x="5522156" y="3959976"/>
            <a:chExt cx="1734767" cy="932365"/>
          </a:xfrm>
        </p:grpSpPr>
        <p:sp>
          <p:nvSpPr>
            <p:cNvPr id="137" name="Google Shape;137;p44"/>
            <p:cNvSpPr/>
            <p:nvPr/>
          </p:nvSpPr>
          <p:spPr>
            <a:xfrm>
              <a:off x="6102291" y="4417302"/>
              <a:ext cx="210798" cy="258327"/>
            </a:xfrm>
            <a:custGeom>
              <a:avLst/>
              <a:gdLst/>
              <a:ahLst/>
              <a:cxnLst/>
              <a:rect l="l" t="t" r="r" b="b"/>
              <a:pathLst>
                <a:path w="7664" h="9392" extrusionOk="0">
                  <a:moveTo>
                    <a:pt x="4344" y="0"/>
                  </a:moveTo>
                  <a:cubicBezTo>
                    <a:pt x="2752" y="955"/>
                    <a:pt x="1228" y="2183"/>
                    <a:pt x="0" y="3593"/>
                  </a:cubicBezTo>
                  <a:cubicBezTo>
                    <a:pt x="2752" y="5208"/>
                    <a:pt x="5299" y="7209"/>
                    <a:pt x="7664" y="9392"/>
                  </a:cubicBezTo>
                  <a:cubicBezTo>
                    <a:pt x="6345" y="6435"/>
                    <a:pt x="5390" y="3411"/>
                    <a:pt x="4730" y="387"/>
                  </a:cubicBezTo>
                  <a:lnTo>
                    <a:pt x="4344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89"/>
                <a:buFont typeface="Arial"/>
                <a:buNone/>
              </a:pPr>
              <a:endParaRPr sz="2489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8" name="Google Shape;138;p44"/>
            <p:cNvSpPr/>
            <p:nvPr/>
          </p:nvSpPr>
          <p:spPr>
            <a:xfrm>
              <a:off x="5620046" y="4015756"/>
              <a:ext cx="573589" cy="544792"/>
            </a:xfrm>
            <a:custGeom>
              <a:avLst/>
              <a:gdLst/>
              <a:ahLst/>
              <a:cxnLst/>
              <a:rect l="l" t="t" r="r" b="b"/>
              <a:pathLst>
                <a:path w="20854" h="19807" extrusionOk="0">
                  <a:moveTo>
                    <a:pt x="183" y="0"/>
                  </a:moveTo>
                  <a:lnTo>
                    <a:pt x="1" y="387"/>
                  </a:lnTo>
                  <a:cubicBezTo>
                    <a:pt x="295" y="581"/>
                    <a:pt x="590" y="775"/>
                    <a:pt x="884" y="969"/>
                  </a:cubicBezTo>
                  <a:lnTo>
                    <a:pt x="884" y="969"/>
                  </a:lnTo>
                  <a:cubicBezTo>
                    <a:pt x="652" y="645"/>
                    <a:pt x="418" y="322"/>
                    <a:pt x="183" y="0"/>
                  </a:cubicBezTo>
                  <a:close/>
                  <a:moveTo>
                    <a:pt x="884" y="969"/>
                  </a:moveTo>
                  <a:cubicBezTo>
                    <a:pt x="5254" y="7038"/>
                    <a:pt x="9298" y="13330"/>
                    <a:pt x="13076" y="19807"/>
                  </a:cubicBezTo>
                  <a:cubicBezTo>
                    <a:pt x="16010" y="18010"/>
                    <a:pt x="18670" y="15554"/>
                    <a:pt x="20853" y="12712"/>
                  </a:cubicBezTo>
                  <a:cubicBezTo>
                    <a:pt x="13960" y="9080"/>
                    <a:pt x="7337" y="5199"/>
                    <a:pt x="884" y="969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89"/>
                <a:buFont typeface="Arial"/>
                <a:buNone/>
              </a:pPr>
              <a:endParaRPr sz="2489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9" name="Google Shape;139;p44"/>
            <p:cNvSpPr/>
            <p:nvPr/>
          </p:nvSpPr>
          <p:spPr>
            <a:xfrm>
              <a:off x="5603048" y="4000189"/>
              <a:ext cx="608713" cy="576945"/>
            </a:xfrm>
            <a:custGeom>
              <a:avLst/>
              <a:gdLst/>
              <a:ahLst/>
              <a:cxnLst/>
              <a:rect l="l" t="t" r="r" b="b"/>
              <a:pathLst>
                <a:path w="22131" h="20976" extrusionOk="0">
                  <a:moveTo>
                    <a:pt x="3732" y="3651"/>
                  </a:moveTo>
                  <a:cubicBezTo>
                    <a:pt x="9190" y="7147"/>
                    <a:pt x="14777" y="10436"/>
                    <a:pt x="20554" y="13434"/>
                  </a:cubicBezTo>
                  <a:lnTo>
                    <a:pt x="20554" y="13434"/>
                  </a:lnTo>
                  <a:cubicBezTo>
                    <a:pt x="18655" y="15845"/>
                    <a:pt x="16462" y="17942"/>
                    <a:pt x="13878" y="19596"/>
                  </a:cubicBezTo>
                  <a:lnTo>
                    <a:pt x="13878" y="19596"/>
                  </a:lnTo>
                  <a:cubicBezTo>
                    <a:pt x="10681" y="14143"/>
                    <a:pt x="7295" y="8809"/>
                    <a:pt x="3732" y="3651"/>
                  </a:cubicBezTo>
                  <a:close/>
                  <a:moveTo>
                    <a:pt x="839" y="0"/>
                  </a:moveTo>
                  <a:cubicBezTo>
                    <a:pt x="551" y="0"/>
                    <a:pt x="286" y="207"/>
                    <a:pt x="246" y="488"/>
                  </a:cubicBezTo>
                  <a:lnTo>
                    <a:pt x="246" y="488"/>
                  </a:lnTo>
                  <a:cubicBezTo>
                    <a:pt x="44" y="734"/>
                    <a:pt x="1" y="1159"/>
                    <a:pt x="323" y="1430"/>
                  </a:cubicBezTo>
                  <a:cubicBezTo>
                    <a:pt x="578" y="1599"/>
                    <a:pt x="834" y="1768"/>
                    <a:pt x="1089" y="1936"/>
                  </a:cubicBezTo>
                  <a:lnTo>
                    <a:pt x="1089" y="1936"/>
                  </a:lnTo>
                  <a:cubicBezTo>
                    <a:pt x="5362" y="7954"/>
                    <a:pt x="9461" y="14230"/>
                    <a:pt x="13217" y="20668"/>
                  </a:cubicBezTo>
                  <a:cubicBezTo>
                    <a:pt x="13285" y="20873"/>
                    <a:pt x="13520" y="20975"/>
                    <a:pt x="13748" y="20975"/>
                  </a:cubicBezTo>
                  <a:cubicBezTo>
                    <a:pt x="13824" y="20975"/>
                    <a:pt x="13899" y="20964"/>
                    <a:pt x="13967" y="20941"/>
                  </a:cubicBezTo>
                  <a:cubicBezTo>
                    <a:pt x="17014" y="18963"/>
                    <a:pt x="19652" y="16484"/>
                    <a:pt x="21926" y="13551"/>
                  </a:cubicBezTo>
                  <a:cubicBezTo>
                    <a:pt x="22131" y="13369"/>
                    <a:pt x="21926" y="12891"/>
                    <a:pt x="21744" y="12800"/>
                  </a:cubicBezTo>
                  <a:cubicBezTo>
                    <a:pt x="14907" y="9198"/>
                    <a:pt x="8335" y="5351"/>
                    <a:pt x="1933" y="1083"/>
                  </a:cubicBezTo>
                  <a:lnTo>
                    <a:pt x="1933" y="1083"/>
                  </a:lnTo>
                  <a:cubicBezTo>
                    <a:pt x="1746" y="819"/>
                    <a:pt x="1558" y="556"/>
                    <a:pt x="1369" y="293"/>
                  </a:cubicBezTo>
                  <a:cubicBezTo>
                    <a:pt x="1219" y="86"/>
                    <a:pt x="1024" y="0"/>
                    <a:pt x="839" y="0"/>
                  </a:cubicBezTo>
                  <a:close/>
                </a:path>
              </a:pathLst>
            </a:custGeom>
            <a:solidFill>
              <a:srgbClr val="F9E3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89"/>
                <a:buFont typeface="Arial"/>
                <a:buNone/>
              </a:pPr>
              <a:endParaRPr sz="2489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0" name="Google Shape;140;p44"/>
            <p:cNvSpPr/>
            <p:nvPr/>
          </p:nvSpPr>
          <p:spPr>
            <a:xfrm>
              <a:off x="5833980" y="4039521"/>
              <a:ext cx="698022" cy="190170"/>
            </a:xfrm>
            <a:custGeom>
              <a:avLst/>
              <a:gdLst/>
              <a:ahLst/>
              <a:cxnLst/>
              <a:rect l="l" t="t" r="r" b="b"/>
              <a:pathLst>
                <a:path w="25378" h="6914" extrusionOk="0">
                  <a:moveTo>
                    <a:pt x="0" y="0"/>
                  </a:moveTo>
                  <a:lnTo>
                    <a:pt x="0" y="0"/>
                  </a:lnTo>
                  <a:cubicBezTo>
                    <a:pt x="6526" y="2274"/>
                    <a:pt x="13075" y="4548"/>
                    <a:pt x="19693" y="6822"/>
                  </a:cubicBezTo>
                  <a:lnTo>
                    <a:pt x="20557" y="6913"/>
                  </a:lnTo>
                  <a:cubicBezTo>
                    <a:pt x="22262" y="6436"/>
                    <a:pt x="23877" y="5594"/>
                    <a:pt x="25378" y="4639"/>
                  </a:cubicBezTo>
                  <a:cubicBezTo>
                    <a:pt x="16941" y="2752"/>
                    <a:pt x="8527" y="1137"/>
                    <a:pt x="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89"/>
                <a:buFont typeface="Arial"/>
                <a:buNone/>
              </a:pPr>
              <a:endParaRPr sz="2489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1" name="Google Shape;141;p44"/>
            <p:cNvSpPr/>
            <p:nvPr/>
          </p:nvSpPr>
          <p:spPr>
            <a:xfrm>
              <a:off x="5522156" y="3959976"/>
              <a:ext cx="1103666" cy="742800"/>
            </a:xfrm>
            <a:custGeom>
              <a:avLst/>
              <a:gdLst/>
              <a:ahLst/>
              <a:cxnLst/>
              <a:rect l="l" t="t" r="r" b="b"/>
              <a:pathLst>
                <a:path w="40126" h="27006" extrusionOk="0">
                  <a:moveTo>
                    <a:pt x="3264" y="1096"/>
                  </a:moveTo>
                  <a:cubicBezTo>
                    <a:pt x="15316" y="2597"/>
                    <a:pt x="27141" y="4871"/>
                    <a:pt x="38989" y="7827"/>
                  </a:cubicBezTo>
                  <a:cubicBezTo>
                    <a:pt x="36919" y="8850"/>
                    <a:pt x="34736" y="9714"/>
                    <a:pt x="32462" y="10283"/>
                  </a:cubicBezTo>
                  <a:lnTo>
                    <a:pt x="32258" y="10465"/>
                  </a:lnTo>
                  <a:cubicBezTo>
                    <a:pt x="32167" y="10465"/>
                    <a:pt x="32076" y="10556"/>
                    <a:pt x="31985" y="10760"/>
                  </a:cubicBezTo>
                  <a:cubicBezTo>
                    <a:pt x="26868" y="9146"/>
                    <a:pt x="21843" y="7440"/>
                    <a:pt x="16726" y="5735"/>
                  </a:cubicBezTo>
                  <a:cubicBezTo>
                    <a:pt x="12269" y="4211"/>
                    <a:pt x="7539" y="2983"/>
                    <a:pt x="3264" y="1096"/>
                  </a:cubicBezTo>
                  <a:close/>
                  <a:moveTo>
                    <a:pt x="6493" y="2983"/>
                  </a:moveTo>
                  <a:lnTo>
                    <a:pt x="6493" y="2983"/>
                  </a:lnTo>
                  <a:cubicBezTo>
                    <a:pt x="9632" y="4120"/>
                    <a:pt x="12838" y="4984"/>
                    <a:pt x="15885" y="6008"/>
                  </a:cubicBezTo>
                  <a:cubicBezTo>
                    <a:pt x="21183" y="7827"/>
                    <a:pt x="26482" y="9532"/>
                    <a:pt x="31803" y="11329"/>
                  </a:cubicBezTo>
                  <a:lnTo>
                    <a:pt x="31894" y="11329"/>
                  </a:lnTo>
                  <a:cubicBezTo>
                    <a:pt x="30939" y="15968"/>
                    <a:pt x="30188" y="20698"/>
                    <a:pt x="29529" y="25336"/>
                  </a:cubicBezTo>
                  <a:cubicBezTo>
                    <a:pt x="29142" y="21744"/>
                    <a:pt x="28483" y="18151"/>
                    <a:pt x="27619" y="14649"/>
                  </a:cubicBezTo>
                  <a:cubicBezTo>
                    <a:pt x="27823" y="14535"/>
                    <a:pt x="27823" y="14262"/>
                    <a:pt x="27619" y="14171"/>
                  </a:cubicBezTo>
                  <a:cubicBezTo>
                    <a:pt x="20706" y="10283"/>
                    <a:pt x="13702" y="6485"/>
                    <a:pt x="6493" y="2983"/>
                  </a:cubicBezTo>
                  <a:close/>
                  <a:moveTo>
                    <a:pt x="1377" y="1096"/>
                  </a:moveTo>
                  <a:lnTo>
                    <a:pt x="1377" y="1096"/>
                  </a:lnTo>
                  <a:cubicBezTo>
                    <a:pt x="10086" y="5257"/>
                    <a:pt x="18614" y="9714"/>
                    <a:pt x="27050" y="14444"/>
                  </a:cubicBezTo>
                  <a:lnTo>
                    <a:pt x="27050" y="14649"/>
                  </a:lnTo>
                  <a:cubicBezTo>
                    <a:pt x="28005" y="18515"/>
                    <a:pt x="28665" y="22403"/>
                    <a:pt x="29051" y="26292"/>
                  </a:cubicBezTo>
                  <a:cubicBezTo>
                    <a:pt x="26573" y="24109"/>
                    <a:pt x="24026" y="22039"/>
                    <a:pt x="21365" y="20129"/>
                  </a:cubicBezTo>
                  <a:cubicBezTo>
                    <a:pt x="21310" y="20101"/>
                    <a:pt x="21255" y="20089"/>
                    <a:pt x="21205" y="20089"/>
                  </a:cubicBezTo>
                  <a:cubicBezTo>
                    <a:pt x="21178" y="20089"/>
                    <a:pt x="21152" y="20092"/>
                    <a:pt x="21128" y="20099"/>
                  </a:cubicBezTo>
                  <a:lnTo>
                    <a:pt x="21128" y="20099"/>
                  </a:lnTo>
                  <a:cubicBezTo>
                    <a:pt x="22789" y="18505"/>
                    <a:pt x="24544" y="17006"/>
                    <a:pt x="26391" y="15581"/>
                  </a:cubicBezTo>
                  <a:cubicBezTo>
                    <a:pt x="26631" y="15433"/>
                    <a:pt x="26481" y="15031"/>
                    <a:pt x="26209" y="15031"/>
                  </a:cubicBezTo>
                  <a:cubicBezTo>
                    <a:pt x="26146" y="15031"/>
                    <a:pt x="26077" y="15052"/>
                    <a:pt x="26004" y="15104"/>
                  </a:cubicBezTo>
                  <a:cubicBezTo>
                    <a:pt x="23457" y="17105"/>
                    <a:pt x="20888" y="19379"/>
                    <a:pt x="18614" y="21744"/>
                  </a:cubicBezTo>
                  <a:cubicBezTo>
                    <a:pt x="18045" y="22403"/>
                    <a:pt x="17477" y="23062"/>
                    <a:pt x="16817" y="23745"/>
                  </a:cubicBezTo>
                  <a:cubicBezTo>
                    <a:pt x="16560" y="23974"/>
                    <a:pt x="16381" y="24072"/>
                    <a:pt x="16243" y="24072"/>
                  </a:cubicBezTo>
                  <a:cubicBezTo>
                    <a:pt x="15931" y="24072"/>
                    <a:pt x="15830" y="23571"/>
                    <a:pt x="15498" y="22972"/>
                  </a:cubicBezTo>
                  <a:cubicBezTo>
                    <a:pt x="14634" y="21266"/>
                    <a:pt x="13702" y="19561"/>
                    <a:pt x="12747" y="17855"/>
                  </a:cubicBezTo>
                  <a:cubicBezTo>
                    <a:pt x="9427" y="11988"/>
                    <a:pt x="5538" y="6394"/>
                    <a:pt x="1377" y="1096"/>
                  </a:cubicBezTo>
                  <a:close/>
                  <a:moveTo>
                    <a:pt x="376" y="1"/>
                  </a:moveTo>
                  <a:cubicBezTo>
                    <a:pt x="154" y="1"/>
                    <a:pt x="1" y="287"/>
                    <a:pt x="149" y="527"/>
                  </a:cubicBezTo>
                  <a:cubicBezTo>
                    <a:pt x="6311" y="8100"/>
                    <a:pt x="11610" y="16354"/>
                    <a:pt x="15976" y="25064"/>
                  </a:cubicBezTo>
                  <a:cubicBezTo>
                    <a:pt x="16029" y="25170"/>
                    <a:pt x="16114" y="25214"/>
                    <a:pt x="16216" y="25214"/>
                  </a:cubicBezTo>
                  <a:cubicBezTo>
                    <a:pt x="16288" y="25214"/>
                    <a:pt x="16369" y="25192"/>
                    <a:pt x="16453" y="25155"/>
                  </a:cubicBezTo>
                  <a:cubicBezTo>
                    <a:pt x="17857" y="23436"/>
                    <a:pt x="19348" y="21822"/>
                    <a:pt x="20925" y="20294"/>
                  </a:cubicBezTo>
                  <a:lnTo>
                    <a:pt x="20925" y="20294"/>
                  </a:lnTo>
                  <a:cubicBezTo>
                    <a:pt x="20885" y="20419"/>
                    <a:pt x="20923" y="20578"/>
                    <a:pt x="21092" y="20698"/>
                  </a:cubicBezTo>
                  <a:cubicBezTo>
                    <a:pt x="23730" y="22608"/>
                    <a:pt x="26391" y="24677"/>
                    <a:pt x="28847" y="26860"/>
                  </a:cubicBezTo>
                  <a:cubicBezTo>
                    <a:pt x="28960" y="26951"/>
                    <a:pt x="29051" y="26951"/>
                    <a:pt x="29142" y="26951"/>
                  </a:cubicBezTo>
                  <a:cubicBezTo>
                    <a:pt x="29209" y="26984"/>
                    <a:pt x="29291" y="27005"/>
                    <a:pt x="29368" y="27005"/>
                  </a:cubicBezTo>
                  <a:cubicBezTo>
                    <a:pt x="29501" y="27005"/>
                    <a:pt x="29620" y="26942"/>
                    <a:pt x="29620" y="26769"/>
                  </a:cubicBezTo>
                  <a:cubicBezTo>
                    <a:pt x="29620" y="26473"/>
                    <a:pt x="29529" y="26201"/>
                    <a:pt x="29529" y="25905"/>
                  </a:cubicBezTo>
                  <a:lnTo>
                    <a:pt x="29529" y="25905"/>
                  </a:lnTo>
                  <a:cubicBezTo>
                    <a:pt x="29612" y="25998"/>
                    <a:pt x="29713" y="26049"/>
                    <a:pt x="29799" y="26049"/>
                  </a:cubicBezTo>
                  <a:cubicBezTo>
                    <a:pt x="29902" y="26049"/>
                    <a:pt x="29984" y="25975"/>
                    <a:pt x="29984" y="25814"/>
                  </a:cubicBezTo>
                  <a:cubicBezTo>
                    <a:pt x="30757" y="20788"/>
                    <a:pt x="31598" y="15877"/>
                    <a:pt x="32553" y="10851"/>
                  </a:cubicBezTo>
                  <a:lnTo>
                    <a:pt x="32644" y="10851"/>
                  </a:lnTo>
                  <a:cubicBezTo>
                    <a:pt x="35214" y="10192"/>
                    <a:pt x="37579" y="9146"/>
                    <a:pt x="39944" y="7918"/>
                  </a:cubicBezTo>
                  <a:cubicBezTo>
                    <a:pt x="40126" y="7827"/>
                    <a:pt x="40126" y="7440"/>
                    <a:pt x="39853" y="7440"/>
                  </a:cubicBezTo>
                  <a:cubicBezTo>
                    <a:pt x="27050" y="4211"/>
                    <a:pt x="14066" y="1846"/>
                    <a:pt x="990" y="232"/>
                  </a:cubicBezTo>
                  <a:lnTo>
                    <a:pt x="899" y="232"/>
                  </a:lnTo>
                  <a:cubicBezTo>
                    <a:pt x="808" y="141"/>
                    <a:pt x="626" y="141"/>
                    <a:pt x="536" y="50"/>
                  </a:cubicBezTo>
                  <a:cubicBezTo>
                    <a:pt x="481" y="16"/>
                    <a:pt x="426" y="1"/>
                    <a:pt x="37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89"/>
                <a:buFont typeface="Arial"/>
                <a:buNone/>
              </a:pPr>
              <a:endParaRPr sz="2489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2" name="Google Shape;142;p44"/>
            <p:cNvSpPr/>
            <p:nvPr/>
          </p:nvSpPr>
          <p:spPr>
            <a:xfrm>
              <a:off x="6330775" y="4255930"/>
              <a:ext cx="926148" cy="636411"/>
            </a:xfrm>
            <a:custGeom>
              <a:avLst/>
              <a:gdLst/>
              <a:ahLst/>
              <a:cxnLst/>
              <a:rect l="l" t="t" r="r" b="b"/>
              <a:pathLst>
                <a:path w="33672" h="23138" extrusionOk="0">
                  <a:moveTo>
                    <a:pt x="14058" y="9512"/>
                  </a:moveTo>
                  <a:cubicBezTo>
                    <a:pt x="14604" y="9512"/>
                    <a:pt x="15128" y="9791"/>
                    <a:pt x="15570" y="10233"/>
                  </a:cubicBezTo>
                  <a:cubicBezTo>
                    <a:pt x="16412" y="11075"/>
                    <a:pt x="16980" y="12212"/>
                    <a:pt x="17185" y="13439"/>
                  </a:cubicBezTo>
                  <a:cubicBezTo>
                    <a:pt x="17458" y="14486"/>
                    <a:pt x="17367" y="15622"/>
                    <a:pt x="17185" y="16669"/>
                  </a:cubicBezTo>
                  <a:cubicBezTo>
                    <a:pt x="15184" y="16100"/>
                    <a:pt x="13478" y="14781"/>
                    <a:pt x="12728" y="12689"/>
                  </a:cubicBezTo>
                  <a:cubicBezTo>
                    <a:pt x="12523" y="11939"/>
                    <a:pt x="12250" y="10597"/>
                    <a:pt x="12819" y="10028"/>
                  </a:cubicBezTo>
                  <a:cubicBezTo>
                    <a:pt x="13228" y="9668"/>
                    <a:pt x="13649" y="9512"/>
                    <a:pt x="14058" y="9512"/>
                  </a:cubicBezTo>
                  <a:close/>
                  <a:moveTo>
                    <a:pt x="33387" y="0"/>
                  </a:moveTo>
                  <a:cubicBezTo>
                    <a:pt x="33245" y="0"/>
                    <a:pt x="33103" y="91"/>
                    <a:pt x="33103" y="273"/>
                  </a:cubicBezTo>
                  <a:cubicBezTo>
                    <a:pt x="32421" y="5481"/>
                    <a:pt x="31284" y="10984"/>
                    <a:pt x="27213" y="14576"/>
                  </a:cubicBezTo>
                  <a:cubicBezTo>
                    <a:pt x="25450" y="16128"/>
                    <a:pt x="22660" y="17106"/>
                    <a:pt x="19948" y="17106"/>
                  </a:cubicBezTo>
                  <a:cubicBezTo>
                    <a:pt x="19163" y="17106"/>
                    <a:pt x="18385" y="17024"/>
                    <a:pt x="17640" y="16850"/>
                  </a:cubicBezTo>
                  <a:cubicBezTo>
                    <a:pt x="18208" y="14872"/>
                    <a:pt x="17935" y="12689"/>
                    <a:pt x="16798" y="10893"/>
                  </a:cubicBezTo>
                  <a:cubicBezTo>
                    <a:pt x="16188" y="9968"/>
                    <a:pt x="15066" y="8666"/>
                    <a:pt x="13897" y="8666"/>
                  </a:cubicBezTo>
                  <a:cubicBezTo>
                    <a:pt x="13629" y="8666"/>
                    <a:pt x="13359" y="8735"/>
                    <a:pt x="13092" y="8891"/>
                  </a:cubicBezTo>
                  <a:cubicBezTo>
                    <a:pt x="11500" y="10028"/>
                    <a:pt x="11864" y="12416"/>
                    <a:pt x="12728" y="13826"/>
                  </a:cubicBezTo>
                  <a:cubicBezTo>
                    <a:pt x="13660" y="15441"/>
                    <a:pt x="15275" y="16578"/>
                    <a:pt x="16980" y="17146"/>
                  </a:cubicBezTo>
                  <a:cubicBezTo>
                    <a:pt x="16503" y="18670"/>
                    <a:pt x="15570" y="19989"/>
                    <a:pt x="14229" y="20944"/>
                  </a:cubicBezTo>
                  <a:cubicBezTo>
                    <a:pt x="12638" y="22065"/>
                    <a:pt x="10898" y="22563"/>
                    <a:pt x="9165" y="22563"/>
                  </a:cubicBezTo>
                  <a:cubicBezTo>
                    <a:pt x="5942" y="22563"/>
                    <a:pt x="2744" y="20839"/>
                    <a:pt x="585" y="18192"/>
                  </a:cubicBezTo>
                  <a:cubicBezTo>
                    <a:pt x="538" y="18117"/>
                    <a:pt x="473" y="18086"/>
                    <a:pt x="406" y="18086"/>
                  </a:cubicBezTo>
                  <a:cubicBezTo>
                    <a:pt x="210" y="18086"/>
                    <a:pt x="1" y="18352"/>
                    <a:pt x="221" y="18556"/>
                  </a:cubicBezTo>
                  <a:cubicBezTo>
                    <a:pt x="2412" y="21291"/>
                    <a:pt x="5695" y="23137"/>
                    <a:pt x="9095" y="23137"/>
                  </a:cubicBezTo>
                  <a:cubicBezTo>
                    <a:pt x="10529" y="23137"/>
                    <a:pt x="11984" y="22809"/>
                    <a:pt x="13387" y="22081"/>
                  </a:cubicBezTo>
                  <a:cubicBezTo>
                    <a:pt x="15366" y="21126"/>
                    <a:pt x="16798" y="19329"/>
                    <a:pt x="17549" y="17328"/>
                  </a:cubicBezTo>
                  <a:cubicBezTo>
                    <a:pt x="18486" y="17560"/>
                    <a:pt x="19468" y="17677"/>
                    <a:pt x="20446" y="17677"/>
                  </a:cubicBezTo>
                  <a:cubicBezTo>
                    <a:pt x="22246" y="17677"/>
                    <a:pt x="24035" y="17282"/>
                    <a:pt x="25508" y="16487"/>
                  </a:cubicBezTo>
                  <a:cubicBezTo>
                    <a:pt x="31284" y="13258"/>
                    <a:pt x="32898" y="6345"/>
                    <a:pt x="33671" y="273"/>
                  </a:cubicBezTo>
                  <a:cubicBezTo>
                    <a:pt x="33671" y="91"/>
                    <a:pt x="33529" y="0"/>
                    <a:pt x="3338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89"/>
                <a:buFont typeface="Arial"/>
                <a:buNone/>
              </a:pPr>
              <a:endParaRPr sz="2489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25650631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 preserve="1">
  <p:cSld name="Title Slid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oogle Shape;12;p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101447" y="-90897"/>
            <a:ext cx="12613688" cy="7095200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Google Shape;13;p7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14" name="Google Shape;14;p7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15" name="Google Shape;15;p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FE1C8935-5503-46B3-AA64-FDD06962785D}" type="datetimeFigureOut">
              <a:rPr lang="en-US" smtClean="0"/>
              <a:t>12/22/2023</a:t>
            </a:fld>
            <a:endParaRPr lang="en-US" dirty="0"/>
          </a:p>
        </p:txBody>
      </p:sp>
      <p:sp>
        <p:nvSpPr>
          <p:cNvPr id="16" name="Google Shape;16;p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 dirty="0"/>
          </a:p>
        </p:txBody>
      </p:sp>
      <p:sp>
        <p:nvSpPr>
          <p:cNvPr id="17" name="Google Shape;17;p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9306B73E-E889-4101-943F-C932486AC50A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8" name="Google Shape;18;p7"/>
          <p:cNvSpPr/>
          <p:nvPr/>
        </p:nvSpPr>
        <p:spPr>
          <a:xfrm>
            <a:off x="2629361" y="1930595"/>
            <a:ext cx="852022" cy="852022"/>
          </a:xfrm>
          <a:prstGeom prst="ellipse">
            <a:avLst/>
          </a:prstGeom>
          <a:solidFill>
            <a:srgbClr val="FEE59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 dirty="0">
              <a:solidFill>
                <a:schemeClr val="lt1"/>
              </a:solidFill>
              <a:latin typeface="UTM Avo" panose="02040603050506020204" pitchFamily="18" charset="0"/>
              <a:ea typeface="Arial"/>
              <a:cs typeface="Arial"/>
              <a:sym typeface="Arial"/>
            </a:endParaRP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1146B2CB-5A67-4AB8-9A1B-7AE29B183FB4}"/>
              </a:ext>
            </a:extLst>
          </p:cNvPr>
          <p:cNvSpPr/>
          <p:nvPr userDrawn="1"/>
        </p:nvSpPr>
        <p:spPr>
          <a:xfrm>
            <a:off x="2629361" y="1930595"/>
            <a:ext cx="852022" cy="852022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UTM Avo" panose="02040603050506020204" pitchFamily="18" charset="0"/>
            </a:endParaRP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27822692-4B90-4792-A69F-BD90DEDA2304}"/>
              </a:ext>
            </a:extLst>
          </p:cNvPr>
          <p:cNvSpPr/>
          <p:nvPr userDrawn="1"/>
        </p:nvSpPr>
        <p:spPr>
          <a:xfrm>
            <a:off x="11085749" y="21566"/>
            <a:ext cx="1207698" cy="1431985"/>
          </a:xfrm>
          <a:prstGeom prst="ellipse">
            <a:avLst/>
          </a:prstGeom>
          <a:solidFill>
            <a:srgbClr val="29AE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dirty="0">
              <a:latin typeface="UTM Avo" panose="02040603050506020204" pitchFamily="18" charset="0"/>
            </a:endParaRPr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8635B4A2-3E06-4A8D-BF6C-1F6F03833E64}"/>
              </a:ext>
            </a:extLst>
          </p:cNvPr>
          <p:cNvSpPr/>
          <p:nvPr userDrawn="1"/>
        </p:nvSpPr>
        <p:spPr>
          <a:xfrm>
            <a:off x="10764982" y="91440"/>
            <a:ext cx="989214" cy="1221971"/>
          </a:xfrm>
          <a:prstGeom prst="ellipse">
            <a:avLst/>
          </a:prstGeom>
          <a:solidFill>
            <a:srgbClr val="29AE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146438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preserve="1" userDrawn="1">
  <p:cSld name="Title and Content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Google Shape;20;p8"/>
          <p:cNvPicPr preferRelativeResize="0"/>
          <p:nvPr userDrawn="1"/>
        </p:nvPicPr>
        <p:blipFill rotWithShape="1">
          <a:blip r:embed="rId2">
            <a:alphaModFix/>
          </a:blip>
          <a:srcRect/>
          <a:stretch/>
        </p:blipFill>
        <p:spPr>
          <a:xfrm>
            <a:off x="0" y="20643"/>
            <a:ext cx="12184879" cy="6816715"/>
          </a:xfrm>
          <a:prstGeom prst="rect">
            <a:avLst/>
          </a:prstGeom>
          <a:noFill/>
          <a:ln>
            <a:noFill/>
          </a:ln>
        </p:spPr>
      </p:pic>
      <p:sp>
        <p:nvSpPr>
          <p:cNvPr id="23" name="Google Shape;23;p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FE1C8935-5503-46B3-AA64-FDD06962785D}" type="datetimeFigureOut">
              <a:rPr lang="en-US" smtClean="0"/>
              <a:t>12/22/2023</a:t>
            </a:fld>
            <a:endParaRPr lang="en-US" dirty="0"/>
          </a:p>
        </p:txBody>
      </p:sp>
      <p:sp>
        <p:nvSpPr>
          <p:cNvPr id="24" name="Google Shape;24;p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 dirty="0"/>
          </a:p>
        </p:txBody>
      </p:sp>
      <p:sp>
        <p:nvSpPr>
          <p:cNvPr id="25" name="Google Shape;25;p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9306B73E-E889-4101-943F-C932486AC50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875755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and Content" preserve="1" userDrawn="1">
  <p:cSld name="1_Title and Content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Google Shape;27;p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9520" y="2004"/>
            <a:ext cx="12165839" cy="685399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7131983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Title and Content" preserve="1" userDrawn="1">
  <p:cSld name="2_Title and Content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Google Shape;34;p1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9520" y="2004"/>
            <a:ext cx="12165839" cy="6853993"/>
          </a:xfrm>
          <a:prstGeom prst="rect">
            <a:avLst/>
          </a:prstGeom>
          <a:noFill/>
          <a:ln>
            <a:noFill/>
          </a:ln>
        </p:spPr>
      </p:pic>
      <p:sp>
        <p:nvSpPr>
          <p:cNvPr id="37" name="Google Shape;37;p1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FE1C8935-5503-46B3-AA64-FDD06962785D}" type="datetimeFigureOut">
              <a:rPr lang="en-US" smtClean="0"/>
              <a:t>12/22/2023</a:t>
            </a:fld>
            <a:endParaRPr lang="en-US" dirty="0"/>
          </a:p>
        </p:txBody>
      </p:sp>
      <p:sp>
        <p:nvSpPr>
          <p:cNvPr id="38" name="Google Shape;38;p1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 dirty="0"/>
          </a:p>
        </p:txBody>
      </p:sp>
      <p:sp>
        <p:nvSpPr>
          <p:cNvPr id="39" name="Google Shape;39;p1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9306B73E-E889-4101-943F-C932486AC50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244591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preserve="1" userDrawn="1">
  <p:cSld name="Comparison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82DF05B7-5AD4-4011-8F07-E3E118C02D90}"/>
              </a:ext>
            </a:extLst>
          </p:cNvPr>
          <p:cNvGrpSpPr/>
          <p:nvPr userDrawn="1"/>
        </p:nvGrpSpPr>
        <p:grpSpPr>
          <a:xfrm>
            <a:off x="-127000" y="-127000"/>
            <a:ext cx="12433300" cy="6985000"/>
            <a:chOff x="-127000" y="-127000"/>
            <a:chExt cx="12433300" cy="6985000"/>
          </a:xfrm>
        </p:grpSpPr>
        <p:pic>
          <p:nvPicPr>
            <p:cNvPr id="49" name="Google Shape;49;p11"/>
            <p:cNvPicPr preferRelativeResize="0"/>
            <p:nvPr/>
          </p:nvPicPr>
          <p:blipFill rotWithShape="1">
            <a:blip r:embed="rId2">
              <a:alphaModFix/>
            </a:blip>
            <a:srcRect/>
            <a:stretch/>
          </p:blipFill>
          <p:spPr>
            <a:xfrm>
              <a:off x="-127000" y="-127000"/>
              <a:ext cx="12433300" cy="69850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27822692-4B90-4792-A69F-BD90DEDA2304}"/>
                </a:ext>
              </a:extLst>
            </p:cNvPr>
            <p:cNvSpPr/>
            <p:nvPr userDrawn="1"/>
          </p:nvSpPr>
          <p:spPr>
            <a:xfrm>
              <a:off x="10984302" y="103338"/>
              <a:ext cx="1207698" cy="1431985"/>
            </a:xfrm>
            <a:prstGeom prst="ellipse">
              <a:avLst/>
            </a:prstGeom>
            <a:solidFill>
              <a:srgbClr val="29AE9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dirty="0">
                <a:latin typeface="UTM Avo" panose="020406030505060202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223804499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387F1B-B08B-4C93-AE5F-58786A2D1DE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DA3B26E-AD21-45B1-BD50-E2729326960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ECD2A28-F062-4A80-85AC-784AD7A45A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62825-F999-48A1-A8CC-DBC54813CE2D}" type="datetimeFigureOut">
              <a:rPr lang="en-US" smtClean="0"/>
              <a:t>12/22/2023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52430E4-5445-423A-973F-7BD98BBB92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E32D6DA-6083-476B-AF20-69F8494F4E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F1ABF-F1A9-490F-94B1-9CBA863E78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4798171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1AB2BB-CD7E-4A1A-BD13-12382E4007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802EF34-4694-4A7B-B147-1144E5B5BF9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8083CCB-43E4-4DB3-BCBB-A25BE0F653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62825-F999-48A1-A8CC-DBC54813CE2D}" type="datetimeFigureOut">
              <a:rPr lang="en-US" smtClean="0"/>
              <a:t>12/22/2023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4F138EB-9EA2-4606-8C3D-7063E4E76A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FB6C379-1BA0-453A-9500-C5B8293BCA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F1ABF-F1A9-490F-94B1-9CBA863E78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0674969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6BB1B3-8FF1-4B8D-BD7D-8180458824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EBB53A4-780B-46C0-9A2A-FE9D9A3D647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02D669A-B178-41B8-9E1C-F7A16F8776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62825-F999-48A1-A8CC-DBC54813CE2D}" type="datetimeFigureOut">
              <a:rPr lang="en-US" smtClean="0"/>
              <a:t>12/22/2023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4B3C672-4661-400F-B040-A755F97257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6B08A7F-88DC-4A94-B382-1445A27AFF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F1ABF-F1A9-490F-94B1-9CBA863E78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5490003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B9F1F6-290B-4DDB-B798-324E44B3F6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B604EA6-41EE-40BD-9CFA-63FEF83A041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27B91E3-AF17-426F-B818-F33A900F175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E86350A-9F99-46EA-B02E-7216215D0C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62825-F999-48A1-A8CC-DBC54813CE2D}" type="datetimeFigureOut">
              <a:rPr lang="en-US" smtClean="0"/>
              <a:t>12/22/2023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58C0129-3A45-4B83-AF95-1058C64536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AA4BDDC-6414-444B-B759-897CA3A50E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F1ABF-F1A9-490F-94B1-9CBA863E78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7272720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1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40B6F8-5ED1-4042-BBCD-C7AE2FBA14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B303519-DF4C-4C30-B796-617EFEFC403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5DD2190-56CD-45BB-A126-0A20D069EB0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7F99A4B-9A16-4222-B38A-DE1640D6013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EBC315E-7426-4DFF-90ED-EDD515E9FB6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54BA8BE-FC1B-47DD-A387-EEC9346B22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62825-F999-48A1-A8CC-DBC54813CE2D}" type="datetimeFigureOut">
              <a:rPr lang="en-US" smtClean="0"/>
              <a:t>12/22/2023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7AFFE2A-322A-43E6-92C9-5D9B04737B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2473ECC-646F-4873-9BC6-7E593B56A3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F1ABF-F1A9-490F-94B1-9CBA863E78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07405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 column text"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45"/>
          <p:cNvSpPr txBox="1">
            <a:spLocks noGrp="1"/>
          </p:cNvSpPr>
          <p:nvPr>
            <p:ph type="subTitle" idx="1"/>
          </p:nvPr>
        </p:nvSpPr>
        <p:spPr>
          <a:xfrm>
            <a:off x="4157600" y="2953400"/>
            <a:ext cx="3876800" cy="9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 algn="ctr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5" name="Google Shape;145;p45"/>
          <p:cNvSpPr txBox="1">
            <a:spLocks noGrp="1"/>
          </p:cNvSpPr>
          <p:nvPr>
            <p:ph type="title"/>
          </p:nvPr>
        </p:nvSpPr>
        <p:spPr>
          <a:xfrm>
            <a:off x="960000" y="593367"/>
            <a:ext cx="102720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4667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grpSp>
        <p:nvGrpSpPr>
          <p:cNvPr id="146" name="Google Shape;146;p45"/>
          <p:cNvGrpSpPr/>
          <p:nvPr/>
        </p:nvGrpSpPr>
        <p:grpSpPr>
          <a:xfrm>
            <a:off x="9617636" y="1376105"/>
            <a:ext cx="1699665" cy="4789660"/>
            <a:chOff x="7213226" y="1070178"/>
            <a:chExt cx="1274749" cy="3592245"/>
          </a:xfrm>
        </p:grpSpPr>
        <p:sp>
          <p:nvSpPr>
            <p:cNvPr id="147" name="Google Shape;147;p45"/>
            <p:cNvSpPr/>
            <p:nvPr/>
          </p:nvSpPr>
          <p:spPr>
            <a:xfrm rot="-5400000">
              <a:off x="6611428" y="2850851"/>
              <a:ext cx="3592245" cy="30900"/>
            </a:xfrm>
            <a:custGeom>
              <a:avLst/>
              <a:gdLst/>
              <a:ahLst/>
              <a:cxnLst/>
              <a:rect l="l" t="t" r="r" b="b"/>
              <a:pathLst>
                <a:path w="43919" h="1236" extrusionOk="0">
                  <a:moveTo>
                    <a:pt x="27110" y="1"/>
                  </a:moveTo>
                  <a:cubicBezTo>
                    <a:pt x="24215" y="1"/>
                    <a:pt x="21301" y="1"/>
                    <a:pt x="18386" y="80"/>
                  </a:cubicBezTo>
                  <a:cubicBezTo>
                    <a:pt x="15551" y="260"/>
                    <a:pt x="12816" y="500"/>
                    <a:pt x="9982" y="679"/>
                  </a:cubicBezTo>
                  <a:cubicBezTo>
                    <a:pt x="8476" y="791"/>
                    <a:pt x="6966" y="868"/>
                    <a:pt x="5464" y="868"/>
                  </a:cubicBezTo>
                  <a:cubicBezTo>
                    <a:pt x="3740" y="868"/>
                    <a:pt x="2025" y="766"/>
                    <a:pt x="340" y="500"/>
                  </a:cubicBezTo>
                  <a:cubicBezTo>
                    <a:pt x="80" y="500"/>
                    <a:pt x="0" y="759"/>
                    <a:pt x="260" y="839"/>
                  </a:cubicBezTo>
                  <a:cubicBezTo>
                    <a:pt x="1991" y="1129"/>
                    <a:pt x="3739" y="1236"/>
                    <a:pt x="5495" y="1236"/>
                  </a:cubicBezTo>
                  <a:cubicBezTo>
                    <a:pt x="9306" y="1236"/>
                    <a:pt x="13156" y="732"/>
                    <a:pt x="16969" y="500"/>
                  </a:cubicBezTo>
                  <a:cubicBezTo>
                    <a:pt x="19492" y="355"/>
                    <a:pt x="22036" y="309"/>
                    <a:pt x="24582" y="309"/>
                  </a:cubicBezTo>
                  <a:cubicBezTo>
                    <a:pt x="27655" y="309"/>
                    <a:pt x="30731" y="376"/>
                    <a:pt x="33778" y="420"/>
                  </a:cubicBezTo>
                  <a:lnTo>
                    <a:pt x="43679" y="420"/>
                  </a:lnTo>
                  <a:cubicBezTo>
                    <a:pt x="43919" y="420"/>
                    <a:pt x="43919" y="80"/>
                    <a:pt x="43679" y="80"/>
                  </a:cubicBezTo>
                  <a:cubicBezTo>
                    <a:pt x="38189" y="80"/>
                    <a:pt x="32600" y="1"/>
                    <a:pt x="27110" y="1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89"/>
                <a:buFont typeface="Arial"/>
                <a:buNone/>
              </a:pPr>
              <a:endParaRPr sz="2489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8" name="Google Shape;148;p45"/>
            <p:cNvSpPr/>
            <p:nvPr/>
          </p:nvSpPr>
          <p:spPr>
            <a:xfrm rot="10800000">
              <a:off x="7213226" y="4603453"/>
              <a:ext cx="1274749" cy="30900"/>
            </a:xfrm>
            <a:custGeom>
              <a:avLst/>
              <a:gdLst/>
              <a:ahLst/>
              <a:cxnLst/>
              <a:rect l="l" t="t" r="r" b="b"/>
              <a:pathLst>
                <a:path w="43919" h="1236" extrusionOk="0">
                  <a:moveTo>
                    <a:pt x="27110" y="1"/>
                  </a:moveTo>
                  <a:cubicBezTo>
                    <a:pt x="24215" y="1"/>
                    <a:pt x="21301" y="1"/>
                    <a:pt x="18386" y="80"/>
                  </a:cubicBezTo>
                  <a:cubicBezTo>
                    <a:pt x="15551" y="260"/>
                    <a:pt x="12816" y="500"/>
                    <a:pt x="9982" y="679"/>
                  </a:cubicBezTo>
                  <a:cubicBezTo>
                    <a:pt x="8476" y="791"/>
                    <a:pt x="6966" y="868"/>
                    <a:pt x="5464" y="868"/>
                  </a:cubicBezTo>
                  <a:cubicBezTo>
                    <a:pt x="3740" y="868"/>
                    <a:pt x="2025" y="766"/>
                    <a:pt x="340" y="500"/>
                  </a:cubicBezTo>
                  <a:cubicBezTo>
                    <a:pt x="80" y="500"/>
                    <a:pt x="0" y="759"/>
                    <a:pt x="260" y="839"/>
                  </a:cubicBezTo>
                  <a:cubicBezTo>
                    <a:pt x="1991" y="1129"/>
                    <a:pt x="3739" y="1236"/>
                    <a:pt x="5495" y="1236"/>
                  </a:cubicBezTo>
                  <a:cubicBezTo>
                    <a:pt x="9306" y="1236"/>
                    <a:pt x="13156" y="732"/>
                    <a:pt x="16969" y="500"/>
                  </a:cubicBezTo>
                  <a:cubicBezTo>
                    <a:pt x="19492" y="355"/>
                    <a:pt x="22036" y="309"/>
                    <a:pt x="24582" y="309"/>
                  </a:cubicBezTo>
                  <a:cubicBezTo>
                    <a:pt x="27655" y="309"/>
                    <a:pt x="30731" y="376"/>
                    <a:pt x="33778" y="420"/>
                  </a:cubicBezTo>
                  <a:lnTo>
                    <a:pt x="43679" y="420"/>
                  </a:lnTo>
                  <a:cubicBezTo>
                    <a:pt x="43919" y="420"/>
                    <a:pt x="43919" y="80"/>
                    <a:pt x="43679" y="80"/>
                  </a:cubicBezTo>
                  <a:cubicBezTo>
                    <a:pt x="38189" y="80"/>
                    <a:pt x="32600" y="1"/>
                    <a:pt x="27110" y="1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89"/>
                <a:buFont typeface="Arial"/>
                <a:buNone/>
              </a:pPr>
              <a:endParaRPr sz="2489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49" name="Google Shape;149;p45"/>
          <p:cNvGrpSpPr/>
          <p:nvPr/>
        </p:nvGrpSpPr>
        <p:grpSpPr>
          <a:xfrm>
            <a:off x="852395" y="1376105"/>
            <a:ext cx="1534676" cy="4789660"/>
            <a:chOff x="639296" y="1070178"/>
            <a:chExt cx="1151007" cy="3592245"/>
          </a:xfrm>
        </p:grpSpPr>
        <p:sp>
          <p:nvSpPr>
            <p:cNvPr id="150" name="Google Shape;150;p45"/>
            <p:cNvSpPr/>
            <p:nvPr/>
          </p:nvSpPr>
          <p:spPr>
            <a:xfrm rot="-5400000">
              <a:off x="-1084772" y="2850851"/>
              <a:ext cx="3592245" cy="30900"/>
            </a:xfrm>
            <a:custGeom>
              <a:avLst/>
              <a:gdLst/>
              <a:ahLst/>
              <a:cxnLst/>
              <a:rect l="l" t="t" r="r" b="b"/>
              <a:pathLst>
                <a:path w="43919" h="1236" extrusionOk="0">
                  <a:moveTo>
                    <a:pt x="27110" y="1"/>
                  </a:moveTo>
                  <a:cubicBezTo>
                    <a:pt x="24215" y="1"/>
                    <a:pt x="21301" y="1"/>
                    <a:pt x="18386" y="80"/>
                  </a:cubicBezTo>
                  <a:cubicBezTo>
                    <a:pt x="15551" y="260"/>
                    <a:pt x="12816" y="500"/>
                    <a:pt x="9982" y="679"/>
                  </a:cubicBezTo>
                  <a:cubicBezTo>
                    <a:pt x="8476" y="791"/>
                    <a:pt x="6966" y="868"/>
                    <a:pt x="5464" y="868"/>
                  </a:cubicBezTo>
                  <a:cubicBezTo>
                    <a:pt x="3740" y="868"/>
                    <a:pt x="2025" y="766"/>
                    <a:pt x="340" y="500"/>
                  </a:cubicBezTo>
                  <a:cubicBezTo>
                    <a:pt x="80" y="500"/>
                    <a:pt x="0" y="759"/>
                    <a:pt x="260" y="839"/>
                  </a:cubicBezTo>
                  <a:cubicBezTo>
                    <a:pt x="1991" y="1129"/>
                    <a:pt x="3739" y="1236"/>
                    <a:pt x="5495" y="1236"/>
                  </a:cubicBezTo>
                  <a:cubicBezTo>
                    <a:pt x="9306" y="1236"/>
                    <a:pt x="13156" y="732"/>
                    <a:pt x="16969" y="500"/>
                  </a:cubicBezTo>
                  <a:cubicBezTo>
                    <a:pt x="19492" y="355"/>
                    <a:pt x="22036" y="309"/>
                    <a:pt x="24582" y="309"/>
                  </a:cubicBezTo>
                  <a:cubicBezTo>
                    <a:pt x="27655" y="309"/>
                    <a:pt x="30731" y="376"/>
                    <a:pt x="33778" y="420"/>
                  </a:cubicBezTo>
                  <a:lnTo>
                    <a:pt x="43679" y="420"/>
                  </a:lnTo>
                  <a:cubicBezTo>
                    <a:pt x="43919" y="420"/>
                    <a:pt x="43919" y="80"/>
                    <a:pt x="43679" y="80"/>
                  </a:cubicBezTo>
                  <a:cubicBezTo>
                    <a:pt x="38189" y="80"/>
                    <a:pt x="32600" y="1"/>
                    <a:pt x="27110" y="1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89"/>
                <a:buFont typeface="Arial"/>
                <a:buNone/>
              </a:pPr>
              <a:endParaRPr sz="2489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1" name="Google Shape;151;p45"/>
            <p:cNvSpPr/>
            <p:nvPr/>
          </p:nvSpPr>
          <p:spPr>
            <a:xfrm rot="10800000">
              <a:off x="639296" y="4603453"/>
              <a:ext cx="1151007" cy="30900"/>
            </a:xfrm>
            <a:custGeom>
              <a:avLst/>
              <a:gdLst/>
              <a:ahLst/>
              <a:cxnLst/>
              <a:rect l="l" t="t" r="r" b="b"/>
              <a:pathLst>
                <a:path w="43919" h="1236" extrusionOk="0">
                  <a:moveTo>
                    <a:pt x="27110" y="1"/>
                  </a:moveTo>
                  <a:cubicBezTo>
                    <a:pt x="24215" y="1"/>
                    <a:pt x="21301" y="1"/>
                    <a:pt x="18386" y="80"/>
                  </a:cubicBezTo>
                  <a:cubicBezTo>
                    <a:pt x="15551" y="260"/>
                    <a:pt x="12816" y="500"/>
                    <a:pt x="9982" y="679"/>
                  </a:cubicBezTo>
                  <a:cubicBezTo>
                    <a:pt x="8476" y="791"/>
                    <a:pt x="6966" y="868"/>
                    <a:pt x="5464" y="868"/>
                  </a:cubicBezTo>
                  <a:cubicBezTo>
                    <a:pt x="3740" y="868"/>
                    <a:pt x="2025" y="766"/>
                    <a:pt x="340" y="500"/>
                  </a:cubicBezTo>
                  <a:cubicBezTo>
                    <a:pt x="80" y="500"/>
                    <a:pt x="0" y="759"/>
                    <a:pt x="260" y="839"/>
                  </a:cubicBezTo>
                  <a:cubicBezTo>
                    <a:pt x="1991" y="1129"/>
                    <a:pt x="3739" y="1236"/>
                    <a:pt x="5495" y="1236"/>
                  </a:cubicBezTo>
                  <a:cubicBezTo>
                    <a:pt x="9306" y="1236"/>
                    <a:pt x="13156" y="732"/>
                    <a:pt x="16969" y="500"/>
                  </a:cubicBezTo>
                  <a:cubicBezTo>
                    <a:pt x="19492" y="355"/>
                    <a:pt x="22036" y="309"/>
                    <a:pt x="24582" y="309"/>
                  </a:cubicBezTo>
                  <a:cubicBezTo>
                    <a:pt x="27655" y="309"/>
                    <a:pt x="30731" y="376"/>
                    <a:pt x="33778" y="420"/>
                  </a:cubicBezTo>
                  <a:lnTo>
                    <a:pt x="43679" y="420"/>
                  </a:lnTo>
                  <a:cubicBezTo>
                    <a:pt x="43919" y="420"/>
                    <a:pt x="43919" y="80"/>
                    <a:pt x="43679" y="80"/>
                  </a:cubicBezTo>
                  <a:cubicBezTo>
                    <a:pt x="38189" y="80"/>
                    <a:pt x="32600" y="1"/>
                    <a:pt x="27110" y="1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89"/>
                <a:buFont typeface="Arial"/>
                <a:buNone/>
              </a:pPr>
              <a:endParaRPr sz="2489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092708943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CFF1D1-8462-44CA-9600-430F59E693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30E059D-B9CA-4516-AC1E-F61F98112C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62825-F999-48A1-A8CC-DBC54813CE2D}" type="datetimeFigureOut">
              <a:rPr lang="en-US" smtClean="0"/>
              <a:t>12/22/2023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F0B80AF-4106-430B-90EB-B2649857EC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6EEF651-EB61-4734-8B6D-95CC005066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F1ABF-F1A9-490F-94B1-9CBA863E78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7522258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EBD93E1-4C1A-47C6-8612-C96E89CB0C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62825-F999-48A1-A8CC-DBC54813CE2D}" type="datetimeFigureOut">
              <a:rPr lang="en-US" smtClean="0"/>
              <a:t>12/22/2023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0F8C21C-1434-4EC2-B07D-184E9A9CE5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F052029-953D-49BF-A27A-B628F77C3E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F1ABF-F1A9-490F-94B1-9CBA863E78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7033725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E05549-18E4-4FF4-8A4A-464CF835DD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679EF31-7AE1-4B15-86B7-1B716958A86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E28D484-EEB1-4CD1-9CA4-8E5E390545C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AAB7A07-75ED-4447-BE96-6A1C606196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62825-F999-48A1-A8CC-DBC54813CE2D}" type="datetimeFigureOut">
              <a:rPr lang="en-US" smtClean="0"/>
              <a:t>12/22/2023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C869ADA-CFAF-4C06-97FC-0F5ACBBB78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F0E88DF-B673-4429-BE0F-AC1E54DC52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F1ABF-F1A9-490F-94B1-9CBA863E78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7513238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C6D192-60EA-48AE-9A61-F535DD566C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7B5C7E7-339C-4C5D-81E4-0D145D55403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A542A9F-8C34-4E20-9AF4-77C4F5C1268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F1BCBD7-AD87-488C-AF74-C9D88CFA22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62825-F999-48A1-A8CC-DBC54813CE2D}" type="datetimeFigureOut">
              <a:rPr lang="en-US" smtClean="0"/>
              <a:t>12/22/2023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524D998-BDFD-4742-926B-FDDE314939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9C24027-222E-4F59-87E7-76A5F6EA7F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F1ABF-F1A9-490F-94B1-9CBA863E78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7841273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FDFC62-57BD-480A-8DC7-FF6D642196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DCD36E7-B084-4D62-BA1A-AAEFB4F52EC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46DA692-0A8D-4147-B96A-B4F40CAD5D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62825-F999-48A1-A8CC-DBC54813CE2D}" type="datetimeFigureOut">
              <a:rPr lang="en-US" smtClean="0"/>
              <a:t>12/22/2023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0E32237-B96D-44AF-A747-723472F8E5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AD042C2-3EEF-4F9F-B201-27B8183A7B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F1ABF-F1A9-490F-94B1-9CBA863E78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1514762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2F855B9-0274-4205-B8E9-7336EFD5668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99C6417-A5EF-4B13-839B-1901AFC958E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F71C464-0ACE-43F8-AB3D-C5F12A6D50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62825-F999-48A1-A8CC-DBC54813CE2D}" type="datetimeFigureOut">
              <a:rPr lang="en-US" smtClean="0"/>
              <a:t>12/22/2023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D2ED502-4B1D-4ED1-919D-120AF44A19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8665CBE-0112-4F92-B978-3FFB5B1367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F1ABF-F1A9-490F-94B1-9CBA863E78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3346085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and Content" preserve="1" userDrawn="1">
  <p:cSld name="14_Title and Content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Google Shape;27;p9"/>
          <p:cNvPicPr preferRelativeResize="0"/>
          <p:nvPr userDrawn="1"/>
        </p:nvPicPr>
        <p:blipFill rotWithShape="1">
          <a:blip r:embed="rId2">
            <a:alphaModFix/>
          </a:blip>
          <a:srcRect/>
          <a:stretch/>
        </p:blipFill>
        <p:spPr>
          <a:xfrm>
            <a:off x="9520" y="2004"/>
            <a:ext cx="12165839" cy="6853994"/>
          </a:xfrm>
          <a:prstGeom prst="rect">
            <a:avLst/>
          </a:prstGeom>
          <a:noFill/>
          <a:ln>
            <a:noFill/>
          </a:ln>
        </p:spPr>
      </p:pic>
      <p:sp>
        <p:nvSpPr>
          <p:cNvPr id="30" name="Google Shape;30;p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FE1C8935-5503-46B3-AA64-FDD06962785D}" type="datetimeFigureOut">
              <a:rPr lang="en-US" smtClean="0"/>
              <a:t>12/22/2023</a:t>
            </a:fld>
            <a:endParaRPr lang="en-US"/>
          </a:p>
        </p:txBody>
      </p:sp>
      <p:sp>
        <p:nvSpPr>
          <p:cNvPr id="31" name="Google Shape;31;p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32" name="Google Shape;32;p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1183893"/>
      </p:ext>
    </p:extLst>
  </p:cSld>
  <p:clrMapOvr>
    <a:masterClrMapping/>
  </p:clrMapOvr>
  <p:transition spd="slow">
    <p:wipe/>
  </p:transition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preserve="1" userDrawn="1">
  <p:cSld name="2_Title Slid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oogle Shape;12;p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101447" y="-90897"/>
            <a:ext cx="12613688" cy="7095200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Google Shape;15;p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C354FBDB-570B-47DF-96E0-31EC931D5420}" type="datetimeFigureOut">
              <a:rPr lang="en-US" smtClean="0"/>
              <a:pPr/>
              <a:t>12/22/2023</a:t>
            </a:fld>
            <a:endParaRPr lang="en-US" dirty="0"/>
          </a:p>
        </p:txBody>
      </p:sp>
      <p:sp>
        <p:nvSpPr>
          <p:cNvPr id="16" name="Google Shape;16;p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 dirty="0"/>
          </a:p>
        </p:txBody>
      </p:sp>
      <p:sp>
        <p:nvSpPr>
          <p:cNvPr id="17" name="Google Shape;17;p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7FA4BBA6-1016-4661-98DC-FB176A95F2C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8" name="Google Shape;18;p7"/>
          <p:cNvSpPr/>
          <p:nvPr/>
        </p:nvSpPr>
        <p:spPr>
          <a:xfrm>
            <a:off x="2629361" y="1930595"/>
            <a:ext cx="852022" cy="852022"/>
          </a:xfrm>
          <a:prstGeom prst="ellipse">
            <a:avLst/>
          </a:prstGeom>
          <a:solidFill>
            <a:srgbClr val="FEE59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 dirty="0">
              <a:solidFill>
                <a:schemeClr val="lt1"/>
              </a:solidFill>
              <a:latin typeface="UTM Avo" panose="02040603050506020204" pitchFamily="18" charset="0"/>
              <a:ea typeface="Cambria Math" panose="02040503050406030204" pitchFamily="18" charset="0"/>
              <a:cs typeface="Arial"/>
              <a:sym typeface="Arial"/>
            </a:endParaRP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27822692-4B90-4792-A69F-BD90DEDA2304}"/>
              </a:ext>
            </a:extLst>
          </p:cNvPr>
          <p:cNvSpPr/>
          <p:nvPr userDrawn="1"/>
        </p:nvSpPr>
        <p:spPr>
          <a:xfrm>
            <a:off x="11133827" y="0"/>
            <a:ext cx="1207698" cy="1431985"/>
          </a:xfrm>
          <a:prstGeom prst="ellipse">
            <a:avLst/>
          </a:prstGeom>
          <a:solidFill>
            <a:srgbClr val="29AE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dirty="0">
              <a:latin typeface="UTM Avo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9381291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5EBC1AD-E4D2-4072-AB7A-285E9B679024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12/22/2023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1C3A424-5044-4EC9-9A96-DF41336EE65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84207273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5EBC1AD-E4D2-4072-AB7A-285E9B679024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12/22/2023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1C3A424-5044-4EC9-9A96-DF41336EE65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807559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 point"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46"/>
          <p:cNvSpPr txBox="1">
            <a:spLocks noGrp="1"/>
          </p:cNvSpPr>
          <p:nvPr>
            <p:ph type="title"/>
          </p:nvPr>
        </p:nvSpPr>
        <p:spPr>
          <a:xfrm>
            <a:off x="1850800" y="600200"/>
            <a:ext cx="8490400" cy="545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9pPr>
          </a:lstStyle>
          <a:p>
            <a:endParaRPr/>
          </a:p>
        </p:txBody>
      </p:sp>
      <p:sp>
        <p:nvSpPr>
          <p:cNvPr id="154" name="Google Shape;154;p46"/>
          <p:cNvSpPr/>
          <p:nvPr/>
        </p:nvSpPr>
        <p:spPr>
          <a:xfrm>
            <a:off x="1246961" y="584201"/>
            <a:ext cx="9698079" cy="5765857"/>
          </a:xfrm>
          <a:custGeom>
            <a:avLst/>
            <a:gdLst/>
            <a:ahLst/>
            <a:cxnLst/>
            <a:rect l="l" t="t" r="r" b="b"/>
            <a:pathLst>
              <a:path w="115435" h="76342" extrusionOk="0">
                <a:moveTo>
                  <a:pt x="69014" y="1"/>
                </a:moveTo>
                <a:cubicBezTo>
                  <a:pt x="66329" y="1"/>
                  <a:pt x="63728" y="354"/>
                  <a:pt x="61180" y="1802"/>
                </a:cubicBezTo>
                <a:cubicBezTo>
                  <a:pt x="59297" y="2887"/>
                  <a:pt x="57701" y="4323"/>
                  <a:pt x="56265" y="5919"/>
                </a:cubicBezTo>
                <a:cubicBezTo>
                  <a:pt x="55180" y="7131"/>
                  <a:pt x="54127" y="9110"/>
                  <a:pt x="52786" y="10195"/>
                </a:cubicBezTo>
                <a:cubicBezTo>
                  <a:pt x="52276" y="9110"/>
                  <a:pt x="52116" y="7801"/>
                  <a:pt x="51318" y="6716"/>
                </a:cubicBezTo>
                <a:cubicBezTo>
                  <a:pt x="50680" y="5791"/>
                  <a:pt x="49882" y="5121"/>
                  <a:pt x="48925" y="4610"/>
                </a:cubicBezTo>
                <a:cubicBezTo>
                  <a:pt x="46148" y="2887"/>
                  <a:pt x="42701" y="2216"/>
                  <a:pt x="39510" y="2216"/>
                </a:cubicBezTo>
                <a:cubicBezTo>
                  <a:pt x="34053" y="2216"/>
                  <a:pt x="28180" y="3812"/>
                  <a:pt x="28053" y="10195"/>
                </a:cubicBezTo>
                <a:cubicBezTo>
                  <a:pt x="28053" y="10658"/>
                  <a:pt x="28388" y="10889"/>
                  <a:pt x="28723" y="10889"/>
                </a:cubicBezTo>
                <a:cubicBezTo>
                  <a:pt x="29058" y="10889"/>
                  <a:pt x="29393" y="10658"/>
                  <a:pt x="29393" y="10195"/>
                </a:cubicBezTo>
                <a:cubicBezTo>
                  <a:pt x="29521" y="7004"/>
                  <a:pt x="30989" y="5121"/>
                  <a:pt x="34053" y="4195"/>
                </a:cubicBezTo>
                <a:cubicBezTo>
                  <a:pt x="35815" y="3674"/>
                  <a:pt x="37732" y="3481"/>
                  <a:pt x="39623" y="3481"/>
                </a:cubicBezTo>
                <a:cubicBezTo>
                  <a:pt x="40163" y="3481"/>
                  <a:pt x="40701" y="3497"/>
                  <a:pt x="41233" y="3525"/>
                </a:cubicBezTo>
                <a:cubicBezTo>
                  <a:pt x="43882" y="3812"/>
                  <a:pt x="46818" y="4610"/>
                  <a:pt x="48925" y="6206"/>
                </a:cubicBezTo>
                <a:cubicBezTo>
                  <a:pt x="50935" y="7674"/>
                  <a:pt x="50808" y="9653"/>
                  <a:pt x="51988" y="11663"/>
                </a:cubicBezTo>
                <a:cubicBezTo>
                  <a:pt x="52067" y="11821"/>
                  <a:pt x="52256" y="11930"/>
                  <a:pt x="52479" y="11930"/>
                </a:cubicBezTo>
                <a:cubicBezTo>
                  <a:pt x="52617" y="11930"/>
                  <a:pt x="52768" y="11888"/>
                  <a:pt x="52914" y="11791"/>
                </a:cubicBezTo>
                <a:cubicBezTo>
                  <a:pt x="53712" y="11248"/>
                  <a:pt x="54254" y="10578"/>
                  <a:pt x="54797" y="9780"/>
                </a:cubicBezTo>
                <a:cubicBezTo>
                  <a:pt x="55978" y="8312"/>
                  <a:pt x="57191" y="6876"/>
                  <a:pt x="58499" y="5663"/>
                </a:cubicBezTo>
                <a:cubicBezTo>
                  <a:pt x="61673" y="2640"/>
                  <a:pt x="64933" y="1278"/>
                  <a:pt x="69227" y="1278"/>
                </a:cubicBezTo>
                <a:cubicBezTo>
                  <a:pt x="69467" y="1278"/>
                  <a:pt x="69710" y="1282"/>
                  <a:pt x="69956" y="1291"/>
                </a:cubicBezTo>
                <a:cubicBezTo>
                  <a:pt x="73531" y="1419"/>
                  <a:pt x="77392" y="1546"/>
                  <a:pt x="80839" y="2599"/>
                </a:cubicBezTo>
                <a:cubicBezTo>
                  <a:pt x="82977" y="3270"/>
                  <a:pt x="85626" y="4323"/>
                  <a:pt x="86967" y="6206"/>
                </a:cubicBezTo>
                <a:cubicBezTo>
                  <a:pt x="88307" y="8184"/>
                  <a:pt x="87509" y="10067"/>
                  <a:pt x="87637" y="12174"/>
                </a:cubicBezTo>
                <a:cubicBezTo>
                  <a:pt x="87637" y="12533"/>
                  <a:pt x="87924" y="12869"/>
                  <a:pt x="88271" y="12869"/>
                </a:cubicBezTo>
                <a:cubicBezTo>
                  <a:pt x="88325" y="12869"/>
                  <a:pt x="88379" y="12861"/>
                  <a:pt x="88435" y="12844"/>
                </a:cubicBezTo>
                <a:cubicBezTo>
                  <a:pt x="89464" y="12621"/>
                  <a:pt x="90421" y="12278"/>
                  <a:pt x="91431" y="12278"/>
                </a:cubicBezTo>
                <a:cubicBezTo>
                  <a:pt x="91580" y="12278"/>
                  <a:pt x="91730" y="12285"/>
                  <a:pt x="91881" y="12301"/>
                </a:cubicBezTo>
                <a:cubicBezTo>
                  <a:pt x="94147" y="12589"/>
                  <a:pt x="95073" y="14695"/>
                  <a:pt x="94403" y="16706"/>
                </a:cubicBezTo>
                <a:cubicBezTo>
                  <a:pt x="94147" y="17759"/>
                  <a:pt x="92679" y="19227"/>
                  <a:pt x="93605" y="20152"/>
                </a:cubicBezTo>
                <a:cubicBezTo>
                  <a:pt x="94093" y="20625"/>
                  <a:pt x="94989" y="20723"/>
                  <a:pt x="95889" y="20723"/>
                </a:cubicBezTo>
                <a:cubicBezTo>
                  <a:pt x="96531" y="20723"/>
                  <a:pt x="97176" y="20673"/>
                  <a:pt x="97676" y="20673"/>
                </a:cubicBezTo>
                <a:cubicBezTo>
                  <a:pt x="97849" y="20673"/>
                  <a:pt x="98004" y="20679"/>
                  <a:pt x="98137" y="20695"/>
                </a:cubicBezTo>
                <a:cubicBezTo>
                  <a:pt x="101328" y="21237"/>
                  <a:pt x="104519" y="22546"/>
                  <a:pt x="106913" y="24557"/>
                </a:cubicBezTo>
                <a:cubicBezTo>
                  <a:pt x="111030" y="28131"/>
                  <a:pt x="114094" y="31993"/>
                  <a:pt x="113424" y="37833"/>
                </a:cubicBezTo>
                <a:cubicBezTo>
                  <a:pt x="113168" y="40897"/>
                  <a:pt x="112243" y="43960"/>
                  <a:pt x="110360" y="46482"/>
                </a:cubicBezTo>
                <a:cubicBezTo>
                  <a:pt x="109307" y="47822"/>
                  <a:pt x="108253" y="48205"/>
                  <a:pt x="106785" y="48620"/>
                </a:cubicBezTo>
                <a:cubicBezTo>
                  <a:pt x="105988" y="48748"/>
                  <a:pt x="105573" y="49003"/>
                  <a:pt x="104934" y="49546"/>
                </a:cubicBezTo>
                <a:cubicBezTo>
                  <a:pt x="104775" y="49673"/>
                  <a:pt x="104647" y="50088"/>
                  <a:pt x="104775" y="50343"/>
                </a:cubicBezTo>
                <a:cubicBezTo>
                  <a:pt x="105988" y="51939"/>
                  <a:pt x="107328" y="52992"/>
                  <a:pt x="107328" y="55131"/>
                </a:cubicBezTo>
                <a:cubicBezTo>
                  <a:pt x="107456" y="57269"/>
                  <a:pt x="105860" y="58865"/>
                  <a:pt x="104647" y="60460"/>
                </a:cubicBezTo>
                <a:cubicBezTo>
                  <a:pt x="102126" y="63779"/>
                  <a:pt x="98934" y="66045"/>
                  <a:pt x="95200" y="67896"/>
                </a:cubicBezTo>
                <a:cubicBezTo>
                  <a:pt x="91626" y="69747"/>
                  <a:pt x="87764" y="70545"/>
                  <a:pt x="83775" y="70545"/>
                </a:cubicBezTo>
                <a:cubicBezTo>
                  <a:pt x="79786" y="70545"/>
                  <a:pt x="74999" y="70162"/>
                  <a:pt x="73275" y="65918"/>
                </a:cubicBezTo>
                <a:cubicBezTo>
                  <a:pt x="73153" y="65597"/>
                  <a:pt x="72841" y="65430"/>
                  <a:pt x="72549" y="65430"/>
                </a:cubicBezTo>
                <a:cubicBezTo>
                  <a:pt x="72230" y="65430"/>
                  <a:pt x="71935" y="65629"/>
                  <a:pt x="71935" y="66045"/>
                </a:cubicBezTo>
                <a:cubicBezTo>
                  <a:pt x="71680" y="72013"/>
                  <a:pt x="63286" y="74694"/>
                  <a:pt x="58371" y="74949"/>
                </a:cubicBezTo>
                <a:cubicBezTo>
                  <a:pt x="58133" y="74961"/>
                  <a:pt x="57893" y="74968"/>
                  <a:pt x="57653" y="74968"/>
                </a:cubicBezTo>
                <a:cubicBezTo>
                  <a:pt x="55351" y="74968"/>
                  <a:pt x="52975" y="74411"/>
                  <a:pt x="50808" y="73226"/>
                </a:cubicBezTo>
                <a:cubicBezTo>
                  <a:pt x="48127" y="71758"/>
                  <a:pt x="46946" y="69907"/>
                  <a:pt x="46403" y="66971"/>
                </a:cubicBezTo>
                <a:cubicBezTo>
                  <a:pt x="46403" y="66657"/>
                  <a:pt x="46179" y="66524"/>
                  <a:pt x="45916" y="66524"/>
                </a:cubicBezTo>
                <a:cubicBezTo>
                  <a:pt x="45724" y="66524"/>
                  <a:pt x="45512" y="66594"/>
                  <a:pt x="45350" y="66715"/>
                </a:cubicBezTo>
                <a:cubicBezTo>
                  <a:pt x="44552" y="67354"/>
                  <a:pt x="44138" y="68152"/>
                  <a:pt x="43627" y="68822"/>
                </a:cubicBezTo>
                <a:cubicBezTo>
                  <a:pt x="42542" y="70545"/>
                  <a:pt x="41233" y="71758"/>
                  <a:pt x="39510" y="72683"/>
                </a:cubicBezTo>
                <a:cubicBezTo>
                  <a:pt x="37741" y="73592"/>
                  <a:pt x="35849" y="73901"/>
                  <a:pt x="33924" y="73901"/>
                </a:cubicBezTo>
                <a:cubicBezTo>
                  <a:pt x="31926" y="73901"/>
                  <a:pt x="29892" y="73567"/>
                  <a:pt x="27925" y="73226"/>
                </a:cubicBezTo>
                <a:cubicBezTo>
                  <a:pt x="25149" y="72683"/>
                  <a:pt x="22212" y="72013"/>
                  <a:pt x="19691" y="70418"/>
                </a:cubicBezTo>
                <a:cubicBezTo>
                  <a:pt x="18095" y="69237"/>
                  <a:pt x="16627" y="67769"/>
                  <a:pt x="15702" y="66045"/>
                </a:cubicBezTo>
                <a:cubicBezTo>
                  <a:pt x="14362" y="64035"/>
                  <a:pt x="14362" y="62311"/>
                  <a:pt x="14776" y="60045"/>
                </a:cubicBezTo>
                <a:cubicBezTo>
                  <a:pt x="14877" y="59642"/>
                  <a:pt x="14559" y="59298"/>
                  <a:pt x="14153" y="59298"/>
                </a:cubicBezTo>
                <a:cubicBezTo>
                  <a:pt x="14046" y="59298"/>
                  <a:pt x="13932" y="59322"/>
                  <a:pt x="13819" y="59375"/>
                </a:cubicBezTo>
                <a:cubicBezTo>
                  <a:pt x="13298" y="59617"/>
                  <a:pt x="12715" y="59762"/>
                  <a:pt x="12167" y="59762"/>
                </a:cubicBezTo>
                <a:cubicBezTo>
                  <a:pt x="10904" y="59762"/>
                  <a:pt x="9828" y="58991"/>
                  <a:pt x="10117" y="56854"/>
                </a:cubicBezTo>
                <a:cubicBezTo>
                  <a:pt x="10117" y="56056"/>
                  <a:pt x="10500" y="55131"/>
                  <a:pt x="10628" y="54460"/>
                </a:cubicBezTo>
                <a:cubicBezTo>
                  <a:pt x="10855" y="54055"/>
                  <a:pt x="10480" y="53549"/>
                  <a:pt x="10045" y="53549"/>
                </a:cubicBezTo>
                <a:cubicBezTo>
                  <a:pt x="9931" y="53549"/>
                  <a:pt x="9814" y="53583"/>
                  <a:pt x="9702" y="53662"/>
                </a:cubicBezTo>
                <a:cubicBezTo>
                  <a:pt x="8862" y="54255"/>
                  <a:pt x="8108" y="54511"/>
                  <a:pt x="7466" y="54511"/>
                </a:cubicBezTo>
                <a:cubicBezTo>
                  <a:pt x="5375" y="54511"/>
                  <a:pt x="4462" y="51799"/>
                  <a:pt x="5585" y="49163"/>
                </a:cubicBezTo>
                <a:cubicBezTo>
                  <a:pt x="6383" y="47024"/>
                  <a:pt x="8234" y="45971"/>
                  <a:pt x="9702" y="44375"/>
                </a:cubicBezTo>
                <a:cubicBezTo>
                  <a:pt x="9989" y="43960"/>
                  <a:pt x="9989" y="43418"/>
                  <a:pt x="9574" y="43163"/>
                </a:cubicBezTo>
                <a:cubicBezTo>
                  <a:pt x="7436" y="42109"/>
                  <a:pt x="5202" y="41567"/>
                  <a:pt x="3734" y="39588"/>
                </a:cubicBezTo>
                <a:cubicBezTo>
                  <a:pt x="2011" y="37322"/>
                  <a:pt x="1340" y="34386"/>
                  <a:pt x="2011" y="31737"/>
                </a:cubicBezTo>
                <a:cubicBezTo>
                  <a:pt x="3319" y="25865"/>
                  <a:pt x="9319" y="22961"/>
                  <a:pt x="14904" y="22674"/>
                </a:cubicBezTo>
                <a:cubicBezTo>
                  <a:pt x="15702" y="22674"/>
                  <a:pt x="15702" y="21493"/>
                  <a:pt x="14904" y="21493"/>
                </a:cubicBezTo>
                <a:cubicBezTo>
                  <a:pt x="12893" y="21493"/>
                  <a:pt x="10915" y="19227"/>
                  <a:pt x="10372" y="17503"/>
                </a:cubicBezTo>
                <a:cubicBezTo>
                  <a:pt x="9830" y="14855"/>
                  <a:pt x="11713" y="12589"/>
                  <a:pt x="13979" y="11504"/>
                </a:cubicBezTo>
                <a:cubicBezTo>
                  <a:pt x="15569" y="10653"/>
                  <a:pt x="17413" y="10216"/>
                  <a:pt x="19252" y="10216"/>
                </a:cubicBezTo>
                <a:cubicBezTo>
                  <a:pt x="21694" y="10216"/>
                  <a:pt x="24126" y="10987"/>
                  <a:pt x="25946" y="12589"/>
                </a:cubicBezTo>
                <a:cubicBezTo>
                  <a:pt x="26005" y="12647"/>
                  <a:pt x="26071" y="12672"/>
                  <a:pt x="26134" y="12672"/>
                </a:cubicBezTo>
                <a:cubicBezTo>
                  <a:pt x="26344" y="12672"/>
                  <a:pt x="26526" y="12395"/>
                  <a:pt x="26329" y="12174"/>
                </a:cubicBezTo>
                <a:cubicBezTo>
                  <a:pt x="24395" y="10319"/>
                  <a:pt x="21530" y="9353"/>
                  <a:pt x="18668" y="9353"/>
                </a:cubicBezTo>
                <a:cubicBezTo>
                  <a:pt x="15818" y="9353"/>
                  <a:pt x="12969" y="10311"/>
                  <a:pt x="11042" y="12301"/>
                </a:cubicBezTo>
                <a:cubicBezTo>
                  <a:pt x="9447" y="14057"/>
                  <a:pt x="8521" y="16833"/>
                  <a:pt x="9574" y="18972"/>
                </a:cubicBezTo>
                <a:cubicBezTo>
                  <a:pt x="10245" y="20025"/>
                  <a:pt x="11170" y="21078"/>
                  <a:pt x="12223" y="21748"/>
                </a:cubicBezTo>
                <a:cubicBezTo>
                  <a:pt x="7053" y="22833"/>
                  <a:pt x="2011" y="25865"/>
                  <a:pt x="670" y="31322"/>
                </a:cubicBezTo>
                <a:cubicBezTo>
                  <a:pt x="0" y="33844"/>
                  <a:pt x="543" y="36652"/>
                  <a:pt x="1723" y="39046"/>
                </a:cubicBezTo>
                <a:cubicBezTo>
                  <a:pt x="3191" y="41822"/>
                  <a:pt x="5585" y="42780"/>
                  <a:pt x="8106" y="43960"/>
                </a:cubicBezTo>
                <a:cubicBezTo>
                  <a:pt x="5713" y="46609"/>
                  <a:pt x="2936" y="49003"/>
                  <a:pt x="3606" y="52992"/>
                </a:cubicBezTo>
                <a:cubicBezTo>
                  <a:pt x="3734" y="54333"/>
                  <a:pt x="4660" y="55131"/>
                  <a:pt x="5840" y="55673"/>
                </a:cubicBezTo>
                <a:cubicBezTo>
                  <a:pt x="6404" y="55910"/>
                  <a:pt x="6906" y="56010"/>
                  <a:pt x="7374" y="56010"/>
                </a:cubicBezTo>
                <a:cubicBezTo>
                  <a:pt x="7914" y="56010"/>
                  <a:pt x="8409" y="55878"/>
                  <a:pt x="8904" y="55673"/>
                </a:cubicBezTo>
                <a:lnTo>
                  <a:pt x="8904" y="55673"/>
                </a:lnTo>
                <a:cubicBezTo>
                  <a:pt x="8521" y="57396"/>
                  <a:pt x="8106" y="59120"/>
                  <a:pt x="9319" y="60460"/>
                </a:cubicBezTo>
                <a:cubicBezTo>
                  <a:pt x="9906" y="61118"/>
                  <a:pt x="10661" y="61370"/>
                  <a:pt x="11447" y="61370"/>
                </a:cubicBezTo>
                <a:cubicBezTo>
                  <a:pt x="12071" y="61370"/>
                  <a:pt x="12715" y="61211"/>
                  <a:pt x="13308" y="60971"/>
                </a:cubicBezTo>
                <a:lnTo>
                  <a:pt x="13308" y="60971"/>
                </a:lnTo>
                <a:cubicBezTo>
                  <a:pt x="13021" y="64322"/>
                  <a:pt x="13979" y="66715"/>
                  <a:pt x="16500" y="69364"/>
                </a:cubicBezTo>
                <a:cubicBezTo>
                  <a:pt x="19021" y="72013"/>
                  <a:pt x="22468" y="73354"/>
                  <a:pt x="26074" y="74152"/>
                </a:cubicBezTo>
                <a:cubicBezTo>
                  <a:pt x="28511" y="74677"/>
                  <a:pt x="31363" y="75313"/>
                  <a:pt x="34092" y="75313"/>
                </a:cubicBezTo>
                <a:cubicBezTo>
                  <a:pt x="35509" y="75313"/>
                  <a:pt x="36894" y="75141"/>
                  <a:pt x="38170" y="74694"/>
                </a:cubicBezTo>
                <a:cubicBezTo>
                  <a:pt x="39765" y="74152"/>
                  <a:pt x="41489" y="73226"/>
                  <a:pt x="42701" y="72141"/>
                </a:cubicBezTo>
                <a:cubicBezTo>
                  <a:pt x="43755" y="71088"/>
                  <a:pt x="44552" y="69620"/>
                  <a:pt x="45478" y="68567"/>
                </a:cubicBezTo>
                <a:cubicBezTo>
                  <a:pt x="46021" y="70960"/>
                  <a:pt x="47201" y="72556"/>
                  <a:pt x="49467" y="74024"/>
                </a:cubicBezTo>
                <a:cubicBezTo>
                  <a:pt x="52006" y="75624"/>
                  <a:pt x="54926" y="76342"/>
                  <a:pt x="57816" y="76342"/>
                </a:cubicBezTo>
                <a:cubicBezTo>
                  <a:pt x="58268" y="76342"/>
                  <a:pt x="58720" y="76324"/>
                  <a:pt x="59169" y="76290"/>
                </a:cubicBezTo>
                <a:cubicBezTo>
                  <a:pt x="64244" y="75747"/>
                  <a:pt x="71265" y="73226"/>
                  <a:pt x="73020" y="68024"/>
                </a:cubicBezTo>
                <a:cubicBezTo>
                  <a:pt x="75237" y="71056"/>
                  <a:pt x="79256" y="72118"/>
                  <a:pt x="83370" y="72118"/>
                </a:cubicBezTo>
                <a:cubicBezTo>
                  <a:pt x="86661" y="72118"/>
                  <a:pt x="90013" y="71439"/>
                  <a:pt x="92552" y="70545"/>
                </a:cubicBezTo>
                <a:cubicBezTo>
                  <a:pt x="96413" y="69237"/>
                  <a:pt x="100530" y="66971"/>
                  <a:pt x="103466" y="64035"/>
                </a:cubicBezTo>
                <a:cubicBezTo>
                  <a:pt x="105860" y="61513"/>
                  <a:pt x="109179" y="58067"/>
                  <a:pt x="108636" y="54333"/>
                </a:cubicBezTo>
                <a:cubicBezTo>
                  <a:pt x="108509" y="53280"/>
                  <a:pt x="106785" y="50758"/>
                  <a:pt x="106913" y="50216"/>
                </a:cubicBezTo>
                <a:cubicBezTo>
                  <a:pt x="107168" y="49546"/>
                  <a:pt x="108381" y="49673"/>
                  <a:pt x="108924" y="49546"/>
                </a:cubicBezTo>
                <a:cubicBezTo>
                  <a:pt x="109721" y="49163"/>
                  <a:pt x="110360" y="48620"/>
                  <a:pt x="110902" y="47950"/>
                </a:cubicBezTo>
                <a:cubicBezTo>
                  <a:pt x="113551" y="45014"/>
                  <a:pt x="114636" y="40769"/>
                  <a:pt x="114892" y="36907"/>
                </a:cubicBezTo>
                <a:cubicBezTo>
                  <a:pt x="115434" y="28673"/>
                  <a:pt x="108381" y="22546"/>
                  <a:pt x="101200" y="20152"/>
                </a:cubicBezTo>
                <a:cubicBezTo>
                  <a:pt x="100147" y="19769"/>
                  <a:pt x="98934" y="19482"/>
                  <a:pt x="97881" y="19354"/>
                </a:cubicBezTo>
                <a:cubicBezTo>
                  <a:pt x="97339" y="19227"/>
                  <a:pt x="96796" y="19227"/>
                  <a:pt x="96286" y="19227"/>
                </a:cubicBezTo>
                <a:cubicBezTo>
                  <a:pt x="95900" y="19227"/>
                  <a:pt x="95635" y="19259"/>
                  <a:pt x="95460" y="19259"/>
                </a:cubicBezTo>
                <a:cubicBezTo>
                  <a:pt x="95142" y="19259"/>
                  <a:pt x="95118" y="19153"/>
                  <a:pt x="95200" y="18557"/>
                </a:cubicBezTo>
                <a:cubicBezTo>
                  <a:pt x="95200" y="17089"/>
                  <a:pt x="96541" y="15652"/>
                  <a:pt x="96158" y="13897"/>
                </a:cubicBezTo>
                <a:cubicBezTo>
                  <a:pt x="95871" y="12461"/>
                  <a:pt x="94690" y="11504"/>
                  <a:pt x="93222" y="11121"/>
                </a:cubicBezTo>
                <a:cubicBezTo>
                  <a:pt x="92623" y="10976"/>
                  <a:pt x="92101" y="10917"/>
                  <a:pt x="91614" y="10917"/>
                </a:cubicBezTo>
                <a:cubicBezTo>
                  <a:pt x="90702" y="10917"/>
                  <a:pt x="89914" y="11126"/>
                  <a:pt x="88977" y="11376"/>
                </a:cubicBezTo>
                <a:cubicBezTo>
                  <a:pt x="88977" y="9780"/>
                  <a:pt x="89488" y="8599"/>
                  <a:pt x="88818" y="7004"/>
                </a:cubicBezTo>
                <a:cubicBezTo>
                  <a:pt x="88179" y="5280"/>
                  <a:pt x="86967" y="4067"/>
                  <a:pt x="85499" y="3142"/>
                </a:cubicBezTo>
                <a:cubicBezTo>
                  <a:pt x="81924" y="1004"/>
                  <a:pt x="77807" y="493"/>
                  <a:pt x="73658" y="206"/>
                </a:cubicBezTo>
                <a:cubicBezTo>
                  <a:pt x="72079" y="114"/>
                  <a:pt x="70533" y="1"/>
                  <a:pt x="69014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89"/>
              <a:buFont typeface="Arial"/>
              <a:buNone/>
            </a:pPr>
            <a:endParaRPr sz="2489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840273837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5EBC1AD-E4D2-4072-AB7A-285E9B679024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12/22/2023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1C3A424-5044-4EC9-9A96-DF41336EE65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94526743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5EBC1AD-E4D2-4072-AB7A-285E9B679024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12/22/2023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1C3A424-5044-4EC9-9A96-DF41336EE65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58723947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5EBC1AD-E4D2-4072-AB7A-285E9B679024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12/22/2023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1C3A424-5044-4EC9-9A96-DF41336EE65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97090304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5EBC1AD-E4D2-4072-AB7A-285E9B679024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12/22/2023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1C3A424-5044-4EC9-9A96-DF41336EE65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77050817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5EBC1AD-E4D2-4072-AB7A-285E9B679024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12/22/2023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1C3A424-5044-4EC9-9A96-DF41336EE65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44800635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5EBC1AD-E4D2-4072-AB7A-285E9B679024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12/22/2023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1C3A424-5044-4EC9-9A96-DF41336EE65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7177956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5EBC1AD-E4D2-4072-AB7A-285E9B679024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12/22/2023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1C3A424-5044-4EC9-9A96-DF41336EE65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11466584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5EBC1AD-E4D2-4072-AB7A-285E9B679024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12/22/2023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1C3A424-5044-4EC9-9A96-DF41336EE65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65829592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5EBC1AD-E4D2-4072-AB7A-285E9B679024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12/22/2023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1C3A424-5044-4EC9-9A96-DF41336EE65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665800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 title and description"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47"/>
          <p:cNvSpPr txBox="1">
            <a:spLocks noGrp="1"/>
          </p:cNvSpPr>
          <p:nvPr>
            <p:ph type="title"/>
          </p:nvPr>
        </p:nvSpPr>
        <p:spPr>
          <a:xfrm>
            <a:off x="2228800" y="2332300"/>
            <a:ext cx="7734400" cy="112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8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sp>
        <p:nvSpPr>
          <p:cNvPr id="157" name="Google Shape;157;p47"/>
          <p:cNvSpPr txBox="1">
            <a:spLocks noGrp="1"/>
          </p:cNvSpPr>
          <p:nvPr>
            <p:ph type="subTitle" idx="1"/>
          </p:nvPr>
        </p:nvSpPr>
        <p:spPr>
          <a:xfrm>
            <a:off x="2368600" y="3678133"/>
            <a:ext cx="7454800" cy="61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133"/>
            </a:lvl1pPr>
            <a:lvl2pPr lvl="1" algn="ctr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1233872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"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48"/>
          <p:cNvSpPr txBox="1">
            <a:spLocks noGrp="1"/>
          </p:cNvSpPr>
          <p:nvPr>
            <p:ph type="title"/>
          </p:nvPr>
        </p:nvSpPr>
        <p:spPr>
          <a:xfrm>
            <a:off x="960000" y="2546400"/>
            <a:ext cx="4213200" cy="176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783723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 number">
    <p:bg>
      <p:bgPr>
        <a:solidFill>
          <a:schemeClr val="accent4"/>
        </a:solidFill>
        <a:effectLst/>
      </p:bgPr>
    </p:bg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p49"/>
          <p:cNvSpPr/>
          <p:nvPr/>
        </p:nvSpPr>
        <p:spPr>
          <a:xfrm>
            <a:off x="863558" y="587258"/>
            <a:ext cx="10464888" cy="5683485"/>
          </a:xfrm>
          <a:custGeom>
            <a:avLst/>
            <a:gdLst/>
            <a:ahLst/>
            <a:cxnLst/>
            <a:rect l="l" t="t" r="r" b="b"/>
            <a:pathLst>
              <a:path w="190791" h="112034" extrusionOk="0">
                <a:moveTo>
                  <a:pt x="118634" y="1"/>
                </a:moveTo>
                <a:cubicBezTo>
                  <a:pt x="63946" y="1"/>
                  <a:pt x="4565" y="2490"/>
                  <a:pt x="4565" y="2490"/>
                </a:cubicBezTo>
                <a:cubicBezTo>
                  <a:pt x="1" y="39595"/>
                  <a:pt x="4565" y="107727"/>
                  <a:pt x="4565" y="107727"/>
                </a:cubicBezTo>
                <a:cubicBezTo>
                  <a:pt x="27314" y="110957"/>
                  <a:pt x="55405" y="112034"/>
                  <a:pt x="82749" y="112034"/>
                </a:cubicBezTo>
                <a:cubicBezTo>
                  <a:pt x="137437" y="112034"/>
                  <a:pt x="189138" y="107727"/>
                  <a:pt x="189138" y="107727"/>
                </a:cubicBezTo>
                <a:cubicBezTo>
                  <a:pt x="190790" y="82412"/>
                  <a:pt x="189138" y="2490"/>
                  <a:pt x="189138" y="2490"/>
                </a:cubicBezTo>
                <a:cubicBezTo>
                  <a:pt x="172149" y="623"/>
                  <a:pt x="145978" y="1"/>
                  <a:pt x="118634" y="1"/>
                </a:cubicBezTo>
                <a:close/>
              </a:path>
            </a:pathLst>
          </a:custGeom>
          <a:solidFill>
            <a:schemeClr val="accent1"/>
          </a:solidFill>
          <a:ln w="19050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89"/>
              <a:buFont typeface="Arial"/>
              <a:buNone/>
            </a:pPr>
            <a:endParaRPr sz="2489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2" name="Google Shape;162;p49"/>
          <p:cNvSpPr txBox="1">
            <a:spLocks noGrp="1"/>
          </p:cNvSpPr>
          <p:nvPr>
            <p:ph type="title"/>
          </p:nvPr>
        </p:nvSpPr>
        <p:spPr>
          <a:xfrm>
            <a:off x="1712000" y="2077967"/>
            <a:ext cx="8768000" cy="20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9pPr>
          </a:lstStyle>
          <a:p>
            <a:endParaRPr/>
          </a:p>
        </p:txBody>
      </p:sp>
      <p:sp>
        <p:nvSpPr>
          <p:cNvPr id="163" name="Google Shape;163;p49"/>
          <p:cNvSpPr txBox="1">
            <a:spLocks noGrp="1"/>
          </p:cNvSpPr>
          <p:nvPr>
            <p:ph type="subTitle" idx="1"/>
          </p:nvPr>
        </p:nvSpPr>
        <p:spPr>
          <a:xfrm>
            <a:off x="1712000" y="4092833"/>
            <a:ext cx="8768000" cy="9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1pPr>
            <a:lvl2pPr lvl="1" algn="ctr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 sz="2133"/>
            </a:lvl2pPr>
            <a:lvl3pPr lvl="2" algn="ctr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 sz="2133"/>
            </a:lvl3pPr>
            <a:lvl4pPr lvl="3" algn="ctr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 sz="2133"/>
            </a:lvl4pPr>
            <a:lvl5pPr lvl="4" algn="ctr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 sz="2133"/>
            </a:lvl5pPr>
            <a:lvl6pPr lvl="5" algn="ctr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 sz="2133"/>
            </a:lvl6pPr>
            <a:lvl7pPr lvl="6" algn="ctr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 sz="2133"/>
            </a:lvl7pPr>
            <a:lvl8pPr lvl="7" algn="ctr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 sz="2133"/>
            </a:lvl8pPr>
            <a:lvl9pPr lvl="8" algn="ctr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600"/>
              <a:buNone/>
              <a:defRPr sz="2133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8006599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6">
  <p:cSld name="Title and text 6"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50"/>
          <p:cNvSpPr txBox="1">
            <a:spLocks noGrp="1"/>
          </p:cNvSpPr>
          <p:nvPr>
            <p:ph type="title"/>
          </p:nvPr>
        </p:nvSpPr>
        <p:spPr>
          <a:xfrm>
            <a:off x="2629400" y="1443233"/>
            <a:ext cx="6933200" cy="112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8000">
                <a:solidFill>
                  <a:schemeClr val="accent3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4800">
                <a:solidFill>
                  <a:schemeClr val="accent2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4800">
                <a:solidFill>
                  <a:schemeClr val="accent2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4800">
                <a:solidFill>
                  <a:schemeClr val="accent2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4800">
                <a:solidFill>
                  <a:schemeClr val="accent2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4800">
                <a:solidFill>
                  <a:schemeClr val="accent2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4800">
                <a:solidFill>
                  <a:schemeClr val="accent2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4800">
                <a:solidFill>
                  <a:schemeClr val="accent2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4800"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  <p:sp>
        <p:nvSpPr>
          <p:cNvPr id="166" name="Google Shape;166;p50"/>
          <p:cNvSpPr txBox="1">
            <a:spLocks noGrp="1"/>
          </p:cNvSpPr>
          <p:nvPr>
            <p:ph type="subTitle" idx="1"/>
          </p:nvPr>
        </p:nvSpPr>
        <p:spPr>
          <a:xfrm>
            <a:off x="3189200" y="3319455"/>
            <a:ext cx="5813600" cy="9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 sz="4667">
                <a:solidFill>
                  <a:schemeClr val="accent4"/>
                </a:solidFill>
                <a:latin typeface="Neucha"/>
                <a:ea typeface="Neucha"/>
                <a:cs typeface="Neucha"/>
                <a:sym typeface="Neucha"/>
              </a:defRPr>
            </a:lvl1pPr>
            <a:lvl2pPr lvl="1" algn="ctr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2pPr>
            <a:lvl3pPr lvl="2" algn="ctr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3pPr>
            <a:lvl4pPr lvl="3" algn="ctr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4pPr>
            <a:lvl5pPr lvl="4" algn="ctr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5pPr>
            <a:lvl6pPr lvl="5" algn="ctr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6pPr>
            <a:lvl7pPr lvl="6" algn="ctr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7pPr>
            <a:lvl8pPr lvl="7" algn="ctr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8pPr>
            <a:lvl9pPr lvl="8" algn="ctr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  <p:sp>
        <p:nvSpPr>
          <p:cNvPr id="167" name="Google Shape;167;p50"/>
          <p:cNvSpPr txBox="1">
            <a:spLocks noGrp="1"/>
          </p:cNvSpPr>
          <p:nvPr>
            <p:ph type="subTitle" idx="2"/>
          </p:nvPr>
        </p:nvSpPr>
        <p:spPr>
          <a:xfrm>
            <a:off x="3189200" y="4490851"/>
            <a:ext cx="5813600" cy="9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 sz="1867">
                <a:solidFill>
                  <a:schemeClr val="accent2"/>
                </a:solidFill>
              </a:defRPr>
            </a:lvl1pPr>
            <a:lvl2pPr lvl="1" algn="ctr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2pPr>
            <a:lvl3pPr lvl="2" algn="ctr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3pPr>
            <a:lvl4pPr lvl="3" algn="ctr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4pPr>
            <a:lvl5pPr lvl="4" algn="ctr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5pPr>
            <a:lvl6pPr lvl="5" algn="ctr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6pPr>
            <a:lvl7pPr lvl="6" algn="ctr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7pPr>
            <a:lvl8pPr lvl="7" algn="ctr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8pPr>
            <a:lvl9pPr lvl="8" algn="ctr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  <p:sp>
        <p:nvSpPr>
          <p:cNvPr id="168" name="Google Shape;168;p50"/>
          <p:cNvSpPr txBox="1">
            <a:spLocks noGrp="1"/>
          </p:cNvSpPr>
          <p:nvPr>
            <p:ph type="subTitle" idx="3"/>
          </p:nvPr>
        </p:nvSpPr>
        <p:spPr>
          <a:xfrm>
            <a:off x="3189200" y="2560459"/>
            <a:ext cx="5813600" cy="53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 sz="1867">
                <a:solidFill>
                  <a:schemeClr val="accent2"/>
                </a:solidFill>
              </a:defRPr>
            </a:lvl1pPr>
            <a:lvl2pPr lvl="1" algn="ctr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2pPr>
            <a:lvl3pPr lvl="2" algn="ctr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3pPr>
            <a:lvl4pPr lvl="3" algn="ctr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4pPr>
            <a:lvl5pPr lvl="4" algn="ctr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5pPr>
            <a:lvl6pPr lvl="5" algn="ctr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6pPr>
            <a:lvl7pPr lvl="6" algn="ctr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7pPr>
            <a:lvl8pPr lvl="7" algn="ctr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8pPr>
            <a:lvl9pPr lvl="8" algn="ctr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  <p:grpSp>
        <p:nvGrpSpPr>
          <p:cNvPr id="169" name="Google Shape;169;p50"/>
          <p:cNvGrpSpPr/>
          <p:nvPr/>
        </p:nvGrpSpPr>
        <p:grpSpPr>
          <a:xfrm>
            <a:off x="11318569" y="2626643"/>
            <a:ext cx="540468" cy="808132"/>
            <a:chOff x="6268551" y="2194670"/>
            <a:chExt cx="405351" cy="606099"/>
          </a:xfrm>
        </p:grpSpPr>
        <p:sp>
          <p:nvSpPr>
            <p:cNvPr id="170" name="Google Shape;170;p50"/>
            <p:cNvSpPr/>
            <p:nvPr/>
          </p:nvSpPr>
          <p:spPr>
            <a:xfrm>
              <a:off x="6268551" y="2194670"/>
              <a:ext cx="405351" cy="606099"/>
            </a:xfrm>
            <a:custGeom>
              <a:avLst/>
              <a:gdLst/>
              <a:ahLst/>
              <a:cxnLst/>
              <a:rect l="l" t="t" r="r" b="b"/>
              <a:pathLst>
                <a:path w="13149" h="19661" extrusionOk="0">
                  <a:moveTo>
                    <a:pt x="9702" y="1437"/>
                  </a:moveTo>
                  <a:cubicBezTo>
                    <a:pt x="9702" y="1597"/>
                    <a:pt x="9574" y="1852"/>
                    <a:pt x="9574" y="1980"/>
                  </a:cubicBezTo>
                  <a:cubicBezTo>
                    <a:pt x="9447" y="2235"/>
                    <a:pt x="9287" y="2394"/>
                    <a:pt x="9160" y="2522"/>
                  </a:cubicBezTo>
                  <a:lnTo>
                    <a:pt x="9160" y="2650"/>
                  </a:lnTo>
                  <a:lnTo>
                    <a:pt x="8904" y="2905"/>
                  </a:lnTo>
                  <a:lnTo>
                    <a:pt x="8904" y="3033"/>
                  </a:lnTo>
                  <a:cubicBezTo>
                    <a:pt x="8777" y="3192"/>
                    <a:pt x="8649" y="3320"/>
                    <a:pt x="8489" y="3448"/>
                  </a:cubicBezTo>
                  <a:cubicBezTo>
                    <a:pt x="8234" y="3703"/>
                    <a:pt x="8106" y="3990"/>
                    <a:pt x="7851" y="4245"/>
                  </a:cubicBezTo>
                  <a:cubicBezTo>
                    <a:pt x="7691" y="4373"/>
                    <a:pt x="7691" y="4373"/>
                    <a:pt x="7564" y="4501"/>
                  </a:cubicBezTo>
                  <a:cubicBezTo>
                    <a:pt x="7564" y="4373"/>
                    <a:pt x="7691" y="4245"/>
                    <a:pt x="7851" y="4118"/>
                  </a:cubicBezTo>
                  <a:lnTo>
                    <a:pt x="7851" y="3990"/>
                  </a:lnTo>
                  <a:cubicBezTo>
                    <a:pt x="7851" y="3831"/>
                    <a:pt x="7979" y="3703"/>
                    <a:pt x="8106" y="3575"/>
                  </a:cubicBezTo>
                  <a:lnTo>
                    <a:pt x="8106" y="3448"/>
                  </a:lnTo>
                  <a:cubicBezTo>
                    <a:pt x="8234" y="3320"/>
                    <a:pt x="8362" y="3192"/>
                    <a:pt x="8362" y="3033"/>
                  </a:cubicBezTo>
                  <a:cubicBezTo>
                    <a:pt x="8489" y="2905"/>
                    <a:pt x="8649" y="2777"/>
                    <a:pt x="8777" y="2522"/>
                  </a:cubicBezTo>
                  <a:lnTo>
                    <a:pt x="8904" y="2522"/>
                  </a:lnTo>
                  <a:cubicBezTo>
                    <a:pt x="9160" y="2107"/>
                    <a:pt x="9447" y="1724"/>
                    <a:pt x="9702" y="1437"/>
                  </a:cubicBezTo>
                  <a:close/>
                  <a:moveTo>
                    <a:pt x="10500" y="4628"/>
                  </a:moveTo>
                  <a:cubicBezTo>
                    <a:pt x="10628" y="4628"/>
                    <a:pt x="10755" y="4628"/>
                    <a:pt x="10755" y="4788"/>
                  </a:cubicBezTo>
                  <a:cubicBezTo>
                    <a:pt x="10883" y="4788"/>
                    <a:pt x="11042" y="4788"/>
                    <a:pt x="11170" y="4916"/>
                  </a:cubicBezTo>
                  <a:cubicBezTo>
                    <a:pt x="11298" y="4916"/>
                    <a:pt x="11425" y="4916"/>
                    <a:pt x="11553" y="5043"/>
                  </a:cubicBezTo>
                  <a:lnTo>
                    <a:pt x="11681" y="5171"/>
                  </a:lnTo>
                  <a:cubicBezTo>
                    <a:pt x="11840" y="5299"/>
                    <a:pt x="11840" y="5426"/>
                    <a:pt x="11968" y="5586"/>
                  </a:cubicBezTo>
                  <a:cubicBezTo>
                    <a:pt x="12096" y="5841"/>
                    <a:pt x="12096" y="6224"/>
                    <a:pt x="12223" y="6639"/>
                  </a:cubicBezTo>
                  <a:lnTo>
                    <a:pt x="12223" y="8107"/>
                  </a:lnTo>
                  <a:cubicBezTo>
                    <a:pt x="12223" y="8235"/>
                    <a:pt x="12096" y="8490"/>
                    <a:pt x="12096" y="8618"/>
                  </a:cubicBezTo>
                  <a:lnTo>
                    <a:pt x="12096" y="9416"/>
                  </a:lnTo>
                  <a:cubicBezTo>
                    <a:pt x="12096" y="9575"/>
                    <a:pt x="12096" y="9703"/>
                    <a:pt x="11968" y="9830"/>
                  </a:cubicBezTo>
                  <a:lnTo>
                    <a:pt x="11968" y="10213"/>
                  </a:lnTo>
                  <a:lnTo>
                    <a:pt x="11968" y="10501"/>
                  </a:lnTo>
                  <a:lnTo>
                    <a:pt x="11968" y="11011"/>
                  </a:lnTo>
                  <a:cubicBezTo>
                    <a:pt x="11968" y="11299"/>
                    <a:pt x="11840" y="11554"/>
                    <a:pt x="11840" y="11682"/>
                  </a:cubicBezTo>
                  <a:lnTo>
                    <a:pt x="11840" y="11969"/>
                  </a:lnTo>
                  <a:cubicBezTo>
                    <a:pt x="11840" y="12224"/>
                    <a:pt x="11681" y="12479"/>
                    <a:pt x="11681" y="12767"/>
                  </a:cubicBezTo>
                  <a:cubicBezTo>
                    <a:pt x="11681" y="13150"/>
                    <a:pt x="11553" y="13564"/>
                    <a:pt x="11425" y="13820"/>
                  </a:cubicBezTo>
                  <a:lnTo>
                    <a:pt x="11425" y="14075"/>
                  </a:lnTo>
                  <a:cubicBezTo>
                    <a:pt x="11425" y="14203"/>
                    <a:pt x="11298" y="14490"/>
                    <a:pt x="11298" y="14745"/>
                  </a:cubicBezTo>
                  <a:cubicBezTo>
                    <a:pt x="11170" y="15160"/>
                    <a:pt x="11170" y="15416"/>
                    <a:pt x="11042" y="15671"/>
                  </a:cubicBezTo>
                  <a:lnTo>
                    <a:pt x="11042" y="15798"/>
                  </a:lnTo>
                  <a:cubicBezTo>
                    <a:pt x="10755" y="16213"/>
                    <a:pt x="10500" y="16596"/>
                    <a:pt x="10245" y="17139"/>
                  </a:cubicBezTo>
                  <a:cubicBezTo>
                    <a:pt x="10085" y="17267"/>
                    <a:pt x="10085" y="17394"/>
                    <a:pt x="9957" y="17394"/>
                  </a:cubicBezTo>
                  <a:lnTo>
                    <a:pt x="9957" y="17554"/>
                  </a:lnTo>
                  <a:cubicBezTo>
                    <a:pt x="9957" y="17681"/>
                    <a:pt x="9830" y="17681"/>
                    <a:pt x="9830" y="17809"/>
                  </a:cubicBezTo>
                  <a:lnTo>
                    <a:pt x="9702" y="17937"/>
                  </a:lnTo>
                  <a:lnTo>
                    <a:pt x="9702" y="18064"/>
                  </a:lnTo>
                  <a:cubicBezTo>
                    <a:pt x="9574" y="18192"/>
                    <a:pt x="9574" y="18352"/>
                    <a:pt x="9447" y="18479"/>
                  </a:cubicBezTo>
                  <a:cubicBezTo>
                    <a:pt x="9287" y="18479"/>
                    <a:pt x="9287" y="18607"/>
                    <a:pt x="9287" y="18607"/>
                  </a:cubicBezTo>
                  <a:cubicBezTo>
                    <a:pt x="9160" y="18735"/>
                    <a:pt x="9160" y="18735"/>
                    <a:pt x="9032" y="18735"/>
                  </a:cubicBezTo>
                  <a:cubicBezTo>
                    <a:pt x="9032" y="18735"/>
                    <a:pt x="8904" y="18735"/>
                    <a:pt x="8777" y="18862"/>
                  </a:cubicBezTo>
                  <a:lnTo>
                    <a:pt x="8489" y="18862"/>
                  </a:lnTo>
                  <a:cubicBezTo>
                    <a:pt x="8489" y="18735"/>
                    <a:pt x="8362" y="18735"/>
                    <a:pt x="8362" y="18735"/>
                  </a:cubicBezTo>
                  <a:lnTo>
                    <a:pt x="8234" y="18735"/>
                  </a:lnTo>
                  <a:cubicBezTo>
                    <a:pt x="8234" y="18607"/>
                    <a:pt x="8106" y="18607"/>
                    <a:pt x="7979" y="18479"/>
                  </a:cubicBezTo>
                  <a:cubicBezTo>
                    <a:pt x="7979" y="18352"/>
                    <a:pt x="7851" y="18352"/>
                    <a:pt x="7691" y="18192"/>
                  </a:cubicBezTo>
                  <a:lnTo>
                    <a:pt x="7181" y="18192"/>
                  </a:lnTo>
                  <a:cubicBezTo>
                    <a:pt x="7053" y="18192"/>
                    <a:pt x="7053" y="18192"/>
                    <a:pt x="6894" y="18352"/>
                  </a:cubicBezTo>
                  <a:lnTo>
                    <a:pt x="6766" y="18352"/>
                  </a:lnTo>
                  <a:lnTo>
                    <a:pt x="6766" y="18479"/>
                  </a:lnTo>
                  <a:cubicBezTo>
                    <a:pt x="6638" y="18479"/>
                    <a:pt x="6511" y="18479"/>
                    <a:pt x="6511" y="18607"/>
                  </a:cubicBezTo>
                  <a:lnTo>
                    <a:pt x="5585" y="18607"/>
                  </a:lnTo>
                  <a:cubicBezTo>
                    <a:pt x="5170" y="18607"/>
                    <a:pt x="4787" y="18479"/>
                    <a:pt x="4500" y="18352"/>
                  </a:cubicBezTo>
                  <a:cubicBezTo>
                    <a:pt x="4372" y="18352"/>
                    <a:pt x="4245" y="18192"/>
                    <a:pt x="4245" y="18192"/>
                  </a:cubicBezTo>
                  <a:cubicBezTo>
                    <a:pt x="3989" y="18064"/>
                    <a:pt x="3862" y="17809"/>
                    <a:pt x="3702" y="17681"/>
                  </a:cubicBezTo>
                  <a:cubicBezTo>
                    <a:pt x="3447" y="17267"/>
                    <a:pt x="3319" y="17011"/>
                    <a:pt x="3064" y="16756"/>
                  </a:cubicBezTo>
                  <a:cubicBezTo>
                    <a:pt x="2904" y="16469"/>
                    <a:pt x="2777" y="16086"/>
                    <a:pt x="2521" y="15798"/>
                  </a:cubicBezTo>
                  <a:cubicBezTo>
                    <a:pt x="2394" y="15416"/>
                    <a:pt x="2266" y="15160"/>
                    <a:pt x="2106" y="14745"/>
                  </a:cubicBezTo>
                  <a:cubicBezTo>
                    <a:pt x="1979" y="14618"/>
                    <a:pt x="1851" y="14362"/>
                    <a:pt x="1851" y="14203"/>
                  </a:cubicBezTo>
                  <a:cubicBezTo>
                    <a:pt x="1724" y="14075"/>
                    <a:pt x="1724" y="14075"/>
                    <a:pt x="1724" y="13947"/>
                  </a:cubicBezTo>
                  <a:cubicBezTo>
                    <a:pt x="1596" y="13820"/>
                    <a:pt x="1468" y="13564"/>
                    <a:pt x="1468" y="13405"/>
                  </a:cubicBezTo>
                  <a:cubicBezTo>
                    <a:pt x="1309" y="13405"/>
                    <a:pt x="1309" y="13405"/>
                    <a:pt x="1309" y="13277"/>
                  </a:cubicBezTo>
                  <a:cubicBezTo>
                    <a:pt x="1309" y="13150"/>
                    <a:pt x="1181" y="12894"/>
                    <a:pt x="1181" y="12607"/>
                  </a:cubicBezTo>
                  <a:lnTo>
                    <a:pt x="1053" y="12352"/>
                  </a:lnTo>
                  <a:lnTo>
                    <a:pt x="1053" y="12224"/>
                  </a:lnTo>
                  <a:lnTo>
                    <a:pt x="1053" y="12096"/>
                  </a:lnTo>
                  <a:lnTo>
                    <a:pt x="1053" y="11969"/>
                  </a:lnTo>
                  <a:lnTo>
                    <a:pt x="1053" y="11809"/>
                  </a:lnTo>
                  <a:cubicBezTo>
                    <a:pt x="926" y="11554"/>
                    <a:pt x="926" y="11299"/>
                    <a:pt x="926" y="11011"/>
                  </a:cubicBezTo>
                  <a:lnTo>
                    <a:pt x="926" y="10086"/>
                  </a:lnTo>
                  <a:lnTo>
                    <a:pt x="926" y="9033"/>
                  </a:lnTo>
                  <a:cubicBezTo>
                    <a:pt x="1053" y="8490"/>
                    <a:pt x="1181" y="8107"/>
                    <a:pt x="1309" y="7692"/>
                  </a:cubicBezTo>
                  <a:cubicBezTo>
                    <a:pt x="1468" y="7182"/>
                    <a:pt x="1724" y="6767"/>
                    <a:pt x="1979" y="6384"/>
                  </a:cubicBezTo>
                  <a:cubicBezTo>
                    <a:pt x="2106" y="6224"/>
                    <a:pt x="2266" y="6096"/>
                    <a:pt x="2394" y="5969"/>
                  </a:cubicBezTo>
                  <a:cubicBezTo>
                    <a:pt x="2521" y="5841"/>
                    <a:pt x="2649" y="5714"/>
                    <a:pt x="2777" y="5714"/>
                  </a:cubicBezTo>
                  <a:cubicBezTo>
                    <a:pt x="2904" y="5586"/>
                    <a:pt x="3192" y="5299"/>
                    <a:pt x="3447" y="5171"/>
                  </a:cubicBezTo>
                  <a:lnTo>
                    <a:pt x="3862" y="5171"/>
                  </a:lnTo>
                  <a:cubicBezTo>
                    <a:pt x="4245" y="5299"/>
                    <a:pt x="4372" y="5299"/>
                    <a:pt x="4660" y="5426"/>
                  </a:cubicBezTo>
                  <a:cubicBezTo>
                    <a:pt x="4787" y="5426"/>
                    <a:pt x="4915" y="5586"/>
                    <a:pt x="5043" y="5586"/>
                  </a:cubicBezTo>
                  <a:lnTo>
                    <a:pt x="5170" y="5714"/>
                  </a:lnTo>
                  <a:cubicBezTo>
                    <a:pt x="5457" y="5841"/>
                    <a:pt x="5585" y="5841"/>
                    <a:pt x="5713" y="5969"/>
                  </a:cubicBezTo>
                  <a:cubicBezTo>
                    <a:pt x="5713" y="6096"/>
                    <a:pt x="5840" y="6096"/>
                    <a:pt x="5840" y="6096"/>
                  </a:cubicBezTo>
                  <a:lnTo>
                    <a:pt x="5840" y="6639"/>
                  </a:lnTo>
                  <a:lnTo>
                    <a:pt x="5840" y="6767"/>
                  </a:lnTo>
                  <a:lnTo>
                    <a:pt x="5457" y="6767"/>
                  </a:lnTo>
                  <a:cubicBezTo>
                    <a:pt x="5170" y="6767"/>
                    <a:pt x="5043" y="7022"/>
                    <a:pt x="5043" y="7309"/>
                  </a:cubicBezTo>
                  <a:cubicBezTo>
                    <a:pt x="5043" y="7437"/>
                    <a:pt x="5170" y="7692"/>
                    <a:pt x="5457" y="7692"/>
                  </a:cubicBezTo>
                  <a:cubicBezTo>
                    <a:pt x="5840" y="7692"/>
                    <a:pt x="6255" y="7565"/>
                    <a:pt x="6511" y="7437"/>
                  </a:cubicBezTo>
                  <a:cubicBezTo>
                    <a:pt x="6638" y="7437"/>
                    <a:pt x="6766" y="7309"/>
                    <a:pt x="6766" y="7182"/>
                  </a:cubicBezTo>
                  <a:cubicBezTo>
                    <a:pt x="6894" y="7182"/>
                    <a:pt x="6894" y="7022"/>
                    <a:pt x="7053" y="6894"/>
                  </a:cubicBezTo>
                  <a:lnTo>
                    <a:pt x="7181" y="6767"/>
                  </a:lnTo>
                  <a:lnTo>
                    <a:pt x="7181" y="6639"/>
                  </a:lnTo>
                  <a:cubicBezTo>
                    <a:pt x="7309" y="6384"/>
                    <a:pt x="7436" y="6224"/>
                    <a:pt x="7564" y="6096"/>
                  </a:cubicBezTo>
                  <a:lnTo>
                    <a:pt x="7564" y="5969"/>
                  </a:lnTo>
                  <a:cubicBezTo>
                    <a:pt x="7691" y="5841"/>
                    <a:pt x="7851" y="5714"/>
                    <a:pt x="7851" y="5586"/>
                  </a:cubicBezTo>
                  <a:lnTo>
                    <a:pt x="8234" y="5171"/>
                  </a:lnTo>
                  <a:cubicBezTo>
                    <a:pt x="8489" y="5043"/>
                    <a:pt x="8777" y="4916"/>
                    <a:pt x="9032" y="4788"/>
                  </a:cubicBezTo>
                  <a:cubicBezTo>
                    <a:pt x="9160" y="4628"/>
                    <a:pt x="9287" y="4628"/>
                    <a:pt x="9447" y="4628"/>
                  </a:cubicBezTo>
                  <a:close/>
                  <a:moveTo>
                    <a:pt x="10085" y="1"/>
                  </a:moveTo>
                  <a:lnTo>
                    <a:pt x="9957" y="129"/>
                  </a:lnTo>
                  <a:cubicBezTo>
                    <a:pt x="9830" y="129"/>
                    <a:pt x="9830" y="129"/>
                    <a:pt x="9702" y="256"/>
                  </a:cubicBezTo>
                  <a:cubicBezTo>
                    <a:pt x="9447" y="384"/>
                    <a:pt x="9287" y="511"/>
                    <a:pt x="9160" y="799"/>
                  </a:cubicBezTo>
                  <a:cubicBezTo>
                    <a:pt x="8904" y="926"/>
                    <a:pt x="8777" y="1054"/>
                    <a:pt x="8649" y="1182"/>
                  </a:cubicBezTo>
                  <a:cubicBezTo>
                    <a:pt x="8489" y="1437"/>
                    <a:pt x="8362" y="1724"/>
                    <a:pt x="8106" y="1852"/>
                  </a:cubicBezTo>
                  <a:cubicBezTo>
                    <a:pt x="7979" y="2107"/>
                    <a:pt x="7851" y="2394"/>
                    <a:pt x="7691" y="2522"/>
                  </a:cubicBezTo>
                  <a:cubicBezTo>
                    <a:pt x="7436" y="2777"/>
                    <a:pt x="7309" y="3033"/>
                    <a:pt x="7181" y="3192"/>
                  </a:cubicBezTo>
                  <a:cubicBezTo>
                    <a:pt x="7181" y="3320"/>
                    <a:pt x="7053" y="3448"/>
                    <a:pt x="7053" y="3575"/>
                  </a:cubicBezTo>
                  <a:lnTo>
                    <a:pt x="7053" y="2522"/>
                  </a:lnTo>
                  <a:cubicBezTo>
                    <a:pt x="7053" y="2107"/>
                    <a:pt x="7181" y="1724"/>
                    <a:pt x="7181" y="1309"/>
                  </a:cubicBezTo>
                  <a:lnTo>
                    <a:pt x="7181" y="926"/>
                  </a:lnTo>
                  <a:cubicBezTo>
                    <a:pt x="7053" y="799"/>
                    <a:pt x="6894" y="799"/>
                    <a:pt x="6894" y="639"/>
                  </a:cubicBezTo>
                  <a:lnTo>
                    <a:pt x="6766" y="639"/>
                  </a:lnTo>
                  <a:cubicBezTo>
                    <a:pt x="6638" y="639"/>
                    <a:pt x="6638" y="639"/>
                    <a:pt x="6511" y="799"/>
                  </a:cubicBezTo>
                  <a:cubicBezTo>
                    <a:pt x="6383" y="799"/>
                    <a:pt x="6383" y="926"/>
                    <a:pt x="6255" y="1054"/>
                  </a:cubicBezTo>
                  <a:cubicBezTo>
                    <a:pt x="6255" y="1437"/>
                    <a:pt x="6255" y="1980"/>
                    <a:pt x="6096" y="2522"/>
                  </a:cubicBezTo>
                  <a:lnTo>
                    <a:pt x="6096" y="3703"/>
                  </a:lnTo>
                  <a:cubicBezTo>
                    <a:pt x="5968" y="4118"/>
                    <a:pt x="5968" y="4628"/>
                    <a:pt x="5968" y="5043"/>
                  </a:cubicBezTo>
                  <a:cubicBezTo>
                    <a:pt x="5713" y="4916"/>
                    <a:pt x="5457" y="4788"/>
                    <a:pt x="5170" y="4628"/>
                  </a:cubicBezTo>
                  <a:cubicBezTo>
                    <a:pt x="4787" y="4501"/>
                    <a:pt x="4372" y="4373"/>
                    <a:pt x="3989" y="4373"/>
                  </a:cubicBezTo>
                  <a:cubicBezTo>
                    <a:pt x="3862" y="4245"/>
                    <a:pt x="3702" y="4245"/>
                    <a:pt x="3575" y="4245"/>
                  </a:cubicBezTo>
                  <a:cubicBezTo>
                    <a:pt x="3192" y="4245"/>
                    <a:pt x="2904" y="4501"/>
                    <a:pt x="2649" y="4628"/>
                  </a:cubicBezTo>
                  <a:cubicBezTo>
                    <a:pt x="2394" y="4788"/>
                    <a:pt x="2106" y="5043"/>
                    <a:pt x="1851" y="5299"/>
                  </a:cubicBezTo>
                  <a:cubicBezTo>
                    <a:pt x="1596" y="5586"/>
                    <a:pt x="1309" y="5841"/>
                    <a:pt x="1181" y="6096"/>
                  </a:cubicBezTo>
                  <a:cubicBezTo>
                    <a:pt x="798" y="6639"/>
                    <a:pt x="383" y="7309"/>
                    <a:pt x="255" y="7979"/>
                  </a:cubicBezTo>
                  <a:cubicBezTo>
                    <a:pt x="128" y="8362"/>
                    <a:pt x="128" y="8618"/>
                    <a:pt x="0" y="9033"/>
                  </a:cubicBezTo>
                  <a:lnTo>
                    <a:pt x="0" y="10086"/>
                  </a:lnTo>
                  <a:lnTo>
                    <a:pt x="0" y="11426"/>
                  </a:lnTo>
                  <a:cubicBezTo>
                    <a:pt x="128" y="11554"/>
                    <a:pt x="128" y="11682"/>
                    <a:pt x="128" y="11809"/>
                  </a:cubicBezTo>
                  <a:lnTo>
                    <a:pt x="128" y="12224"/>
                  </a:lnTo>
                  <a:cubicBezTo>
                    <a:pt x="255" y="12352"/>
                    <a:pt x="255" y="12479"/>
                    <a:pt x="255" y="12607"/>
                  </a:cubicBezTo>
                  <a:cubicBezTo>
                    <a:pt x="255" y="12767"/>
                    <a:pt x="255" y="12894"/>
                    <a:pt x="383" y="13022"/>
                  </a:cubicBezTo>
                  <a:cubicBezTo>
                    <a:pt x="383" y="13150"/>
                    <a:pt x="383" y="13405"/>
                    <a:pt x="511" y="13564"/>
                  </a:cubicBezTo>
                  <a:cubicBezTo>
                    <a:pt x="670" y="13820"/>
                    <a:pt x="798" y="14075"/>
                    <a:pt x="926" y="14362"/>
                  </a:cubicBezTo>
                  <a:cubicBezTo>
                    <a:pt x="1053" y="14745"/>
                    <a:pt x="1309" y="15288"/>
                    <a:pt x="1596" y="15671"/>
                  </a:cubicBezTo>
                  <a:cubicBezTo>
                    <a:pt x="1724" y="16086"/>
                    <a:pt x="1979" y="16596"/>
                    <a:pt x="2266" y="17011"/>
                  </a:cubicBezTo>
                  <a:cubicBezTo>
                    <a:pt x="2266" y="17139"/>
                    <a:pt x="2394" y="17394"/>
                    <a:pt x="2521" y="17554"/>
                  </a:cubicBezTo>
                  <a:cubicBezTo>
                    <a:pt x="2777" y="17809"/>
                    <a:pt x="2904" y="18064"/>
                    <a:pt x="3064" y="18192"/>
                  </a:cubicBezTo>
                  <a:cubicBezTo>
                    <a:pt x="3319" y="18607"/>
                    <a:pt x="3575" y="18862"/>
                    <a:pt x="3989" y="19149"/>
                  </a:cubicBezTo>
                  <a:cubicBezTo>
                    <a:pt x="4117" y="19149"/>
                    <a:pt x="4372" y="19277"/>
                    <a:pt x="4500" y="19277"/>
                  </a:cubicBezTo>
                  <a:cubicBezTo>
                    <a:pt x="4787" y="19405"/>
                    <a:pt x="4915" y="19405"/>
                    <a:pt x="5043" y="19405"/>
                  </a:cubicBezTo>
                  <a:cubicBezTo>
                    <a:pt x="5336" y="19495"/>
                    <a:pt x="5677" y="19585"/>
                    <a:pt x="5999" y="19585"/>
                  </a:cubicBezTo>
                  <a:cubicBezTo>
                    <a:pt x="6132" y="19585"/>
                    <a:pt x="6261" y="19570"/>
                    <a:pt x="6383" y="19532"/>
                  </a:cubicBezTo>
                  <a:cubicBezTo>
                    <a:pt x="6638" y="19532"/>
                    <a:pt x="6894" y="19405"/>
                    <a:pt x="7053" y="19277"/>
                  </a:cubicBezTo>
                  <a:cubicBezTo>
                    <a:pt x="7181" y="19277"/>
                    <a:pt x="7309" y="19149"/>
                    <a:pt x="7309" y="19149"/>
                  </a:cubicBezTo>
                  <a:cubicBezTo>
                    <a:pt x="7436" y="19149"/>
                    <a:pt x="7436" y="19149"/>
                    <a:pt x="7436" y="19277"/>
                  </a:cubicBezTo>
                  <a:cubicBezTo>
                    <a:pt x="7564" y="19277"/>
                    <a:pt x="7564" y="19277"/>
                    <a:pt x="7564" y="19405"/>
                  </a:cubicBezTo>
                  <a:cubicBezTo>
                    <a:pt x="7691" y="19405"/>
                    <a:pt x="7851" y="19532"/>
                    <a:pt x="7979" y="19532"/>
                  </a:cubicBezTo>
                  <a:cubicBezTo>
                    <a:pt x="8106" y="19660"/>
                    <a:pt x="8489" y="19660"/>
                    <a:pt x="8777" y="19660"/>
                  </a:cubicBezTo>
                  <a:cubicBezTo>
                    <a:pt x="9032" y="19660"/>
                    <a:pt x="9287" y="19660"/>
                    <a:pt x="9574" y="19532"/>
                  </a:cubicBezTo>
                  <a:lnTo>
                    <a:pt x="9702" y="19405"/>
                  </a:lnTo>
                  <a:cubicBezTo>
                    <a:pt x="9830" y="19277"/>
                    <a:pt x="9957" y="19277"/>
                    <a:pt x="10085" y="19149"/>
                  </a:cubicBezTo>
                  <a:cubicBezTo>
                    <a:pt x="10245" y="18862"/>
                    <a:pt x="10372" y="18735"/>
                    <a:pt x="10500" y="18479"/>
                  </a:cubicBezTo>
                  <a:cubicBezTo>
                    <a:pt x="10500" y="18352"/>
                    <a:pt x="10628" y="18192"/>
                    <a:pt x="10755" y="17937"/>
                  </a:cubicBezTo>
                  <a:cubicBezTo>
                    <a:pt x="11042" y="17554"/>
                    <a:pt x="11298" y="17139"/>
                    <a:pt x="11425" y="16756"/>
                  </a:cubicBezTo>
                  <a:cubicBezTo>
                    <a:pt x="11681" y="16341"/>
                    <a:pt x="11968" y="15958"/>
                    <a:pt x="12096" y="15416"/>
                  </a:cubicBezTo>
                  <a:cubicBezTo>
                    <a:pt x="12096" y="15001"/>
                    <a:pt x="12223" y="14490"/>
                    <a:pt x="12351" y="13947"/>
                  </a:cubicBezTo>
                  <a:cubicBezTo>
                    <a:pt x="12479" y="13820"/>
                    <a:pt x="12479" y="13564"/>
                    <a:pt x="12479" y="13277"/>
                  </a:cubicBezTo>
                  <a:cubicBezTo>
                    <a:pt x="12638" y="13022"/>
                    <a:pt x="12638" y="12894"/>
                    <a:pt x="12638" y="12607"/>
                  </a:cubicBezTo>
                  <a:cubicBezTo>
                    <a:pt x="12638" y="12352"/>
                    <a:pt x="12766" y="12096"/>
                    <a:pt x="12766" y="11682"/>
                  </a:cubicBezTo>
                  <a:cubicBezTo>
                    <a:pt x="12766" y="11554"/>
                    <a:pt x="12766" y="11299"/>
                    <a:pt x="12894" y="11011"/>
                  </a:cubicBezTo>
                  <a:lnTo>
                    <a:pt x="12894" y="9958"/>
                  </a:lnTo>
                  <a:cubicBezTo>
                    <a:pt x="12894" y="9575"/>
                    <a:pt x="13021" y="9160"/>
                    <a:pt x="13021" y="8777"/>
                  </a:cubicBezTo>
                  <a:lnTo>
                    <a:pt x="13021" y="8107"/>
                  </a:lnTo>
                  <a:cubicBezTo>
                    <a:pt x="13149" y="7820"/>
                    <a:pt x="13149" y="7692"/>
                    <a:pt x="13149" y="7437"/>
                  </a:cubicBezTo>
                  <a:cubicBezTo>
                    <a:pt x="13149" y="6894"/>
                    <a:pt x="13021" y="6384"/>
                    <a:pt x="13021" y="5841"/>
                  </a:cubicBezTo>
                  <a:cubicBezTo>
                    <a:pt x="12894" y="5714"/>
                    <a:pt x="12894" y="5426"/>
                    <a:pt x="12766" y="5299"/>
                  </a:cubicBezTo>
                  <a:cubicBezTo>
                    <a:pt x="12766" y="5171"/>
                    <a:pt x="12638" y="5043"/>
                    <a:pt x="12638" y="4916"/>
                  </a:cubicBezTo>
                  <a:cubicBezTo>
                    <a:pt x="12479" y="4788"/>
                    <a:pt x="12479" y="4628"/>
                    <a:pt x="12351" y="4501"/>
                  </a:cubicBezTo>
                  <a:cubicBezTo>
                    <a:pt x="12223" y="4501"/>
                    <a:pt x="12223" y="4373"/>
                    <a:pt x="12096" y="4373"/>
                  </a:cubicBezTo>
                  <a:cubicBezTo>
                    <a:pt x="11968" y="4245"/>
                    <a:pt x="11840" y="4245"/>
                    <a:pt x="11840" y="4118"/>
                  </a:cubicBezTo>
                  <a:cubicBezTo>
                    <a:pt x="11553" y="3990"/>
                    <a:pt x="11298" y="3831"/>
                    <a:pt x="11042" y="3831"/>
                  </a:cubicBezTo>
                  <a:lnTo>
                    <a:pt x="10628" y="3831"/>
                  </a:lnTo>
                  <a:cubicBezTo>
                    <a:pt x="10500" y="3703"/>
                    <a:pt x="10372" y="3703"/>
                    <a:pt x="10245" y="3703"/>
                  </a:cubicBezTo>
                  <a:lnTo>
                    <a:pt x="9447" y="3703"/>
                  </a:lnTo>
                  <a:cubicBezTo>
                    <a:pt x="9574" y="3703"/>
                    <a:pt x="9574" y="3703"/>
                    <a:pt x="9574" y="3575"/>
                  </a:cubicBezTo>
                  <a:cubicBezTo>
                    <a:pt x="9702" y="3448"/>
                    <a:pt x="9830" y="3192"/>
                    <a:pt x="9957" y="3033"/>
                  </a:cubicBezTo>
                  <a:cubicBezTo>
                    <a:pt x="10245" y="2777"/>
                    <a:pt x="10372" y="2394"/>
                    <a:pt x="10500" y="1980"/>
                  </a:cubicBezTo>
                  <a:cubicBezTo>
                    <a:pt x="10628" y="1852"/>
                    <a:pt x="10628" y="1597"/>
                    <a:pt x="10755" y="1437"/>
                  </a:cubicBezTo>
                  <a:lnTo>
                    <a:pt x="10755" y="1054"/>
                  </a:lnTo>
                  <a:cubicBezTo>
                    <a:pt x="10755" y="926"/>
                    <a:pt x="10883" y="799"/>
                    <a:pt x="10883" y="639"/>
                  </a:cubicBezTo>
                  <a:cubicBezTo>
                    <a:pt x="10883" y="384"/>
                    <a:pt x="10755" y="129"/>
                    <a:pt x="1037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89"/>
                <a:buFont typeface="Arial"/>
                <a:buNone/>
              </a:pPr>
              <a:endParaRPr sz="2489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1" name="Google Shape;171;p50"/>
            <p:cNvSpPr/>
            <p:nvPr/>
          </p:nvSpPr>
          <p:spPr>
            <a:xfrm>
              <a:off x="6329526" y="2546895"/>
              <a:ext cx="53177" cy="119056"/>
            </a:xfrm>
            <a:custGeom>
              <a:avLst/>
              <a:gdLst/>
              <a:ahLst/>
              <a:cxnLst/>
              <a:rect l="l" t="t" r="r" b="b"/>
              <a:pathLst>
                <a:path w="1725" h="3862" extrusionOk="0">
                  <a:moveTo>
                    <a:pt x="416" y="0"/>
                  </a:moveTo>
                  <a:cubicBezTo>
                    <a:pt x="288" y="0"/>
                    <a:pt x="128" y="128"/>
                    <a:pt x="128" y="256"/>
                  </a:cubicBezTo>
                  <a:lnTo>
                    <a:pt x="1" y="383"/>
                  </a:lnTo>
                  <a:lnTo>
                    <a:pt x="1" y="543"/>
                  </a:lnTo>
                  <a:lnTo>
                    <a:pt x="128" y="670"/>
                  </a:lnTo>
                  <a:lnTo>
                    <a:pt x="128" y="1341"/>
                  </a:lnTo>
                  <a:lnTo>
                    <a:pt x="288" y="1468"/>
                  </a:lnTo>
                  <a:lnTo>
                    <a:pt x="288" y="1596"/>
                  </a:lnTo>
                  <a:cubicBezTo>
                    <a:pt x="288" y="1724"/>
                    <a:pt x="288" y="1851"/>
                    <a:pt x="416" y="2138"/>
                  </a:cubicBezTo>
                  <a:lnTo>
                    <a:pt x="416" y="2266"/>
                  </a:lnTo>
                  <a:cubicBezTo>
                    <a:pt x="416" y="2394"/>
                    <a:pt x="543" y="2649"/>
                    <a:pt x="543" y="2777"/>
                  </a:cubicBezTo>
                  <a:cubicBezTo>
                    <a:pt x="671" y="3064"/>
                    <a:pt x="671" y="3319"/>
                    <a:pt x="799" y="3575"/>
                  </a:cubicBezTo>
                  <a:cubicBezTo>
                    <a:pt x="926" y="3734"/>
                    <a:pt x="1086" y="3862"/>
                    <a:pt x="1214" y="3862"/>
                  </a:cubicBezTo>
                  <a:cubicBezTo>
                    <a:pt x="1341" y="3862"/>
                    <a:pt x="1341" y="3734"/>
                    <a:pt x="1469" y="3734"/>
                  </a:cubicBezTo>
                  <a:cubicBezTo>
                    <a:pt x="1724" y="3575"/>
                    <a:pt x="1724" y="3319"/>
                    <a:pt x="1597" y="3192"/>
                  </a:cubicBezTo>
                  <a:lnTo>
                    <a:pt x="1597" y="3064"/>
                  </a:lnTo>
                  <a:cubicBezTo>
                    <a:pt x="1469" y="2649"/>
                    <a:pt x="1341" y="2266"/>
                    <a:pt x="1214" y="1979"/>
                  </a:cubicBezTo>
                  <a:lnTo>
                    <a:pt x="1214" y="1851"/>
                  </a:lnTo>
                  <a:cubicBezTo>
                    <a:pt x="1214" y="1596"/>
                    <a:pt x="1086" y="1468"/>
                    <a:pt x="1086" y="1341"/>
                  </a:cubicBezTo>
                  <a:lnTo>
                    <a:pt x="1086" y="1181"/>
                  </a:lnTo>
                  <a:cubicBezTo>
                    <a:pt x="1086" y="926"/>
                    <a:pt x="926" y="798"/>
                    <a:pt x="926" y="543"/>
                  </a:cubicBezTo>
                  <a:lnTo>
                    <a:pt x="926" y="383"/>
                  </a:lnTo>
                  <a:cubicBezTo>
                    <a:pt x="926" y="256"/>
                    <a:pt x="799" y="128"/>
                    <a:pt x="671" y="128"/>
                  </a:cubicBezTo>
                  <a:cubicBezTo>
                    <a:pt x="671" y="0"/>
                    <a:pt x="543" y="0"/>
                    <a:pt x="54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89"/>
                <a:buFont typeface="Arial"/>
                <a:buNone/>
              </a:pPr>
              <a:endParaRPr sz="2489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2" name="Google Shape;172;p50"/>
            <p:cNvSpPr/>
            <p:nvPr/>
          </p:nvSpPr>
          <p:spPr>
            <a:xfrm>
              <a:off x="6575492" y="2395382"/>
              <a:ext cx="37425" cy="69886"/>
            </a:xfrm>
            <a:custGeom>
              <a:avLst/>
              <a:gdLst/>
              <a:ahLst/>
              <a:cxnLst/>
              <a:rect l="l" t="t" r="r" b="b"/>
              <a:pathLst>
                <a:path w="1214" h="2267" extrusionOk="0">
                  <a:moveTo>
                    <a:pt x="415" y="0"/>
                  </a:moveTo>
                  <a:cubicBezTo>
                    <a:pt x="288" y="0"/>
                    <a:pt x="128" y="0"/>
                    <a:pt x="128" y="128"/>
                  </a:cubicBezTo>
                  <a:cubicBezTo>
                    <a:pt x="0" y="256"/>
                    <a:pt x="0" y="383"/>
                    <a:pt x="128" y="511"/>
                  </a:cubicBezTo>
                  <a:cubicBezTo>
                    <a:pt x="128" y="798"/>
                    <a:pt x="288" y="1181"/>
                    <a:pt x="288" y="1468"/>
                  </a:cubicBezTo>
                  <a:lnTo>
                    <a:pt x="288" y="1724"/>
                  </a:lnTo>
                  <a:cubicBezTo>
                    <a:pt x="288" y="1851"/>
                    <a:pt x="288" y="1979"/>
                    <a:pt x="415" y="2107"/>
                  </a:cubicBezTo>
                  <a:cubicBezTo>
                    <a:pt x="543" y="2107"/>
                    <a:pt x="671" y="2266"/>
                    <a:pt x="798" y="2266"/>
                  </a:cubicBezTo>
                  <a:cubicBezTo>
                    <a:pt x="926" y="2266"/>
                    <a:pt x="1213" y="1979"/>
                    <a:pt x="1213" y="1724"/>
                  </a:cubicBezTo>
                  <a:cubicBezTo>
                    <a:pt x="1213" y="1468"/>
                    <a:pt x="1213" y="1181"/>
                    <a:pt x="1085" y="798"/>
                  </a:cubicBezTo>
                  <a:cubicBezTo>
                    <a:pt x="1085" y="671"/>
                    <a:pt x="1085" y="511"/>
                    <a:pt x="926" y="256"/>
                  </a:cubicBezTo>
                  <a:cubicBezTo>
                    <a:pt x="926" y="128"/>
                    <a:pt x="671" y="0"/>
                    <a:pt x="54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89"/>
                <a:buFont typeface="Arial"/>
                <a:buNone/>
              </a:pPr>
              <a:endParaRPr sz="2489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73" name="Google Shape;173;p50"/>
          <p:cNvGrpSpPr/>
          <p:nvPr/>
        </p:nvGrpSpPr>
        <p:grpSpPr>
          <a:xfrm>
            <a:off x="10797917" y="4205446"/>
            <a:ext cx="836947" cy="776607"/>
            <a:chOff x="8373813" y="2411134"/>
            <a:chExt cx="627710" cy="582455"/>
          </a:xfrm>
        </p:grpSpPr>
        <p:sp>
          <p:nvSpPr>
            <p:cNvPr id="174" name="Google Shape;174;p50"/>
            <p:cNvSpPr/>
            <p:nvPr/>
          </p:nvSpPr>
          <p:spPr>
            <a:xfrm>
              <a:off x="8661087" y="2452442"/>
              <a:ext cx="291227" cy="270573"/>
            </a:xfrm>
            <a:custGeom>
              <a:avLst/>
              <a:gdLst/>
              <a:ahLst/>
              <a:cxnLst/>
              <a:rect l="l" t="t" r="r" b="b"/>
              <a:pathLst>
                <a:path w="9447" h="8777" extrusionOk="0">
                  <a:moveTo>
                    <a:pt x="4472" y="869"/>
                  </a:moveTo>
                  <a:cubicBezTo>
                    <a:pt x="4543" y="869"/>
                    <a:pt x="4606" y="883"/>
                    <a:pt x="4660" y="926"/>
                  </a:cubicBezTo>
                  <a:lnTo>
                    <a:pt x="5457" y="926"/>
                  </a:lnTo>
                  <a:cubicBezTo>
                    <a:pt x="5585" y="1054"/>
                    <a:pt x="5713" y="1054"/>
                    <a:pt x="5713" y="1054"/>
                  </a:cubicBezTo>
                  <a:cubicBezTo>
                    <a:pt x="5968" y="1054"/>
                    <a:pt x="6096" y="1213"/>
                    <a:pt x="6255" y="1341"/>
                  </a:cubicBezTo>
                  <a:lnTo>
                    <a:pt x="6383" y="1341"/>
                  </a:lnTo>
                  <a:cubicBezTo>
                    <a:pt x="6383" y="1341"/>
                    <a:pt x="6511" y="1341"/>
                    <a:pt x="6511" y="1468"/>
                  </a:cubicBezTo>
                  <a:lnTo>
                    <a:pt x="6638" y="1468"/>
                  </a:lnTo>
                  <a:lnTo>
                    <a:pt x="6638" y="1596"/>
                  </a:lnTo>
                  <a:lnTo>
                    <a:pt x="6766" y="1724"/>
                  </a:lnTo>
                  <a:lnTo>
                    <a:pt x="6766" y="1851"/>
                  </a:lnTo>
                  <a:cubicBezTo>
                    <a:pt x="6894" y="1851"/>
                    <a:pt x="6894" y="1851"/>
                    <a:pt x="7053" y="2011"/>
                  </a:cubicBezTo>
                  <a:cubicBezTo>
                    <a:pt x="7181" y="2011"/>
                    <a:pt x="7181" y="2139"/>
                    <a:pt x="7181" y="2139"/>
                  </a:cubicBezTo>
                  <a:lnTo>
                    <a:pt x="7308" y="2266"/>
                  </a:lnTo>
                  <a:cubicBezTo>
                    <a:pt x="7308" y="2394"/>
                    <a:pt x="7436" y="2394"/>
                    <a:pt x="7436" y="2522"/>
                  </a:cubicBezTo>
                  <a:cubicBezTo>
                    <a:pt x="7436" y="2649"/>
                    <a:pt x="7564" y="2809"/>
                    <a:pt x="7564" y="2809"/>
                  </a:cubicBezTo>
                  <a:cubicBezTo>
                    <a:pt x="7691" y="2937"/>
                    <a:pt x="7691" y="3064"/>
                    <a:pt x="7851" y="3192"/>
                  </a:cubicBezTo>
                  <a:cubicBezTo>
                    <a:pt x="7851" y="3320"/>
                    <a:pt x="7979" y="3447"/>
                    <a:pt x="8106" y="3607"/>
                  </a:cubicBezTo>
                  <a:cubicBezTo>
                    <a:pt x="8106" y="3734"/>
                    <a:pt x="8234" y="3862"/>
                    <a:pt x="8234" y="3990"/>
                  </a:cubicBezTo>
                  <a:cubicBezTo>
                    <a:pt x="8362" y="4117"/>
                    <a:pt x="8362" y="4245"/>
                    <a:pt x="8362" y="4245"/>
                  </a:cubicBezTo>
                  <a:cubicBezTo>
                    <a:pt x="8489" y="4532"/>
                    <a:pt x="8489" y="4660"/>
                    <a:pt x="8489" y="4788"/>
                  </a:cubicBezTo>
                  <a:lnTo>
                    <a:pt x="8489" y="5202"/>
                  </a:lnTo>
                  <a:cubicBezTo>
                    <a:pt x="8489" y="5330"/>
                    <a:pt x="8362" y="5330"/>
                    <a:pt x="8362" y="5585"/>
                  </a:cubicBezTo>
                  <a:cubicBezTo>
                    <a:pt x="8234" y="5713"/>
                    <a:pt x="8234" y="5841"/>
                    <a:pt x="8234" y="6000"/>
                  </a:cubicBezTo>
                  <a:cubicBezTo>
                    <a:pt x="8106" y="6128"/>
                    <a:pt x="7979" y="6383"/>
                    <a:pt x="7851" y="6511"/>
                  </a:cubicBezTo>
                  <a:cubicBezTo>
                    <a:pt x="7691" y="6798"/>
                    <a:pt x="7564" y="6926"/>
                    <a:pt x="7308" y="7181"/>
                  </a:cubicBezTo>
                  <a:cubicBezTo>
                    <a:pt x="7181" y="7181"/>
                    <a:pt x="7053" y="7309"/>
                    <a:pt x="6894" y="7436"/>
                  </a:cubicBezTo>
                  <a:cubicBezTo>
                    <a:pt x="6766" y="7596"/>
                    <a:pt x="6638" y="7724"/>
                    <a:pt x="6511" y="7724"/>
                  </a:cubicBezTo>
                  <a:cubicBezTo>
                    <a:pt x="6383" y="7724"/>
                    <a:pt x="6255" y="7724"/>
                    <a:pt x="6096" y="7851"/>
                  </a:cubicBezTo>
                  <a:lnTo>
                    <a:pt x="4372" y="7851"/>
                  </a:lnTo>
                  <a:cubicBezTo>
                    <a:pt x="4117" y="7724"/>
                    <a:pt x="3862" y="7596"/>
                    <a:pt x="3574" y="7596"/>
                  </a:cubicBezTo>
                  <a:lnTo>
                    <a:pt x="3447" y="7596"/>
                  </a:lnTo>
                  <a:cubicBezTo>
                    <a:pt x="3191" y="7436"/>
                    <a:pt x="2777" y="7309"/>
                    <a:pt x="2521" y="7181"/>
                  </a:cubicBezTo>
                  <a:cubicBezTo>
                    <a:pt x="2394" y="7054"/>
                    <a:pt x="2106" y="6926"/>
                    <a:pt x="1979" y="6798"/>
                  </a:cubicBezTo>
                  <a:cubicBezTo>
                    <a:pt x="1851" y="6639"/>
                    <a:pt x="1851" y="6639"/>
                    <a:pt x="1723" y="6511"/>
                  </a:cubicBezTo>
                  <a:cubicBezTo>
                    <a:pt x="1596" y="6383"/>
                    <a:pt x="1596" y="6256"/>
                    <a:pt x="1468" y="6128"/>
                  </a:cubicBezTo>
                  <a:cubicBezTo>
                    <a:pt x="1309" y="6000"/>
                    <a:pt x="1309" y="5841"/>
                    <a:pt x="1181" y="5713"/>
                  </a:cubicBezTo>
                  <a:cubicBezTo>
                    <a:pt x="1181" y="5585"/>
                    <a:pt x="1053" y="5458"/>
                    <a:pt x="1053" y="5330"/>
                  </a:cubicBezTo>
                  <a:cubicBezTo>
                    <a:pt x="926" y="5043"/>
                    <a:pt x="926" y="4788"/>
                    <a:pt x="926" y="4532"/>
                  </a:cubicBezTo>
                  <a:lnTo>
                    <a:pt x="926" y="3447"/>
                  </a:lnTo>
                  <a:cubicBezTo>
                    <a:pt x="926" y="3320"/>
                    <a:pt x="1053" y="3192"/>
                    <a:pt x="1053" y="3064"/>
                  </a:cubicBezTo>
                  <a:cubicBezTo>
                    <a:pt x="1053" y="2937"/>
                    <a:pt x="1181" y="2809"/>
                    <a:pt x="1181" y="2649"/>
                  </a:cubicBezTo>
                  <a:cubicBezTo>
                    <a:pt x="1309" y="2394"/>
                    <a:pt x="1468" y="2266"/>
                    <a:pt x="1596" y="2011"/>
                  </a:cubicBezTo>
                  <a:cubicBezTo>
                    <a:pt x="1851" y="1724"/>
                    <a:pt x="2106" y="1596"/>
                    <a:pt x="2394" y="1341"/>
                  </a:cubicBezTo>
                  <a:cubicBezTo>
                    <a:pt x="2521" y="1341"/>
                    <a:pt x="2649" y="1213"/>
                    <a:pt x="2777" y="1213"/>
                  </a:cubicBezTo>
                  <a:cubicBezTo>
                    <a:pt x="2904" y="1054"/>
                    <a:pt x="2904" y="1054"/>
                    <a:pt x="3064" y="1054"/>
                  </a:cubicBezTo>
                  <a:cubicBezTo>
                    <a:pt x="3191" y="926"/>
                    <a:pt x="3447" y="926"/>
                    <a:pt x="3574" y="926"/>
                  </a:cubicBezTo>
                  <a:lnTo>
                    <a:pt x="3989" y="926"/>
                  </a:lnTo>
                  <a:cubicBezTo>
                    <a:pt x="4160" y="926"/>
                    <a:pt x="4330" y="869"/>
                    <a:pt x="4472" y="869"/>
                  </a:cubicBezTo>
                  <a:close/>
                  <a:moveTo>
                    <a:pt x="4117" y="0"/>
                  </a:moveTo>
                  <a:cubicBezTo>
                    <a:pt x="3447" y="0"/>
                    <a:pt x="3064" y="128"/>
                    <a:pt x="2649" y="256"/>
                  </a:cubicBezTo>
                  <a:cubicBezTo>
                    <a:pt x="2394" y="256"/>
                    <a:pt x="2266" y="415"/>
                    <a:pt x="1979" y="543"/>
                  </a:cubicBezTo>
                  <a:cubicBezTo>
                    <a:pt x="1723" y="671"/>
                    <a:pt x="1596" y="926"/>
                    <a:pt x="1309" y="1054"/>
                  </a:cubicBezTo>
                  <a:cubicBezTo>
                    <a:pt x="1309" y="1054"/>
                    <a:pt x="1181" y="1213"/>
                    <a:pt x="1053" y="1213"/>
                  </a:cubicBezTo>
                  <a:cubicBezTo>
                    <a:pt x="1053" y="1341"/>
                    <a:pt x="926" y="1468"/>
                    <a:pt x="926" y="1468"/>
                  </a:cubicBezTo>
                  <a:cubicBezTo>
                    <a:pt x="798" y="1596"/>
                    <a:pt x="798" y="1724"/>
                    <a:pt x="670" y="1724"/>
                  </a:cubicBezTo>
                  <a:cubicBezTo>
                    <a:pt x="511" y="2011"/>
                    <a:pt x="383" y="2266"/>
                    <a:pt x="255" y="2394"/>
                  </a:cubicBezTo>
                  <a:cubicBezTo>
                    <a:pt x="128" y="2937"/>
                    <a:pt x="0" y="3320"/>
                    <a:pt x="0" y="3862"/>
                  </a:cubicBezTo>
                  <a:lnTo>
                    <a:pt x="0" y="4660"/>
                  </a:lnTo>
                  <a:cubicBezTo>
                    <a:pt x="0" y="4915"/>
                    <a:pt x="0" y="5202"/>
                    <a:pt x="128" y="5330"/>
                  </a:cubicBezTo>
                  <a:cubicBezTo>
                    <a:pt x="128" y="5585"/>
                    <a:pt x="255" y="5841"/>
                    <a:pt x="383" y="6128"/>
                  </a:cubicBezTo>
                  <a:cubicBezTo>
                    <a:pt x="511" y="6383"/>
                    <a:pt x="670" y="6511"/>
                    <a:pt x="798" y="6798"/>
                  </a:cubicBezTo>
                  <a:cubicBezTo>
                    <a:pt x="926" y="6926"/>
                    <a:pt x="926" y="7054"/>
                    <a:pt x="1053" y="7181"/>
                  </a:cubicBezTo>
                  <a:lnTo>
                    <a:pt x="1181" y="7309"/>
                  </a:lnTo>
                  <a:cubicBezTo>
                    <a:pt x="1468" y="7596"/>
                    <a:pt x="1596" y="7724"/>
                    <a:pt x="1851" y="7851"/>
                  </a:cubicBezTo>
                  <a:cubicBezTo>
                    <a:pt x="2106" y="7979"/>
                    <a:pt x="2266" y="7979"/>
                    <a:pt x="2521" y="8107"/>
                  </a:cubicBezTo>
                  <a:cubicBezTo>
                    <a:pt x="2777" y="8234"/>
                    <a:pt x="2904" y="8234"/>
                    <a:pt x="3191" y="8394"/>
                  </a:cubicBezTo>
                  <a:cubicBezTo>
                    <a:pt x="3574" y="8522"/>
                    <a:pt x="4117" y="8649"/>
                    <a:pt x="4500" y="8777"/>
                  </a:cubicBezTo>
                  <a:lnTo>
                    <a:pt x="5840" y="8777"/>
                  </a:lnTo>
                  <a:cubicBezTo>
                    <a:pt x="6096" y="8777"/>
                    <a:pt x="6383" y="8649"/>
                    <a:pt x="6511" y="8649"/>
                  </a:cubicBezTo>
                  <a:cubicBezTo>
                    <a:pt x="6766" y="8522"/>
                    <a:pt x="6894" y="8522"/>
                    <a:pt x="7181" y="8394"/>
                  </a:cubicBezTo>
                  <a:cubicBezTo>
                    <a:pt x="7564" y="8234"/>
                    <a:pt x="7851" y="7979"/>
                    <a:pt x="8106" y="7596"/>
                  </a:cubicBezTo>
                  <a:cubicBezTo>
                    <a:pt x="8362" y="7309"/>
                    <a:pt x="8649" y="7054"/>
                    <a:pt x="8776" y="6639"/>
                  </a:cubicBezTo>
                  <a:cubicBezTo>
                    <a:pt x="8904" y="6511"/>
                    <a:pt x="8904" y="6511"/>
                    <a:pt x="8904" y="6383"/>
                  </a:cubicBezTo>
                  <a:cubicBezTo>
                    <a:pt x="9032" y="6256"/>
                    <a:pt x="9032" y="6128"/>
                    <a:pt x="9159" y="6000"/>
                  </a:cubicBezTo>
                  <a:cubicBezTo>
                    <a:pt x="9159" y="5841"/>
                    <a:pt x="9287" y="5585"/>
                    <a:pt x="9287" y="5458"/>
                  </a:cubicBezTo>
                  <a:cubicBezTo>
                    <a:pt x="9447" y="5043"/>
                    <a:pt x="9447" y="4660"/>
                    <a:pt x="9287" y="4117"/>
                  </a:cubicBezTo>
                  <a:cubicBezTo>
                    <a:pt x="9287" y="3990"/>
                    <a:pt x="9159" y="3734"/>
                    <a:pt x="9032" y="3607"/>
                  </a:cubicBezTo>
                  <a:cubicBezTo>
                    <a:pt x="9032" y="3447"/>
                    <a:pt x="8904" y="3192"/>
                    <a:pt x="8776" y="3064"/>
                  </a:cubicBezTo>
                  <a:cubicBezTo>
                    <a:pt x="8649" y="2937"/>
                    <a:pt x="8649" y="2649"/>
                    <a:pt x="8489" y="2522"/>
                  </a:cubicBezTo>
                  <a:cubicBezTo>
                    <a:pt x="8489" y="2394"/>
                    <a:pt x="8362" y="2266"/>
                    <a:pt x="8234" y="2266"/>
                  </a:cubicBezTo>
                  <a:lnTo>
                    <a:pt x="8234" y="2011"/>
                  </a:lnTo>
                  <a:cubicBezTo>
                    <a:pt x="8106" y="2011"/>
                    <a:pt x="8106" y="1851"/>
                    <a:pt x="8106" y="1851"/>
                  </a:cubicBezTo>
                  <a:cubicBezTo>
                    <a:pt x="8106" y="1851"/>
                    <a:pt x="8106" y="1724"/>
                    <a:pt x="7979" y="1724"/>
                  </a:cubicBezTo>
                  <a:cubicBezTo>
                    <a:pt x="7979" y="1596"/>
                    <a:pt x="7851" y="1468"/>
                    <a:pt x="7691" y="1341"/>
                  </a:cubicBezTo>
                  <a:cubicBezTo>
                    <a:pt x="7691" y="1341"/>
                    <a:pt x="7691" y="1213"/>
                    <a:pt x="7564" y="1213"/>
                  </a:cubicBezTo>
                  <a:cubicBezTo>
                    <a:pt x="7564" y="1054"/>
                    <a:pt x="7436" y="1054"/>
                    <a:pt x="7436" y="1054"/>
                  </a:cubicBezTo>
                  <a:lnTo>
                    <a:pt x="7308" y="926"/>
                  </a:lnTo>
                  <a:cubicBezTo>
                    <a:pt x="7308" y="798"/>
                    <a:pt x="7181" y="798"/>
                    <a:pt x="7181" y="798"/>
                  </a:cubicBezTo>
                  <a:cubicBezTo>
                    <a:pt x="7053" y="671"/>
                    <a:pt x="6766" y="543"/>
                    <a:pt x="6511" y="415"/>
                  </a:cubicBezTo>
                  <a:cubicBezTo>
                    <a:pt x="6255" y="256"/>
                    <a:pt x="5840" y="128"/>
                    <a:pt x="5585" y="128"/>
                  </a:cubicBezTo>
                  <a:cubicBezTo>
                    <a:pt x="5298" y="0"/>
                    <a:pt x="5043" y="0"/>
                    <a:pt x="478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89"/>
                <a:buFont typeface="Arial"/>
                <a:buNone/>
              </a:pPr>
              <a:endParaRPr sz="2489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75" name="Google Shape;175;p50"/>
            <p:cNvGrpSpPr/>
            <p:nvPr/>
          </p:nvGrpSpPr>
          <p:grpSpPr>
            <a:xfrm>
              <a:off x="8373813" y="2411134"/>
              <a:ext cx="627710" cy="582455"/>
              <a:chOff x="7383213" y="2411134"/>
              <a:chExt cx="627710" cy="582455"/>
            </a:xfrm>
          </p:grpSpPr>
          <p:sp>
            <p:nvSpPr>
              <p:cNvPr id="176" name="Google Shape;176;p50"/>
              <p:cNvSpPr/>
              <p:nvPr/>
            </p:nvSpPr>
            <p:spPr>
              <a:xfrm>
                <a:off x="7383213" y="2411134"/>
                <a:ext cx="627710" cy="582455"/>
              </a:xfrm>
              <a:custGeom>
                <a:avLst/>
                <a:gdLst/>
                <a:ahLst/>
                <a:cxnLst/>
                <a:rect l="l" t="t" r="r" b="b"/>
                <a:pathLst>
                  <a:path w="20362" h="18894" extrusionOk="0">
                    <a:moveTo>
                      <a:pt x="14489" y="957"/>
                    </a:moveTo>
                    <a:cubicBezTo>
                      <a:pt x="14776" y="957"/>
                      <a:pt x="15032" y="957"/>
                      <a:pt x="15159" y="1085"/>
                    </a:cubicBezTo>
                    <a:cubicBezTo>
                      <a:pt x="15415" y="1085"/>
                      <a:pt x="15574" y="1085"/>
                      <a:pt x="15702" y="1213"/>
                    </a:cubicBezTo>
                    <a:cubicBezTo>
                      <a:pt x="15957" y="1340"/>
                      <a:pt x="16213" y="1468"/>
                      <a:pt x="16372" y="1468"/>
                    </a:cubicBezTo>
                    <a:lnTo>
                      <a:pt x="16500" y="1596"/>
                    </a:lnTo>
                    <a:lnTo>
                      <a:pt x="16627" y="1596"/>
                    </a:lnTo>
                    <a:cubicBezTo>
                      <a:pt x="16627" y="1596"/>
                      <a:pt x="16755" y="1755"/>
                      <a:pt x="16883" y="1755"/>
                    </a:cubicBezTo>
                    <a:cubicBezTo>
                      <a:pt x="17010" y="1883"/>
                      <a:pt x="17170" y="2011"/>
                      <a:pt x="17298" y="2138"/>
                    </a:cubicBezTo>
                    <a:cubicBezTo>
                      <a:pt x="17553" y="2394"/>
                      <a:pt x="17808" y="2681"/>
                      <a:pt x="18095" y="2936"/>
                    </a:cubicBezTo>
                    <a:cubicBezTo>
                      <a:pt x="18223" y="3191"/>
                      <a:pt x="18478" y="3479"/>
                      <a:pt x="18606" y="3606"/>
                    </a:cubicBezTo>
                    <a:cubicBezTo>
                      <a:pt x="18766" y="3989"/>
                      <a:pt x="19021" y="4404"/>
                      <a:pt x="19149" y="4787"/>
                    </a:cubicBezTo>
                    <a:cubicBezTo>
                      <a:pt x="19276" y="5074"/>
                      <a:pt x="19276" y="5330"/>
                      <a:pt x="19276" y="5457"/>
                    </a:cubicBezTo>
                    <a:cubicBezTo>
                      <a:pt x="19276" y="5745"/>
                      <a:pt x="19404" y="6000"/>
                      <a:pt x="19404" y="6255"/>
                    </a:cubicBezTo>
                    <a:lnTo>
                      <a:pt x="19404" y="6798"/>
                    </a:lnTo>
                    <a:cubicBezTo>
                      <a:pt x="19404" y="7053"/>
                      <a:pt x="19276" y="7340"/>
                      <a:pt x="19276" y="7596"/>
                    </a:cubicBezTo>
                    <a:cubicBezTo>
                      <a:pt x="19276" y="7723"/>
                      <a:pt x="19149" y="7851"/>
                      <a:pt x="19149" y="8138"/>
                    </a:cubicBezTo>
                    <a:cubicBezTo>
                      <a:pt x="19021" y="8266"/>
                      <a:pt x="19021" y="8394"/>
                      <a:pt x="18893" y="8649"/>
                    </a:cubicBezTo>
                    <a:cubicBezTo>
                      <a:pt x="18766" y="8776"/>
                      <a:pt x="18606" y="9064"/>
                      <a:pt x="18478" y="9191"/>
                    </a:cubicBezTo>
                    <a:cubicBezTo>
                      <a:pt x="18223" y="9574"/>
                      <a:pt x="17681" y="9989"/>
                      <a:pt x="17170" y="10245"/>
                    </a:cubicBezTo>
                    <a:cubicBezTo>
                      <a:pt x="17010" y="10372"/>
                      <a:pt x="16883" y="10532"/>
                      <a:pt x="16627" y="10532"/>
                    </a:cubicBezTo>
                    <a:cubicBezTo>
                      <a:pt x="16500" y="10659"/>
                      <a:pt x="16372" y="10659"/>
                      <a:pt x="16213" y="10659"/>
                    </a:cubicBezTo>
                    <a:cubicBezTo>
                      <a:pt x="15830" y="10787"/>
                      <a:pt x="15287" y="10915"/>
                      <a:pt x="14904" y="10915"/>
                    </a:cubicBezTo>
                    <a:cubicBezTo>
                      <a:pt x="14723" y="10957"/>
                      <a:pt x="14560" y="10971"/>
                      <a:pt x="14403" y="10971"/>
                    </a:cubicBezTo>
                    <a:cubicBezTo>
                      <a:pt x="14088" y="10971"/>
                      <a:pt x="13798" y="10915"/>
                      <a:pt x="13436" y="10915"/>
                    </a:cubicBezTo>
                    <a:lnTo>
                      <a:pt x="13181" y="10915"/>
                    </a:lnTo>
                    <a:cubicBezTo>
                      <a:pt x="12893" y="10915"/>
                      <a:pt x="12510" y="10915"/>
                      <a:pt x="12223" y="10787"/>
                    </a:cubicBezTo>
                    <a:cubicBezTo>
                      <a:pt x="11968" y="10787"/>
                      <a:pt x="11713" y="10659"/>
                      <a:pt x="11585" y="10659"/>
                    </a:cubicBezTo>
                    <a:cubicBezTo>
                      <a:pt x="11170" y="10532"/>
                      <a:pt x="10915" y="10245"/>
                      <a:pt x="10628" y="10117"/>
                    </a:cubicBezTo>
                    <a:lnTo>
                      <a:pt x="10372" y="9989"/>
                    </a:lnTo>
                    <a:cubicBezTo>
                      <a:pt x="10117" y="9862"/>
                      <a:pt x="9830" y="9734"/>
                      <a:pt x="9574" y="9447"/>
                    </a:cubicBezTo>
                    <a:cubicBezTo>
                      <a:pt x="9574" y="9447"/>
                      <a:pt x="9447" y="9319"/>
                      <a:pt x="9319" y="9191"/>
                    </a:cubicBezTo>
                    <a:cubicBezTo>
                      <a:pt x="9191" y="9064"/>
                      <a:pt x="9032" y="8776"/>
                      <a:pt x="8904" y="8521"/>
                    </a:cubicBezTo>
                    <a:cubicBezTo>
                      <a:pt x="8776" y="8521"/>
                      <a:pt x="8776" y="8394"/>
                      <a:pt x="8649" y="8266"/>
                    </a:cubicBezTo>
                    <a:cubicBezTo>
                      <a:pt x="8521" y="7979"/>
                      <a:pt x="8394" y="7723"/>
                      <a:pt x="8234" y="7468"/>
                    </a:cubicBezTo>
                    <a:cubicBezTo>
                      <a:pt x="8234" y="7340"/>
                      <a:pt x="8234" y="7053"/>
                      <a:pt x="8106" y="6925"/>
                    </a:cubicBezTo>
                    <a:lnTo>
                      <a:pt x="8106" y="6542"/>
                    </a:lnTo>
                    <a:cubicBezTo>
                      <a:pt x="7979" y="6255"/>
                      <a:pt x="7851" y="5872"/>
                      <a:pt x="7851" y="5457"/>
                    </a:cubicBezTo>
                    <a:lnTo>
                      <a:pt x="7851" y="4947"/>
                    </a:lnTo>
                    <a:cubicBezTo>
                      <a:pt x="7979" y="4532"/>
                      <a:pt x="8106" y="4277"/>
                      <a:pt x="8234" y="3862"/>
                    </a:cubicBezTo>
                    <a:lnTo>
                      <a:pt x="8521" y="3606"/>
                    </a:lnTo>
                    <a:cubicBezTo>
                      <a:pt x="8521" y="3479"/>
                      <a:pt x="8649" y="3479"/>
                      <a:pt x="8649" y="3351"/>
                    </a:cubicBezTo>
                    <a:lnTo>
                      <a:pt x="8649" y="3191"/>
                    </a:lnTo>
                    <a:lnTo>
                      <a:pt x="8776" y="3191"/>
                    </a:lnTo>
                    <a:cubicBezTo>
                      <a:pt x="8904" y="3064"/>
                      <a:pt x="9032" y="2808"/>
                      <a:pt x="9191" y="2681"/>
                    </a:cubicBezTo>
                    <a:cubicBezTo>
                      <a:pt x="9319" y="2394"/>
                      <a:pt x="9574" y="2266"/>
                      <a:pt x="9702" y="2138"/>
                    </a:cubicBezTo>
                    <a:cubicBezTo>
                      <a:pt x="10372" y="1755"/>
                      <a:pt x="10915" y="1468"/>
                      <a:pt x="11585" y="1213"/>
                    </a:cubicBezTo>
                    <a:cubicBezTo>
                      <a:pt x="11840" y="1213"/>
                      <a:pt x="12096" y="1085"/>
                      <a:pt x="12383" y="1085"/>
                    </a:cubicBezTo>
                    <a:lnTo>
                      <a:pt x="12510" y="1085"/>
                    </a:lnTo>
                    <a:cubicBezTo>
                      <a:pt x="12766" y="1085"/>
                      <a:pt x="13021" y="957"/>
                      <a:pt x="13436" y="957"/>
                    </a:cubicBezTo>
                    <a:close/>
                    <a:moveTo>
                      <a:pt x="8649" y="9862"/>
                    </a:moveTo>
                    <a:cubicBezTo>
                      <a:pt x="8776" y="9862"/>
                      <a:pt x="8776" y="9989"/>
                      <a:pt x="8776" y="9989"/>
                    </a:cubicBezTo>
                    <a:cubicBezTo>
                      <a:pt x="8904" y="10117"/>
                      <a:pt x="9032" y="10245"/>
                      <a:pt x="9191" y="10372"/>
                    </a:cubicBezTo>
                    <a:cubicBezTo>
                      <a:pt x="9032" y="10532"/>
                      <a:pt x="8904" y="10659"/>
                      <a:pt x="8904" y="10787"/>
                    </a:cubicBezTo>
                    <a:lnTo>
                      <a:pt x="8776" y="10787"/>
                    </a:lnTo>
                    <a:cubicBezTo>
                      <a:pt x="8649" y="11042"/>
                      <a:pt x="8521" y="11170"/>
                      <a:pt x="8394" y="11330"/>
                    </a:cubicBezTo>
                    <a:cubicBezTo>
                      <a:pt x="8234" y="11457"/>
                      <a:pt x="8106" y="11585"/>
                      <a:pt x="8106" y="11713"/>
                    </a:cubicBezTo>
                    <a:cubicBezTo>
                      <a:pt x="7851" y="11457"/>
                      <a:pt x="7723" y="11170"/>
                      <a:pt x="7596" y="11042"/>
                    </a:cubicBezTo>
                    <a:lnTo>
                      <a:pt x="7436" y="10915"/>
                    </a:lnTo>
                    <a:cubicBezTo>
                      <a:pt x="7851" y="10659"/>
                      <a:pt x="8234" y="10372"/>
                      <a:pt x="8521" y="10117"/>
                    </a:cubicBezTo>
                    <a:cubicBezTo>
                      <a:pt x="8649" y="9989"/>
                      <a:pt x="8649" y="9989"/>
                      <a:pt x="8649" y="9862"/>
                    </a:cubicBezTo>
                    <a:close/>
                    <a:moveTo>
                      <a:pt x="6925" y="11585"/>
                    </a:moveTo>
                    <a:cubicBezTo>
                      <a:pt x="7053" y="11840"/>
                      <a:pt x="7181" y="11968"/>
                      <a:pt x="7308" y="12255"/>
                    </a:cubicBezTo>
                    <a:lnTo>
                      <a:pt x="7436" y="12255"/>
                    </a:lnTo>
                    <a:lnTo>
                      <a:pt x="7436" y="12383"/>
                    </a:lnTo>
                    <a:cubicBezTo>
                      <a:pt x="7308" y="12510"/>
                      <a:pt x="7181" y="12638"/>
                      <a:pt x="7053" y="12766"/>
                    </a:cubicBezTo>
                    <a:cubicBezTo>
                      <a:pt x="6798" y="13181"/>
                      <a:pt x="6383" y="13436"/>
                      <a:pt x="6000" y="13851"/>
                    </a:cubicBezTo>
                    <a:cubicBezTo>
                      <a:pt x="5585" y="14106"/>
                      <a:pt x="5330" y="14521"/>
                      <a:pt x="5043" y="14904"/>
                    </a:cubicBezTo>
                    <a:cubicBezTo>
                      <a:pt x="4660" y="15159"/>
                      <a:pt x="4245" y="15574"/>
                      <a:pt x="3989" y="15957"/>
                    </a:cubicBezTo>
                    <a:cubicBezTo>
                      <a:pt x="3862" y="16117"/>
                      <a:pt x="3862" y="16244"/>
                      <a:pt x="3734" y="16372"/>
                    </a:cubicBezTo>
                    <a:cubicBezTo>
                      <a:pt x="3447" y="16627"/>
                      <a:pt x="3191" y="16915"/>
                      <a:pt x="2809" y="17042"/>
                    </a:cubicBezTo>
                    <a:cubicBezTo>
                      <a:pt x="2521" y="17425"/>
                      <a:pt x="2138" y="17553"/>
                      <a:pt x="1851" y="17840"/>
                    </a:cubicBezTo>
                    <a:cubicBezTo>
                      <a:pt x="1851" y="17840"/>
                      <a:pt x="1723" y="17840"/>
                      <a:pt x="1723" y="17968"/>
                    </a:cubicBezTo>
                    <a:lnTo>
                      <a:pt x="1596" y="17968"/>
                    </a:lnTo>
                    <a:lnTo>
                      <a:pt x="1468" y="17840"/>
                    </a:lnTo>
                    <a:lnTo>
                      <a:pt x="1340" y="17713"/>
                    </a:lnTo>
                    <a:cubicBezTo>
                      <a:pt x="1213" y="17553"/>
                      <a:pt x="1213" y="17553"/>
                      <a:pt x="1053" y="17425"/>
                    </a:cubicBezTo>
                    <a:cubicBezTo>
                      <a:pt x="1053" y="17298"/>
                      <a:pt x="926" y="17170"/>
                      <a:pt x="926" y="17170"/>
                    </a:cubicBezTo>
                    <a:lnTo>
                      <a:pt x="926" y="17042"/>
                    </a:lnTo>
                    <a:cubicBezTo>
                      <a:pt x="1053" y="16755"/>
                      <a:pt x="1213" y="16627"/>
                      <a:pt x="1340" y="16500"/>
                    </a:cubicBezTo>
                    <a:lnTo>
                      <a:pt x="1468" y="16500"/>
                    </a:lnTo>
                    <a:cubicBezTo>
                      <a:pt x="1596" y="16117"/>
                      <a:pt x="2011" y="15830"/>
                      <a:pt x="2266" y="15447"/>
                    </a:cubicBezTo>
                    <a:cubicBezTo>
                      <a:pt x="2394" y="15319"/>
                      <a:pt x="2521" y="15319"/>
                      <a:pt x="2649" y="15159"/>
                    </a:cubicBezTo>
                    <a:cubicBezTo>
                      <a:pt x="2809" y="14904"/>
                      <a:pt x="3064" y="14649"/>
                      <a:pt x="3319" y="14361"/>
                    </a:cubicBezTo>
                    <a:cubicBezTo>
                      <a:pt x="3734" y="14106"/>
                      <a:pt x="3989" y="13851"/>
                      <a:pt x="4404" y="13564"/>
                    </a:cubicBezTo>
                    <a:lnTo>
                      <a:pt x="4404" y="13436"/>
                    </a:lnTo>
                    <a:cubicBezTo>
                      <a:pt x="4787" y="13181"/>
                      <a:pt x="5043" y="12925"/>
                      <a:pt x="5330" y="12638"/>
                    </a:cubicBezTo>
                    <a:lnTo>
                      <a:pt x="5585" y="12510"/>
                    </a:lnTo>
                    <a:cubicBezTo>
                      <a:pt x="5840" y="12255"/>
                      <a:pt x="6128" y="11968"/>
                      <a:pt x="6383" y="11840"/>
                    </a:cubicBezTo>
                    <a:cubicBezTo>
                      <a:pt x="6511" y="11713"/>
                      <a:pt x="6638" y="11585"/>
                      <a:pt x="6798" y="11585"/>
                    </a:cubicBezTo>
                    <a:close/>
                    <a:moveTo>
                      <a:pt x="13181" y="0"/>
                    </a:moveTo>
                    <a:cubicBezTo>
                      <a:pt x="13021" y="0"/>
                      <a:pt x="12766" y="160"/>
                      <a:pt x="12638" y="160"/>
                    </a:cubicBezTo>
                    <a:cubicBezTo>
                      <a:pt x="12096" y="160"/>
                      <a:pt x="11713" y="287"/>
                      <a:pt x="11170" y="415"/>
                    </a:cubicBezTo>
                    <a:cubicBezTo>
                      <a:pt x="10787" y="543"/>
                      <a:pt x="10372" y="798"/>
                      <a:pt x="9989" y="957"/>
                    </a:cubicBezTo>
                    <a:cubicBezTo>
                      <a:pt x="9702" y="1085"/>
                      <a:pt x="9574" y="1213"/>
                      <a:pt x="9319" y="1340"/>
                    </a:cubicBezTo>
                    <a:cubicBezTo>
                      <a:pt x="9191" y="1468"/>
                      <a:pt x="8904" y="1596"/>
                      <a:pt x="8776" y="1755"/>
                    </a:cubicBezTo>
                    <a:cubicBezTo>
                      <a:pt x="8521" y="1883"/>
                      <a:pt x="8394" y="2138"/>
                      <a:pt x="8234" y="2266"/>
                    </a:cubicBezTo>
                    <a:cubicBezTo>
                      <a:pt x="8106" y="2553"/>
                      <a:pt x="7979" y="2681"/>
                      <a:pt x="7851" y="2936"/>
                    </a:cubicBezTo>
                    <a:cubicBezTo>
                      <a:pt x="7596" y="3351"/>
                      <a:pt x="7436" y="3734"/>
                      <a:pt x="7181" y="4149"/>
                    </a:cubicBezTo>
                    <a:cubicBezTo>
                      <a:pt x="7053" y="4532"/>
                      <a:pt x="6925" y="4947"/>
                      <a:pt x="6925" y="5330"/>
                    </a:cubicBezTo>
                    <a:cubicBezTo>
                      <a:pt x="6925" y="5745"/>
                      <a:pt x="7053" y="6128"/>
                      <a:pt x="7181" y="6542"/>
                    </a:cubicBezTo>
                    <a:lnTo>
                      <a:pt x="7181" y="7053"/>
                    </a:lnTo>
                    <a:cubicBezTo>
                      <a:pt x="7308" y="7340"/>
                      <a:pt x="7308" y="7468"/>
                      <a:pt x="7436" y="7596"/>
                    </a:cubicBezTo>
                    <a:cubicBezTo>
                      <a:pt x="7436" y="7851"/>
                      <a:pt x="7596" y="8138"/>
                      <a:pt x="7596" y="8266"/>
                    </a:cubicBezTo>
                    <a:cubicBezTo>
                      <a:pt x="7723" y="8521"/>
                      <a:pt x="7851" y="8649"/>
                      <a:pt x="7979" y="8776"/>
                    </a:cubicBezTo>
                    <a:lnTo>
                      <a:pt x="7979" y="8936"/>
                    </a:lnTo>
                    <a:cubicBezTo>
                      <a:pt x="8106" y="9064"/>
                      <a:pt x="8234" y="9191"/>
                      <a:pt x="8234" y="9319"/>
                    </a:cubicBezTo>
                    <a:cubicBezTo>
                      <a:pt x="8106" y="9319"/>
                      <a:pt x="8106" y="9319"/>
                      <a:pt x="7979" y="9447"/>
                    </a:cubicBezTo>
                    <a:cubicBezTo>
                      <a:pt x="7436" y="9734"/>
                      <a:pt x="7053" y="10117"/>
                      <a:pt x="6638" y="10532"/>
                    </a:cubicBezTo>
                    <a:cubicBezTo>
                      <a:pt x="6255" y="10787"/>
                      <a:pt x="5840" y="11042"/>
                      <a:pt x="5457" y="11457"/>
                    </a:cubicBezTo>
                    <a:cubicBezTo>
                      <a:pt x="5043" y="11713"/>
                      <a:pt x="4660" y="11968"/>
                      <a:pt x="4245" y="12383"/>
                    </a:cubicBezTo>
                    <a:cubicBezTo>
                      <a:pt x="3989" y="12638"/>
                      <a:pt x="3606" y="13053"/>
                      <a:pt x="3191" y="13308"/>
                    </a:cubicBezTo>
                    <a:cubicBezTo>
                      <a:pt x="2809" y="13564"/>
                      <a:pt x="2521" y="13979"/>
                      <a:pt x="2138" y="14361"/>
                    </a:cubicBezTo>
                    <a:lnTo>
                      <a:pt x="1213" y="15319"/>
                    </a:lnTo>
                    <a:cubicBezTo>
                      <a:pt x="1053" y="15574"/>
                      <a:pt x="798" y="15702"/>
                      <a:pt x="670" y="15957"/>
                    </a:cubicBezTo>
                    <a:cubicBezTo>
                      <a:pt x="543" y="16117"/>
                      <a:pt x="415" y="16244"/>
                      <a:pt x="255" y="16372"/>
                    </a:cubicBezTo>
                    <a:cubicBezTo>
                      <a:pt x="255" y="16500"/>
                      <a:pt x="128" y="16500"/>
                      <a:pt x="128" y="16627"/>
                    </a:cubicBezTo>
                    <a:cubicBezTo>
                      <a:pt x="128" y="16755"/>
                      <a:pt x="0" y="16915"/>
                      <a:pt x="0" y="17042"/>
                    </a:cubicBezTo>
                    <a:cubicBezTo>
                      <a:pt x="0" y="17298"/>
                      <a:pt x="128" y="17553"/>
                      <a:pt x="255" y="17713"/>
                    </a:cubicBezTo>
                    <a:cubicBezTo>
                      <a:pt x="415" y="17968"/>
                      <a:pt x="543" y="18095"/>
                      <a:pt x="670" y="18351"/>
                    </a:cubicBezTo>
                    <a:cubicBezTo>
                      <a:pt x="798" y="18638"/>
                      <a:pt x="1053" y="18766"/>
                      <a:pt x="1468" y="18893"/>
                    </a:cubicBezTo>
                    <a:cubicBezTo>
                      <a:pt x="1851" y="18893"/>
                      <a:pt x="2266" y="18638"/>
                      <a:pt x="2649" y="18351"/>
                    </a:cubicBezTo>
                    <a:cubicBezTo>
                      <a:pt x="2936" y="18223"/>
                      <a:pt x="3191" y="17968"/>
                      <a:pt x="3447" y="17713"/>
                    </a:cubicBezTo>
                    <a:cubicBezTo>
                      <a:pt x="3862" y="17425"/>
                      <a:pt x="4117" y="17170"/>
                      <a:pt x="4404" y="16915"/>
                    </a:cubicBezTo>
                    <a:cubicBezTo>
                      <a:pt x="4660" y="16627"/>
                      <a:pt x="4915" y="16244"/>
                      <a:pt x="5202" y="15957"/>
                    </a:cubicBezTo>
                    <a:cubicBezTo>
                      <a:pt x="5457" y="15702"/>
                      <a:pt x="5713" y="15319"/>
                      <a:pt x="6128" y="15032"/>
                    </a:cubicBezTo>
                    <a:cubicBezTo>
                      <a:pt x="6383" y="14649"/>
                      <a:pt x="6798" y="14361"/>
                      <a:pt x="7053" y="13979"/>
                    </a:cubicBezTo>
                    <a:cubicBezTo>
                      <a:pt x="7436" y="13723"/>
                      <a:pt x="7723" y="13308"/>
                      <a:pt x="8106" y="13053"/>
                    </a:cubicBezTo>
                    <a:cubicBezTo>
                      <a:pt x="8234" y="12925"/>
                      <a:pt x="8394" y="12638"/>
                      <a:pt x="8521" y="12510"/>
                    </a:cubicBezTo>
                    <a:cubicBezTo>
                      <a:pt x="8649" y="12383"/>
                      <a:pt x="8904" y="12127"/>
                      <a:pt x="9032" y="11968"/>
                    </a:cubicBezTo>
                    <a:cubicBezTo>
                      <a:pt x="9032" y="11840"/>
                      <a:pt x="9191" y="11713"/>
                      <a:pt x="9319" y="11585"/>
                    </a:cubicBezTo>
                    <a:lnTo>
                      <a:pt x="9447" y="11457"/>
                    </a:lnTo>
                    <a:cubicBezTo>
                      <a:pt x="9574" y="11330"/>
                      <a:pt x="9574" y="11170"/>
                      <a:pt x="9702" y="11170"/>
                    </a:cubicBezTo>
                    <a:cubicBezTo>
                      <a:pt x="9830" y="11042"/>
                      <a:pt x="9830" y="10915"/>
                      <a:pt x="9989" y="10915"/>
                    </a:cubicBezTo>
                    <a:lnTo>
                      <a:pt x="9989" y="10787"/>
                    </a:lnTo>
                    <a:cubicBezTo>
                      <a:pt x="10372" y="11042"/>
                      <a:pt x="10787" y="11170"/>
                      <a:pt x="11042" y="11457"/>
                    </a:cubicBezTo>
                    <a:cubicBezTo>
                      <a:pt x="11585" y="11585"/>
                      <a:pt x="11968" y="11713"/>
                      <a:pt x="12510" y="11840"/>
                    </a:cubicBezTo>
                    <a:lnTo>
                      <a:pt x="15159" y="11840"/>
                    </a:lnTo>
                    <a:cubicBezTo>
                      <a:pt x="15702" y="11840"/>
                      <a:pt x="16085" y="11713"/>
                      <a:pt x="16627" y="11585"/>
                    </a:cubicBezTo>
                    <a:cubicBezTo>
                      <a:pt x="16755" y="11457"/>
                      <a:pt x="17010" y="11457"/>
                      <a:pt x="17170" y="11330"/>
                    </a:cubicBezTo>
                    <a:cubicBezTo>
                      <a:pt x="17425" y="11170"/>
                      <a:pt x="17681" y="11042"/>
                      <a:pt x="17808" y="10915"/>
                    </a:cubicBezTo>
                    <a:cubicBezTo>
                      <a:pt x="18223" y="10659"/>
                      <a:pt x="18606" y="10372"/>
                      <a:pt x="18893" y="9989"/>
                    </a:cubicBezTo>
                    <a:cubicBezTo>
                      <a:pt x="19149" y="9862"/>
                      <a:pt x="19276" y="9734"/>
                      <a:pt x="19404" y="9447"/>
                    </a:cubicBezTo>
                    <a:cubicBezTo>
                      <a:pt x="19564" y="9319"/>
                      <a:pt x="19691" y="9064"/>
                      <a:pt x="19819" y="8776"/>
                    </a:cubicBezTo>
                    <a:cubicBezTo>
                      <a:pt x="19947" y="8649"/>
                      <a:pt x="19947" y="8394"/>
                      <a:pt x="20074" y="8266"/>
                    </a:cubicBezTo>
                    <a:cubicBezTo>
                      <a:pt x="20074" y="7979"/>
                      <a:pt x="20202" y="7723"/>
                      <a:pt x="20202" y="7468"/>
                    </a:cubicBezTo>
                    <a:cubicBezTo>
                      <a:pt x="20202" y="7340"/>
                      <a:pt x="20361" y="7053"/>
                      <a:pt x="20361" y="6925"/>
                    </a:cubicBezTo>
                    <a:lnTo>
                      <a:pt x="20361" y="6255"/>
                    </a:lnTo>
                    <a:cubicBezTo>
                      <a:pt x="20361" y="6128"/>
                      <a:pt x="20202" y="5872"/>
                      <a:pt x="20202" y="5585"/>
                    </a:cubicBezTo>
                    <a:cubicBezTo>
                      <a:pt x="20202" y="5457"/>
                      <a:pt x="20202" y="5202"/>
                      <a:pt x="20074" y="5074"/>
                    </a:cubicBezTo>
                    <a:cubicBezTo>
                      <a:pt x="20074" y="4532"/>
                      <a:pt x="19819" y="4149"/>
                      <a:pt x="19691" y="3734"/>
                    </a:cubicBezTo>
                    <a:cubicBezTo>
                      <a:pt x="19404" y="3191"/>
                      <a:pt x="19149" y="2808"/>
                      <a:pt x="18893" y="2394"/>
                    </a:cubicBezTo>
                    <a:cubicBezTo>
                      <a:pt x="18766" y="2394"/>
                      <a:pt x="18766" y="2394"/>
                      <a:pt x="18766" y="2266"/>
                    </a:cubicBezTo>
                    <a:cubicBezTo>
                      <a:pt x="18478" y="2011"/>
                      <a:pt x="18223" y="1755"/>
                      <a:pt x="17808" y="1468"/>
                    </a:cubicBezTo>
                    <a:cubicBezTo>
                      <a:pt x="17808" y="1340"/>
                      <a:pt x="17681" y="1340"/>
                      <a:pt x="17553" y="1213"/>
                    </a:cubicBezTo>
                    <a:cubicBezTo>
                      <a:pt x="17425" y="1085"/>
                      <a:pt x="17298" y="957"/>
                      <a:pt x="17010" y="798"/>
                    </a:cubicBezTo>
                    <a:cubicBezTo>
                      <a:pt x="16883" y="670"/>
                      <a:pt x="16755" y="543"/>
                      <a:pt x="16500" y="415"/>
                    </a:cubicBezTo>
                    <a:lnTo>
                      <a:pt x="15957" y="415"/>
                    </a:lnTo>
                    <a:cubicBezTo>
                      <a:pt x="15830" y="287"/>
                      <a:pt x="15574" y="160"/>
                      <a:pt x="15287" y="160"/>
                    </a:cubicBezTo>
                    <a:lnTo>
                      <a:pt x="14617" y="160"/>
                    </a:lnTo>
                    <a:cubicBezTo>
                      <a:pt x="14489" y="160"/>
                      <a:pt x="14234" y="0"/>
                      <a:pt x="13979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489"/>
                  <a:buFont typeface="Arial"/>
                  <a:buNone/>
                </a:pPr>
                <a:endParaRPr sz="2489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7" name="Google Shape;177;p50"/>
              <p:cNvSpPr/>
              <p:nvPr/>
            </p:nvSpPr>
            <p:spPr>
              <a:xfrm>
                <a:off x="7850515" y="2571495"/>
                <a:ext cx="53147" cy="98401"/>
              </a:xfrm>
              <a:custGeom>
                <a:avLst/>
                <a:gdLst/>
                <a:ahLst/>
                <a:cxnLst/>
                <a:rect l="l" t="t" r="r" b="b"/>
                <a:pathLst>
                  <a:path w="1724" h="3192" extrusionOk="0">
                    <a:moveTo>
                      <a:pt x="671" y="0"/>
                    </a:moveTo>
                    <a:cubicBezTo>
                      <a:pt x="671" y="128"/>
                      <a:pt x="543" y="128"/>
                      <a:pt x="543" y="255"/>
                    </a:cubicBezTo>
                    <a:cubicBezTo>
                      <a:pt x="415" y="383"/>
                      <a:pt x="415" y="543"/>
                      <a:pt x="543" y="670"/>
                    </a:cubicBezTo>
                    <a:cubicBezTo>
                      <a:pt x="543" y="798"/>
                      <a:pt x="671" y="926"/>
                      <a:pt x="798" y="1053"/>
                    </a:cubicBezTo>
                    <a:lnTo>
                      <a:pt x="798" y="1468"/>
                    </a:lnTo>
                    <a:lnTo>
                      <a:pt x="798" y="1596"/>
                    </a:lnTo>
                    <a:lnTo>
                      <a:pt x="798" y="1723"/>
                    </a:lnTo>
                    <a:cubicBezTo>
                      <a:pt x="671" y="1851"/>
                      <a:pt x="543" y="1979"/>
                      <a:pt x="543" y="2138"/>
                    </a:cubicBezTo>
                    <a:cubicBezTo>
                      <a:pt x="415" y="2266"/>
                      <a:pt x="256" y="2266"/>
                      <a:pt x="128" y="2394"/>
                    </a:cubicBezTo>
                    <a:cubicBezTo>
                      <a:pt x="128" y="2394"/>
                      <a:pt x="0" y="2521"/>
                      <a:pt x="0" y="2649"/>
                    </a:cubicBezTo>
                    <a:cubicBezTo>
                      <a:pt x="0" y="2777"/>
                      <a:pt x="128" y="2936"/>
                      <a:pt x="128" y="3064"/>
                    </a:cubicBezTo>
                    <a:cubicBezTo>
                      <a:pt x="256" y="3064"/>
                      <a:pt x="415" y="3192"/>
                      <a:pt x="415" y="3192"/>
                    </a:cubicBezTo>
                    <a:cubicBezTo>
                      <a:pt x="543" y="3192"/>
                      <a:pt x="671" y="3192"/>
                      <a:pt x="798" y="3064"/>
                    </a:cubicBezTo>
                    <a:cubicBezTo>
                      <a:pt x="1054" y="2777"/>
                      <a:pt x="1341" y="2521"/>
                      <a:pt x="1468" y="2266"/>
                    </a:cubicBezTo>
                    <a:cubicBezTo>
                      <a:pt x="1596" y="1979"/>
                      <a:pt x="1724" y="1851"/>
                      <a:pt x="1724" y="1596"/>
                    </a:cubicBezTo>
                    <a:cubicBezTo>
                      <a:pt x="1724" y="1468"/>
                      <a:pt x="1724" y="1181"/>
                      <a:pt x="1596" y="1053"/>
                    </a:cubicBezTo>
                    <a:cubicBezTo>
                      <a:pt x="1596" y="926"/>
                      <a:pt x="1596" y="670"/>
                      <a:pt x="1468" y="543"/>
                    </a:cubicBezTo>
                    <a:cubicBezTo>
                      <a:pt x="1468" y="383"/>
                      <a:pt x="1341" y="255"/>
                      <a:pt x="1341" y="255"/>
                    </a:cubicBezTo>
                    <a:lnTo>
                      <a:pt x="1341" y="128"/>
                    </a:lnTo>
                    <a:cubicBezTo>
                      <a:pt x="1054" y="0"/>
                      <a:pt x="926" y="0"/>
                      <a:pt x="67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489"/>
                  <a:buFont typeface="Arial"/>
                  <a:buNone/>
                </a:pPr>
                <a:endParaRPr sz="2489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8" name="Google Shape;178;p50"/>
              <p:cNvSpPr/>
              <p:nvPr/>
            </p:nvSpPr>
            <p:spPr>
              <a:xfrm>
                <a:off x="7702947" y="2535705"/>
                <a:ext cx="41340" cy="72198"/>
              </a:xfrm>
              <a:custGeom>
                <a:avLst/>
                <a:gdLst/>
                <a:ahLst/>
                <a:cxnLst/>
                <a:rect l="l" t="t" r="r" b="b"/>
                <a:pathLst>
                  <a:path w="1341" h="2342" extrusionOk="0">
                    <a:moveTo>
                      <a:pt x="790" y="1"/>
                    </a:moveTo>
                    <a:cubicBezTo>
                      <a:pt x="645" y="1"/>
                      <a:pt x="488" y="71"/>
                      <a:pt x="415" y="236"/>
                    </a:cubicBezTo>
                    <a:cubicBezTo>
                      <a:pt x="415" y="363"/>
                      <a:pt x="256" y="363"/>
                      <a:pt x="256" y="491"/>
                    </a:cubicBezTo>
                    <a:cubicBezTo>
                      <a:pt x="256" y="619"/>
                      <a:pt x="128" y="619"/>
                      <a:pt x="128" y="746"/>
                    </a:cubicBezTo>
                    <a:lnTo>
                      <a:pt x="128" y="1289"/>
                    </a:lnTo>
                    <a:cubicBezTo>
                      <a:pt x="0" y="1544"/>
                      <a:pt x="0" y="1831"/>
                      <a:pt x="128" y="2087"/>
                    </a:cubicBezTo>
                    <a:cubicBezTo>
                      <a:pt x="128" y="2087"/>
                      <a:pt x="128" y="2214"/>
                      <a:pt x="256" y="2214"/>
                    </a:cubicBezTo>
                    <a:cubicBezTo>
                      <a:pt x="256" y="2342"/>
                      <a:pt x="543" y="2342"/>
                      <a:pt x="670" y="2342"/>
                    </a:cubicBezTo>
                    <a:cubicBezTo>
                      <a:pt x="798" y="2342"/>
                      <a:pt x="798" y="2342"/>
                      <a:pt x="926" y="2214"/>
                    </a:cubicBezTo>
                    <a:cubicBezTo>
                      <a:pt x="926" y="2087"/>
                      <a:pt x="1053" y="1959"/>
                      <a:pt x="926" y="1831"/>
                    </a:cubicBezTo>
                    <a:lnTo>
                      <a:pt x="926" y="1704"/>
                    </a:lnTo>
                    <a:cubicBezTo>
                      <a:pt x="926" y="1544"/>
                      <a:pt x="926" y="1289"/>
                      <a:pt x="1053" y="1161"/>
                    </a:cubicBezTo>
                    <a:lnTo>
                      <a:pt x="1053" y="746"/>
                    </a:lnTo>
                    <a:cubicBezTo>
                      <a:pt x="1213" y="746"/>
                      <a:pt x="1213" y="746"/>
                      <a:pt x="1213" y="619"/>
                    </a:cubicBezTo>
                    <a:cubicBezTo>
                      <a:pt x="1341" y="491"/>
                      <a:pt x="1341" y="236"/>
                      <a:pt x="1213" y="108"/>
                    </a:cubicBezTo>
                    <a:lnTo>
                      <a:pt x="1053" y="108"/>
                    </a:lnTo>
                    <a:cubicBezTo>
                      <a:pt x="999" y="40"/>
                      <a:pt x="898" y="1"/>
                      <a:pt x="790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489"/>
                  <a:buFont typeface="Arial"/>
                  <a:buNone/>
                </a:pPr>
                <a:endParaRPr sz="2489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sp>
        <p:nvSpPr>
          <p:cNvPr id="179" name="Google Shape;179;p50"/>
          <p:cNvSpPr/>
          <p:nvPr/>
        </p:nvSpPr>
        <p:spPr>
          <a:xfrm>
            <a:off x="9952963" y="1142470"/>
            <a:ext cx="595587" cy="835631"/>
          </a:xfrm>
          <a:custGeom>
            <a:avLst/>
            <a:gdLst/>
            <a:ahLst/>
            <a:cxnLst/>
            <a:rect l="l" t="t" r="r" b="b"/>
            <a:pathLst>
              <a:path w="14490" h="20330" extrusionOk="0">
                <a:moveTo>
                  <a:pt x="13022" y="926"/>
                </a:moveTo>
                <a:cubicBezTo>
                  <a:pt x="13149" y="926"/>
                  <a:pt x="13149" y="1054"/>
                  <a:pt x="13149" y="1054"/>
                </a:cubicBezTo>
                <a:lnTo>
                  <a:pt x="13277" y="1181"/>
                </a:lnTo>
                <a:cubicBezTo>
                  <a:pt x="13405" y="1341"/>
                  <a:pt x="13405" y="1469"/>
                  <a:pt x="13405" y="1596"/>
                </a:cubicBezTo>
                <a:cubicBezTo>
                  <a:pt x="13564" y="1852"/>
                  <a:pt x="13564" y="1979"/>
                  <a:pt x="13564" y="2139"/>
                </a:cubicBezTo>
                <a:lnTo>
                  <a:pt x="13564" y="2649"/>
                </a:lnTo>
                <a:lnTo>
                  <a:pt x="13564" y="3575"/>
                </a:lnTo>
                <a:cubicBezTo>
                  <a:pt x="13564" y="4117"/>
                  <a:pt x="13564" y="4532"/>
                  <a:pt x="13405" y="4915"/>
                </a:cubicBezTo>
                <a:cubicBezTo>
                  <a:pt x="13277" y="5171"/>
                  <a:pt x="13277" y="5330"/>
                  <a:pt x="13149" y="5585"/>
                </a:cubicBezTo>
                <a:cubicBezTo>
                  <a:pt x="12607" y="5330"/>
                  <a:pt x="12096" y="5043"/>
                  <a:pt x="11553" y="4788"/>
                </a:cubicBezTo>
                <a:cubicBezTo>
                  <a:pt x="11011" y="4532"/>
                  <a:pt x="10628" y="4117"/>
                  <a:pt x="10213" y="3862"/>
                </a:cubicBezTo>
                <a:cubicBezTo>
                  <a:pt x="9958" y="3734"/>
                  <a:pt x="9830" y="3575"/>
                  <a:pt x="9575" y="3447"/>
                </a:cubicBezTo>
                <a:cubicBezTo>
                  <a:pt x="9415" y="3447"/>
                  <a:pt x="9415" y="3320"/>
                  <a:pt x="9288" y="3320"/>
                </a:cubicBezTo>
                <a:cubicBezTo>
                  <a:pt x="9288" y="3192"/>
                  <a:pt x="9160" y="3192"/>
                  <a:pt x="9160" y="3192"/>
                </a:cubicBezTo>
                <a:cubicBezTo>
                  <a:pt x="9415" y="2937"/>
                  <a:pt x="9575" y="2649"/>
                  <a:pt x="9830" y="2522"/>
                </a:cubicBezTo>
                <a:cubicBezTo>
                  <a:pt x="9958" y="2394"/>
                  <a:pt x="10085" y="2139"/>
                  <a:pt x="10373" y="1979"/>
                </a:cubicBezTo>
                <a:cubicBezTo>
                  <a:pt x="10500" y="1852"/>
                  <a:pt x="10756" y="1724"/>
                  <a:pt x="10883" y="1596"/>
                </a:cubicBezTo>
                <a:cubicBezTo>
                  <a:pt x="11171" y="1469"/>
                  <a:pt x="11298" y="1469"/>
                  <a:pt x="11426" y="1341"/>
                </a:cubicBezTo>
                <a:lnTo>
                  <a:pt x="11553" y="1341"/>
                </a:lnTo>
                <a:cubicBezTo>
                  <a:pt x="11809" y="1181"/>
                  <a:pt x="12096" y="1054"/>
                  <a:pt x="12224" y="926"/>
                </a:cubicBezTo>
                <a:close/>
                <a:moveTo>
                  <a:pt x="8617" y="3990"/>
                </a:moveTo>
                <a:cubicBezTo>
                  <a:pt x="8617" y="3990"/>
                  <a:pt x="8777" y="3990"/>
                  <a:pt x="8905" y="4117"/>
                </a:cubicBezTo>
                <a:cubicBezTo>
                  <a:pt x="9032" y="4117"/>
                  <a:pt x="9160" y="4245"/>
                  <a:pt x="9288" y="4373"/>
                </a:cubicBezTo>
                <a:cubicBezTo>
                  <a:pt x="9702" y="4660"/>
                  <a:pt x="10085" y="4915"/>
                  <a:pt x="10373" y="5171"/>
                </a:cubicBezTo>
                <a:cubicBezTo>
                  <a:pt x="10628" y="5330"/>
                  <a:pt x="10756" y="5458"/>
                  <a:pt x="11011" y="5458"/>
                </a:cubicBezTo>
                <a:cubicBezTo>
                  <a:pt x="11171" y="5585"/>
                  <a:pt x="11426" y="5713"/>
                  <a:pt x="11681" y="5841"/>
                </a:cubicBezTo>
                <a:cubicBezTo>
                  <a:pt x="12096" y="6128"/>
                  <a:pt x="12479" y="6256"/>
                  <a:pt x="12894" y="6511"/>
                </a:cubicBezTo>
                <a:cubicBezTo>
                  <a:pt x="12766" y="6766"/>
                  <a:pt x="12607" y="6926"/>
                  <a:pt x="12479" y="7181"/>
                </a:cubicBezTo>
                <a:cubicBezTo>
                  <a:pt x="12479" y="7309"/>
                  <a:pt x="12351" y="7309"/>
                  <a:pt x="12351" y="7437"/>
                </a:cubicBezTo>
                <a:cubicBezTo>
                  <a:pt x="11681" y="6926"/>
                  <a:pt x="11011" y="6511"/>
                  <a:pt x="10373" y="5968"/>
                </a:cubicBezTo>
                <a:cubicBezTo>
                  <a:pt x="10213" y="5841"/>
                  <a:pt x="10085" y="5841"/>
                  <a:pt x="9958" y="5713"/>
                </a:cubicBezTo>
                <a:lnTo>
                  <a:pt x="9830" y="5713"/>
                </a:lnTo>
                <a:cubicBezTo>
                  <a:pt x="9702" y="5585"/>
                  <a:pt x="9415" y="5458"/>
                  <a:pt x="9288" y="5330"/>
                </a:cubicBezTo>
                <a:cubicBezTo>
                  <a:pt x="9288" y="5171"/>
                  <a:pt x="9160" y="5171"/>
                  <a:pt x="9160" y="5043"/>
                </a:cubicBezTo>
                <a:lnTo>
                  <a:pt x="8777" y="5043"/>
                </a:lnTo>
                <a:cubicBezTo>
                  <a:pt x="8617" y="4915"/>
                  <a:pt x="8362" y="4788"/>
                  <a:pt x="8234" y="4660"/>
                </a:cubicBezTo>
                <a:lnTo>
                  <a:pt x="8107" y="4660"/>
                </a:lnTo>
                <a:cubicBezTo>
                  <a:pt x="8234" y="4660"/>
                  <a:pt x="8234" y="4660"/>
                  <a:pt x="8234" y="4532"/>
                </a:cubicBezTo>
                <a:cubicBezTo>
                  <a:pt x="8362" y="4245"/>
                  <a:pt x="8490" y="4117"/>
                  <a:pt x="8617" y="3990"/>
                </a:cubicBezTo>
                <a:close/>
                <a:moveTo>
                  <a:pt x="7692" y="5458"/>
                </a:moveTo>
                <a:cubicBezTo>
                  <a:pt x="7819" y="5458"/>
                  <a:pt x="7979" y="5585"/>
                  <a:pt x="8234" y="5713"/>
                </a:cubicBezTo>
                <a:cubicBezTo>
                  <a:pt x="7692" y="6511"/>
                  <a:pt x="7309" y="7181"/>
                  <a:pt x="6766" y="7979"/>
                </a:cubicBezTo>
                <a:cubicBezTo>
                  <a:pt x="6511" y="8234"/>
                  <a:pt x="6383" y="8649"/>
                  <a:pt x="6096" y="9032"/>
                </a:cubicBezTo>
                <a:cubicBezTo>
                  <a:pt x="5968" y="9319"/>
                  <a:pt x="5841" y="9575"/>
                  <a:pt x="5713" y="9702"/>
                </a:cubicBezTo>
                <a:cubicBezTo>
                  <a:pt x="5585" y="9958"/>
                  <a:pt x="5426" y="10117"/>
                  <a:pt x="5426" y="10373"/>
                </a:cubicBezTo>
                <a:cubicBezTo>
                  <a:pt x="5171" y="10756"/>
                  <a:pt x="4915" y="11171"/>
                  <a:pt x="4628" y="11553"/>
                </a:cubicBezTo>
                <a:cubicBezTo>
                  <a:pt x="4373" y="11968"/>
                  <a:pt x="4117" y="12351"/>
                  <a:pt x="3990" y="12766"/>
                </a:cubicBezTo>
                <a:cubicBezTo>
                  <a:pt x="3703" y="13149"/>
                  <a:pt x="3447" y="13564"/>
                  <a:pt x="3192" y="13947"/>
                </a:cubicBezTo>
                <a:cubicBezTo>
                  <a:pt x="3032" y="14362"/>
                  <a:pt x="2777" y="14617"/>
                  <a:pt x="2522" y="15032"/>
                </a:cubicBezTo>
                <a:cubicBezTo>
                  <a:pt x="2394" y="15160"/>
                  <a:pt x="2394" y="15160"/>
                  <a:pt x="2234" y="15287"/>
                </a:cubicBezTo>
                <a:cubicBezTo>
                  <a:pt x="2107" y="15287"/>
                  <a:pt x="1979" y="15160"/>
                  <a:pt x="1852" y="15032"/>
                </a:cubicBezTo>
                <a:cubicBezTo>
                  <a:pt x="1724" y="15032"/>
                  <a:pt x="1724" y="14905"/>
                  <a:pt x="1596" y="14905"/>
                </a:cubicBezTo>
                <a:lnTo>
                  <a:pt x="1724" y="14905"/>
                </a:lnTo>
                <a:lnTo>
                  <a:pt x="1724" y="14745"/>
                </a:lnTo>
                <a:cubicBezTo>
                  <a:pt x="1852" y="14490"/>
                  <a:pt x="1979" y="14362"/>
                  <a:pt x="2107" y="14234"/>
                </a:cubicBezTo>
                <a:cubicBezTo>
                  <a:pt x="2649" y="13149"/>
                  <a:pt x="3192" y="12511"/>
                  <a:pt x="3575" y="11713"/>
                </a:cubicBezTo>
                <a:cubicBezTo>
                  <a:pt x="3990" y="11171"/>
                  <a:pt x="4373" y="10500"/>
                  <a:pt x="4788" y="9958"/>
                </a:cubicBezTo>
                <a:cubicBezTo>
                  <a:pt x="4915" y="9702"/>
                  <a:pt x="5043" y="9575"/>
                  <a:pt x="5171" y="9319"/>
                </a:cubicBezTo>
                <a:lnTo>
                  <a:pt x="5426" y="8777"/>
                </a:lnTo>
                <a:cubicBezTo>
                  <a:pt x="5841" y="8107"/>
                  <a:pt x="6383" y="7437"/>
                  <a:pt x="6766" y="6766"/>
                </a:cubicBezTo>
                <a:cubicBezTo>
                  <a:pt x="7022" y="6383"/>
                  <a:pt x="7309" y="5841"/>
                  <a:pt x="7692" y="5458"/>
                </a:cubicBezTo>
                <a:close/>
                <a:moveTo>
                  <a:pt x="8905" y="6256"/>
                </a:moveTo>
                <a:cubicBezTo>
                  <a:pt x="9032" y="6256"/>
                  <a:pt x="9160" y="6383"/>
                  <a:pt x="9288" y="6383"/>
                </a:cubicBezTo>
                <a:cubicBezTo>
                  <a:pt x="9160" y="6511"/>
                  <a:pt x="9160" y="6639"/>
                  <a:pt x="9032" y="6766"/>
                </a:cubicBezTo>
                <a:cubicBezTo>
                  <a:pt x="8905" y="7054"/>
                  <a:pt x="8777" y="7309"/>
                  <a:pt x="8617" y="7564"/>
                </a:cubicBezTo>
                <a:cubicBezTo>
                  <a:pt x="8490" y="7851"/>
                  <a:pt x="8362" y="8107"/>
                  <a:pt x="8234" y="8362"/>
                </a:cubicBezTo>
                <a:cubicBezTo>
                  <a:pt x="8107" y="8649"/>
                  <a:pt x="7979" y="8905"/>
                  <a:pt x="7819" y="9032"/>
                </a:cubicBezTo>
                <a:cubicBezTo>
                  <a:pt x="7564" y="9702"/>
                  <a:pt x="7309" y="10245"/>
                  <a:pt x="6894" y="10756"/>
                </a:cubicBezTo>
                <a:cubicBezTo>
                  <a:pt x="6511" y="11553"/>
                  <a:pt x="5968" y="12351"/>
                  <a:pt x="5426" y="13149"/>
                </a:cubicBezTo>
                <a:cubicBezTo>
                  <a:pt x="5171" y="13564"/>
                  <a:pt x="4915" y="13947"/>
                  <a:pt x="4628" y="14362"/>
                </a:cubicBezTo>
                <a:cubicBezTo>
                  <a:pt x="4373" y="14905"/>
                  <a:pt x="3990" y="15160"/>
                  <a:pt x="3703" y="15543"/>
                </a:cubicBezTo>
                <a:cubicBezTo>
                  <a:pt x="3575" y="15702"/>
                  <a:pt x="3575" y="15830"/>
                  <a:pt x="3447" y="15958"/>
                </a:cubicBezTo>
                <a:lnTo>
                  <a:pt x="3320" y="16085"/>
                </a:lnTo>
                <a:cubicBezTo>
                  <a:pt x="3320" y="16085"/>
                  <a:pt x="3192" y="15958"/>
                  <a:pt x="3032" y="15958"/>
                </a:cubicBezTo>
                <a:lnTo>
                  <a:pt x="3032" y="15830"/>
                </a:lnTo>
                <a:cubicBezTo>
                  <a:pt x="3032" y="15702"/>
                  <a:pt x="3192" y="15543"/>
                  <a:pt x="3320" y="15415"/>
                </a:cubicBezTo>
                <a:cubicBezTo>
                  <a:pt x="3447" y="15160"/>
                  <a:pt x="3575" y="15032"/>
                  <a:pt x="3703" y="14905"/>
                </a:cubicBezTo>
                <a:cubicBezTo>
                  <a:pt x="3830" y="14617"/>
                  <a:pt x="3990" y="14490"/>
                  <a:pt x="4117" y="14234"/>
                </a:cubicBezTo>
                <a:cubicBezTo>
                  <a:pt x="4117" y="14107"/>
                  <a:pt x="4245" y="13819"/>
                  <a:pt x="4373" y="13692"/>
                </a:cubicBezTo>
                <a:cubicBezTo>
                  <a:pt x="4915" y="12894"/>
                  <a:pt x="5298" y="12096"/>
                  <a:pt x="5841" y="11298"/>
                </a:cubicBezTo>
                <a:cubicBezTo>
                  <a:pt x="6096" y="10915"/>
                  <a:pt x="6383" y="10500"/>
                  <a:pt x="6511" y="10117"/>
                </a:cubicBezTo>
                <a:cubicBezTo>
                  <a:pt x="6766" y="9702"/>
                  <a:pt x="7022" y="9319"/>
                  <a:pt x="7309" y="8777"/>
                </a:cubicBezTo>
                <a:cubicBezTo>
                  <a:pt x="7819" y="7979"/>
                  <a:pt x="8362" y="7181"/>
                  <a:pt x="8905" y="6383"/>
                </a:cubicBezTo>
                <a:lnTo>
                  <a:pt x="8905" y="6256"/>
                </a:lnTo>
                <a:close/>
                <a:moveTo>
                  <a:pt x="9958" y="6926"/>
                </a:moveTo>
                <a:cubicBezTo>
                  <a:pt x="10085" y="7054"/>
                  <a:pt x="10213" y="7054"/>
                  <a:pt x="10373" y="7181"/>
                </a:cubicBezTo>
                <a:lnTo>
                  <a:pt x="10213" y="7181"/>
                </a:lnTo>
                <a:cubicBezTo>
                  <a:pt x="10213" y="7309"/>
                  <a:pt x="10085" y="7437"/>
                  <a:pt x="10085" y="7564"/>
                </a:cubicBezTo>
                <a:cubicBezTo>
                  <a:pt x="9958" y="7851"/>
                  <a:pt x="9830" y="7979"/>
                  <a:pt x="9702" y="8234"/>
                </a:cubicBezTo>
                <a:cubicBezTo>
                  <a:pt x="9575" y="8362"/>
                  <a:pt x="9575" y="8649"/>
                  <a:pt x="9415" y="8777"/>
                </a:cubicBezTo>
                <a:cubicBezTo>
                  <a:pt x="9288" y="8905"/>
                  <a:pt x="9288" y="9032"/>
                  <a:pt x="9160" y="9160"/>
                </a:cubicBezTo>
                <a:cubicBezTo>
                  <a:pt x="8777" y="10117"/>
                  <a:pt x="8234" y="10756"/>
                  <a:pt x="7692" y="11553"/>
                </a:cubicBezTo>
                <a:cubicBezTo>
                  <a:pt x="7437" y="11968"/>
                  <a:pt x="7309" y="12351"/>
                  <a:pt x="7022" y="12766"/>
                </a:cubicBezTo>
                <a:cubicBezTo>
                  <a:pt x="6766" y="13309"/>
                  <a:pt x="6511" y="13692"/>
                  <a:pt x="6224" y="14107"/>
                </a:cubicBezTo>
                <a:cubicBezTo>
                  <a:pt x="5713" y="14905"/>
                  <a:pt x="5171" y="15702"/>
                  <a:pt x="4628" y="16628"/>
                </a:cubicBezTo>
                <a:lnTo>
                  <a:pt x="4628" y="16756"/>
                </a:lnTo>
                <a:cubicBezTo>
                  <a:pt x="4500" y="16756"/>
                  <a:pt x="4373" y="16628"/>
                  <a:pt x="4373" y="16628"/>
                </a:cubicBezTo>
                <a:cubicBezTo>
                  <a:pt x="4245" y="16628"/>
                  <a:pt x="4245" y="16500"/>
                  <a:pt x="4117" y="16500"/>
                </a:cubicBezTo>
                <a:cubicBezTo>
                  <a:pt x="4373" y="16213"/>
                  <a:pt x="4500" y="15958"/>
                  <a:pt x="4788" y="15702"/>
                </a:cubicBezTo>
                <a:cubicBezTo>
                  <a:pt x="4915" y="15543"/>
                  <a:pt x="5043" y="15287"/>
                  <a:pt x="5171" y="15160"/>
                </a:cubicBezTo>
                <a:cubicBezTo>
                  <a:pt x="5426" y="14745"/>
                  <a:pt x="5713" y="14362"/>
                  <a:pt x="5968" y="13947"/>
                </a:cubicBezTo>
                <a:cubicBezTo>
                  <a:pt x="6224" y="13564"/>
                  <a:pt x="6511" y="13149"/>
                  <a:pt x="6766" y="12766"/>
                </a:cubicBezTo>
                <a:cubicBezTo>
                  <a:pt x="7022" y="12351"/>
                  <a:pt x="7309" y="11968"/>
                  <a:pt x="7564" y="11553"/>
                </a:cubicBezTo>
                <a:cubicBezTo>
                  <a:pt x="7692" y="11171"/>
                  <a:pt x="7979" y="10756"/>
                  <a:pt x="8107" y="10500"/>
                </a:cubicBezTo>
                <a:cubicBezTo>
                  <a:pt x="8234" y="10245"/>
                  <a:pt x="8490" y="9830"/>
                  <a:pt x="8617" y="9575"/>
                </a:cubicBezTo>
                <a:cubicBezTo>
                  <a:pt x="8777" y="9319"/>
                  <a:pt x="8905" y="9032"/>
                  <a:pt x="9032" y="8649"/>
                </a:cubicBezTo>
                <a:cubicBezTo>
                  <a:pt x="9415" y="8107"/>
                  <a:pt x="9702" y="7564"/>
                  <a:pt x="9958" y="7054"/>
                </a:cubicBezTo>
                <a:lnTo>
                  <a:pt x="9958" y="6926"/>
                </a:lnTo>
                <a:close/>
                <a:moveTo>
                  <a:pt x="11011" y="7564"/>
                </a:moveTo>
                <a:lnTo>
                  <a:pt x="11298" y="7724"/>
                </a:lnTo>
                <a:cubicBezTo>
                  <a:pt x="11426" y="7851"/>
                  <a:pt x="11681" y="7979"/>
                  <a:pt x="11968" y="8107"/>
                </a:cubicBezTo>
                <a:lnTo>
                  <a:pt x="11968" y="8234"/>
                </a:lnTo>
                <a:lnTo>
                  <a:pt x="11809" y="8522"/>
                </a:lnTo>
                <a:lnTo>
                  <a:pt x="11553" y="8905"/>
                </a:lnTo>
                <a:cubicBezTo>
                  <a:pt x="11298" y="9319"/>
                  <a:pt x="11171" y="9702"/>
                  <a:pt x="10883" y="10117"/>
                </a:cubicBezTo>
                <a:cubicBezTo>
                  <a:pt x="10756" y="10245"/>
                  <a:pt x="10628" y="10373"/>
                  <a:pt x="10500" y="10500"/>
                </a:cubicBezTo>
                <a:cubicBezTo>
                  <a:pt x="10500" y="10628"/>
                  <a:pt x="10500" y="10628"/>
                  <a:pt x="10373" y="10756"/>
                </a:cubicBezTo>
                <a:lnTo>
                  <a:pt x="10213" y="11043"/>
                </a:lnTo>
                <a:lnTo>
                  <a:pt x="9958" y="11298"/>
                </a:lnTo>
                <a:cubicBezTo>
                  <a:pt x="9830" y="11553"/>
                  <a:pt x="9702" y="11713"/>
                  <a:pt x="9575" y="11968"/>
                </a:cubicBezTo>
                <a:cubicBezTo>
                  <a:pt x="9415" y="12096"/>
                  <a:pt x="9288" y="12351"/>
                  <a:pt x="9160" y="12511"/>
                </a:cubicBezTo>
                <a:lnTo>
                  <a:pt x="9032" y="12639"/>
                </a:lnTo>
                <a:lnTo>
                  <a:pt x="9032" y="12766"/>
                </a:lnTo>
                <a:cubicBezTo>
                  <a:pt x="8777" y="13022"/>
                  <a:pt x="8490" y="13436"/>
                  <a:pt x="8234" y="13819"/>
                </a:cubicBezTo>
                <a:cubicBezTo>
                  <a:pt x="7819" y="14490"/>
                  <a:pt x="7181" y="15160"/>
                  <a:pt x="6639" y="15830"/>
                </a:cubicBezTo>
                <a:cubicBezTo>
                  <a:pt x="6383" y="16213"/>
                  <a:pt x="6096" y="16628"/>
                  <a:pt x="5713" y="17139"/>
                </a:cubicBezTo>
                <a:cubicBezTo>
                  <a:pt x="5585" y="17011"/>
                  <a:pt x="5585" y="17011"/>
                  <a:pt x="5426" y="17011"/>
                </a:cubicBezTo>
                <a:cubicBezTo>
                  <a:pt x="5968" y="16213"/>
                  <a:pt x="6511" y="15287"/>
                  <a:pt x="7181" y="14362"/>
                </a:cubicBezTo>
                <a:cubicBezTo>
                  <a:pt x="7437" y="13819"/>
                  <a:pt x="7692" y="13564"/>
                  <a:pt x="7819" y="13149"/>
                </a:cubicBezTo>
                <a:cubicBezTo>
                  <a:pt x="7979" y="12894"/>
                  <a:pt x="8107" y="12639"/>
                  <a:pt x="8234" y="12511"/>
                </a:cubicBezTo>
                <a:cubicBezTo>
                  <a:pt x="8362" y="12351"/>
                  <a:pt x="8362" y="12351"/>
                  <a:pt x="8362" y="12224"/>
                </a:cubicBezTo>
                <a:cubicBezTo>
                  <a:pt x="8490" y="12096"/>
                  <a:pt x="8490" y="11968"/>
                  <a:pt x="8617" y="11841"/>
                </a:cubicBezTo>
                <a:cubicBezTo>
                  <a:pt x="8905" y="11426"/>
                  <a:pt x="9160" y="10915"/>
                  <a:pt x="9415" y="10500"/>
                </a:cubicBezTo>
                <a:cubicBezTo>
                  <a:pt x="9702" y="10245"/>
                  <a:pt x="9830" y="9830"/>
                  <a:pt x="10085" y="9447"/>
                </a:cubicBezTo>
                <a:lnTo>
                  <a:pt x="10085" y="9319"/>
                </a:lnTo>
                <a:lnTo>
                  <a:pt x="10213" y="9319"/>
                </a:lnTo>
                <a:cubicBezTo>
                  <a:pt x="10213" y="9032"/>
                  <a:pt x="10373" y="8905"/>
                  <a:pt x="10500" y="8649"/>
                </a:cubicBezTo>
                <a:lnTo>
                  <a:pt x="10628" y="8522"/>
                </a:lnTo>
                <a:lnTo>
                  <a:pt x="10628" y="8362"/>
                </a:lnTo>
                <a:lnTo>
                  <a:pt x="10756" y="8234"/>
                </a:lnTo>
                <a:cubicBezTo>
                  <a:pt x="10756" y="8107"/>
                  <a:pt x="10883" y="7979"/>
                  <a:pt x="10883" y="7851"/>
                </a:cubicBezTo>
                <a:cubicBezTo>
                  <a:pt x="10883" y="7851"/>
                  <a:pt x="11011" y="7851"/>
                  <a:pt x="11011" y="7724"/>
                </a:cubicBezTo>
                <a:lnTo>
                  <a:pt x="11011" y="7564"/>
                </a:lnTo>
                <a:close/>
                <a:moveTo>
                  <a:pt x="1181" y="15702"/>
                </a:moveTo>
                <a:cubicBezTo>
                  <a:pt x="1309" y="15830"/>
                  <a:pt x="1437" y="15830"/>
                  <a:pt x="1596" y="15958"/>
                </a:cubicBezTo>
                <a:cubicBezTo>
                  <a:pt x="1852" y="16213"/>
                  <a:pt x="2107" y="16341"/>
                  <a:pt x="2522" y="16628"/>
                </a:cubicBezTo>
                <a:cubicBezTo>
                  <a:pt x="2777" y="16883"/>
                  <a:pt x="3192" y="17011"/>
                  <a:pt x="3575" y="17298"/>
                </a:cubicBezTo>
                <a:cubicBezTo>
                  <a:pt x="3830" y="17426"/>
                  <a:pt x="3990" y="17426"/>
                  <a:pt x="4245" y="17553"/>
                </a:cubicBezTo>
                <a:cubicBezTo>
                  <a:pt x="4373" y="17681"/>
                  <a:pt x="4500" y="17681"/>
                  <a:pt x="4628" y="17681"/>
                </a:cubicBezTo>
                <a:cubicBezTo>
                  <a:pt x="4117" y="17936"/>
                  <a:pt x="3575" y="18224"/>
                  <a:pt x="3032" y="18607"/>
                </a:cubicBezTo>
                <a:cubicBezTo>
                  <a:pt x="2777" y="18351"/>
                  <a:pt x="2522" y="18224"/>
                  <a:pt x="2234" y="18096"/>
                </a:cubicBezTo>
                <a:lnTo>
                  <a:pt x="2234" y="17936"/>
                </a:lnTo>
                <a:cubicBezTo>
                  <a:pt x="1979" y="17809"/>
                  <a:pt x="1724" y="17681"/>
                  <a:pt x="1437" y="17426"/>
                </a:cubicBezTo>
                <a:lnTo>
                  <a:pt x="1437" y="17298"/>
                </a:lnTo>
                <a:lnTo>
                  <a:pt x="1309" y="17298"/>
                </a:lnTo>
                <a:cubicBezTo>
                  <a:pt x="1309" y="17139"/>
                  <a:pt x="1309" y="17139"/>
                  <a:pt x="1181" y="17139"/>
                </a:cubicBezTo>
                <a:cubicBezTo>
                  <a:pt x="1181" y="17011"/>
                  <a:pt x="1054" y="17011"/>
                  <a:pt x="1054" y="17011"/>
                </a:cubicBezTo>
                <a:lnTo>
                  <a:pt x="926" y="17011"/>
                </a:lnTo>
                <a:cubicBezTo>
                  <a:pt x="926" y="16883"/>
                  <a:pt x="1054" y="16756"/>
                  <a:pt x="1054" y="16628"/>
                </a:cubicBezTo>
                <a:lnTo>
                  <a:pt x="1054" y="16213"/>
                </a:lnTo>
                <a:lnTo>
                  <a:pt x="1181" y="16085"/>
                </a:lnTo>
                <a:lnTo>
                  <a:pt x="1181" y="15702"/>
                </a:lnTo>
                <a:close/>
                <a:moveTo>
                  <a:pt x="12351" y="0"/>
                </a:moveTo>
                <a:cubicBezTo>
                  <a:pt x="12096" y="128"/>
                  <a:pt x="11809" y="128"/>
                  <a:pt x="11553" y="256"/>
                </a:cubicBezTo>
                <a:cubicBezTo>
                  <a:pt x="11298" y="383"/>
                  <a:pt x="11171" y="383"/>
                  <a:pt x="11011" y="543"/>
                </a:cubicBezTo>
                <a:lnTo>
                  <a:pt x="10883" y="671"/>
                </a:lnTo>
                <a:cubicBezTo>
                  <a:pt x="10628" y="671"/>
                  <a:pt x="10500" y="798"/>
                  <a:pt x="10213" y="926"/>
                </a:cubicBezTo>
                <a:cubicBezTo>
                  <a:pt x="9830" y="1341"/>
                  <a:pt x="9415" y="1596"/>
                  <a:pt x="9032" y="1852"/>
                </a:cubicBezTo>
                <a:cubicBezTo>
                  <a:pt x="8617" y="2394"/>
                  <a:pt x="8362" y="2649"/>
                  <a:pt x="8107" y="3064"/>
                </a:cubicBezTo>
                <a:cubicBezTo>
                  <a:pt x="7819" y="3320"/>
                  <a:pt x="7692" y="3734"/>
                  <a:pt x="7564" y="3990"/>
                </a:cubicBezTo>
                <a:cubicBezTo>
                  <a:pt x="7437" y="4117"/>
                  <a:pt x="7437" y="4117"/>
                  <a:pt x="7309" y="4245"/>
                </a:cubicBezTo>
                <a:cubicBezTo>
                  <a:pt x="7181" y="4245"/>
                  <a:pt x="7181" y="4245"/>
                  <a:pt x="7022" y="4373"/>
                </a:cubicBezTo>
                <a:cubicBezTo>
                  <a:pt x="6894" y="4532"/>
                  <a:pt x="6894" y="4660"/>
                  <a:pt x="7022" y="4788"/>
                </a:cubicBezTo>
                <a:cubicBezTo>
                  <a:pt x="6894" y="4915"/>
                  <a:pt x="6894" y="4915"/>
                  <a:pt x="6894" y="5043"/>
                </a:cubicBezTo>
                <a:lnTo>
                  <a:pt x="6511" y="5458"/>
                </a:lnTo>
                <a:cubicBezTo>
                  <a:pt x="6383" y="5713"/>
                  <a:pt x="6224" y="5968"/>
                  <a:pt x="6096" y="6256"/>
                </a:cubicBezTo>
                <a:cubicBezTo>
                  <a:pt x="5968" y="6383"/>
                  <a:pt x="5841" y="6639"/>
                  <a:pt x="5713" y="6766"/>
                </a:cubicBezTo>
                <a:cubicBezTo>
                  <a:pt x="5298" y="7309"/>
                  <a:pt x="4915" y="7979"/>
                  <a:pt x="4628" y="8522"/>
                </a:cubicBezTo>
                <a:cubicBezTo>
                  <a:pt x="4500" y="8777"/>
                  <a:pt x="4373" y="9032"/>
                  <a:pt x="4117" y="9160"/>
                </a:cubicBezTo>
                <a:cubicBezTo>
                  <a:pt x="4117" y="9319"/>
                  <a:pt x="3990" y="9447"/>
                  <a:pt x="3830" y="9575"/>
                </a:cubicBezTo>
                <a:cubicBezTo>
                  <a:pt x="3703" y="9830"/>
                  <a:pt x="3575" y="10245"/>
                  <a:pt x="3447" y="10500"/>
                </a:cubicBezTo>
                <a:cubicBezTo>
                  <a:pt x="3192" y="10628"/>
                  <a:pt x="3032" y="10915"/>
                  <a:pt x="2905" y="11171"/>
                </a:cubicBezTo>
                <a:cubicBezTo>
                  <a:pt x="2777" y="11298"/>
                  <a:pt x="2649" y="11426"/>
                  <a:pt x="2522" y="11713"/>
                </a:cubicBezTo>
                <a:cubicBezTo>
                  <a:pt x="2394" y="11968"/>
                  <a:pt x="2107" y="12351"/>
                  <a:pt x="1979" y="12639"/>
                </a:cubicBezTo>
                <a:lnTo>
                  <a:pt x="1852" y="12766"/>
                </a:lnTo>
                <a:cubicBezTo>
                  <a:pt x="1724" y="12894"/>
                  <a:pt x="1596" y="13149"/>
                  <a:pt x="1596" y="13309"/>
                </a:cubicBezTo>
                <a:cubicBezTo>
                  <a:pt x="1437" y="13564"/>
                  <a:pt x="1309" y="13692"/>
                  <a:pt x="1181" y="13819"/>
                </a:cubicBezTo>
                <a:cubicBezTo>
                  <a:pt x="1181" y="13947"/>
                  <a:pt x="1054" y="14234"/>
                  <a:pt x="926" y="14362"/>
                </a:cubicBezTo>
                <a:cubicBezTo>
                  <a:pt x="639" y="14362"/>
                  <a:pt x="511" y="14490"/>
                  <a:pt x="511" y="14617"/>
                </a:cubicBezTo>
                <a:cubicBezTo>
                  <a:pt x="383" y="14905"/>
                  <a:pt x="383" y="15032"/>
                  <a:pt x="383" y="15287"/>
                </a:cubicBezTo>
                <a:cubicBezTo>
                  <a:pt x="256" y="15415"/>
                  <a:pt x="256" y="15543"/>
                  <a:pt x="256" y="15543"/>
                </a:cubicBezTo>
                <a:lnTo>
                  <a:pt x="256" y="15958"/>
                </a:lnTo>
                <a:lnTo>
                  <a:pt x="256" y="16085"/>
                </a:lnTo>
                <a:cubicBezTo>
                  <a:pt x="128" y="16213"/>
                  <a:pt x="128" y="16341"/>
                  <a:pt x="128" y="16628"/>
                </a:cubicBezTo>
                <a:cubicBezTo>
                  <a:pt x="128" y="16883"/>
                  <a:pt x="0" y="17011"/>
                  <a:pt x="0" y="17298"/>
                </a:cubicBezTo>
                <a:lnTo>
                  <a:pt x="0" y="18096"/>
                </a:lnTo>
                <a:lnTo>
                  <a:pt x="0" y="18607"/>
                </a:lnTo>
                <a:lnTo>
                  <a:pt x="0" y="19149"/>
                </a:lnTo>
                <a:lnTo>
                  <a:pt x="0" y="19277"/>
                </a:lnTo>
                <a:lnTo>
                  <a:pt x="0" y="19692"/>
                </a:lnTo>
                <a:cubicBezTo>
                  <a:pt x="0" y="19947"/>
                  <a:pt x="0" y="20075"/>
                  <a:pt x="256" y="20202"/>
                </a:cubicBezTo>
                <a:cubicBezTo>
                  <a:pt x="383" y="20330"/>
                  <a:pt x="511" y="20330"/>
                  <a:pt x="798" y="20330"/>
                </a:cubicBezTo>
                <a:cubicBezTo>
                  <a:pt x="926" y="20330"/>
                  <a:pt x="1054" y="20330"/>
                  <a:pt x="1181" y="20202"/>
                </a:cubicBezTo>
                <a:cubicBezTo>
                  <a:pt x="1309" y="20202"/>
                  <a:pt x="1437" y="20202"/>
                  <a:pt x="1596" y="20075"/>
                </a:cubicBezTo>
                <a:lnTo>
                  <a:pt x="1724" y="20075"/>
                </a:lnTo>
                <a:cubicBezTo>
                  <a:pt x="1852" y="19947"/>
                  <a:pt x="2107" y="19947"/>
                  <a:pt x="2234" y="19819"/>
                </a:cubicBezTo>
                <a:cubicBezTo>
                  <a:pt x="2522" y="19819"/>
                  <a:pt x="2649" y="19692"/>
                  <a:pt x="2905" y="19532"/>
                </a:cubicBezTo>
                <a:lnTo>
                  <a:pt x="3192" y="19532"/>
                </a:lnTo>
                <a:cubicBezTo>
                  <a:pt x="3447" y="19404"/>
                  <a:pt x="3703" y="19277"/>
                  <a:pt x="3830" y="19149"/>
                </a:cubicBezTo>
                <a:lnTo>
                  <a:pt x="4117" y="19021"/>
                </a:lnTo>
                <a:lnTo>
                  <a:pt x="4245" y="18894"/>
                </a:lnTo>
                <a:cubicBezTo>
                  <a:pt x="4628" y="18734"/>
                  <a:pt x="5043" y="18479"/>
                  <a:pt x="5426" y="18224"/>
                </a:cubicBezTo>
                <a:cubicBezTo>
                  <a:pt x="5585" y="18224"/>
                  <a:pt x="5713" y="18224"/>
                  <a:pt x="5713" y="18096"/>
                </a:cubicBezTo>
                <a:cubicBezTo>
                  <a:pt x="5713" y="18096"/>
                  <a:pt x="5841" y="18096"/>
                  <a:pt x="5841" y="18224"/>
                </a:cubicBezTo>
                <a:cubicBezTo>
                  <a:pt x="5968" y="18224"/>
                  <a:pt x="5968" y="18096"/>
                  <a:pt x="5968" y="18096"/>
                </a:cubicBezTo>
                <a:cubicBezTo>
                  <a:pt x="6096" y="18096"/>
                  <a:pt x="6224" y="18096"/>
                  <a:pt x="6224" y="17936"/>
                </a:cubicBezTo>
                <a:cubicBezTo>
                  <a:pt x="6383" y="17936"/>
                  <a:pt x="6383" y="17809"/>
                  <a:pt x="6511" y="17681"/>
                </a:cubicBezTo>
                <a:lnTo>
                  <a:pt x="6511" y="17553"/>
                </a:lnTo>
                <a:lnTo>
                  <a:pt x="6766" y="17298"/>
                </a:lnTo>
                <a:cubicBezTo>
                  <a:pt x="7022" y="16883"/>
                  <a:pt x="7309" y="16628"/>
                  <a:pt x="7564" y="16213"/>
                </a:cubicBezTo>
                <a:lnTo>
                  <a:pt x="7692" y="16085"/>
                </a:lnTo>
                <a:cubicBezTo>
                  <a:pt x="7819" y="15830"/>
                  <a:pt x="8107" y="15543"/>
                  <a:pt x="8362" y="15287"/>
                </a:cubicBezTo>
                <a:lnTo>
                  <a:pt x="8490" y="15032"/>
                </a:lnTo>
                <a:lnTo>
                  <a:pt x="8617" y="14905"/>
                </a:lnTo>
                <a:cubicBezTo>
                  <a:pt x="8905" y="14490"/>
                  <a:pt x="9160" y="14234"/>
                  <a:pt x="9288" y="13819"/>
                </a:cubicBezTo>
                <a:cubicBezTo>
                  <a:pt x="9575" y="13564"/>
                  <a:pt x="9830" y="13149"/>
                  <a:pt x="9958" y="12894"/>
                </a:cubicBezTo>
                <a:cubicBezTo>
                  <a:pt x="10373" y="12351"/>
                  <a:pt x="10756" y="11841"/>
                  <a:pt x="11011" y="11426"/>
                </a:cubicBezTo>
                <a:lnTo>
                  <a:pt x="11171" y="11298"/>
                </a:lnTo>
                <a:cubicBezTo>
                  <a:pt x="11426" y="10915"/>
                  <a:pt x="11681" y="10500"/>
                  <a:pt x="11968" y="10117"/>
                </a:cubicBezTo>
                <a:cubicBezTo>
                  <a:pt x="12224" y="9575"/>
                  <a:pt x="12479" y="9160"/>
                  <a:pt x="12607" y="8777"/>
                </a:cubicBezTo>
                <a:lnTo>
                  <a:pt x="12766" y="8522"/>
                </a:lnTo>
                <a:cubicBezTo>
                  <a:pt x="13022" y="8234"/>
                  <a:pt x="13149" y="7851"/>
                  <a:pt x="13405" y="7437"/>
                </a:cubicBezTo>
                <a:cubicBezTo>
                  <a:pt x="13405" y="7181"/>
                  <a:pt x="13564" y="7054"/>
                  <a:pt x="13692" y="6766"/>
                </a:cubicBezTo>
                <a:cubicBezTo>
                  <a:pt x="13819" y="6511"/>
                  <a:pt x="13947" y="6256"/>
                  <a:pt x="13947" y="5968"/>
                </a:cubicBezTo>
                <a:cubicBezTo>
                  <a:pt x="14202" y="5585"/>
                  <a:pt x="14362" y="4915"/>
                  <a:pt x="14490" y="4373"/>
                </a:cubicBezTo>
                <a:lnTo>
                  <a:pt x="14490" y="3575"/>
                </a:lnTo>
                <a:lnTo>
                  <a:pt x="14490" y="2139"/>
                </a:lnTo>
                <a:cubicBezTo>
                  <a:pt x="14490" y="1852"/>
                  <a:pt x="14362" y="1596"/>
                  <a:pt x="14362" y="1341"/>
                </a:cubicBezTo>
                <a:cubicBezTo>
                  <a:pt x="14202" y="1181"/>
                  <a:pt x="14202" y="1054"/>
                  <a:pt x="14202" y="1054"/>
                </a:cubicBezTo>
                <a:cubicBezTo>
                  <a:pt x="14075" y="798"/>
                  <a:pt x="13947" y="671"/>
                  <a:pt x="13819" y="543"/>
                </a:cubicBezTo>
                <a:cubicBezTo>
                  <a:pt x="13819" y="383"/>
                  <a:pt x="13692" y="256"/>
                  <a:pt x="13564" y="256"/>
                </a:cubicBezTo>
                <a:cubicBezTo>
                  <a:pt x="13405" y="128"/>
                  <a:pt x="13277" y="0"/>
                  <a:pt x="13149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89"/>
              <a:buFont typeface="Arial"/>
              <a:buNone/>
            </a:pPr>
            <a:endParaRPr sz="2489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80" name="Google Shape;180;p50"/>
          <p:cNvGrpSpPr/>
          <p:nvPr/>
        </p:nvGrpSpPr>
        <p:grpSpPr>
          <a:xfrm>
            <a:off x="443097" y="2427824"/>
            <a:ext cx="583791" cy="1244896"/>
            <a:chOff x="2157197" y="1489293"/>
            <a:chExt cx="437843" cy="933672"/>
          </a:xfrm>
        </p:grpSpPr>
        <p:sp>
          <p:nvSpPr>
            <p:cNvPr id="181" name="Google Shape;181;p50"/>
            <p:cNvSpPr/>
            <p:nvPr/>
          </p:nvSpPr>
          <p:spPr>
            <a:xfrm>
              <a:off x="2157197" y="1540651"/>
              <a:ext cx="245973" cy="879385"/>
            </a:xfrm>
            <a:custGeom>
              <a:avLst/>
              <a:gdLst/>
              <a:ahLst/>
              <a:cxnLst/>
              <a:rect l="l" t="t" r="r" b="b"/>
              <a:pathLst>
                <a:path w="7979" h="28526" extrusionOk="0">
                  <a:moveTo>
                    <a:pt x="506" y="1"/>
                  </a:moveTo>
                  <a:cubicBezTo>
                    <a:pt x="468" y="1"/>
                    <a:pt x="426" y="15"/>
                    <a:pt x="383" y="58"/>
                  </a:cubicBezTo>
                  <a:cubicBezTo>
                    <a:pt x="256" y="58"/>
                    <a:pt x="128" y="58"/>
                    <a:pt x="128" y="185"/>
                  </a:cubicBezTo>
                  <a:cubicBezTo>
                    <a:pt x="0" y="313"/>
                    <a:pt x="0" y="472"/>
                    <a:pt x="0" y="600"/>
                  </a:cubicBezTo>
                  <a:cubicBezTo>
                    <a:pt x="511" y="2579"/>
                    <a:pt x="1181" y="4845"/>
                    <a:pt x="1596" y="6983"/>
                  </a:cubicBezTo>
                  <a:cubicBezTo>
                    <a:pt x="1724" y="7366"/>
                    <a:pt x="1851" y="7909"/>
                    <a:pt x="1979" y="8292"/>
                  </a:cubicBezTo>
                  <a:cubicBezTo>
                    <a:pt x="2107" y="8834"/>
                    <a:pt x="2234" y="9377"/>
                    <a:pt x="2394" y="9887"/>
                  </a:cubicBezTo>
                  <a:cubicBezTo>
                    <a:pt x="2649" y="10845"/>
                    <a:pt x="2777" y="11898"/>
                    <a:pt x="3192" y="12823"/>
                  </a:cubicBezTo>
                  <a:cubicBezTo>
                    <a:pt x="3447" y="13749"/>
                    <a:pt x="3702" y="14674"/>
                    <a:pt x="3990" y="15632"/>
                  </a:cubicBezTo>
                  <a:cubicBezTo>
                    <a:pt x="4117" y="16142"/>
                    <a:pt x="4245" y="16685"/>
                    <a:pt x="4372" y="17068"/>
                  </a:cubicBezTo>
                  <a:cubicBezTo>
                    <a:pt x="4500" y="17611"/>
                    <a:pt x="4628" y="18153"/>
                    <a:pt x="4787" y="18664"/>
                  </a:cubicBezTo>
                  <a:cubicBezTo>
                    <a:pt x="5043" y="19749"/>
                    <a:pt x="5298" y="20674"/>
                    <a:pt x="5585" y="21600"/>
                  </a:cubicBezTo>
                  <a:cubicBezTo>
                    <a:pt x="5713" y="22015"/>
                    <a:pt x="5841" y="22525"/>
                    <a:pt x="5968" y="23068"/>
                  </a:cubicBezTo>
                  <a:cubicBezTo>
                    <a:pt x="6096" y="23451"/>
                    <a:pt x="6224" y="23993"/>
                    <a:pt x="6383" y="24408"/>
                  </a:cubicBezTo>
                  <a:cubicBezTo>
                    <a:pt x="6511" y="25047"/>
                    <a:pt x="6638" y="25589"/>
                    <a:pt x="6766" y="26259"/>
                  </a:cubicBezTo>
                  <a:cubicBezTo>
                    <a:pt x="6766" y="26515"/>
                    <a:pt x="6894" y="26802"/>
                    <a:pt x="6894" y="27185"/>
                  </a:cubicBezTo>
                  <a:cubicBezTo>
                    <a:pt x="6894" y="27312"/>
                    <a:pt x="7021" y="27440"/>
                    <a:pt x="7021" y="27600"/>
                  </a:cubicBezTo>
                  <a:cubicBezTo>
                    <a:pt x="7021" y="27727"/>
                    <a:pt x="7021" y="27855"/>
                    <a:pt x="7181" y="27983"/>
                  </a:cubicBezTo>
                  <a:cubicBezTo>
                    <a:pt x="7021" y="28238"/>
                    <a:pt x="7309" y="28525"/>
                    <a:pt x="7564" y="28525"/>
                  </a:cubicBezTo>
                  <a:cubicBezTo>
                    <a:pt x="7692" y="28525"/>
                    <a:pt x="7979" y="28398"/>
                    <a:pt x="7979" y="28110"/>
                  </a:cubicBezTo>
                  <a:lnTo>
                    <a:pt x="7979" y="27600"/>
                  </a:lnTo>
                  <a:lnTo>
                    <a:pt x="7979" y="27440"/>
                  </a:lnTo>
                  <a:lnTo>
                    <a:pt x="7819" y="27312"/>
                  </a:lnTo>
                  <a:cubicBezTo>
                    <a:pt x="7819" y="27057"/>
                    <a:pt x="7819" y="26930"/>
                    <a:pt x="7692" y="26642"/>
                  </a:cubicBezTo>
                  <a:lnTo>
                    <a:pt x="7692" y="26515"/>
                  </a:lnTo>
                  <a:cubicBezTo>
                    <a:pt x="7692" y="26259"/>
                    <a:pt x="7564" y="26004"/>
                    <a:pt x="7564" y="25717"/>
                  </a:cubicBezTo>
                  <a:cubicBezTo>
                    <a:pt x="7564" y="25589"/>
                    <a:pt x="7436" y="25334"/>
                    <a:pt x="7436" y="25047"/>
                  </a:cubicBezTo>
                  <a:cubicBezTo>
                    <a:pt x="7309" y="24791"/>
                    <a:pt x="7309" y="24408"/>
                    <a:pt x="7181" y="23993"/>
                  </a:cubicBezTo>
                  <a:cubicBezTo>
                    <a:pt x="7181" y="23738"/>
                    <a:pt x="7021" y="23451"/>
                    <a:pt x="6894" y="23068"/>
                  </a:cubicBezTo>
                  <a:cubicBezTo>
                    <a:pt x="6894" y="22813"/>
                    <a:pt x="6766" y="22525"/>
                    <a:pt x="6766" y="22270"/>
                  </a:cubicBezTo>
                  <a:lnTo>
                    <a:pt x="6638" y="22015"/>
                  </a:lnTo>
                  <a:cubicBezTo>
                    <a:pt x="6638" y="21727"/>
                    <a:pt x="6511" y="21472"/>
                    <a:pt x="6383" y="21057"/>
                  </a:cubicBezTo>
                  <a:lnTo>
                    <a:pt x="6383" y="20802"/>
                  </a:lnTo>
                  <a:lnTo>
                    <a:pt x="6224" y="20419"/>
                  </a:lnTo>
                  <a:lnTo>
                    <a:pt x="6096" y="20004"/>
                  </a:lnTo>
                  <a:cubicBezTo>
                    <a:pt x="6096" y="19876"/>
                    <a:pt x="5968" y="19621"/>
                    <a:pt x="5968" y="19462"/>
                  </a:cubicBezTo>
                  <a:cubicBezTo>
                    <a:pt x="5968" y="19334"/>
                    <a:pt x="5841" y="19206"/>
                    <a:pt x="5841" y="19079"/>
                  </a:cubicBezTo>
                  <a:cubicBezTo>
                    <a:pt x="5713" y="18823"/>
                    <a:pt x="5713" y="18408"/>
                    <a:pt x="5585" y="18025"/>
                  </a:cubicBezTo>
                  <a:lnTo>
                    <a:pt x="5585" y="17866"/>
                  </a:lnTo>
                  <a:cubicBezTo>
                    <a:pt x="5426" y="17611"/>
                    <a:pt x="5426" y="17355"/>
                    <a:pt x="5298" y="17228"/>
                  </a:cubicBezTo>
                  <a:cubicBezTo>
                    <a:pt x="5298" y="16940"/>
                    <a:pt x="5170" y="16685"/>
                    <a:pt x="5170" y="16557"/>
                  </a:cubicBezTo>
                  <a:lnTo>
                    <a:pt x="5170" y="16430"/>
                  </a:lnTo>
                  <a:cubicBezTo>
                    <a:pt x="5043" y="16142"/>
                    <a:pt x="4915" y="15759"/>
                    <a:pt x="4915" y="15472"/>
                  </a:cubicBezTo>
                  <a:cubicBezTo>
                    <a:pt x="4787" y="14962"/>
                    <a:pt x="4628" y="14547"/>
                    <a:pt x="4372" y="14036"/>
                  </a:cubicBezTo>
                  <a:lnTo>
                    <a:pt x="4372" y="13749"/>
                  </a:lnTo>
                  <a:cubicBezTo>
                    <a:pt x="4245" y="13494"/>
                    <a:pt x="4245" y="13366"/>
                    <a:pt x="4117" y="13079"/>
                  </a:cubicBezTo>
                  <a:cubicBezTo>
                    <a:pt x="4117" y="12823"/>
                    <a:pt x="3990" y="12568"/>
                    <a:pt x="3990" y="12281"/>
                  </a:cubicBezTo>
                  <a:cubicBezTo>
                    <a:pt x="3830" y="12025"/>
                    <a:pt x="3702" y="11770"/>
                    <a:pt x="3702" y="11483"/>
                  </a:cubicBezTo>
                  <a:cubicBezTo>
                    <a:pt x="3575" y="11228"/>
                    <a:pt x="3575" y="11100"/>
                    <a:pt x="3575" y="10845"/>
                  </a:cubicBezTo>
                  <a:lnTo>
                    <a:pt x="3447" y="10430"/>
                  </a:lnTo>
                  <a:cubicBezTo>
                    <a:pt x="3319" y="10302"/>
                    <a:pt x="3319" y="10047"/>
                    <a:pt x="3319" y="9887"/>
                  </a:cubicBezTo>
                  <a:cubicBezTo>
                    <a:pt x="3319" y="9760"/>
                    <a:pt x="3192" y="9632"/>
                    <a:pt x="3192" y="9377"/>
                  </a:cubicBezTo>
                  <a:cubicBezTo>
                    <a:pt x="3192" y="9249"/>
                    <a:pt x="3032" y="9089"/>
                    <a:pt x="3032" y="8962"/>
                  </a:cubicBezTo>
                  <a:lnTo>
                    <a:pt x="2904" y="8451"/>
                  </a:lnTo>
                  <a:cubicBezTo>
                    <a:pt x="2904" y="8164"/>
                    <a:pt x="2777" y="8036"/>
                    <a:pt x="2777" y="7909"/>
                  </a:cubicBezTo>
                  <a:cubicBezTo>
                    <a:pt x="2777" y="7781"/>
                    <a:pt x="2777" y="7653"/>
                    <a:pt x="2649" y="7494"/>
                  </a:cubicBezTo>
                  <a:cubicBezTo>
                    <a:pt x="2649" y="7238"/>
                    <a:pt x="2521" y="6983"/>
                    <a:pt x="2521" y="6696"/>
                  </a:cubicBezTo>
                  <a:lnTo>
                    <a:pt x="2394" y="6185"/>
                  </a:lnTo>
                  <a:cubicBezTo>
                    <a:pt x="2234" y="5770"/>
                    <a:pt x="2234" y="5515"/>
                    <a:pt x="2107" y="5260"/>
                  </a:cubicBezTo>
                  <a:lnTo>
                    <a:pt x="1979" y="4717"/>
                  </a:lnTo>
                  <a:lnTo>
                    <a:pt x="1979" y="4302"/>
                  </a:lnTo>
                  <a:lnTo>
                    <a:pt x="1851" y="4047"/>
                  </a:lnTo>
                  <a:cubicBezTo>
                    <a:pt x="1851" y="3792"/>
                    <a:pt x="1724" y="3377"/>
                    <a:pt x="1596" y="3121"/>
                  </a:cubicBezTo>
                  <a:lnTo>
                    <a:pt x="1596" y="2994"/>
                  </a:lnTo>
                  <a:lnTo>
                    <a:pt x="1436" y="2579"/>
                  </a:lnTo>
                  <a:cubicBezTo>
                    <a:pt x="1436" y="2196"/>
                    <a:pt x="1309" y="1909"/>
                    <a:pt x="1181" y="1653"/>
                  </a:cubicBezTo>
                  <a:lnTo>
                    <a:pt x="1181" y="1270"/>
                  </a:lnTo>
                  <a:lnTo>
                    <a:pt x="1053" y="855"/>
                  </a:lnTo>
                  <a:cubicBezTo>
                    <a:pt x="926" y="728"/>
                    <a:pt x="926" y="472"/>
                    <a:pt x="926" y="313"/>
                  </a:cubicBezTo>
                  <a:cubicBezTo>
                    <a:pt x="926" y="185"/>
                    <a:pt x="798" y="185"/>
                    <a:pt x="639" y="58"/>
                  </a:cubicBezTo>
                  <a:cubicBezTo>
                    <a:pt x="639" y="58"/>
                    <a:pt x="582" y="1"/>
                    <a:pt x="50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89"/>
                <a:buFont typeface="Arial"/>
                <a:buNone/>
              </a:pPr>
              <a:endParaRPr sz="2489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2" name="Google Shape;182;p50"/>
            <p:cNvSpPr/>
            <p:nvPr/>
          </p:nvSpPr>
          <p:spPr>
            <a:xfrm>
              <a:off x="2165058" y="1489293"/>
              <a:ext cx="429982" cy="933672"/>
            </a:xfrm>
            <a:custGeom>
              <a:avLst/>
              <a:gdLst/>
              <a:ahLst/>
              <a:cxnLst/>
              <a:rect l="l" t="t" r="r" b="b"/>
              <a:pathLst>
                <a:path w="13948" h="30287" extrusionOk="0">
                  <a:moveTo>
                    <a:pt x="6766" y="0"/>
                  </a:moveTo>
                  <a:cubicBezTo>
                    <a:pt x="6511" y="128"/>
                    <a:pt x="6256" y="128"/>
                    <a:pt x="6128" y="128"/>
                  </a:cubicBezTo>
                  <a:cubicBezTo>
                    <a:pt x="5841" y="256"/>
                    <a:pt x="5586" y="256"/>
                    <a:pt x="5458" y="383"/>
                  </a:cubicBezTo>
                  <a:cubicBezTo>
                    <a:pt x="5171" y="383"/>
                    <a:pt x="4915" y="543"/>
                    <a:pt x="4788" y="543"/>
                  </a:cubicBezTo>
                  <a:cubicBezTo>
                    <a:pt x="4245" y="670"/>
                    <a:pt x="3735" y="798"/>
                    <a:pt x="3320" y="798"/>
                  </a:cubicBezTo>
                  <a:cubicBezTo>
                    <a:pt x="2777" y="926"/>
                    <a:pt x="2394" y="1053"/>
                    <a:pt x="1979" y="1181"/>
                  </a:cubicBezTo>
                  <a:cubicBezTo>
                    <a:pt x="1469" y="1341"/>
                    <a:pt x="926" y="1468"/>
                    <a:pt x="384" y="1596"/>
                  </a:cubicBezTo>
                  <a:cubicBezTo>
                    <a:pt x="256" y="1596"/>
                    <a:pt x="256" y="1724"/>
                    <a:pt x="128" y="1851"/>
                  </a:cubicBezTo>
                  <a:cubicBezTo>
                    <a:pt x="128" y="1851"/>
                    <a:pt x="1" y="1979"/>
                    <a:pt x="1" y="2138"/>
                  </a:cubicBezTo>
                  <a:cubicBezTo>
                    <a:pt x="128" y="2266"/>
                    <a:pt x="128" y="2394"/>
                    <a:pt x="256" y="2394"/>
                  </a:cubicBezTo>
                  <a:cubicBezTo>
                    <a:pt x="384" y="2521"/>
                    <a:pt x="543" y="2521"/>
                    <a:pt x="543" y="2521"/>
                  </a:cubicBezTo>
                  <a:lnTo>
                    <a:pt x="798" y="2521"/>
                  </a:lnTo>
                  <a:lnTo>
                    <a:pt x="1181" y="2394"/>
                  </a:lnTo>
                  <a:cubicBezTo>
                    <a:pt x="1596" y="2266"/>
                    <a:pt x="1979" y="2138"/>
                    <a:pt x="2394" y="1979"/>
                  </a:cubicBezTo>
                  <a:lnTo>
                    <a:pt x="2522" y="1979"/>
                  </a:lnTo>
                  <a:cubicBezTo>
                    <a:pt x="2937" y="1851"/>
                    <a:pt x="3320" y="1724"/>
                    <a:pt x="3862" y="1596"/>
                  </a:cubicBezTo>
                  <a:lnTo>
                    <a:pt x="4245" y="1596"/>
                  </a:lnTo>
                  <a:cubicBezTo>
                    <a:pt x="4660" y="1468"/>
                    <a:pt x="4915" y="1468"/>
                    <a:pt x="5330" y="1341"/>
                  </a:cubicBezTo>
                  <a:cubicBezTo>
                    <a:pt x="5458" y="1341"/>
                    <a:pt x="5713" y="1181"/>
                    <a:pt x="5969" y="1181"/>
                  </a:cubicBezTo>
                  <a:cubicBezTo>
                    <a:pt x="6256" y="1053"/>
                    <a:pt x="6383" y="1053"/>
                    <a:pt x="6639" y="1053"/>
                  </a:cubicBezTo>
                  <a:cubicBezTo>
                    <a:pt x="6766" y="926"/>
                    <a:pt x="6766" y="926"/>
                    <a:pt x="6926" y="926"/>
                  </a:cubicBezTo>
                  <a:lnTo>
                    <a:pt x="7054" y="926"/>
                  </a:lnTo>
                  <a:cubicBezTo>
                    <a:pt x="7054" y="1053"/>
                    <a:pt x="7181" y="1341"/>
                    <a:pt x="7181" y="1468"/>
                  </a:cubicBezTo>
                  <a:cubicBezTo>
                    <a:pt x="7181" y="1724"/>
                    <a:pt x="7309" y="1979"/>
                    <a:pt x="7309" y="2138"/>
                  </a:cubicBezTo>
                  <a:cubicBezTo>
                    <a:pt x="7437" y="2521"/>
                    <a:pt x="7437" y="2936"/>
                    <a:pt x="7564" y="3319"/>
                  </a:cubicBezTo>
                  <a:lnTo>
                    <a:pt x="7564" y="3575"/>
                  </a:lnTo>
                  <a:lnTo>
                    <a:pt x="7724" y="3990"/>
                  </a:lnTo>
                  <a:lnTo>
                    <a:pt x="7724" y="4117"/>
                  </a:lnTo>
                  <a:cubicBezTo>
                    <a:pt x="7724" y="4372"/>
                    <a:pt x="7851" y="4660"/>
                    <a:pt x="7851" y="5043"/>
                  </a:cubicBezTo>
                  <a:cubicBezTo>
                    <a:pt x="7979" y="5170"/>
                    <a:pt x="7979" y="5458"/>
                    <a:pt x="8107" y="5713"/>
                  </a:cubicBezTo>
                  <a:cubicBezTo>
                    <a:pt x="8107" y="5968"/>
                    <a:pt x="8234" y="6255"/>
                    <a:pt x="8234" y="6383"/>
                  </a:cubicBezTo>
                  <a:lnTo>
                    <a:pt x="8362" y="7181"/>
                  </a:lnTo>
                  <a:cubicBezTo>
                    <a:pt x="8649" y="7979"/>
                    <a:pt x="8777" y="8649"/>
                    <a:pt x="8905" y="9319"/>
                  </a:cubicBezTo>
                  <a:cubicBezTo>
                    <a:pt x="8905" y="9575"/>
                    <a:pt x="9032" y="9830"/>
                    <a:pt x="9032" y="9958"/>
                  </a:cubicBezTo>
                  <a:cubicBezTo>
                    <a:pt x="9032" y="10245"/>
                    <a:pt x="9160" y="10500"/>
                    <a:pt x="9160" y="10755"/>
                  </a:cubicBezTo>
                  <a:cubicBezTo>
                    <a:pt x="9320" y="11170"/>
                    <a:pt x="9447" y="11553"/>
                    <a:pt x="9447" y="11968"/>
                  </a:cubicBezTo>
                  <a:lnTo>
                    <a:pt x="9575" y="12223"/>
                  </a:lnTo>
                  <a:cubicBezTo>
                    <a:pt x="9702" y="12638"/>
                    <a:pt x="9702" y="13021"/>
                    <a:pt x="9830" y="13436"/>
                  </a:cubicBezTo>
                  <a:lnTo>
                    <a:pt x="9830" y="13564"/>
                  </a:lnTo>
                  <a:cubicBezTo>
                    <a:pt x="9958" y="13947"/>
                    <a:pt x="10117" y="14489"/>
                    <a:pt x="10245" y="15032"/>
                  </a:cubicBezTo>
                  <a:cubicBezTo>
                    <a:pt x="10500" y="15702"/>
                    <a:pt x="10628" y="16340"/>
                    <a:pt x="10756" y="17011"/>
                  </a:cubicBezTo>
                  <a:cubicBezTo>
                    <a:pt x="10915" y="17298"/>
                    <a:pt x="10915" y="17553"/>
                    <a:pt x="11043" y="17808"/>
                  </a:cubicBezTo>
                  <a:cubicBezTo>
                    <a:pt x="11043" y="18096"/>
                    <a:pt x="11171" y="18351"/>
                    <a:pt x="11171" y="18606"/>
                  </a:cubicBezTo>
                  <a:cubicBezTo>
                    <a:pt x="11171" y="18894"/>
                    <a:pt x="11298" y="19021"/>
                    <a:pt x="11298" y="19277"/>
                  </a:cubicBezTo>
                  <a:cubicBezTo>
                    <a:pt x="11298" y="19404"/>
                    <a:pt x="11426" y="19691"/>
                    <a:pt x="11426" y="19819"/>
                  </a:cubicBezTo>
                  <a:cubicBezTo>
                    <a:pt x="11426" y="20074"/>
                    <a:pt x="11554" y="20330"/>
                    <a:pt x="11554" y="20617"/>
                  </a:cubicBezTo>
                  <a:lnTo>
                    <a:pt x="11713" y="21000"/>
                  </a:lnTo>
                  <a:cubicBezTo>
                    <a:pt x="11841" y="21415"/>
                    <a:pt x="11841" y="21670"/>
                    <a:pt x="11968" y="22085"/>
                  </a:cubicBezTo>
                  <a:cubicBezTo>
                    <a:pt x="12096" y="22468"/>
                    <a:pt x="12096" y="23011"/>
                    <a:pt x="12224" y="23393"/>
                  </a:cubicBezTo>
                  <a:cubicBezTo>
                    <a:pt x="12351" y="24319"/>
                    <a:pt x="12511" y="25117"/>
                    <a:pt x="12639" y="25915"/>
                  </a:cubicBezTo>
                  <a:lnTo>
                    <a:pt x="12894" y="27255"/>
                  </a:lnTo>
                  <a:lnTo>
                    <a:pt x="13022" y="27798"/>
                  </a:lnTo>
                  <a:lnTo>
                    <a:pt x="13022" y="27925"/>
                  </a:lnTo>
                  <a:lnTo>
                    <a:pt x="13022" y="28308"/>
                  </a:lnTo>
                  <a:cubicBezTo>
                    <a:pt x="13022" y="28308"/>
                    <a:pt x="12894" y="28468"/>
                    <a:pt x="12766" y="28468"/>
                  </a:cubicBezTo>
                  <a:cubicBezTo>
                    <a:pt x="12351" y="28596"/>
                    <a:pt x="11841" y="28596"/>
                    <a:pt x="11426" y="28723"/>
                  </a:cubicBezTo>
                  <a:cubicBezTo>
                    <a:pt x="11171" y="28723"/>
                    <a:pt x="10756" y="28851"/>
                    <a:pt x="10373" y="28851"/>
                  </a:cubicBezTo>
                  <a:lnTo>
                    <a:pt x="10245" y="28978"/>
                  </a:lnTo>
                  <a:lnTo>
                    <a:pt x="9575" y="28978"/>
                  </a:lnTo>
                  <a:lnTo>
                    <a:pt x="9160" y="29106"/>
                  </a:lnTo>
                  <a:cubicBezTo>
                    <a:pt x="9032" y="29106"/>
                    <a:pt x="8905" y="29106"/>
                    <a:pt x="8649" y="29266"/>
                  </a:cubicBezTo>
                  <a:lnTo>
                    <a:pt x="7564" y="29266"/>
                  </a:lnTo>
                  <a:cubicBezTo>
                    <a:pt x="7437" y="29266"/>
                    <a:pt x="7437" y="29393"/>
                    <a:pt x="7437" y="29393"/>
                  </a:cubicBezTo>
                  <a:lnTo>
                    <a:pt x="7309" y="29393"/>
                  </a:lnTo>
                  <a:cubicBezTo>
                    <a:pt x="7054" y="29393"/>
                    <a:pt x="6926" y="29649"/>
                    <a:pt x="6926" y="29904"/>
                  </a:cubicBezTo>
                  <a:cubicBezTo>
                    <a:pt x="6926" y="29904"/>
                    <a:pt x="6926" y="30064"/>
                    <a:pt x="7054" y="30064"/>
                  </a:cubicBezTo>
                  <a:cubicBezTo>
                    <a:pt x="7054" y="30191"/>
                    <a:pt x="7181" y="30191"/>
                    <a:pt x="7181" y="30191"/>
                  </a:cubicBezTo>
                  <a:cubicBezTo>
                    <a:pt x="7245" y="30255"/>
                    <a:pt x="7309" y="30287"/>
                    <a:pt x="7373" y="30287"/>
                  </a:cubicBezTo>
                  <a:cubicBezTo>
                    <a:pt x="7437" y="30287"/>
                    <a:pt x="7500" y="30255"/>
                    <a:pt x="7564" y="30191"/>
                  </a:cubicBezTo>
                  <a:lnTo>
                    <a:pt x="8234" y="30191"/>
                  </a:lnTo>
                  <a:cubicBezTo>
                    <a:pt x="8362" y="30191"/>
                    <a:pt x="8649" y="30064"/>
                    <a:pt x="8777" y="30064"/>
                  </a:cubicBezTo>
                  <a:cubicBezTo>
                    <a:pt x="9320" y="30064"/>
                    <a:pt x="9702" y="29904"/>
                    <a:pt x="10245" y="29776"/>
                  </a:cubicBezTo>
                  <a:cubicBezTo>
                    <a:pt x="10628" y="29776"/>
                    <a:pt x="11171" y="29649"/>
                    <a:pt x="11713" y="29649"/>
                  </a:cubicBezTo>
                  <a:cubicBezTo>
                    <a:pt x="12096" y="29521"/>
                    <a:pt x="12639" y="29393"/>
                    <a:pt x="13149" y="29266"/>
                  </a:cubicBezTo>
                  <a:cubicBezTo>
                    <a:pt x="13309" y="29266"/>
                    <a:pt x="13564" y="29106"/>
                    <a:pt x="13692" y="28978"/>
                  </a:cubicBezTo>
                  <a:cubicBezTo>
                    <a:pt x="13819" y="28851"/>
                    <a:pt x="13947" y="28723"/>
                    <a:pt x="13947" y="28596"/>
                  </a:cubicBezTo>
                  <a:lnTo>
                    <a:pt x="13947" y="28181"/>
                  </a:lnTo>
                  <a:cubicBezTo>
                    <a:pt x="13947" y="27925"/>
                    <a:pt x="13819" y="27670"/>
                    <a:pt x="13819" y="27510"/>
                  </a:cubicBezTo>
                  <a:cubicBezTo>
                    <a:pt x="13692" y="27000"/>
                    <a:pt x="13692" y="26585"/>
                    <a:pt x="13564" y="26074"/>
                  </a:cubicBezTo>
                  <a:cubicBezTo>
                    <a:pt x="13436" y="25117"/>
                    <a:pt x="13309" y="24191"/>
                    <a:pt x="13149" y="23266"/>
                  </a:cubicBezTo>
                  <a:cubicBezTo>
                    <a:pt x="13022" y="22723"/>
                    <a:pt x="12894" y="22340"/>
                    <a:pt x="12766" y="21798"/>
                  </a:cubicBezTo>
                  <a:cubicBezTo>
                    <a:pt x="12766" y="21542"/>
                    <a:pt x="12766" y="21287"/>
                    <a:pt x="12639" y="21128"/>
                  </a:cubicBezTo>
                  <a:cubicBezTo>
                    <a:pt x="12639" y="20872"/>
                    <a:pt x="12511" y="20617"/>
                    <a:pt x="12511" y="20489"/>
                  </a:cubicBezTo>
                  <a:cubicBezTo>
                    <a:pt x="12351" y="19947"/>
                    <a:pt x="12224" y="19532"/>
                    <a:pt x="12224" y="19021"/>
                  </a:cubicBezTo>
                  <a:cubicBezTo>
                    <a:pt x="12096" y="18606"/>
                    <a:pt x="11968" y="18096"/>
                    <a:pt x="11841" y="17681"/>
                  </a:cubicBezTo>
                  <a:cubicBezTo>
                    <a:pt x="11713" y="17138"/>
                    <a:pt x="11713" y="16755"/>
                    <a:pt x="11554" y="16213"/>
                  </a:cubicBezTo>
                  <a:cubicBezTo>
                    <a:pt x="11426" y="15957"/>
                    <a:pt x="11426" y="15702"/>
                    <a:pt x="11298" y="15415"/>
                  </a:cubicBezTo>
                  <a:cubicBezTo>
                    <a:pt x="11298" y="15160"/>
                    <a:pt x="11171" y="15032"/>
                    <a:pt x="11171" y="14745"/>
                  </a:cubicBezTo>
                  <a:cubicBezTo>
                    <a:pt x="10915" y="13819"/>
                    <a:pt x="10628" y="12894"/>
                    <a:pt x="10373" y="11840"/>
                  </a:cubicBezTo>
                  <a:cubicBezTo>
                    <a:pt x="10373" y="11713"/>
                    <a:pt x="10245" y="11426"/>
                    <a:pt x="10245" y="11298"/>
                  </a:cubicBezTo>
                  <a:cubicBezTo>
                    <a:pt x="10117" y="11043"/>
                    <a:pt x="10117" y="10755"/>
                    <a:pt x="9958" y="10500"/>
                  </a:cubicBezTo>
                  <a:cubicBezTo>
                    <a:pt x="9958" y="9958"/>
                    <a:pt x="9830" y="9575"/>
                    <a:pt x="9702" y="9032"/>
                  </a:cubicBezTo>
                  <a:cubicBezTo>
                    <a:pt x="9575" y="8106"/>
                    <a:pt x="9320" y="7181"/>
                    <a:pt x="9160" y="6128"/>
                  </a:cubicBezTo>
                  <a:cubicBezTo>
                    <a:pt x="9032" y="5713"/>
                    <a:pt x="8905" y="5330"/>
                    <a:pt x="8777" y="4787"/>
                  </a:cubicBezTo>
                  <a:cubicBezTo>
                    <a:pt x="8649" y="4245"/>
                    <a:pt x="8649" y="3734"/>
                    <a:pt x="8522" y="3319"/>
                  </a:cubicBezTo>
                  <a:cubicBezTo>
                    <a:pt x="8362" y="2777"/>
                    <a:pt x="8234" y="2394"/>
                    <a:pt x="8234" y="1851"/>
                  </a:cubicBezTo>
                  <a:cubicBezTo>
                    <a:pt x="8107" y="1596"/>
                    <a:pt x="8107" y="1468"/>
                    <a:pt x="7979" y="1181"/>
                  </a:cubicBezTo>
                  <a:lnTo>
                    <a:pt x="7979" y="926"/>
                  </a:lnTo>
                  <a:cubicBezTo>
                    <a:pt x="7851" y="670"/>
                    <a:pt x="7851" y="543"/>
                    <a:pt x="7724" y="256"/>
                  </a:cubicBezTo>
                  <a:cubicBezTo>
                    <a:pt x="7724" y="128"/>
                    <a:pt x="7564" y="0"/>
                    <a:pt x="743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89"/>
                <a:buFont typeface="Arial"/>
                <a:buNone/>
              </a:pPr>
              <a:endParaRPr sz="2489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3" name="Google Shape;183;p50"/>
            <p:cNvSpPr/>
            <p:nvPr/>
          </p:nvSpPr>
          <p:spPr>
            <a:xfrm>
              <a:off x="2169003" y="1577735"/>
              <a:ext cx="135795" cy="42419"/>
            </a:xfrm>
            <a:custGeom>
              <a:avLst/>
              <a:gdLst/>
              <a:ahLst/>
              <a:cxnLst/>
              <a:rect l="l" t="t" r="r" b="b"/>
              <a:pathLst>
                <a:path w="4405" h="1376" extrusionOk="0">
                  <a:moveTo>
                    <a:pt x="4061" y="0"/>
                  </a:moveTo>
                  <a:cubicBezTo>
                    <a:pt x="4003" y="0"/>
                    <a:pt x="3938" y="20"/>
                    <a:pt x="3862" y="67"/>
                  </a:cubicBezTo>
                  <a:lnTo>
                    <a:pt x="3734" y="67"/>
                  </a:lnTo>
                  <a:cubicBezTo>
                    <a:pt x="3607" y="67"/>
                    <a:pt x="3447" y="195"/>
                    <a:pt x="3192" y="195"/>
                  </a:cubicBezTo>
                  <a:lnTo>
                    <a:pt x="2521" y="195"/>
                  </a:lnTo>
                  <a:lnTo>
                    <a:pt x="2394" y="323"/>
                  </a:lnTo>
                  <a:cubicBezTo>
                    <a:pt x="1851" y="323"/>
                    <a:pt x="1341" y="450"/>
                    <a:pt x="798" y="450"/>
                  </a:cubicBezTo>
                  <a:lnTo>
                    <a:pt x="415" y="450"/>
                  </a:lnTo>
                  <a:cubicBezTo>
                    <a:pt x="128" y="578"/>
                    <a:pt x="0" y="865"/>
                    <a:pt x="0" y="993"/>
                  </a:cubicBezTo>
                  <a:cubicBezTo>
                    <a:pt x="128" y="1248"/>
                    <a:pt x="415" y="1376"/>
                    <a:pt x="543" y="1376"/>
                  </a:cubicBezTo>
                  <a:lnTo>
                    <a:pt x="1053" y="1376"/>
                  </a:lnTo>
                  <a:cubicBezTo>
                    <a:pt x="1596" y="1248"/>
                    <a:pt x="2011" y="1248"/>
                    <a:pt x="2521" y="1121"/>
                  </a:cubicBezTo>
                  <a:lnTo>
                    <a:pt x="2649" y="1121"/>
                  </a:lnTo>
                  <a:cubicBezTo>
                    <a:pt x="2809" y="1121"/>
                    <a:pt x="3064" y="1121"/>
                    <a:pt x="3319" y="993"/>
                  </a:cubicBezTo>
                  <a:lnTo>
                    <a:pt x="3447" y="993"/>
                  </a:lnTo>
                  <a:cubicBezTo>
                    <a:pt x="3734" y="993"/>
                    <a:pt x="3862" y="993"/>
                    <a:pt x="4117" y="865"/>
                  </a:cubicBezTo>
                  <a:cubicBezTo>
                    <a:pt x="4245" y="865"/>
                    <a:pt x="4404" y="706"/>
                    <a:pt x="4404" y="578"/>
                  </a:cubicBezTo>
                  <a:lnTo>
                    <a:pt x="4404" y="195"/>
                  </a:lnTo>
                  <a:cubicBezTo>
                    <a:pt x="4293" y="106"/>
                    <a:pt x="4196" y="0"/>
                    <a:pt x="406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89"/>
                <a:buFont typeface="Arial"/>
                <a:buNone/>
              </a:pPr>
              <a:endParaRPr sz="2489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4" name="Google Shape;184;p50"/>
            <p:cNvSpPr/>
            <p:nvPr/>
          </p:nvSpPr>
          <p:spPr>
            <a:xfrm>
              <a:off x="2193603" y="1631158"/>
              <a:ext cx="81662" cy="34249"/>
            </a:xfrm>
            <a:custGeom>
              <a:avLst/>
              <a:gdLst/>
              <a:ahLst/>
              <a:cxnLst/>
              <a:rect l="l" t="t" r="r" b="b"/>
              <a:pathLst>
                <a:path w="2649" h="1111" extrusionOk="0">
                  <a:moveTo>
                    <a:pt x="2304" y="1"/>
                  </a:moveTo>
                  <a:cubicBezTo>
                    <a:pt x="2280" y="1"/>
                    <a:pt x="2266" y="15"/>
                    <a:pt x="2266" y="58"/>
                  </a:cubicBezTo>
                  <a:lnTo>
                    <a:pt x="1851" y="58"/>
                  </a:lnTo>
                  <a:cubicBezTo>
                    <a:pt x="1723" y="58"/>
                    <a:pt x="1468" y="58"/>
                    <a:pt x="1340" y="185"/>
                  </a:cubicBezTo>
                  <a:lnTo>
                    <a:pt x="415" y="185"/>
                  </a:lnTo>
                  <a:cubicBezTo>
                    <a:pt x="128" y="185"/>
                    <a:pt x="0" y="441"/>
                    <a:pt x="0" y="728"/>
                  </a:cubicBezTo>
                  <a:cubicBezTo>
                    <a:pt x="0" y="856"/>
                    <a:pt x="128" y="983"/>
                    <a:pt x="255" y="983"/>
                  </a:cubicBezTo>
                  <a:cubicBezTo>
                    <a:pt x="255" y="1111"/>
                    <a:pt x="415" y="1111"/>
                    <a:pt x="543" y="1111"/>
                  </a:cubicBezTo>
                  <a:lnTo>
                    <a:pt x="926" y="1111"/>
                  </a:lnTo>
                  <a:cubicBezTo>
                    <a:pt x="1053" y="1111"/>
                    <a:pt x="1340" y="983"/>
                    <a:pt x="1596" y="983"/>
                  </a:cubicBezTo>
                  <a:lnTo>
                    <a:pt x="2011" y="983"/>
                  </a:lnTo>
                  <a:cubicBezTo>
                    <a:pt x="2138" y="983"/>
                    <a:pt x="2266" y="983"/>
                    <a:pt x="2266" y="856"/>
                  </a:cubicBezTo>
                  <a:cubicBezTo>
                    <a:pt x="2394" y="856"/>
                    <a:pt x="2521" y="856"/>
                    <a:pt x="2649" y="728"/>
                  </a:cubicBezTo>
                  <a:lnTo>
                    <a:pt x="2649" y="313"/>
                  </a:lnTo>
                  <a:cubicBezTo>
                    <a:pt x="2649" y="313"/>
                    <a:pt x="2649" y="185"/>
                    <a:pt x="2521" y="58"/>
                  </a:cubicBezTo>
                  <a:cubicBezTo>
                    <a:pt x="2436" y="58"/>
                    <a:pt x="2351" y="1"/>
                    <a:pt x="230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89"/>
                <a:buFont typeface="Arial"/>
                <a:buNone/>
              </a:pPr>
              <a:endParaRPr sz="2489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5" name="Google Shape;185;p50"/>
            <p:cNvSpPr/>
            <p:nvPr/>
          </p:nvSpPr>
          <p:spPr>
            <a:xfrm>
              <a:off x="2197518" y="1684981"/>
              <a:ext cx="119087" cy="50280"/>
            </a:xfrm>
            <a:custGeom>
              <a:avLst/>
              <a:gdLst/>
              <a:ahLst/>
              <a:cxnLst/>
              <a:rect l="l" t="t" r="r" b="b"/>
              <a:pathLst>
                <a:path w="3863" h="1631" extrusionOk="0">
                  <a:moveTo>
                    <a:pt x="3468" y="0"/>
                  </a:moveTo>
                  <a:cubicBezTo>
                    <a:pt x="3424" y="0"/>
                    <a:pt x="3375" y="11"/>
                    <a:pt x="3320" y="35"/>
                  </a:cubicBezTo>
                  <a:lnTo>
                    <a:pt x="2937" y="35"/>
                  </a:lnTo>
                  <a:cubicBezTo>
                    <a:pt x="2682" y="163"/>
                    <a:pt x="2267" y="163"/>
                    <a:pt x="2011" y="290"/>
                  </a:cubicBezTo>
                  <a:cubicBezTo>
                    <a:pt x="1596" y="290"/>
                    <a:pt x="1341" y="418"/>
                    <a:pt x="926" y="578"/>
                  </a:cubicBezTo>
                  <a:cubicBezTo>
                    <a:pt x="671" y="578"/>
                    <a:pt x="543" y="705"/>
                    <a:pt x="416" y="705"/>
                  </a:cubicBezTo>
                  <a:cubicBezTo>
                    <a:pt x="288" y="705"/>
                    <a:pt x="128" y="833"/>
                    <a:pt x="1" y="961"/>
                  </a:cubicBezTo>
                  <a:lnTo>
                    <a:pt x="1" y="1216"/>
                  </a:lnTo>
                  <a:cubicBezTo>
                    <a:pt x="1" y="1376"/>
                    <a:pt x="128" y="1503"/>
                    <a:pt x="128" y="1503"/>
                  </a:cubicBezTo>
                  <a:cubicBezTo>
                    <a:pt x="288" y="1631"/>
                    <a:pt x="416" y="1631"/>
                    <a:pt x="543" y="1631"/>
                  </a:cubicBezTo>
                  <a:cubicBezTo>
                    <a:pt x="671" y="1631"/>
                    <a:pt x="926" y="1503"/>
                    <a:pt x="1086" y="1503"/>
                  </a:cubicBezTo>
                  <a:cubicBezTo>
                    <a:pt x="1469" y="1376"/>
                    <a:pt x="1724" y="1216"/>
                    <a:pt x="2139" y="1088"/>
                  </a:cubicBezTo>
                  <a:cubicBezTo>
                    <a:pt x="2394" y="1088"/>
                    <a:pt x="2809" y="961"/>
                    <a:pt x="3064" y="961"/>
                  </a:cubicBezTo>
                  <a:cubicBezTo>
                    <a:pt x="3192" y="961"/>
                    <a:pt x="3320" y="833"/>
                    <a:pt x="3479" y="833"/>
                  </a:cubicBezTo>
                  <a:cubicBezTo>
                    <a:pt x="3735" y="833"/>
                    <a:pt x="3862" y="578"/>
                    <a:pt x="3862" y="290"/>
                  </a:cubicBezTo>
                  <a:cubicBezTo>
                    <a:pt x="3759" y="187"/>
                    <a:pt x="3656" y="0"/>
                    <a:pt x="346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89"/>
                <a:buFont typeface="Arial"/>
                <a:buNone/>
              </a:pPr>
              <a:endParaRPr sz="2489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6" name="Google Shape;186;p50"/>
            <p:cNvSpPr/>
            <p:nvPr/>
          </p:nvSpPr>
          <p:spPr>
            <a:xfrm>
              <a:off x="2226064" y="1762017"/>
              <a:ext cx="61994" cy="39182"/>
            </a:xfrm>
            <a:custGeom>
              <a:avLst/>
              <a:gdLst/>
              <a:ahLst/>
              <a:cxnLst/>
              <a:rect l="l" t="t" r="r" b="b"/>
              <a:pathLst>
                <a:path w="2011" h="1271" extrusionOk="0">
                  <a:moveTo>
                    <a:pt x="1604" y="1"/>
                  </a:moveTo>
                  <a:cubicBezTo>
                    <a:pt x="1557" y="1"/>
                    <a:pt x="1511" y="15"/>
                    <a:pt x="1468" y="57"/>
                  </a:cubicBezTo>
                  <a:lnTo>
                    <a:pt x="1213" y="57"/>
                  </a:lnTo>
                  <a:cubicBezTo>
                    <a:pt x="958" y="185"/>
                    <a:pt x="670" y="185"/>
                    <a:pt x="543" y="313"/>
                  </a:cubicBezTo>
                  <a:lnTo>
                    <a:pt x="415" y="313"/>
                  </a:lnTo>
                  <a:cubicBezTo>
                    <a:pt x="287" y="313"/>
                    <a:pt x="160" y="472"/>
                    <a:pt x="160" y="472"/>
                  </a:cubicBezTo>
                  <a:cubicBezTo>
                    <a:pt x="0" y="600"/>
                    <a:pt x="0" y="728"/>
                    <a:pt x="0" y="855"/>
                  </a:cubicBezTo>
                  <a:cubicBezTo>
                    <a:pt x="0" y="983"/>
                    <a:pt x="160" y="1111"/>
                    <a:pt x="287" y="1111"/>
                  </a:cubicBezTo>
                  <a:cubicBezTo>
                    <a:pt x="287" y="1270"/>
                    <a:pt x="415" y="1270"/>
                    <a:pt x="543" y="1270"/>
                  </a:cubicBezTo>
                  <a:lnTo>
                    <a:pt x="670" y="1270"/>
                  </a:lnTo>
                  <a:lnTo>
                    <a:pt x="670" y="1111"/>
                  </a:lnTo>
                  <a:cubicBezTo>
                    <a:pt x="958" y="1111"/>
                    <a:pt x="1085" y="1111"/>
                    <a:pt x="1341" y="983"/>
                  </a:cubicBezTo>
                  <a:lnTo>
                    <a:pt x="1596" y="855"/>
                  </a:lnTo>
                  <a:cubicBezTo>
                    <a:pt x="1756" y="855"/>
                    <a:pt x="1883" y="855"/>
                    <a:pt x="2011" y="728"/>
                  </a:cubicBezTo>
                  <a:lnTo>
                    <a:pt x="2011" y="313"/>
                  </a:lnTo>
                  <a:cubicBezTo>
                    <a:pt x="2011" y="313"/>
                    <a:pt x="2011" y="185"/>
                    <a:pt x="1883" y="57"/>
                  </a:cubicBezTo>
                  <a:cubicBezTo>
                    <a:pt x="1798" y="57"/>
                    <a:pt x="1699" y="1"/>
                    <a:pt x="160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89"/>
                <a:buFont typeface="Arial"/>
                <a:buNone/>
              </a:pPr>
              <a:endParaRPr sz="2489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7" name="Google Shape;187;p50"/>
            <p:cNvSpPr/>
            <p:nvPr/>
          </p:nvSpPr>
          <p:spPr>
            <a:xfrm>
              <a:off x="2226064" y="1805082"/>
              <a:ext cx="107249" cy="40384"/>
            </a:xfrm>
            <a:custGeom>
              <a:avLst/>
              <a:gdLst/>
              <a:ahLst/>
              <a:cxnLst/>
              <a:rect l="l" t="t" r="r" b="b"/>
              <a:pathLst>
                <a:path w="3479" h="1310" extrusionOk="0">
                  <a:moveTo>
                    <a:pt x="2936" y="1"/>
                  </a:moveTo>
                  <a:lnTo>
                    <a:pt x="2936" y="128"/>
                  </a:lnTo>
                  <a:lnTo>
                    <a:pt x="2553" y="128"/>
                  </a:lnTo>
                  <a:cubicBezTo>
                    <a:pt x="2553" y="256"/>
                    <a:pt x="2553" y="256"/>
                    <a:pt x="2394" y="256"/>
                  </a:cubicBezTo>
                  <a:cubicBezTo>
                    <a:pt x="2266" y="256"/>
                    <a:pt x="2138" y="384"/>
                    <a:pt x="1883" y="384"/>
                  </a:cubicBezTo>
                  <a:lnTo>
                    <a:pt x="415" y="384"/>
                  </a:lnTo>
                  <a:cubicBezTo>
                    <a:pt x="160" y="384"/>
                    <a:pt x="0" y="511"/>
                    <a:pt x="0" y="799"/>
                  </a:cubicBezTo>
                  <a:cubicBezTo>
                    <a:pt x="0" y="1054"/>
                    <a:pt x="160" y="1309"/>
                    <a:pt x="415" y="1309"/>
                  </a:cubicBezTo>
                  <a:lnTo>
                    <a:pt x="1596" y="1309"/>
                  </a:lnTo>
                  <a:cubicBezTo>
                    <a:pt x="1756" y="1309"/>
                    <a:pt x="1883" y="1309"/>
                    <a:pt x="2138" y="1182"/>
                  </a:cubicBezTo>
                  <a:cubicBezTo>
                    <a:pt x="2394" y="1182"/>
                    <a:pt x="2809" y="1054"/>
                    <a:pt x="3064" y="926"/>
                  </a:cubicBezTo>
                  <a:lnTo>
                    <a:pt x="3192" y="926"/>
                  </a:lnTo>
                  <a:cubicBezTo>
                    <a:pt x="3351" y="799"/>
                    <a:pt x="3479" y="799"/>
                    <a:pt x="3479" y="671"/>
                  </a:cubicBezTo>
                  <a:lnTo>
                    <a:pt x="3479" y="256"/>
                  </a:lnTo>
                  <a:cubicBezTo>
                    <a:pt x="3479" y="128"/>
                    <a:pt x="3351" y="128"/>
                    <a:pt x="3192" y="128"/>
                  </a:cubicBezTo>
                  <a:cubicBezTo>
                    <a:pt x="3192" y="1"/>
                    <a:pt x="3064" y="1"/>
                    <a:pt x="293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89"/>
                <a:buFont typeface="Arial"/>
                <a:buNone/>
              </a:pPr>
              <a:endParaRPr sz="2489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8" name="Google Shape;188;p50"/>
            <p:cNvSpPr/>
            <p:nvPr/>
          </p:nvSpPr>
          <p:spPr>
            <a:xfrm>
              <a:off x="2246717" y="1886742"/>
              <a:ext cx="62025" cy="40384"/>
            </a:xfrm>
            <a:custGeom>
              <a:avLst/>
              <a:gdLst/>
              <a:ahLst/>
              <a:cxnLst/>
              <a:rect l="l" t="t" r="r" b="b"/>
              <a:pathLst>
                <a:path w="2012" h="1310" extrusionOk="0">
                  <a:moveTo>
                    <a:pt x="1468" y="1"/>
                  </a:moveTo>
                  <a:cubicBezTo>
                    <a:pt x="1341" y="128"/>
                    <a:pt x="1086" y="128"/>
                    <a:pt x="798" y="256"/>
                  </a:cubicBezTo>
                  <a:cubicBezTo>
                    <a:pt x="671" y="256"/>
                    <a:pt x="415" y="416"/>
                    <a:pt x="288" y="416"/>
                  </a:cubicBezTo>
                  <a:cubicBezTo>
                    <a:pt x="128" y="416"/>
                    <a:pt x="0" y="543"/>
                    <a:pt x="0" y="671"/>
                  </a:cubicBezTo>
                  <a:lnTo>
                    <a:pt x="0" y="1054"/>
                  </a:lnTo>
                  <a:cubicBezTo>
                    <a:pt x="128" y="1054"/>
                    <a:pt x="128" y="1213"/>
                    <a:pt x="288" y="1213"/>
                  </a:cubicBezTo>
                  <a:cubicBezTo>
                    <a:pt x="351" y="1277"/>
                    <a:pt x="415" y="1309"/>
                    <a:pt x="479" y="1309"/>
                  </a:cubicBezTo>
                  <a:cubicBezTo>
                    <a:pt x="543" y="1309"/>
                    <a:pt x="607" y="1277"/>
                    <a:pt x="671" y="1213"/>
                  </a:cubicBezTo>
                  <a:cubicBezTo>
                    <a:pt x="798" y="1213"/>
                    <a:pt x="926" y="1213"/>
                    <a:pt x="1086" y="1054"/>
                  </a:cubicBezTo>
                  <a:lnTo>
                    <a:pt x="1341" y="1054"/>
                  </a:lnTo>
                  <a:cubicBezTo>
                    <a:pt x="1468" y="926"/>
                    <a:pt x="1596" y="926"/>
                    <a:pt x="1596" y="926"/>
                  </a:cubicBezTo>
                  <a:cubicBezTo>
                    <a:pt x="1724" y="926"/>
                    <a:pt x="1883" y="798"/>
                    <a:pt x="1883" y="671"/>
                  </a:cubicBezTo>
                  <a:cubicBezTo>
                    <a:pt x="2011" y="671"/>
                    <a:pt x="2011" y="543"/>
                    <a:pt x="2011" y="416"/>
                  </a:cubicBezTo>
                  <a:cubicBezTo>
                    <a:pt x="2011" y="256"/>
                    <a:pt x="1883" y="128"/>
                    <a:pt x="1883" y="128"/>
                  </a:cubicBezTo>
                  <a:cubicBezTo>
                    <a:pt x="1724" y="1"/>
                    <a:pt x="1596" y="1"/>
                    <a:pt x="146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89"/>
                <a:buFont typeface="Arial"/>
                <a:buNone/>
              </a:pPr>
              <a:endParaRPr sz="2489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9" name="Google Shape;189;p50"/>
            <p:cNvSpPr/>
            <p:nvPr/>
          </p:nvSpPr>
          <p:spPr>
            <a:xfrm>
              <a:off x="2263425" y="1926323"/>
              <a:ext cx="123033" cy="47043"/>
            </a:xfrm>
            <a:custGeom>
              <a:avLst/>
              <a:gdLst/>
              <a:ahLst/>
              <a:cxnLst/>
              <a:rect l="l" t="t" r="r" b="b"/>
              <a:pathLst>
                <a:path w="3991" h="1526" extrusionOk="0">
                  <a:moveTo>
                    <a:pt x="3543" y="0"/>
                  </a:moveTo>
                  <a:cubicBezTo>
                    <a:pt x="3519" y="0"/>
                    <a:pt x="3490" y="14"/>
                    <a:pt x="3448" y="57"/>
                  </a:cubicBezTo>
                  <a:lnTo>
                    <a:pt x="3065" y="57"/>
                  </a:lnTo>
                  <a:cubicBezTo>
                    <a:pt x="2937" y="57"/>
                    <a:pt x="2778" y="185"/>
                    <a:pt x="2650" y="185"/>
                  </a:cubicBezTo>
                  <a:cubicBezTo>
                    <a:pt x="2522" y="185"/>
                    <a:pt x="2395" y="312"/>
                    <a:pt x="2139" y="312"/>
                  </a:cubicBezTo>
                  <a:lnTo>
                    <a:pt x="1980" y="312"/>
                  </a:lnTo>
                  <a:cubicBezTo>
                    <a:pt x="1724" y="440"/>
                    <a:pt x="1597" y="440"/>
                    <a:pt x="1341" y="440"/>
                  </a:cubicBezTo>
                  <a:lnTo>
                    <a:pt x="1182" y="568"/>
                  </a:lnTo>
                  <a:lnTo>
                    <a:pt x="384" y="568"/>
                  </a:lnTo>
                  <a:cubicBezTo>
                    <a:pt x="129" y="727"/>
                    <a:pt x="1" y="983"/>
                    <a:pt x="1" y="1110"/>
                  </a:cubicBezTo>
                  <a:cubicBezTo>
                    <a:pt x="1" y="1366"/>
                    <a:pt x="256" y="1525"/>
                    <a:pt x="544" y="1525"/>
                  </a:cubicBezTo>
                  <a:lnTo>
                    <a:pt x="926" y="1525"/>
                  </a:lnTo>
                  <a:cubicBezTo>
                    <a:pt x="1054" y="1525"/>
                    <a:pt x="1182" y="1366"/>
                    <a:pt x="1341" y="1366"/>
                  </a:cubicBezTo>
                  <a:lnTo>
                    <a:pt x="1469" y="1366"/>
                  </a:lnTo>
                  <a:cubicBezTo>
                    <a:pt x="1724" y="1366"/>
                    <a:pt x="1852" y="1238"/>
                    <a:pt x="2139" y="1238"/>
                  </a:cubicBezTo>
                  <a:lnTo>
                    <a:pt x="2267" y="1238"/>
                  </a:lnTo>
                  <a:cubicBezTo>
                    <a:pt x="2395" y="1110"/>
                    <a:pt x="2650" y="1110"/>
                    <a:pt x="2778" y="1110"/>
                  </a:cubicBezTo>
                  <a:cubicBezTo>
                    <a:pt x="2937" y="983"/>
                    <a:pt x="3065" y="983"/>
                    <a:pt x="3192" y="983"/>
                  </a:cubicBezTo>
                  <a:cubicBezTo>
                    <a:pt x="3320" y="983"/>
                    <a:pt x="3320" y="855"/>
                    <a:pt x="3448" y="855"/>
                  </a:cubicBezTo>
                  <a:lnTo>
                    <a:pt x="3575" y="855"/>
                  </a:lnTo>
                  <a:cubicBezTo>
                    <a:pt x="3863" y="855"/>
                    <a:pt x="3990" y="568"/>
                    <a:pt x="3990" y="312"/>
                  </a:cubicBezTo>
                  <a:cubicBezTo>
                    <a:pt x="3863" y="185"/>
                    <a:pt x="3863" y="185"/>
                    <a:pt x="3735" y="57"/>
                  </a:cubicBezTo>
                  <a:cubicBezTo>
                    <a:pt x="3629" y="57"/>
                    <a:pt x="3593" y="0"/>
                    <a:pt x="354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89"/>
                <a:buFont typeface="Arial"/>
                <a:buNone/>
              </a:pPr>
              <a:endParaRPr sz="2489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0" name="Google Shape;190;p50"/>
            <p:cNvSpPr/>
            <p:nvPr/>
          </p:nvSpPr>
          <p:spPr>
            <a:xfrm>
              <a:off x="2299832" y="2005794"/>
              <a:ext cx="58079" cy="36438"/>
            </a:xfrm>
            <a:custGeom>
              <a:avLst/>
              <a:gdLst/>
              <a:ahLst/>
              <a:cxnLst/>
              <a:rect l="l" t="t" r="r" b="b"/>
              <a:pathLst>
                <a:path w="1884" h="1182" extrusionOk="0">
                  <a:moveTo>
                    <a:pt x="1214" y="0"/>
                  </a:moveTo>
                  <a:cubicBezTo>
                    <a:pt x="1086" y="128"/>
                    <a:pt x="958" y="128"/>
                    <a:pt x="799" y="128"/>
                  </a:cubicBezTo>
                  <a:lnTo>
                    <a:pt x="416" y="256"/>
                  </a:lnTo>
                  <a:cubicBezTo>
                    <a:pt x="288" y="256"/>
                    <a:pt x="288" y="256"/>
                    <a:pt x="288" y="383"/>
                  </a:cubicBezTo>
                  <a:cubicBezTo>
                    <a:pt x="160" y="383"/>
                    <a:pt x="160" y="383"/>
                    <a:pt x="160" y="543"/>
                  </a:cubicBezTo>
                  <a:cubicBezTo>
                    <a:pt x="1" y="543"/>
                    <a:pt x="1" y="670"/>
                    <a:pt x="1" y="798"/>
                  </a:cubicBezTo>
                  <a:cubicBezTo>
                    <a:pt x="1" y="926"/>
                    <a:pt x="160" y="1053"/>
                    <a:pt x="160" y="1053"/>
                  </a:cubicBezTo>
                  <a:cubicBezTo>
                    <a:pt x="288" y="1181"/>
                    <a:pt x="416" y="1181"/>
                    <a:pt x="543" y="1181"/>
                  </a:cubicBezTo>
                  <a:lnTo>
                    <a:pt x="671" y="1181"/>
                  </a:lnTo>
                  <a:cubicBezTo>
                    <a:pt x="958" y="1053"/>
                    <a:pt x="1341" y="926"/>
                    <a:pt x="1597" y="798"/>
                  </a:cubicBezTo>
                  <a:cubicBezTo>
                    <a:pt x="1756" y="798"/>
                    <a:pt x="1884" y="670"/>
                    <a:pt x="1884" y="670"/>
                  </a:cubicBezTo>
                  <a:lnTo>
                    <a:pt x="1884" y="256"/>
                  </a:lnTo>
                  <a:cubicBezTo>
                    <a:pt x="1756" y="128"/>
                    <a:pt x="1756" y="0"/>
                    <a:pt x="159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89"/>
                <a:buFont typeface="Arial"/>
                <a:buNone/>
              </a:pPr>
              <a:endParaRPr sz="2489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1" name="Google Shape;191;p50"/>
            <p:cNvSpPr/>
            <p:nvPr/>
          </p:nvSpPr>
          <p:spPr>
            <a:xfrm>
              <a:off x="2308710" y="2051048"/>
              <a:ext cx="98401" cy="49232"/>
            </a:xfrm>
            <a:custGeom>
              <a:avLst/>
              <a:gdLst/>
              <a:ahLst/>
              <a:cxnLst/>
              <a:rect l="l" t="t" r="r" b="b"/>
              <a:pathLst>
                <a:path w="3192" h="1597" extrusionOk="0">
                  <a:moveTo>
                    <a:pt x="2521" y="0"/>
                  </a:moveTo>
                  <a:cubicBezTo>
                    <a:pt x="2394" y="0"/>
                    <a:pt x="2266" y="128"/>
                    <a:pt x="2106" y="128"/>
                  </a:cubicBezTo>
                  <a:lnTo>
                    <a:pt x="1979" y="128"/>
                  </a:lnTo>
                  <a:lnTo>
                    <a:pt x="1181" y="383"/>
                  </a:lnTo>
                  <a:lnTo>
                    <a:pt x="511" y="671"/>
                  </a:lnTo>
                  <a:lnTo>
                    <a:pt x="383" y="671"/>
                  </a:lnTo>
                  <a:cubicBezTo>
                    <a:pt x="255" y="671"/>
                    <a:pt x="128" y="671"/>
                    <a:pt x="0" y="798"/>
                  </a:cubicBezTo>
                  <a:lnTo>
                    <a:pt x="0" y="1181"/>
                  </a:lnTo>
                  <a:cubicBezTo>
                    <a:pt x="0" y="1309"/>
                    <a:pt x="128" y="1468"/>
                    <a:pt x="128" y="1468"/>
                  </a:cubicBezTo>
                  <a:cubicBezTo>
                    <a:pt x="255" y="1596"/>
                    <a:pt x="383" y="1596"/>
                    <a:pt x="511" y="1596"/>
                  </a:cubicBezTo>
                  <a:lnTo>
                    <a:pt x="670" y="1468"/>
                  </a:lnTo>
                  <a:lnTo>
                    <a:pt x="1053" y="1309"/>
                  </a:lnTo>
                  <a:cubicBezTo>
                    <a:pt x="1596" y="1181"/>
                    <a:pt x="2106" y="1054"/>
                    <a:pt x="2521" y="926"/>
                  </a:cubicBezTo>
                  <a:cubicBezTo>
                    <a:pt x="2649" y="926"/>
                    <a:pt x="2777" y="798"/>
                    <a:pt x="2904" y="798"/>
                  </a:cubicBezTo>
                  <a:cubicBezTo>
                    <a:pt x="3064" y="798"/>
                    <a:pt x="3191" y="671"/>
                    <a:pt x="3191" y="511"/>
                  </a:cubicBezTo>
                  <a:lnTo>
                    <a:pt x="3191" y="256"/>
                  </a:lnTo>
                  <a:cubicBezTo>
                    <a:pt x="3064" y="128"/>
                    <a:pt x="3064" y="0"/>
                    <a:pt x="290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89"/>
                <a:buFont typeface="Arial"/>
                <a:buNone/>
              </a:pPr>
              <a:endParaRPr sz="2489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2" name="Google Shape;192;p50"/>
            <p:cNvSpPr/>
            <p:nvPr/>
          </p:nvSpPr>
          <p:spPr>
            <a:xfrm>
              <a:off x="2320486" y="2120901"/>
              <a:ext cx="62025" cy="40353"/>
            </a:xfrm>
            <a:custGeom>
              <a:avLst/>
              <a:gdLst/>
              <a:ahLst/>
              <a:cxnLst/>
              <a:rect l="l" t="t" r="r" b="b"/>
              <a:pathLst>
                <a:path w="2012" h="1309" extrusionOk="0">
                  <a:moveTo>
                    <a:pt x="1469" y="0"/>
                  </a:moveTo>
                  <a:cubicBezTo>
                    <a:pt x="1469" y="0"/>
                    <a:pt x="1341" y="0"/>
                    <a:pt x="1341" y="128"/>
                  </a:cubicBezTo>
                  <a:lnTo>
                    <a:pt x="927" y="128"/>
                  </a:lnTo>
                  <a:lnTo>
                    <a:pt x="544" y="256"/>
                  </a:lnTo>
                  <a:cubicBezTo>
                    <a:pt x="416" y="383"/>
                    <a:pt x="416" y="383"/>
                    <a:pt x="288" y="383"/>
                  </a:cubicBezTo>
                  <a:cubicBezTo>
                    <a:pt x="129" y="383"/>
                    <a:pt x="1" y="511"/>
                    <a:pt x="1" y="639"/>
                  </a:cubicBezTo>
                  <a:lnTo>
                    <a:pt x="1" y="1053"/>
                  </a:lnTo>
                  <a:cubicBezTo>
                    <a:pt x="1" y="1181"/>
                    <a:pt x="129" y="1181"/>
                    <a:pt x="288" y="1309"/>
                  </a:cubicBezTo>
                  <a:cubicBezTo>
                    <a:pt x="416" y="1309"/>
                    <a:pt x="544" y="1309"/>
                    <a:pt x="671" y="1181"/>
                  </a:cubicBezTo>
                  <a:lnTo>
                    <a:pt x="799" y="1181"/>
                  </a:lnTo>
                  <a:cubicBezTo>
                    <a:pt x="1086" y="1053"/>
                    <a:pt x="1341" y="926"/>
                    <a:pt x="1724" y="926"/>
                  </a:cubicBezTo>
                  <a:lnTo>
                    <a:pt x="2012" y="639"/>
                  </a:lnTo>
                  <a:cubicBezTo>
                    <a:pt x="2012" y="511"/>
                    <a:pt x="2012" y="383"/>
                    <a:pt x="1884" y="256"/>
                  </a:cubicBezTo>
                  <a:cubicBezTo>
                    <a:pt x="1884" y="128"/>
                    <a:pt x="1724" y="128"/>
                    <a:pt x="172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89"/>
                <a:buFont typeface="Arial"/>
                <a:buNone/>
              </a:pPr>
              <a:endParaRPr sz="2489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3" name="Google Shape;193;p50"/>
            <p:cNvSpPr/>
            <p:nvPr/>
          </p:nvSpPr>
          <p:spPr>
            <a:xfrm>
              <a:off x="2337225" y="2181876"/>
              <a:ext cx="73832" cy="41371"/>
            </a:xfrm>
            <a:custGeom>
              <a:avLst/>
              <a:gdLst/>
              <a:ahLst/>
              <a:cxnLst/>
              <a:rect l="l" t="t" r="r" b="b"/>
              <a:pathLst>
                <a:path w="2395" h="1342" extrusionOk="0">
                  <a:moveTo>
                    <a:pt x="1852" y="1"/>
                  </a:moveTo>
                  <a:cubicBezTo>
                    <a:pt x="1469" y="129"/>
                    <a:pt x="1054" y="256"/>
                    <a:pt x="543" y="256"/>
                  </a:cubicBezTo>
                  <a:cubicBezTo>
                    <a:pt x="543" y="416"/>
                    <a:pt x="384" y="416"/>
                    <a:pt x="384" y="416"/>
                  </a:cubicBezTo>
                  <a:cubicBezTo>
                    <a:pt x="256" y="416"/>
                    <a:pt x="128" y="416"/>
                    <a:pt x="1" y="544"/>
                  </a:cubicBezTo>
                  <a:lnTo>
                    <a:pt x="1" y="926"/>
                  </a:lnTo>
                  <a:cubicBezTo>
                    <a:pt x="1" y="1054"/>
                    <a:pt x="256" y="1341"/>
                    <a:pt x="543" y="1341"/>
                  </a:cubicBezTo>
                  <a:cubicBezTo>
                    <a:pt x="671" y="1214"/>
                    <a:pt x="671" y="1214"/>
                    <a:pt x="798" y="1214"/>
                  </a:cubicBezTo>
                  <a:cubicBezTo>
                    <a:pt x="1181" y="1054"/>
                    <a:pt x="1596" y="926"/>
                    <a:pt x="1979" y="799"/>
                  </a:cubicBezTo>
                  <a:lnTo>
                    <a:pt x="2139" y="799"/>
                  </a:lnTo>
                  <a:cubicBezTo>
                    <a:pt x="2266" y="799"/>
                    <a:pt x="2266" y="671"/>
                    <a:pt x="2394" y="671"/>
                  </a:cubicBezTo>
                  <a:lnTo>
                    <a:pt x="2394" y="256"/>
                  </a:lnTo>
                  <a:cubicBezTo>
                    <a:pt x="2394" y="256"/>
                    <a:pt x="2394" y="129"/>
                    <a:pt x="226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89"/>
                <a:buFont typeface="Arial"/>
                <a:buNone/>
              </a:pPr>
              <a:endParaRPr sz="2489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4" name="Google Shape;194;p50"/>
            <p:cNvSpPr/>
            <p:nvPr/>
          </p:nvSpPr>
          <p:spPr>
            <a:xfrm>
              <a:off x="2361824" y="2247815"/>
              <a:ext cx="65940" cy="32492"/>
            </a:xfrm>
            <a:custGeom>
              <a:avLst/>
              <a:gdLst/>
              <a:ahLst/>
              <a:cxnLst/>
              <a:rect l="l" t="t" r="r" b="b"/>
              <a:pathLst>
                <a:path w="2139" h="1054" extrusionOk="0">
                  <a:moveTo>
                    <a:pt x="1596" y="0"/>
                  </a:moveTo>
                  <a:cubicBezTo>
                    <a:pt x="1468" y="0"/>
                    <a:pt x="1341" y="0"/>
                    <a:pt x="1341" y="128"/>
                  </a:cubicBezTo>
                  <a:lnTo>
                    <a:pt x="256" y="128"/>
                  </a:lnTo>
                  <a:cubicBezTo>
                    <a:pt x="128" y="256"/>
                    <a:pt x="0" y="511"/>
                    <a:pt x="0" y="670"/>
                  </a:cubicBezTo>
                  <a:cubicBezTo>
                    <a:pt x="128" y="798"/>
                    <a:pt x="128" y="926"/>
                    <a:pt x="256" y="926"/>
                  </a:cubicBezTo>
                  <a:cubicBezTo>
                    <a:pt x="383" y="1053"/>
                    <a:pt x="383" y="1053"/>
                    <a:pt x="543" y="1053"/>
                  </a:cubicBezTo>
                  <a:lnTo>
                    <a:pt x="798" y="1053"/>
                  </a:lnTo>
                  <a:cubicBezTo>
                    <a:pt x="926" y="1053"/>
                    <a:pt x="1181" y="926"/>
                    <a:pt x="1468" y="926"/>
                  </a:cubicBezTo>
                  <a:lnTo>
                    <a:pt x="1724" y="926"/>
                  </a:lnTo>
                  <a:cubicBezTo>
                    <a:pt x="1851" y="798"/>
                    <a:pt x="1979" y="798"/>
                    <a:pt x="1979" y="670"/>
                  </a:cubicBezTo>
                  <a:cubicBezTo>
                    <a:pt x="2139" y="670"/>
                    <a:pt x="2139" y="511"/>
                    <a:pt x="2139" y="383"/>
                  </a:cubicBezTo>
                  <a:cubicBezTo>
                    <a:pt x="2139" y="256"/>
                    <a:pt x="1979" y="128"/>
                    <a:pt x="1979" y="128"/>
                  </a:cubicBezTo>
                  <a:cubicBezTo>
                    <a:pt x="1851" y="0"/>
                    <a:pt x="1724" y="0"/>
                    <a:pt x="159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89"/>
                <a:buFont typeface="Arial"/>
                <a:buNone/>
              </a:pPr>
              <a:endParaRPr sz="2489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5" name="Google Shape;195;p50"/>
            <p:cNvSpPr/>
            <p:nvPr/>
          </p:nvSpPr>
          <p:spPr>
            <a:xfrm>
              <a:off x="2373631" y="2321583"/>
              <a:ext cx="111195" cy="40384"/>
            </a:xfrm>
            <a:custGeom>
              <a:avLst/>
              <a:gdLst/>
              <a:ahLst/>
              <a:cxnLst/>
              <a:rect l="l" t="t" r="r" b="b"/>
              <a:pathLst>
                <a:path w="3607" h="1310" extrusionOk="0">
                  <a:moveTo>
                    <a:pt x="2936" y="1"/>
                  </a:moveTo>
                  <a:cubicBezTo>
                    <a:pt x="2681" y="1"/>
                    <a:pt x="2266" y="128"/>
                    <a:pt x="1883" y="256"/>
                  </a:cubicBezTo>
                  <a:cubicBezTo>
                    <a:pt x="1596" y="256"/>
                    <a:pt x="1468" y="256"/>
                    <a:pt x="1213" y="384"/>
                  </a:cubicBezTo>
                  <a:lnTo>
                    <a:pt x="415" y="384"/>
                  </a:lnTo>
                  <a:cubicBezTo>
                    <a:pt x="160" y="511"/>
                    <a:pt x="0" y="799"/>
                    <a:pt x="0" y="926"/>
                  </a:cubicBezTo>
                  <a:cubicBezTo>
                    <a:pt x="160" y="1182"/>
                    <a:pt x="288" y="1309"/>
                    <a:pt x="543" y="1309"/>
                  </a:cubicBezTo>
                  <a:lnTo>
                    <a:pt x="798" y="1309"/>
                  </a:lnTo>
                  <a:cubicBezTo>
                    <a:pt x="958" y="1309"/>
                    <a:pt x="1213" y="1309"/>
                    <a:pt x="1341" y="1182"/>
                  </a:cubicBezTo>
                  <a:cubicBezTo>
                    <a:pt x="1596" y="1182"/>
                    <a:pt x="1756" y="1182"/>
                    <a:pt x="2011" y="1054"/>
                  </a:cubicBezTo>
                  <a:cubicBezTo>
                    <a:pt x="2394" y="1054"/>
                    <a:pt x="2809" y="926"/>
                    <a:pt x="3192" y="926"/>
                  </a:cubicBezTo>
                  <a:cubicBezTo>
                    <a:pt x="3351" y="799"/>
                    <a:pt x="3607" y="511"/>
                    <a:pt x="3479" y="384"/>
                  </a:cubicBezTo>
                  <a:cubicBezTo>
                    <a:pt x="3479" y="128"/>
                    <a:pt x="3192" y="1"/>
                    <a:pt x="293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89"/>
                <a:buFont typeface="Arial"/>
                <a:buNone/>
              </a:pPr>
              <a:endParaRPr sz="2489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96" name="Google Shape;196;p50"/>
          <p:cNvGrpSpPr/>
          <p:nvPr/>
        </p:nvGrpSpPr>
        <p:grpSpPr>
          <a:xfrm>
            <a:off x="8771775" y="344930"/>
            <a:ext cx="574624" cy="553333"/>
            <a:chOff x="6112106" y="834072"/>
            <a:chExt cx="430968" cy="415000"/>
          </a:xfrm>
        </p:grpSpPr>
        <p:sp>
          <p:nvSpPr>
            <p:cNvPr id="197" name="Google Shape;197;p50"/>
            <p:cNvSpPr/>
            <p:nvPr/>
          </p:nvSpPr>
          <p:spPr>
            <a:xfrm>
              <a:off x="6112106" y="834072"/>
              <a:ext cx="430968" cy="415000"/>
            </a:xfrm>
            <a:custGeom>
              <a:avLst/>
              <a:gdLst/>
              <a:ahLst/>
              <a:cxnLst/>
              <a:rect l="l" t="t" r="r" b="b"/>
              <a:pathLst>
                <a:path w="13980" h="13462" extrusionOk="0">
                  <a:moveTo>
                    <a:pt x="7341" y="894"/>
                  </a:moveTo>
                  <a:cubicBezTo>
                    <a:pt x="7596" y="894"/>
                    <a:pt x="7979" y="1053"/>
                    <a:pt x="8267" y="1053"/>
                  </a:cubicBezTo>
                  <a:cubicBezTo>
                    <a:pt x="8650" y="1309"/>
                    <a:pt x="9064" y="1436"/>
                    <a:pt x="9447" y="1564"/>
                  </a:cubicBezTo>
                  <a:lnTo>
                    <a:pt x="9575" y="1692"/>
                  </a:lnTo>
                  <a:cubicBezTo>
                    <a:pt x="9735" y="1692"/>
                    <a:pt x="9862" y="1851"/>
                    <a:pt x="9990" y="1851"/>
                  </a:cubicBezTo>
                  <a:lnTo>
                    <a:pt x="10118" y="1979"/>
                  </a:lnTo>
                  <a:cubicBezTo>
                    <a:pt x="10118" y="1979"/>
                    <a:pt x="10245" y="1979"/>
                    <a:pt x="10373" y="2107"/>
                  </a:cubicBezTo>
                  <a:cubicBezTo>
                    <a:pt x="10660" y="2107"/>
                    <a:pt x="10788" y="2234"/>
                    <a:pt x="10915" y="2362"/>
                  </a:cubicBezTo>
                  <a:cubicBezTo>
                    <a:pt x="11171" y="2490"/>
                    <a:pt x="11330" y="2649"/>
                    <a:pt x="11330" y="2777"/>
                  </a:cubicBezTo>
                  <a:cubicBezTo>
                    <a:pt x="11586" y="2904"/>
                    <a:pt x="11713" y="3160"/>
                    <a:pt x="11969" y="3575"/>
                  </a:cubicBezTo>
                  <a:cubicBezTo>
                    <a:pt x="11969" y="3575"/>
                    <a:pt x="12128" y="3702"/>
                    <a:pt x="12128" y="3830"/>
                  </a:cubicBezTo>
                  <a:lnTo>
                    <a:pt x="12256" y="3958"/>
                  </a:lnTo>
                  <a:lnTo>
                    <a:pt x="12256" y="4085"/>
                  </a:lnTo>
                  <a:cubicBezTo>
                    <a:pt x="12384" y="4245"/>
                    <a:pt x="12384" y="4372"/>
                    <a:pt x="12511" y="4500"/>
                  </a:cubicBezTo>
                  <a:cubicBezTo>
                    <a:pt x="12511" y="4628"/>
                    <a:pt x="12639" y="4755"/>
                    <a:pt x="12766" y="5043"/>
                  </a:cubicBezTo>
                  <a:cubicBezTo>
                    <a:pt x="12766" y="5170"/>
                    <a:pt x="12926" y="5426"/>
                    <a:pt x="12926" y="5681"/>
                  </a:cubicBezTo>
                  <a:cubicBezTo>
                    <a:pt x="13054" y="6096"/>
                    <a:pt x="13054" y="6479"/>
                    <a:pt x="13054" y="7021"/>
                  </a:cubicBezTo>
                  <a:cubicBezTo>
                    <a:pt x="13054" y="7149"/>
                    <a:pt x="13054" y="7436"/>
                    <a:pt x="12926" y="7692"/>
                  </a:cubicBezTo>
                  <a:cubicBezTo>
                    <a:pt x="12926" y="7819"/>
                    <a:pt x="12926" y="8075"/>
                    <a:pt x="12766" y="8362"/>
                  </a:cubicBezTo>
                  <a:cubicBezTo>
                    <a:pt x="12639" y="8745"/>
                    <a:pt x="12511" y="9160"/>
                    <a:pt x="12256" y="9543"/>
                  </a:cubicBezTo>
                  <a:cubicBezTo>
                    <a:pt x="11969" y="9958"/>
                    <a:pt x="11586" y="10340"/>
                    <a:pt x="11043" y="10883"/>
                  </a:cubicBezTo>
                  <a:cubicBezTo>
                    <a:pt x="10788" y="11011"/>
                    <a:pt x="10532" y="11266"/>
                    <a:pt x="10118" y="11553"/>
                  </a:cubicBezTo>
                  <a:cubicBezTo>
                    <a:pt x="9862" y="11809"/>
                    <a:pt x="9575" y="11936"/>
                    <a:pt x="9320" y="12064"/>
                  </a:cubicBezTo>
                  <a:cubicBezTo>
                    <a:pt x="9192" y="12223"/>
                    <a:pt x="8937" y="12223"/>
                    <a:pt x="8777" y="12223"/>
                  </a:cubicBezTo>
                  <a:cubicBezTo>
                    <a:pt x="8650" y="12351"/>
                    <a:pt x="8522" y="12351"/>
                    <a:pt x="8267" y="12351"/>
                  </a:cubicBezTo>
                  <a:lnTo>
                    <a:pt x="8267" y="12479"/>
                  </a:lnTo>
                  <a:lnTo>
                    <a:pt x="7596" y="12479"/>
                  </a:lnTo>
                  <a:cubicBezTo>
                    <a:pt x="7469" y="12479"/>
                    <a:pt x="7469" y="12479"/>
                    <a:pt x="7469" y="12606"/>
                  </a:cubicBezTo>
                  <a:lnTo>
                    <a:pt x="6671" y="12606"/>
                  </a:lnTo>
                  <a:cubicBezTo>
                    <a:pt x="6384" y="12606"/>
                    <a:pt x="6128" y="12479"/>
                    <a:pt x="5745" y="12479"/>
                  </a:cubicBezTo>
                  <a:cubicBezTo>
                    <a:pt x="5458" y="12351"/>
                    <a:pt x="5203" y="12351"/>
                    <a:pt x="4788" y="12223"/>
                  </a:cubicBezTo>
                  <a:cubicBezTo>
                    <a:pt x="4660" y="12064"/>
                    <a:pt x="4405" y="12064"/>
                    <a:pt x="4277" y="11936"/>
                  </a:cubicBezTo>
                  <a:cubicBezTo>
                    <a:pt x="4277" y="11936"/>
                    <a:pt x="4150" y="11936"/>
                    <a:pt x="4150" y="11809"/>
                  </a:cubicBezTo>
                  <a:lnTo>
                    <a:pt x="3990" y="11809"/>
                  </a:lnTo>
                  <a:cubicBezTo>
                    <a:pt x="3862" y="11809"/>
                    <a:pt x="3862" y="11681"/>
                    <a:pt x="3735" y="11681"/>
                  </a:cubicBezTo>
                  <a:lnTo>
                    <a:pt x="3607" y="11553"/>
                  </a:lnTo>
                  <a:cubicBezTo>
                    <a:pt x="3479" y="11553"/>
                    <a:pt x="3352" y="11426"/>
                    <a:pt x="3192" y="11266"/>
                  </a:cubicBezTo>
                  <a:cubicBezTo>
                    <a:pt x="3065" y="11138"/>
                    <a:pt x="2937" y="11011"/>
                    <a:pt x="2809" y="11011"/>
                  </a:cubicBezTo>
                  <a:cubicBezTo>
                    <a:pt x="2682" y="10883"/>
                    <a:pt x="2554" y="10755"/>
                    <a:pt x="2394" y="10628"/>
                  </a:cubicBezTo>
                  <a:cubicBezTo>
                    <a:pt x="2267" y="10468"/>
                    <a:pt x="2139" y="10340"/>
                    <a:pt x="2011" y="10213"/>
                  </a:cubicBezTo>
                  <a:cubicBezTo>
                    <a:pt x="2011" y="10085"/>
                    <a:pt x="1884" y="9958"/>
                    <a:pt x="1756" y="9830"/>
                  </a:cubicBezTo>
                  <a:cubicBezTo>
                    <a:pt x="1756" y="9830"/>
                    <a:pt x="1596" y="9670"/>
                    <a:pt x="1596" y="9543"/>
                  </a:cubicBezTo>
                  <a:cubicBezTo>
                    <a:pt x="1469" y="9415"/>
                    <a:pt x="1469" y="9415"/>
                    <a:pt x="1469" y="9287"/>
                  </a:cubicBezTo>
                  <a:cubicBezTo>
                    <a:pt x="1445" y="9248"/>
                    <a:pt x="1422" y="9210"/>
                    <a:pt x="1400" y="9171"/>
                  </a:cubicBezTo>
                  <a:lnTo>
                    <a:pt x="1400" y="9171"/>
                  </a:lnTo>
                  <a:cubicBezTo>
                    <a:pt x="1469" y="9203"/>
                    <a:pt x="1469" y="9287"/>
                    <a:pt x="1469" y="9287"/>
                  </a:cubicBezTo>
                  <a:cubicBezTo>
                    <a:pt x="1469" y="9180"/>
                    <a:pt x="1469" y="9163"/>
                    <a:pt x="1394" y="9160"/>
                  </a:cubicBezTo>
                  <a:lnTo>
                    <a:pt x="1394" y="9160"/>
                  </a:lnTo>
                  <a:cubicBezTo>
                    <a:pt x="1396" y="9164"/>
                    <a:pt x="1398" y="9168"/>
                    <a:pt x="1400" y="9171"/>
                  </a:cubicBezTo>
                  <a:lnTo>
                    <a:pt x="1400" y="9171"/>
                  </a:lnTo>
                  <a:cubicBezTo>
                    <a:pt x="1384" y="9164"/>
                    <a:pt x="1365" y="9160"/>
                    <a:pt x="1341" y="9160"/>
                  </a:cubicBezTo>
                  <a:cubicBezTo>
                    <a:pt x="1362" y="9160"/>
                    <a:pt x="1379" y="9160"/>
                    <a:pt x="1394" y="9160"/>
                  </a:cubicBezTo>
                  <a:lnTo>
                    <a:pt x="1394" y="9160"/>
                  </a:lnTo>
                  <a:cubicBezTo>
                    <a:pt x="1187" y="8793"/>
                    <a:pt x="1073" y="8447"/>
                    <a:pt x="958" y="8075"/>
                  </a:cubicBezTo>
                  <a:lnTo>
                    <a:pt x="958" y="6766"/>
                  </a:lnTo>
                  <a:lnTo>
                    <a:pt x="958" y="6638"/>
                  </a:lnTo>
                  <a:lnTo>
                    <a:pt x="958" y="6351"/>
                  </a:lnTo>
                  <a:lnTo>
                    <a:pt x="958" y="6224"/>
                  </a:lnTo>
                  <a:lnTo>
                    <a:pt x="958" y="5841"/>
                  </a:lnTo>
                  <a:cubicBezTo>
                    <a:pt x="1086" y="5426"/>
                    <a:pt x="1086" y="5043"/>
                    <a:pt x="1214" y="4628"/>
                  </a:cubicBezTo>
                  <a:cubicBezTo>
                    <a:pt x="1341" y="4245"/>
                    <a:pt x="1469" y="3958"/>
                    <a:pt x="1756" y="3702"/>
                  </a:cubicBezTo>
                  <a:cubicBezTo>
                    <a:pt x="1884" y="3447"/>
                    <a:pt x="2011" y="3287"/>
                    <a:pt x="2267" y="3032"/>
                  </a:cubicBezTo>
                  <a:cubicBezTo>
                    <a:pt x="2554" y="2777"/>
                    <a:pt x="2809" y="2649"/>
                    <a:pt x="3065" y="2490"/>
                  </a:cubicBezTo>
                  <a:cubicBezTo>
                    <a:pt x="3065" y="2362"/>
                    <a:pt x="3192" y="2362"/>
                    <a:pt x="3192" y="2234"/>
                  </a:cubicBezTo>
                  <a:lnTo>
                    <a:pt x="3352" y="2107"/>
                  </a:lnTo>
                  <a:lnTo>
                    <a:pt x="3479" y="2107"/>
                  </a:lnTo>
                  <a:cubicBezTo>
                    <a:pt x="3479" y="2107"/>
                    <a:pt x="3479" y="1979"/>
                    <a:pt x="3607" y="1979"/>
                  </a:cubicBezTo>
                  <a:cubicBezTo>
                    <a:pt x="3607" y="1979"/>
                    <a:pt x="3735" y="1851"/>
                    <a:pt x="3862" y="1851"/>
                  </a:cubicBezTo>
                  <a:cubicBezTo>
                    <a:pt x="3990" y="1692"/>
                    <a:pt x="4150" y="1564"/>
                    <a:pt x="4277" y="1564"/>
                  </a:cubicBezTo>
                  <a:cubicBezTo>
                    <a:pt x="4788" y="1309"/>
                    <a:pt x="5203" y="1181"/>
                    <a:pt x="5458" y="1053"/>
                  </a:cubicBezTo>
                  <a:cubicBezTo>
                    <a:pt x="5873" y="1053"/>
                    <a:pt x="6128" y="1053"/>
                    <a:pt x="6384" y="894"/>
                  </a:cubicBezTo>
                  <a:close/>
                  <a:moveTo>
                    <a:pt x="7177" y="0"/>
                  </a:moveTo>
                  <a:cubicBezTo>
                    <a:pt x="6926" y="0"/>
                    <a:pt x="6655" y="32"/>
                    <a:pt x="6384" y="96"/>
                  </a:cubicBezTo>
                  <a:lnTo>
                    <a:pt x="6256" y="96"/>
                  </a:lnTo>
                  <a:cubicBezTo>
                    <a:pt x="5873" y="96"/>
                    <a:pt x="5458" y="96"/>
                    <a:pt x="5075" y="256"/>
                  </a:cubicBezTo>
                  <a:cubicBezTo>
                    <a:pt x="4788" y="383"/>
                    <a:pt x="4405" y="511"/>
                    <a:pt x="4150" y="639"/>
                  </a:cubicBezTo>
                  <a:cubicBezTo>
                    <a:pt x="3862" y="766"/>
                    <a:pt x="3607" y="894"/>
                    <a:pt x="3352" y="1053"/>
                  </a:cubicBezTo>
                  <a:cubicBezTo>
                    <a:pt x="3192" y="1181"/>
                    <a:pt x="3065" y="1181"/>
                    <a:pt x="2937" y="1309"/>
                  </a:cubicBezTo>
                  <a:cubicBezTo>
                    <a:pt x="2937" y="1436"/>
                    <a:pt x="2809" y="1436"/>
                    <a:pt x="2682" y="1564"/>
                  </a:cubicBezTo>
                  <a:cubicBezTo>
                    <a:pt x="2394" y="1692"/>
                    <a:pt x="2267" y="1851"/>
                    <a:pt x="2011" y="1979"/>
                  </a:cubicBezTo>
                  <a:cubicBezTo>
                    <a:pt x="2011" y="2107"/>
                    <a:pt x="1884" y="2107"/>
                    <a:pt x="1884" y="2107"/>
                  </a:cubicBezTo>
                  <a:cubicBezTo>
                    <a:pt x="1596" y="2362"/>
                    <a:pt x="1341" y="2649"/>
                    <a:pt x="1086" y="3032"/>
                  </a:cubicBezTo>
                  <a:cubicBezTo>
                    <a:pt x="671" y="3575"/>
                    <a:pt x="416" y="4245"/>
                    <a:pt x="288" y="4883"/>
                  </a:cubicBezTo>
                  <a:cubicBezTo>
                    <a:pt x="160" y="5426"/>
                    <a:pt x="1" y="5968"/>
                    <a:pt x="1" y="6479"/>
                  </a:cubicBezTo>
                  <a:lnTo>
                    <a:pt x="1" y="7149"/>
                  </a:lnTo>
                  <a:lnTo>
                    <a:pt x="1" y="7564"/>
                  </a:lnTo>
                  <a:cubicBezTo>
                    <a:pt x="1" y="7947"/>
                    <a:pt x="160" y="8362"/>
                    <a:pt x="288" y="8617"/>
                  </a:cubicBezTo>
                  <a:cubicBezTo>
                    <a:pt x="288" y="8872"/>
                    <a:pt x="416" y="9160"/>
                    <a:pt x="416" y="9287"/>
                  </a:cubicBezTo>
                  <a:cubicBezTo>
                    <a:pt x="543" y="9415"/>
                    <a:pt x="543" y="9543"/>
                    <a:pt x="671" y="9670"/>
                  </a:cubicBezTo>
                  <a:cubicBezTo>
                    <a:pt x="799" y="9830"/>
                    <a:pt x="799" y="9958"/>
                    <a:pt x="958" y="10085"/>
                  </a:cubicBezTo>
                  <a:cubicBezTo>
                    <a:pt x="1086" y="10340"/>
                    <a:pt x="1214" y="10628"/>
                    <a:pt x="1469" y="10883"/>
                  </a:cubicBezTo>
                  <a:cubicBezTo>
                    <a:pt x="1596" y="11011"/>
                    <a:pt x="1884" y="11266"/>
                    <a:pt x="2011" y="11426"/>
                  </a:cubicBezTo>
                  <a:cubicBezTo>
                    <a:pt x="2139" y="11553"/>
                    <a:pt x="2394" y="11809"/>
                    <a:pt x="2554" y="11936"/>
                  </a:cubicBezTo>
                  <a:cubicBezTo>
                    <a:pt x="2937" y="12223"/>
                    <a:pt x="3352" y="12479"/>
                    <a:pt x="3862" y="12734"/>
                  </a:cubicBezTo>
                  <a:cubicBezTo>
                    <a:pt x="4150" y="12862"/>
                    <a:pt x="4533" y="13021"/>
                    <a:pt x="4947" y="13149"/>
                  </a:cubicBezTo>
                  <a:cubicBezTo>
                    <a:pt x="5203" y="13277"/>
                    <a:pt x="5458" y="13277"/>
                    <a:pt x="5586" y="13404"/>
                  </a:cubicBezTo>
                  <a:lnTo>
                    <a:pt x="6384" y="13404"/>
                  </a:lnTo>
                  <a:cubicBezTo>
                    <a:pt x="6575" y="13404"/>
                    <a:pt x="6752" y="13461"/>
                    <a:pt x="6925" y="13461"/>
                  </a:cubicBezTo>
                  <a:cubicBezTo>
                    <a:pt x="7011" y="13461"/>
                    <a:pt x="7096" y="13447"/>
                    <a:pt x="7181" y="13404"/>
                  </a:cubicBezTo>
                  <a:lnTo>
                    <a:pt x="7979" y="13404"/>
                  </a:lnTo>
                  <a:cubicBezTo>
                    <a:pt x="8267" y="13404"/>
                    <a:pt x="8522" y="13277"/>
                    <a:pt x="8777" y="13277"/>
                  </a:cubicBezTo>
                  <a:cubicBezTo>
                    <a:pt x="9064" y="13149"/>
                    <a:pt x="9192" y="13149"/>
                    <a:pt x="9447" y="13021"/>
                  </a:cubicBezTo>
                  <a:cubicBezTo>
                    <a:pt x="9735" y="12862"/>
                    <a:pt x="9862" y="12734"/>
                    <a:pt x="10118" y="12606"/>
                  </a:cubicBezTo>
                  <a:lnTo>
                    <a:pt x="11330" y="11809"/>
                  </a:lnTo>
                  <a:cubicBezTo>
                    <a:pt x="11713" y="11553"/>
                    <a:pt x="12128" y="11138"/>
                    <a:pt x="12384" y="10755"/>
                  </a:cubicBezTo>
                  <a:cubicBezTo>
                    <a:pt x="12766" y="10340"/>
                    <a:pt x="13054" y="9958"/>
                    <a:pt x="13309" y="9543"/>
                  </a:cubicBezTo>
                  <a:cubicBezTo>
                    <a:pt x="13437" y="9287"/>
                    <a:pt x="13437" y="9160"/>
                    <a:pt x="13564" y="8872"/>
                  </a:cubicBezTo>
                  <a:cubicBezTo>
                    <a:pt x="13564" y="8617"/>
                    <a:pt x="13724" y="8489"/>
                    <a:pt x="13852" y="8234"/>
                  </a:cubicBezTo>
                  <a:lnTo>
                    <a:pt x="13852" y="7436"/>
                  </a:lnTo>
                  <a:cubicBezTo>
                    <a:pt x="13979" y="7149"/>
                    <a:pt x="13979" y="6894"/>
                    <a:pt x="13979" y="6638"/>
                  </a:cubicBezTo>
                  <a:lnTo>
                    <a:pt x="13979" y="5968"/>
                  </a:lnTo>
                  <a:cubicBezTo>
                    <a:pt x="13852" y="5681"/>
                    <a:pt x="13852" y="5426"/>
                    <a:pt x="13852" y="5170"/>
                  </a:cubicBezTo>
                  <a:cubicBezTo>
                    <a:pt x="13724" y="4883"/>
                    <a:pt x="13564" y="4755"/>
                    <a:pt x="13564" y="4500"/>
                  </a:cubicBezTo>
                  <a:cubicBezTo>
                    <a:pt x="13437" y="4245"/>
                    <a:pt x="13309" y="4085"/>
                    <a:pt x="13181" y="3830"/>
                  </a:cubicBezTo>
                  <a:cubicBezTo>
                    <a:pt x="13054" y="3702"/>
                    <a:pt x="12926" y="3447"/>
                    <a:pt x="12926" y="3287"/>
                  </a:cubicBezTo>
                  <a:cubicBezTo>
                    <a:pt x="12766" y="3032"/>
                    <a:pt x="12639" y="2904"/>
                    <a:pt x="12511" y="2649"/>
                  </a:cubicBezTo>
                  <a:cubicBezTo>
                    <a:pt x="12256" y="2362"/>
                    <a:pt x="11969" y="1979"/>
                    <a:pt x="11586" y="1692"/>
                  </a:cubicBezTo>
                  <a:cubicBezTo>
                    <a:pt x="11458" y="1564"/>
                    <a:pt x="11171" y="1436"/>
                    <a:pt x="10915" y="1309"/>
                  </a:cubicBezTo>
                  <a:cubicBezTo>
                    <a:pt x="10788" y="1181"/>
                    <a:pt x="10532" y="1181"/>
                    <a:pt x="10373" y="1053"/>
                  </a:cubicBezTo>
                  <a:cubicBezTo>
                    <a:pt x="9990" y="894"/>
                    <a:pt x="9575" y="639"/>
                    <a:pt x="9320" y="511"/>
                  </a:cubicBezTo>
                  <a:cubicBezTo>
                    <a:pt x="9064" y="383"/>
                    <a:pt x="8777" y="383"/>
                    <a:pt x="8650" y="256"/>
                  </a:cubicBezTo>
                  <a:cubicBezTo>
                    <a:pt x="8394" y="256"/>
                    <a:pt x="8139" y="96"/>
                    <a:pt x="7852" y="96"/>
                  </a:cubicBezTo>
                  <a:cubicBezTo>
                    <a:pt x="7660" y="32"/>
                    <a:pt x="7429" y="0"/>
                    <a:pt x="717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89"/>
                <a:buFont typeface="Arial"/>
                <a:buNone/>
              </a:pPr>
              <a:endParaRPr sz="2489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8" name="Google Shape;198;p50"/>
            <p:cNvSpPr/>
            <p:nvPr/>
          </p:nvSpPr>
          <p:spPr>
            <a:xfrm>
              <a:off x="6251812" y="993446"/>
              <a:ext cx="28577" cy="28546"/>
            </a:xfrm>
            <a:custGeom>
              <a:avLst/>
              <a:gdLst/>
              <a:ahLst/>
              <a:cxnLst/>
              <a:rect l="l" t="t" r="r" b="b"/>
              <a:pathLst>
                <a:path w="927" h="926" extrusionOk="0">
                  <a:moveTo>
                    <a:pt x="415" y="0"/>
                  </a:moveTo>
                  <a:cubicBezTo>
                    <a:pt x="128" y="0"/>
                    <a:pt x="1" y="256"/>
                    <a:pt x="1" y="511"/>
                  </a:cubicBezTo>
                  <a:cubicBezTo>
                    <a:pt x="1" y="798"/>
                    <a:pt x="256" y="926"/>
                    <a:pt x="543" y="926"/>
                  </a:cubicBezTo>
                  <a:cubicBezTo>
                    <a:pt x="798" y="926"/>
                    <a:pt x="926" y="671"/>
                    <a:pt x="926" y="383"/>
                  </a:cubicBezTo>
                  <a:cubicBezTo>
                    <a:pt x="926" y="128"/>
                    <a:pt x="671" y="0"/>
                    <a:pt x="41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89"/>
                <a:buFont typeface="Arial"/>
                <a:buNone/>
              </a:pPr>
              <a:endParaRPr sz="2489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9" name="Google Shape;199;p50"/>
            <p:cNvSpPr/>
            <p:nvPr/>
          </p:nvSpPr>
          <p:spPr>
            <a:xfrm>
              <a:off x="6354126" y="984599"/>
              <a:ext cx="28577" cy="26018"/>
            </a:xfrm>
            <a:custGeom>
              <a:avLst/>
              <a:gdLst/>
              <a:ahLst/>
              <a:cxnLst/>
              <a:rect l="l" t="t" r="r" b="b"/>
              <a:pathLst>
                <a:path w="927" h="844" extrusionOk="0">
                  <a:moveTo>
                    <a:pt x="416" y="0"/>
                  </a:moveTo>
                  <a:cubicBezTo>
                    <a:pt x="288" y="0"/>
                    <a:pt x="1" y="160"/>
                    <a:pt x="1" y="415"/>
                  </a:cubicBezTo>
                  <a:cubicBezTo>
                    <a:pt x="103" y="619"/>
                    <a:pt x="225" y="844"/>
                    <a:pt x="401" y="844"/>
                  </a:cubicBezTo>
                  <a:cubicBezTo>
                    <a:pt x="445" y="844"/>
                    <a:pt x="492" y="830"/>
                    <a:pt x="543" y="798"/>
                  </a:cubicBezTo>
                  <a:cubicBezTo>
                    <a:pt x="799" y="798"/>
                    <a:pt x="926" y="670"/>
                    <a:pt x="926" y="415"/>
                  </a:cubicBezTo>
                  <a:cubicBezTo>
                    <a:pt x="926" y="160"/>
                    <a:pt x="671" y="0"/>
                    <a:pt x="41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89"/>
                <a:buFont typeface="Arial"/>
                <a:buNone/>
              </a:pPr>
              <a:endParaRPr sz="2489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0" name="Google Shape;200;p50"/>
            <p:cNvSpPr/>
            <p:nvPr/>
          </p:nvSpPr>
          <p:spPr>
            <a:xfrm>
              <a:off x="6276412" y="1063300"/>
              <a:ext cx="126948" cy="68899"/>
            </a:xfrm>
            <a:custGeom>
              <a:avLst/>
              <a:gdLst/>
              <a:ahLst/>
              <a:cxnLst/>
              <a:rect l="l" t="t" r="r" b="b"/>
              <a:pathLst>
                <a:path w="4118" h="2235" extrusionOk="0">
                  <a:moveTo>
                    <a:pt x="3734" y="0"/>
                  </a:moveTo>
                  <a:cubicBezTo>
                    <a:pt x="3447" y="0"/>
                    <a:pt x="3320" y="128"/>
                    <a:pt x="3192" y="256"/>
                  </a:cubicBezTo>
                  <a:lnTo>
                    <a:pt x="3192" y="383"/>
                  </a:lnTo>
                  <a:lnTo>
                    <a:pt x="3192" y="639"/>
                  </a:lnTo>
                  <a:cubicBezTo>
                    <a:pt x="3192" y="798"/>
                    <a:pt x="3192" y="798"/>
                    <a:pt x="3064" y="798"/>
                  </a:cubicBezTo>
                  <a:cubicBezTo>
                    <a:pt x="3064" y="926"/>
                    <a:pt x="3064" y="926"/>
                    <a:pt x="2937" y="926"/>
                  </a:cubicBezTo>
                  <a:cubicBezTo>
                    <a:pt x="2937" y="1053"/>
                    <a:pt x="2809" y="1053"/>
                    <a:pt x="2649" y="1181"/>
                  </a:cubicBezTo>
                  <a:cubicBezTo>
                    <a:pt x="2649" y="1181"/>
                    <a:pt x="2522" y="1181"/>
                    <a:pt x="2394" y="1309"/>
                  </a:cubicBezTo>
                  <a:lnTo>
                    <a:pt x="1724" y="1309"/>
                  </a:lnTo>
                  <a:cubicBezTo>
                    <a:pt x="1596" y="1309"/>
                    <a:pt x="1469" y="1309"/>
                    <a:pt x="1341" y="1181"/>
                  </a:cubicBezTo>
                  <a:lnTo>
                    <a:pt x="1213" y="1181"/>
                  </a:lnTo>
                  <a:cubicBezTo>
                    <a:pt x="1054" y="1053"/>
                    <a:pt x="1054" y="1053"/>
                    <a:pt x="926" y="926"/>
                  </a:cubicBezTo>
                  <a:cubicBezTo>
                    <a:pt x="926" y="926"/>
                    <a:pt x="926" y="798"/>
                    <a:pt x="798" y="639"/>
                  </a:cubicBezTo>
                  <a:lnTo>
                    <a:pt x="798" y="511"/>
                  </a:lnTo>
                  <a:cubicBezTo>
                    <a:pt x="798" y="383"/>
                    <a:pt x="671" y="383"/>
                    <a:pt x="671" y="256"/>
                  </a:cubicBezTo>
                  <a:lnTo>
                    <a:pt x="256" y="256"/>
                  </a:lnTo>
                  <a:cubicBezTo>
                    <a:pt x="128" y="256"/>
                    <a:pt x="0" y="383"/>
                    <a:pt x="0" y="511"/>
                  </a:cubicBezTo>
                  <a:lnTo>
                    <a:pt x="0" y="798"/>
                  </a:lnTo>
                  <a:lnTo>
                    <a:pt x="0" y="1053"/>
                  </a:lnTo>
                  <a:cubicBezTo>
                    <a:pt x="128" y="1181"/>
                    <a:pt x="128" y="1309"/>
                    <a:pt x="128" y="1436"/>
                  </a:cubicBezTo>
                  <a:cubicBezTo>
                    <a:pt x="256" y="1596"/>
                    <a:pt x="415" y="1724"/>
                    <a:pt x="543" y="1851"/>
                  </a:cubicBezTo>
                  <a:cubicBezTo>
                    <a:pt x="671" y="1851"/>
                    <a:pt x="671" y="1979"/>
                    <a:pt x="798" y="1979"/>
                  </a:cubicBezTo>
                  <a:cubicBezTo>
                    <a:pt x="798" y="1979"/>
                    <a:pt x="926" y="1979"/>
                    <a:pt x="1054" y="2107"/>
                  </a:cubicBezTo>
                  <a:cubicBezTo>
                    <a:pt x="1341" y="2234"/>
                    <a:pt x="1724" y="2234"/>
                    <a:pt x="2011" y="2234"/>
                  </a:cubicBezTo>
                  <a:lnTo>
                    <a:pt x="2266" y="2234"/>
                  </a:lnTo>
                  <a:cubicBezTo>
                    <a:pt x="2394" y="2234"/>
                    <a:pt x="2394" y="2107"/>
                    <a:pt x="2522" y="2107"/>
                  </a:cubicBezTo>
                  <a:cubicBezTo>
                    <a:pt x="2649" y="2107"/>
                    <a:pt x="2809" y="2107"/>
                    <a:pt x="3064" y="1979"/>
                  </a:cubicBezTo>
                  <a:cubicBezTo>
                    <a:pt x="3192" y="1979"/>
                    <a:pt x="3320" y="1851"/>
                    <a:pt x="3447" y="1724"/>
                  </a:cubicBezTo>
                  <a:cubicBezTo>
                    <a:pt x="3734" y="1436"/>
                    <a:pt x="3990" y="1181"/>
                    <a:pt x="3990" y="926"/>
                  </a:cubicBezTo>
                  <a:cubicBezTo>
                    <a:pt x="4117" y="798"/>
                    <a:pt x="4117" y="639"/>
                    <a:pt x="4117" y="511"/>
                  </a:cubicBezTo>
                  <a:cubicBezTo>
                    <a:pt x="4117" y="256"/>
                    <a:pt x="3990" y="0"/>
                    <a:pt x="373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89"/>
                <a:buFont typeface="Arial"/>
                <a:buNone/>
              </a:pPr>
              <a:endParaRPr sz="2489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01" name="Google Shape;201;p50"/>
          <p:cNvSpPr/>
          <p:nvPr/>
        </p:nvSpPr>
        <p:spPr>
          <a:xfrm>
            <a:off x="1893276" y="945657"/>
            <a:ext cx="164003" cy="196803"/>
          </a:xfrm>
          <a:custGeom>
            <a:avLst/>
            <a:gdLst/>
            <a:ahLst/>
            <a:cxnLst/>
            <a:rect l="l" t="t" r="r" b="b"/>
            <a:pathLst>
              <a:path w="3990" h="4788" extrusionOk="0">
                <a:moveTo>
                  <a:pt x="3192" y="671"/>
                </a:moveTo>
                <a:cubicBezTo>
                  <a:pt x="3192" y="798"/>
                  <a:pt x="3320" y="798"/>
                  <a:pt x="3320" y="798"/>
                </a:cubicBezTo>
                <a:lnTo>
                  <a:pt x="3320" y="1054"/>
                </a:lnTo>
                <a:lnTo>
                  <a:pt x="3320" y="1181"/>
                </a:lnTo>
                <a:lnTo>
                  <a:pt x="3320" y="1309"/>
                </a:lnTo>
                <a:lnTo>
                  <a:pt x="3320" y="1852"/>
                </a:lnTo>
                <a:lnTo>
                  <a:pt x="3320" y="2266"/>
                </a:lnTo>
                <a:cubicBezTo>
                  <a:pt x="3192" y="2394"/>
                  <a:pt x="3192" y="2522"/>
                  <a:pt x="3192" y="2649"/>
                </a:cubicBezTo>
                <a:cubicBezTo>
                  <a:pt x="3064" y="2905"/>
                  <a:pt x="3064" y="3064"/>
                  <a:pt x="2937" y="3320"/>
                </a:cubicBezTo>
                <a:cubicBezTo>
                  <a:pt x="2937" y="3447"/>
                  <a:pt x="2777" y="3575"/>
                  <a:pt x="2777" y="3703"/>
                </a:cubicBezTo>
                <a:cubicBezTo>
                  <a:pt x="2649" y="3862"/>
                  <a:pt x="2522" y="3990"/>
                  <a:pt x="2522" y="4117"/>
                </a:cubicBezTo>
                <a:lnTo>
                  <a:pt x="2394" y="4117"/>
                </a:lnTo>
                <a:cubicBezTo>
                  <a:pt x="2266" y="4117"/>
                  <a:pt x="2139" y="3990"/>
                  <a:pt x="1979" y="3862"/>
                </a:cubicBezTo>
                <a:lnTo>
                  <a:pt x="1596" y="3447"/>
                </a:lnTo>
                <a:lnTo>
                  <a:pt x="1181" y="3064"/>
                </a:lnTo>
                <a:lnTo>
                  <a:pt x="1181" y="2905"/>
                </a:lnTo>
                <a:cubicBezTo>
                  <a:pt x="1054" y="2777"/>
                  <a:pt x="926" y="2522"/>
                  <a:pt x="926" y="2394"/>
                </a:cubicBezTo>
                <a:cubicBezTo>
                  <a:pt x="798" y="2266"/>
                  <a:pt x="798" y="1979"/>
                  <a:pt x="671" y="1724"/>
                </a:cubicBezTo>
                <a:lnTo>
                  <a:pt x="671" y="1309"/>
                </a:lnTo>
                <a:lnTo>
                  <a:pt x="671" y="798"/>
                </a:lnTo>
                <a:cubicBezTo>
                  <a:pt x="798" y="798"/>
                  <a:pt x="798" y="798"/>
                  <a:pt x="926" y="926"/>
                </a:cubicBezTo>
                <a:lnTo>
                  <a:pt x="1341" y="1309"/>
                </a:lnTo>
                <a:cubicBezTo>
                  <a:pt x="1469" y="1469"/>
                  <a:pt x="1596" y="1724"/>
                  <a:pt x="1724" y="1852"/>
                </a:cubicBezTo>
                <a:cubicBezTo>
                  <a:pt x="1724" y="1979"/>
                  <a:pt x="1852" y="2107"/>
                  <a:pt x="1852" y="2266"/>
                </a:cubicBezTo>
                <a:cubicBezTo>
                  <a:pt x="1852" y="2266"/>
                  <a:pt x="1852" y="2394"/>
                  <a:pt x="1979" y="2394"/>
                </a:cubicBezTo>
                <a:lnTo>
                  <a:pt x="1979" y="2522"/>
                </a:lnTo>
                <a:lnTo>
                  <a:pt x="1979" y="2649"/>
                </a:lnTo>
                <a:cubicBezTo>
                  <a:pt x="1979" y="2649"/>
                  <a:pt x="2139" y="2649"/>
                  <a:pt x="2139" y="2777"/>
                </a:cubicBezTo>
                <a:lnTo>
                  <a:pt x="2394" y="2777"/>
                </a:lnTo>
                <a:cubicBezTo>
                  <a:pt x="2522" y="2777"/>
                  <a:pt x="2522" y="2649"/>
                  <a:pt x="2522" y="2649"/>
                </a:cubicBezTo>
                <a:cubicBezTo>
                  <a:pt x="2649" y="2649"/>
                  <a:pt x="2649" y="2522"/>
                  <a:pt x="2649" y="2522"/>
                </a:cubicBezTo>
                <a:lnTo>
                  <a:pt x="2649" y="2394"/>
                </a:lnTo>
                <a:lnTo>
                  <a:pt x="2649" y="2266"/>
                </a:lnTo>
                <a:lnTo>
                  <a:pt x="2649" y="2107"/>
                </a:lnTo>
                <a:cubicBezTo>
                  <a:pt x="2649" y="1979"/>
                  <a:pt x="2777" y="1852"/>
                  <a:pt x="2777" y="1724"/>
                </a:cubicBezTo>
                <a:cubicBezTo>
                  <a:pt x="2777" y="1469"/>
                  <a:pt x="2937" y="1309"/>
                  <a:pt x="3064" y="1054"/>
                </a:cubicBezTo>
                <a:lnTo>
                  <a:pt x="3064" y="798"/>
                </a:lnTo>
                <a:cubicBezTo>
                  <a:pt x="3192" y="798"/>
                  <a:pt x="3192" y="798"/>
                  <a:pt x="3192" y="671"/>
                </a:cubicBezTo>
                <a:close/>
                <a:moveTo>
                  <a:pt x="3064" y="1"/>
                </a:moveTo>
                <a:lnTo>
                  <a:pt x="2649" y="384"/>
                </a:lnTo>
                <a:cubicBezTo>
                  <a:pt x="2649" y="384"/>
                  <a:pt x="2522" y="511"/>
                  <a:pt x="2522" y="671"/>
                </a:cubicBezTo>
                <a:lnTo>
                  <a:pt x="2394" y="798"/>
                </a:lnTo>
                <a:lnTo>
                  <a:pt x="2394" y="1054"/>
                </a:lnTo>
                <a:cubicBezTo>
                  <a:pt x="2266" y="1181"/>
                  <a:pt x="2266" y="1309"/>
                  <a:pt x="2266" y="1469"/>
                </a:cubicBezTo>
                <a:lnTo>
                  <a:pt x="2139" y="1469"/>
                </a:lnTo>
                <a:cubicBezTo>
                  <a:pt x="1979" y="1181"/>
                  <a:pt x="1979" y="1054"/>
                  <a:pt x="1852" y="926"/>
                </a:cubicBezTo>
                <a:cubicBezTo>
                  <a:pt x="1724" y="671"/>
                  <a:pt x="1469" y="511"/>
                  <a:pt x="1341" y="384"/>
                </a:cubicBezTo>
                <a:cubicBezTo>
                  <a:pt x="1181" y="256"/>
                  <a:pt x="1054" y="128"/>
                  <a:pt x="798" y="128"/>
                </a:cubicBezTo>
                <a:lnTo>
                  <a:pt x="383" y="128"/>
                </a:lnTo>
                <a:cubicBezTo>
                  <a:pt x="256" y="128"/>
                  <a:pt x="256" y="256"/>
                  <a:pt x="128" y="384"/>
                </a:cubicBezTo>
                <a:lnTo>
                  <a:pt x="128" y="511"/>
                </a:lnTo>
                <a:lnTo>
                  <a:pt x="1" y="511"/>
                </a:lnTo>
                <a:lnTo>
                  <a:pt x="1" y="798"/>
                </a:lnTo>
                <a:lnTo>
                  <a:pt x="1" y="1054"/>
                </a:lnTo>
                <a:lnTo>
                  <a:pt x="1" y="1309"/>
                </a:lnTo>
                <a:cubicBezTo>
                  <a:pt x="128" y="1852"/>
                  <a:pt x="256" y="2394"/>
                  <a:pt x="543" y="2905"/>
                </a:cubicBezTo>
                <a:cubicBezTo>
                  <a:pt x="543" y="3064"/>
                  <a:pt x="671" y="3192"/>
                  <a:pt x="798" y="3320"/>
                </a:cubicBezTo>
                <a:cubicBezTo>
                  <a:pt x="798" y="3575"/>
                  <a:pt x="926" y="3703"/>
                  <a:pt x="1054" y="3862"/>
                </a:cubicBezTo>
                <a:lnTo>
                  <a:pt x="1341" y="4117"/>
                </a:lnTo>
                <a:lnTo>
                  <a:pt x="1724" y="4500"/>
                </a:lnTo>
                <a:cubicBezTo>
                  <a:pt x="1852" y="4500"/>
                  <a:pt x="1979" y="4660"/>
                  <a:pt x="2139" y="4660"/>
                </a:cubicBezTo>
                <a:cubicBezTo>
                  <a:pt x="2139" y="4660"/>
                  <a:pt x="2266" y="4788"/>
                  <a:pt x="2394" y="4788"/>
                </a:cubicBezTo>
                <a:lnTo>
                  <a:pt x="2649" y="4788"/>
                </a:lnTo>
                <a:cubicBezTo>
                  <a:pt x="2649" y="4788"/>
                  <a:pt x="2777" y="4788"/>
                  <a:pt x="2777" y="4660"/>
                </a:cubicBezTo>
                <a:lnTo>
                  <a:pt x="2937" y="4660"/>
                </a:lnTo>
                <a:cubicBezTo>
                  <a:pt x="3064" y="4500"/>
                  <a:pt x="3064" y="4500"/>
                  <a:pt x="3064" y="4373"/>
                </a:cubicBezTo>
                <a:lnTo>
                  <a:pt x="3447" y="3575"/>
                </a:lnTo>
                <a:cubicBezTo>
                  <a:pt x="3575" y="3447"/>
                  <a:pt x="3575" y="3192"/>
                  <a:pt x="3734" y="3064"/>
                </a:cubicBezTo>
                <a:lnTo>
                  <a:pt x="3734" y="2777"/>
                </a:lnTo>
                <a:cubicBezTo>
                  <a:pt x="3862" y="2649"/>
                  <a:pt x="3862" y="2522"/>
                  <a:pt x="3862" y="2394"/>
                </a:cubicBezTo>
                <a:cubicBezTo>
                  <a:pt x="3862" y="2266"/>
                  <a:pt x="3990" y="1979"/>
                  <a:pt x="3990" y="1852"/>
                </a:cubicBezTo>
                <a:lnTo>
                  <a:pt x="3990" y="1309"/>
                </a:lnTo>
                <a:cubicBezTo>
                  <a:pt x="3990" y="1181"/>
                  <a:pt x="3990" y="1054"/>
                  <a:pt x="3862" y="926"/>
                </a:cubicBezTo>
                <a:cubicBezTo>
                  <a:pt x="3862" y="671"/>
                  <a:pt x="3862" y="511"/>
                  <a:pt x="3734" y="256"/>
                </a:cubicBezTo>
                <a:cubicBezTo>
                  <a:pt x="3734" y="256"/>
                  <a:pt x="3575" y="256"/>
                  <a:pt x="3575" y="128"/>
                </a:cubicBezTo>
                <a:lnTo>
                  <a:pt x="3447" y="128"/>
                </a:lnTo>
                <a:cubicBezTo>
                  <a:pt x="3447" y="1"/>
                  <a:pt x="3320" y="1"/>
                  <a:pt x="3320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89"/>
              <a:buFont typeface="Arial"/>
              <a:buNone/>
            </a:pPr>
            <a:endParaRPr sz="2489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02" name="Google Shape;202;p50"/>
          <p:cNvGrpSpPr/>
          <p:nvPr/>
        </p:nvGrpSpPr>
        <p:grpSpPr>
          <a:xfrm>
            <a:off x="746044" y="4048623"/>
            <a:ext cx="612645" cy="622223"/>
            <a:chOff x="613170" y="2655467"/>
            <a:chExt cx="459484" cy="466667"/>
          </a:xfrm>
        </p:grpSpPr>
        <p:sp>
          <p:nvSpPr>
            <p:cNvPr id="203" name="Google Shape;203;p50"/>
            <p:cNvSpPr/>
            <p:nvPr/>
          </p:nvSpPr>
          <p:spPr>
            <a:xfrm>
              <a:off x="613170" y="2655467"/>
              <a:ext cx="459484" cy="466667"/>
            </a:xfrm>
            <a:custGeom>
              <a:avLst/>
              <a:gdLst/>
              <a:ahLst/>
              <a:cxnLst/>
              <a:rect l="l" t="t" r="r" b="b"/>
              <a:pathLst>
                <a:path w="14905" h="15138" extrusionOk="0">
                  <a:moveTo>
                    <a:pt x="9989" y="2446"/>
                  </a:moveTo>
                  <a:cubicBezTo>
                    <a:pt x="10372" y="2733"/>
                    <a:pt x="10915" y="2861"/>
                    <a:pt x="11298" y="3116"/>
                  </a:cubicBezTo>
                  <a:lnTo>
                    <a:pt x="11298" y="3244"/>
                  </a:lnTo>
                  <a:cubicBezTo>
                    <a:pt x="11298" y="3404"/>
                    <a:pt x="11170" y="3404"/>
                    <a:pt x="11170" y="3404"/>
                  </a:cubicBezTo>
                  <a:lnTo>
                    <a:pt x="11298" y="3404"/>
                  </a:lnTo>
                  <a:cubicBezTo>
                    <a:pt x="11170" y="3531"/>
                    <a:pt x="11170" y="3531"/>
                    <a:pt x="11170" y="3659"/>
                  </a:cubicBezTo>
                  <a:lnTo>
                    <a:pt x="11170" y="3787"/>
                  </a:lnTo>
                  <a:cubicBezTo>
                    <a:pt x="11042" y="3914"/>
                    <a:pt x="11042" y="3914"/>
                    <a:pt x="11042" y="4042"/>
                  </a:cubicBezTo>
                  <a:cubicBezTo>
                    <a:pt x="11042" y="4201"/>
                    <a:pt x="10915" y="4329"/>
                    <a:pt x="10915" y="4329"/>
                  </a:cubicBezTo>
                  <a:cubicBezTo>
                    <a:pt x="10787" y="4584"/>
                    <a:pt x="10787" y="4712"/>
                    <a:pt x="10628" y="4999"/>
                  </a:cubicBezTo>
                  <a:cubicBezTo>
                    <a:pt x="10500" y="5382"/>
                    <a:pt x="10245" y="5797"/>
                    <a:pt x="10117" y="6180"/>
                  </a:cubicBezTo>
                  <a:lnTo>
                    <a:pt x="9989" y="6435"/>
                  </a:lnTo>
                  <a:cubicBezTo>
                    <a:pt x="9574" y="7233"/>
                    <a:pt x="9191" y="8031"/>
                    <a:pt x="8649" y="8829"/>
                  </a:cubicBezTo>
                  <a:cubicBezTo>
                    <a:pt x="8649" y="8989"/>
                    <a:pt x="8521" y="8989"/>
                    <a:pt x="8521" y="9116"/>
                  </a:cubicBezTo>
                  <a:cubicBezTo>
                    <a:pt x="8394" y="9116"/>
                    <a:pt x="8394" y="9244"/>
                    <a:pt x="8394" y="9244"/>
                  </a:cubicBezTo>
                  <a:lnTo>
                    <a:pt x="8234" y="9244"/>
                  </a:lnTo>
                  <a:lnTo>
                    <a:pt x="8234" y="9372"/>
                  </a:lnTo>
                  <a:cubicBezTo>
                    <a:pt x="8106" y="9499"/>
                    <a:pt x="7979" y="9627"/>
                    <a:pt x="7851" y="9787"/>
                  </a:cubicBezTo>
                  <a:cubicBezTo>
                    <a:pt x="7723" y="9914"/>
                    <a:pt x="7596" y="9914"/>
                    <a:pt x="7596" y="10042"/>
                  </a:cubicBezTo>
                  <a:lnTo>
                    <a:pt x="7181" y="10042"/>
                  </a:lnTo>
                  <a:lnTo>
                    <a:pt x="7181" y="9914"/>
                  </a:lnTo>
                  <a:cubicBezTo>
                    <a:pt x="7053" y="9914"/>
                    <a:pt x="7053" y="9787"/>
                    <a:pt x="7053" y="9787"/>
                  </a:cubicBezTo>
                  <a:lnTo>
                    <a:pt x="7053" y="9627"/>
                  </a:lnTo>
                  <a:cubicBezTo>
                    <a:pt x="6925" y="9499"/>
                    <a:pt x="6925" y="9244"/>
                    <a:pt x="6925" y="9116"/>
                  </a:cubicBezTo>
                  <a:cubicBezTo>
                    <a:pt x="7053" y="8829"/>
                    <a:pt x="7053" y="8701"/>
                    <a:pt x="7053" y="8446"/>
                  </a:cubicBezTo>
                  <a:cubicBezTo>
                    <a:pt x="7181" y="8318"/>
                    <a:pt x="7181" y="8031"/>
                    <a:pt x="7181" y="7904"/>
                  </a:cubicBezTo>
                  <a:cubicBezTo>
                    <a:pt x="7308" y="7521"/>
                    <a:pt x="7596" y="7106"/>
                    <a:pt x="7723" y="6723"/>
                  </a:cubicBezTo>
                  <a:cubicBezTo>
                    <a:pt x="7979" y="6180"/>
                    <a:pt x="8106" y="5797"/>
                    <a:pt x="8394" y="5382"/>
                  </a:cubicBezTo>
                  <a:cubicBezTo>
                    <a:pt x="8776" y="4584"/>
                    <a:pt x="9319" y="3787"/>
                    <a:pt x="9702" y="3116"/>
                  </a:cubicBezTo>
                  <a:lnTo>
                    <a:pt x="9830" y="2989"/>
                  </a:lnTo>
                  <a:lnTo>
                    <a:pt x="9989" y="2733"/>
                  </a:lnTo>
                  <a:lnTo>
                    <a:pt x="9989" y="2606"/>
                  </a:lnTo>
                  <a:lnTo>
                    <a:pt x="9989" y="2446"/>
                  </a:lnTo>
                  <a:close/>
                  <a:moveTo>
                    <a:pt x="6798" y="1010"/>
                  </a:moveTo>
                  <a:cubicBezTo>
                    <a:pt x="7596" y="1393"/>
                    <a:pt x="8394" y="1648"/>
                    <a:pt x="9032" y="2063"/>
                  </a:cubicBezTo>
                  <a:cubicBezTo>
                    <a:pt x="9191" y="2063"/>
                    <a:pt x="9191" y="2063"/>
                    <a:pt x="9319" y="2191"/>
                  </a:cubicBezTo>
                  <a:cubicBezTo>
                    <a:pt x="9191" y="2191"/>
                    <a:pt x="9191" y="2319"/>
                    <a:pt x="9191" y="2319"/>
                  </a:cubicBezTo>
                  <a:cubicBezTo>
                    <a:pt x="8521" y="3404"/>
                    <a:pt x="7979" y="4329"/>
                    <a:pt x="7436" y="5382"/>
                  </a:cubicBezTo>
                  <a:cubicBezTo>
                    <a:pt x="7181" y="5797"/>
                    <a:pt x="6925" y="6180"/>
                    <a:pt x="6798" y="6595"/>
                  </a:cubicBezTo>
                  <a:cubicBezTo>
                    <a:pt x="6638" y="6978"/>
                    <a:pt x="6383" y="7393"/>
                    <a:pt x="6255" y="8031"/>
                  </a:cubicBezTo>
                  <a:cubicBezTo>
                    <a:pt x="6128" y="8318"/>
                    <a:pt x="6128" y="8574"/>
                    <a:pt x="6128" y="8701"/>
                  </a:cubicBezTo>
                  <a:lnTo>
                    <a:pt x="6128" y="9499"/>
                  </a:lnTo>
                  <a:lnTo>
                    <a:pt x="6128" y="9914"/>
                  </a:lnTo>
                  <a:cubicBezTo>
                    <a:pt x="6255" y="10169"/>
                    <a:pt x="6383" y="10297"/>
                    <a:pt x="6511" y="10584"/>
                  </a:cubicBezTo>
                  <a:cubicBezTo>
                    <a:pt x="6638" y="10712"/>
                    <a:pt x="6798" y="10712"/>
                    <a:pt x="6925" y="10840"/>
                  </a:cubicBezTo>
                  <a:cubicBezTo>
                    <a:pt x="7053" y="10840"/>
                    <a:pt x="7053" y="10967"/>
                    <a:pt x="7181" y="10967"/>
                  </a:cubicBezTo>
                  <a:cubicBezTo>
                    <a:pt x="7308" y="10967"/>
                    <a:pt x="7436" y="10967"/>
                    <a:pt x="7723" y="10840"/>
                  </a:cubicBezTo>
                  <a:cubicBezTo>
                    <a:pt x="7851" y="10840"/>
                    <a:pt x="7979" y="10840"/>
                    <a:pt x="8106" y="10712"/>
                  </a:cubicBezTo>
                  <a:cubicBezTo>
                    <a:pt x="8106" y="10712"/>
                    <a:pt x="8234" y="10584"/>
                    <a:pt x="8394" y="10584"/>
                  </a:cubicBezTo>
                  <a:lnTo>
                    <a:pt x="8394" y="10425"/>
                  </a:lnTo>
                  <a:cubicBezTo>
                    <a:pt x="8521" y="10425"/>
                    <a:pt x="8649" y="10297"/>
                    <a:pt x="8649" y="10169"/>
                  </a:cubicBezTo>
                  <a:cubicBezTo>
                    <a:pt x="8904" y="10042"/>
                    <a:pt x="9032" y="9914"/>
                    <a:pt x="9191" y="9627"/>
                  </a:cubicBezTo>
                  <a:cubicBezTo>
                    <a:pt x="9447" y="9244"/>
                    <a:pt x="9702" y="8829"/>
                    <a:pt x="9989" y="8446"/>
                  </a:cubicBezTo>
                  <a:lnTo>
                    <a:pt x="9989" y="8318"/>
                  </a:lnTo>
                  <a:cubicBezTo>
                    <a:pt x="10372" y="7648"/>
                    <a:pt x="10628" y="6978"/>
                    <a:pt x="11042" y="6308"/>
                  </a:cubicBezTo>
                  <a:lnTo>
                    <a:pt x="11170" y="5925"/>
                  </a:lnTo>
                  <a:cubicBezTo>
                    <a:pt x="11425" y="5638"/>
                    <a:pt x="11585" y="5255"/>
                    <a:pt x="11713" y="4840"/>
                  </a:cubicBezTo>
                  <a:lnTo>
                    <a:pt x="11713" y="4712"/>
                  </a:lnTo>
                  <a:lnTo>
                    <a:pt x="11840" y="4584"/>
                  </a:lnTo>
                  <a:cubicBezTo>
                    <a:pt x="11840" y="4457"/>
                    <a:pt x="11840" y="4329"/>
                    <a:pt x="11968" y="4201"/>
                  </a:cubicBezTo>
                  <a:lnTo>
                    <a:pt x="11968" y="3914"/>
                  </a:lnTo>
                  <a:lnTo>
                    <a:pt x="12096" y="3787"/>
                  </a:lnTo>
                  <a:lnTo>
                    <a:pt x="12096" y="3659"/>
                  </a:lnTo>
                  <a:lnTo>
                    <a:pt x="12096" y="3531"/>
                  </a:lnTo>
                  <a:lnTo>
                    <a:pt x="12223" y="3659"/>
                  </a:lnTo>
                  <a:cubicBezTo>
                    <a:pt x="12383" y="3659"/>
                    <a:pt x="12510" y="3787"/>
                    <a:pt x="12766" y="3787"/>
                  </a:cubicBezTo>
                  <a:cubicBezTo>
                    <a:pt x="12893" y="3914"/>
                    <a:pt x="13021" y="3914"/>
                    <a:pt x="13181" y="4042"/>
                  </a:cubicBezTo>
                  <a:lnTo>
                    <a:pt x="13308" y="4042"/>
                  </a:lnTo>
                  <a:lnTo>
                    <a:pt x="13308" y="4201"/>
                  </a:lnTo>
                  <a:cubicBezTo>
                    <a:pt x="13564" y="4201"/>
                    <a:pt x="13691" y="4329"/>
                    <a:pt x="13979" y="4457"/>
                  </a:cubicBezTo>
                  <a:lnTo>
                    <a:pt x="13979" y="4584"/>
                  </a:lnTo>
                  <a:cubicBezTo>
                    <a:pt x="13819" y="4999"/>
                    <a:pt x="13691" y="5255"/>
                    <a:pt x="13564" y="5638"/>
                  </a:cubicBezTo>
                  <a:cubicBezTo>
                    <a:pt x="13564" y="5797"/>
                    <a:pt x="13436" y="5797"/>
                    <a:pt x="13436" y="5925"/>
                  </a:cubicBezTo>
                  <a:cubicBezTo>
                    <a:pt x="13308" y="6180"/>
                    <a:pt x="13308" y="6308"/>
                    <a:pt x="13181" y="6435"/>
                  </a:cubicBezTo>
                  <a:cubicBezTo>
                    <a:pt x="13181" y="6595"/>
                    <a:pt x="13021" y="6723"/>
                    <a:pt x="13021" y="6850"/>
                  </a:cubicBezTo>
                  <a:lnTo>
                    <a:pt x="12893" y="6978"/>
                  </a:lnTo>
                  <a:cubicBezTo>
                    <a:pt x="12893" y="7106"/>
                    <a:pt x="12893" y="7233"/>
                    <a:pt x="12766" y="7393"/>
                  </a:cubicBezTo>
                  <a:lnTo>
                    <a:pt x="12766" y="7521"/>
                  </a:lnTo>
                  <a:cubicBezTo>
                    <a:pt x="12766" y="7648"/>
                    <a:pt x="12638" y="7648"/>
                    <a:pt x="12638" y="7776"/>
                  </a:cubicBezTo>
                  <a:cubicBezTo>
                    <a:pt x="12638" y="7776"/>
                    <a:pt x="12510" y="7904"/>
                    <a:pt x="12510" y="8031"/>
                  </a:cubicBezTo>
                  <a:lnTo>
                    <a:pt x="12510" y="7904"/>
                  </a:lnTo>
                  <a:lnTo>
                    <a:pt x="11585" y="7904"/>
                  </a:lnTo>
                  <a:cubicBezTo>
                    <a:pt x="11298" y="8031"/>
                    <a:pt x="11170" y="8031"/>
                    <a:pt x="10915" y="8191"/>
                  </a:cubicBezTo>
                  <a:cubicBezTo>
                    <a:pt x="10787" y="8191"/>
                    <a:pt x="10628" y="8318"/>
                    <a:pt x="10500" y="8318"/>
                  </a:cubicBezTo>
                  <a:cubicBezTo>
                    <a:pt x="10372" y="8446"/>
                    <a:pt x="10245" y="8574"/>
                    <a:pt x="10245" y="8574"/>
                  </a:cubicBezTo>
                  <a:cubicBezTo>
                    <a:pt x="10117" y="8701"/>
                    <a:pt x="9989" y="8829"/>
                    <a:pt x="9830" y="8989"/>
                  </a:cubicBezTo>
                  <a:cubicBezTo>
                    <a:pt x="9830" y="9116"/>
                    <a:pt x="9830" y="9244"/>
                    <a:pt x="9702" y="9372"/>
                  </a:cubicBezTo>
                  <a:lnTo>
                    <a:pt x="9702" y="9787"/>
                  </a:lnTo>
                  <a:cubicBezTo>
                    <a:pt x="9702" y="10042"/>
                    <a:pt x="9702" y="10169"/>
                    <a:pt x="9830" y="10425"/>
                  </a:cubicBezTo>
                  <a:cubicBezTo>
                    <a:pt x="9830" y="10584"/>
                    <a:pt x="9830" y="10712"/>
                    <a:pt x="9989" y="10840"/>
                  </a:cubicBezTo>
                  <a:cubicBezTo>
                    <a:pt x="9989" y="10967"/>
                    <a:pt x="9989" y="10967"/>
                    <a:pt x="10117" y="11095"/>
                  </a:cubicBezTo>
                  <a:lnTo>
                    <a:pt x="10245" y="11223"/>
                  </a:lnTo>
                  <a:cubicBezTo>
                    <a:pt x="10372" y="11382"/>
                    <a:pt x="10500" y="11382"/>
                    <a:pt x="10628" y="11510"/>
                  </a:cubicBezTo>
                  <a:lnTo>
                    <a:pt x="10500" y="11510"/>
                  </a:lnTo>
                  <a:cubicBezTo>
                    <a:pt x="10372" y="12180"/>
                    <a:pt x="10117" y="12563"/>
                    <a:pt x="9830" y="13106"/>
                  </a:cubicBezTo>
                  <a:lnTo>
                    <a:pt x="9830" y="13233"/>
                  </a:lnTo>
                  <a:cubicBezTo>
                    <a:pt x="9702" y="13489"/>
                    <a:pt x="9447" y="13903"/>
                    <a:pt x="9319" y="14286"/>
                  </a:cubicBezTo>
                  <a:cubicBezTo>
                    <a:pt x="9032" y="14159"/>
                    <a:pt x="8904" y="14031"/>
                    <a:pt x="8649" y="14031"/>
                  </a:cubicBezTo>
                  <a:cubicBezTo>
                    <a:pt x="8521" y="13903"/>
                    <a:pt x="8521" y="13903"/>
                    <a:pt x="8394" y="13903"/>
                  </a:cubicBezTo>
                  <a:lnTo>
                    <a:pt x="8234" y="13903"/>
                  </a:lnTo>
                  <a:cubicBezTo>
                    <a:pt x="8106" y="13903"/>
                    <a:pt x="7979" y="13776"/>
                    <a:pt x="7979" y="13776"/>
                  </a:cubicBezTo>
                  <a:lnTo>
                    <a:pt x="7851" y="13776"/>
                  </a:lnTo>
                  <a:cubicBezTo>
                    <a:pt x="7436" y="13616"/>
                    <a:pt x="7053" y="13489"/>
                    <a:pt x="6638" y="13233"/>
                  </a:cubicBezTo>
                  <a:cubicBezTo>
                    <a:pt x="6255" y="13106"/>
                    <a:pt x="5840" y="12978"/>
                    <a:pt x="5457" y="12691"/>
                  </a:cubicBezTo>
                  <a:lnTo>
                    <a:pt x="5330" y="12691"/>
                  </a:lnTo>
                  <a:lnTo>
                    <a:pt x="5202" y="12563"/>
                  </a:lnTo>
                  <a:cubicBezTo>
                    <a:pt x="4787" y="12435"/>
                    <a:pt x="4404" y="12180"/>
                    <a:pt x="4117" y="12021"/>
                  </a:cubicBezTo>
                  <a:cubicBezTo>
                    <a:pt x="3862" y="11893"/>
                    <a:pt x="3606" y="11765"/>
                    <a:pt x="3447" y="11638"/>
                  </a:cubicBezTo>
                  <a:cubicBezTo>
                    <a:pt x="3191" y="11510"/>
                    <a:pt x="2936" y="11382"/>
                    <a:pt x="2649" y="11223"/>
                  </a:cubicBezTo>
                  <a:cubicBezTo>
                    <a:pt x="2649" y="11223"/>
                    <a:pt x="2521" y="11223"/>
                    <a:pt x="2394" y="11095"/>
                  </a:cubicBezTo>
                  <a:cubicBezTo>
                    <a:pt x="2394" y="11095"/>
                    <a:pt x="2266" y="11095"/>
                    <a:pt x="2138" y="10967"/>
                  </a:cubicBezTo>
                  <a:lnTo>
                    <a:pt x="1851" y="10840"/>
                  </a:lnTo>
                  <a:lnTo>
                    <a:pt x="1723" y="10840"/>
                  </a:lnTo>
                  <a:lnTo>
                    <a:pt x="1596" y="10712"/>
                  </a:lnTo>
                  <a:lnTo>
                    <a:pt x="1468" y="10712"/>
                  </a:lnTo>
                  <a:lnTo>
                    <a:pt x="1340" y="10584"/>
                  </a:lnTo>
                  <a:cubicBezTo>
                    <a:pt x="1213" y="10584"/>
                    <a:pt x="1213" y="10584"/>
                    <a:pt x="1053" y="10425"/>
                  </a:cubicBezTo>
                  <a:cubicBezTo>
                    <a:pt x="1213" y="10042"/>
                    <a:pt x="1468" y="9627"/>
                    <a:pt x="1596" y="9372"/>
                  </a:cubicBezTo>
                  <a:cubicBezTo>
                    <a:pt x="1851" y="8989"/>
                    <a:pt x="2011" y="8574"/>
                    <a:pt x="2266" y="8191"/>
                  </a:cubicBezTo>
                  <a:lnTo>
                    <a:pt x="2266" y="8031"/>
                  </a:lnTo>
                  <a:cubicBezTo>
                    <a:pt x="2266" y="8031"/>
                    <a:pt x="2266" y="8191"/>
                    <a:pt x="2394" y="8191"/>
                  </a:cubicBezTo>
                  <a:cubicBezTo>
                    <a:pt x="2521" y="8191"/>
                    <a:pt x="2649" y="8318"/>
                    <a:pt x="2809" y="8318"/>
                  </a:cubicBezTo>
                  <a:cubicBezTo>
                    <a:pt x="2936" y="8318"/>
                    <a:pt x="3191" y="8446"/>
                    <a:pt x="3447" y="8446"/>
                  </a:cubicBezTo>
                  <a:cubicBezTo>
                    <a:pt x="3989" y="8318"/>
                    <a:pt x="4532" y="8191"/>
                    <a:pt x="4915" y="7904"/>
                  </a:cubicBezTo>
                  <a:cubicBezTo>
                    <a:pt x="5043" y="7776"/>
                    <a:pt x="5202" y="7648"/>
                    <a:pt x="5457" y="7393"/>
                  </a:cubicBezTo>
                  <a:cubicBezTo>
                    <a:pt x="5457" y="7233"/>
                    <a:pt x="5585" y="7233"/>
                    <a:pt x="5585" y="7106"/>
                  </a:cubicBezTo>
                  <a:cubicBezTo>
                    <a:pt x="5713" y="6978"/>
                    <a:pt x="5713" y="6850"/>
                    <a:pt x="5713" y="6723"/>
                  </a:cubicBezTo>
                  <a:lnTo>
                    <a:pt x="5713" y="6595"/>
                  </a:lnTo>
                  <a:cubicBezTo>
                    <a:pt x="5840" y="6435"/>
                    <a:pt x="5840" y="6308"/>
                    <a:pt x="5840" y="6180"/>
                  </a:cubicBezTo>
                  <a:cubicBezTo>
                    <a:pt x="5840" y="5925"/>
                    <a:pt x="5840" y="5638"/>
                    <a:pt x="5713" y="5510"/>
                  </a:cubicBezTo>
                  <a:cubicBezTo>
                    <a:pt x="5585" y="5382"/>
                    <a:pt x="5585" y="5255"/>
                    <a:pt x="5585" y="5127"/>
                  </a:cubicBezTo>
                  <a:cubicBezTo>
                    <a:pt x="5457" y="5127"/>
                    <a:pt x="5457" y="4999"/>
                    <a:pt x="5330" y="4840"/>
                  </a:cubicBezTo>
                  <a:cubicBezTo>
                    <a:pt x="5202" y="4712"/>
                    <a:pt x="5043" y="4584"/>
                    <a:pt x="4915" y="4584"/>
                  </a:cubicBezTo>
                  <a:cubicBezTo>
                    <a:pt x="4915" y="4584"/>
                    <a:pt x="4787" y="4457"/>
                    <a:pt x="4660" y="4457"/>
                  </a:cubicBezTo>
                  <a:lnTo>
                    <a:pt x="4660" y="4329"/>
                  </a:lnTo>
                  <a:lnTo>
                    <a:pt x="4787" y="4201"/>
                  </a:lnTo>
                  <a:cubicBezTo>
                    <a:pt x="4787" y="4042"/>
                    <a:pt x="4915" y="3914"/>
                    <a:pt x="4915" y="3659"/>
                  </a:cubicBezTo>
                  <a:cubicBezTo>
                    <a:pt x="5202" y="3404"/>
                    <a:pt x="5330" y="3116"/>
                    <a:pt x="5457" y="2861"/>
                  </a:cubicBezTo>
                  <a:lnTo>
                    <a:pt x="5585" y="2733"/>
                  </a:lnTo>
                  <a:lnTo>
                    <a:pt x="5585" y="2606"/>
                  </a:lnTo>
                  <a:cubicBezTo>
                    <a:pt x="6000" y="2191"/>
                    <a:pt x="6255" y="1648"/>
                    <a:pt x="6511" y="1138"/>
                  </a:cubicBezTo>
                  <a:lnTo>
                    <a:pt x="6638" y="1138"/>
                  </a:lnTo>
                  <a:lnTo>
                    <a:pt x="6638" y="1010"/>
                  </a:lnTo>
                  <a:close/>
                  <a:moveTo>
                    <a:pt x="6565" y="1"/>
                  </a:moveTo>
                  <a:cubicBezTo>
                    <a:pt x="6386" y="1"/>
                    <a:pt x="6255" y="98"/>
                    <a:pt x="6255" y="212"/>
                  </a:cubicBezTo>
                  <a:lnTo>
                    <a:pt x="6128" y="340"/>
                  </a:lnTo>
                  <a:lnTo>
                    <a:pt x="6000" y="468"/>
                  </a:lnTo>
                  <a:cubicBezTo>
                    <a:pt x="5585" y="1138"/>
                    <a:pt x="5043" y="1808"/>
                    <a:pt x="4660" y="2446"/>
                  </a:cubicBezTo>
                  <a:cubicBezTo>
                    <a:pt x="4532" y="2733"/>
                    <a:pt x="4404" y="2989"/>
                    <a:pt x="4245" y="3244"/>
                  </a:cubicBezTo>
                  <a:cubicBezTo>
                    <a:pt x="3989" y="3531"/>
                    <a:pt x="3862" y="3787"/>
                    <a:pt x="3734" y="4042"/>
                  </a:cubicBezTo>
                  <a:lnTo>
                    <a:pt x="3734" y="4329"/>
                  </a:lnTo>
                  <a:lnTo>
                    <a:pt x="3606" y="4329"/>
                  </a:lnTo>
                  <a:cubicBezTo>
                    <a:pt x="3447" y="4584"/>
                    <a:pt x="3606" y="4840"/>
                    <a:pt x="3862" y="4999"/>
                  </a:cubicBezTo>
                  <a:cubicBezTo>
                    <a:pt x="4117" y="5127"/>
                    <a:pt x="4404" y="5255"/>
                    <a:pt x="4532" y="5382"/>
                  </a:cubicBezTo>
                  <a:lnTo>
                    <a:pt x="4660" y="5510"/>
                  </a:lnTo>
                  <a:lnTo>
                    <a:pt x="4787" y="5638"/>
                  </a:lnTo>
                  <a:cubicBezTo>
                    <a:pt x="4787" y="5797"/>
                    <a:pt x="4915" y="5925"/>
                    <a:pt x="4915" y="5925"/>
                  </a:cubicBezTo>
                  <a:lnTo>
                    <a:pt x="4915" y="6180"/>
                  </a:lnTo>
                  <a:cubicBezTo>
                    <a:pt x="4915" y="6308"/>
                    <a:pt x="4915" y="6435"/>
                    <a:pt x="4787" y="6595"/>
                  </a:cubicBezTo>
                  <a:cubicBezTo>
                    <a:pt x="4787" y="6595"/>
                    <a:pt x="4787" y="6723"/>
                    <a:pt x="4660" y="6850"/>
                  </a:cubicBezTo>
                  <a:cubicBezTo>
                    <a:pt x="4660" y="6978"/>
                    <a:pt x="4532" y="6978"/>
                    <a:pt x="4404" y="7106"/>
                  </a:cubicBezTo>
                  <a:cubicBezTo>
                    <a:pt x="4404" y="7106"/>
                    <a:pt x="4245" y="7233"/>
                    <a:pt x="4117" y="7233"/>
                  </a:cubicBezTo>
                  <a:cubicBezTo>
                    <a:pt x="4117" y="7233"/>
                    <a:pt x="4117" y="7393"/>
                    <a:pt x="3989" y="7393"/>
                  </a:cubicBezTo>
                  <a:lnTo>
                    <a:pt x="3734" y="7393"/>
                  </a:lnTo>
                  <a:cubicBezTo>
                    <a:pt x="3606" y="7521"/>
                    <a:pt x="3447" y="7521"/>
                    <a:pt x="3319" y="7521"/>
                  </a:cubicBezTo>
                  <a:cubicBezTo>
                    <a:pt x="3191" y="7521"/>
                    <a:pt x="3064" y="7393"/>
                    <a:pt x="2936" y="7393"/>
                  </a:cubicBezTo>
                  <a:cubicBezTo>
                    <a:pt x="2936" y="7393"/>
                    <a:pt x="2809" y="7393"/>
                    <a:pt x="2649" y="7233"/>
                  </a:cubicBezTo>
                  <a:lnTo>
                    <a:pt x="2521" y="7233"/>
                  </a:lnTo>
                  <a:cubicBezTo>
                    <a:pt x="2394" y="7106"/>
                    <a:pt x="2394" y="7106"/>
                    <a:pt x="2138" y="7106"/>
                  </a:cubicBezTo>
                  <a:cubicBezTo>
                    <a:pt x="1851" y="7106"/>
                    <a:pt x="1723" y="7393"/>
                    <a:pt x="1468" y="7648"/>
                  </a:cubicBezTo>
                  <a:cubicBezTo>
                    <a:pt x="1468" y="7776"/>
                    <a:pt x="1340" y="7904"/>
                    <a:pt x="1340" y="7904"/>
                  </a:cubicBezTo>
                  <a:cubicBezTo>
                    <a:pt x="1053" y="8318"/>
                    <a:pt x="798" y="8829"/>
                    <a:pt x="670" y="9244"/>
                  </a:cubicBezTo>
                  <a:cubicBezTo>
                    <a:pt x="543" y="9372"/>
                    <a:pt x="415" y="9627"/>
                    <a:pt x="255" y="9914"/>
                  </a:cubicBezTo>
                  <a:cubicBezTo>
                    <a:pt x="255" y="9914"/>
                    <a:pt x="255" y="10042"/>
                    <a:pt x="128" y="10169"/>
                  </a:cubicBezTo>
                  <a:lnTo>
                    <a:pt x="128" y="10297"/>
                  </a:lnTo>
                  <a:cubicBezTo>
                    <a:pt x="128" y="10425"/>
                    <a:pt x="0" y="10425"/>
                    <a:pt x="0" y="10584"/>
                  </a:cubicBezTo>
                  <a:cubicBezTo>
                    <a:pt x="128" y="10712"/>
                    <a:pt x="128" y="10712"/>
                    <a:pt x="128" y="10840"/>
                  </a:cubicBezTo>
                  <a:cubicBezTo>
                    <a:pt x="255" y="10967"/>
                    <a:pt x="255" y="11095"/>
                    <a:pt x="415" y="11095"/>
                  </a:cubicBezTo>
                  <a:cubicBezTo>
                    <a:pt x="670" y="11223"/>
                    <a:pt x="926" y="11382"/>
                    <a:pt x="1213" y="11638"/>
                  </a:cubicBezTo>
                  <a:cubicBezTo>
                    <a:pt x="1468" y="11638"/>
                    <a:pt x="1723" y="11765"/>
                    <a:pt x="1851" y="11893"/>
                  </a:cubicBezTo>
                  <a:cubicBezTo>
                    <a:pt x="2394" y="12180"/>
                    <a:pt x="2809" y="12308"/>
                    <a:pt x="3191" y="12563"/>
                  </a:cubicBezTo>
                  <a:cubicBezTo>
                    <a:pt x="3734" y="12818"/>
                    <a:pt x="4117" y="13106"/>
                    <a:pt x="4532" y="13233"/>
                  </a:cubicBezTo>
                  <a:cubicBezTo>
                    <a:pt x="5043" y="13489"/>
                    <a:pt x="5457" y="13776"/>
                    <a:pt x="5840" y="13903"/>
                  </a:cubicBezTo>
                  <a:cubicBezTo>
                    <a:pt x="6255" y="14159"/>
                    <a:pt x="6798" y="14286"/>
                    <a:pt x="7181" y="14414"/>
                  </a:cubicBezTo>
                  <a:cubicBezTo>
                    <a:pt x="7436" y="14574"/>
                    <a:pt x="7723" y="14701"/>
                    <a:pt x="7851" y="14701"/>
                  </a:cubicBezTo>
                  <a:cubicBezTo>
                    <a:pt x="8106" y="14829"/>
                    <a:pt x="8394" y="14829"/>
                    <a:pt x="8521" y="14829"/>
                  </a:cubicBezTo>
                  <a:cubicBezTo>
                    <a:pt x="8649" y="14957"/>
                    <a:pt x="8904" y="14957"/>
                    <a:pt x="9032" y="15084"/>
                  </a:cubicBezTo>
                  <a:lnTo>
                    <a:pt x="9447" y="15084"/>
                  </a:lnTo>
                  <a:cubicBezTo>
                    <a:pt x="9484" y="15122"/>
                    <a:pt x="9546" y="15137"/>
                    <a:pt x="9615" y="15137"/>
                  </a:cubicBezTo>
                  <a:cubicBezTo>
                    <a:pt x="9782" y="15137"/>
                    <a:pt x="9989" y="15047"/>
                    <a:pt x="9989" y="14957"/>
                  </a:cubicBezTo>
                  <a:cubicBezTo>
                    <a:pt x="10245" y="14286"/>
                    <a:pt x="10628" y="13776"/>
                    <a:pt x="10915" y="13106"/>
                  </a:cubicBezTo>
                  <a:cubicBezTo>
                    <a:pt x="11042" y="12818"/>
                    <a:pt x="11170" y="12563"/>
                    <a:pt x="11298" y="12308"/>
                  </a:cubicBezTo>
                  <a:cubicBezTo>
                    <a:pt x="11298" y="12021"/>
                    <a:pt x="11425" y="11765"/>
                    <a:pt x="11585" y="11510"/>
                  </a:cubicBezTo>
                  <a:cubicBezTo>
                    <a:pt x="11585" y="11382"/>
                    <a:pt x="11585" y="11223"/>
                    <a:pt x="11425" y="11223"/>
                  </a:cubicBezTo>
                  <a:lnTo>
                    <a:pt x="11425" y="10967"/>
                  </a:lnTo>
                  <a:cubicBezTo>
                    <a:pt x="11425" y="10967"/>
                    <a:pt x="11298" y="10840"/>
                    <a:pt x="11170" y="10840"/>
                  </a:cubicBezTo>
                  <a:lnTo>
                    <a:pt x="11042" y="10712"/>
                  </a:lnTo>
                  <a:cubicBezTo>
                    <a:pt x="11042" y="10712"/>
                    <a:pt x="10915" y="10584"/>
                    <a:pt x="10787" y="10584"/>
                  </a:cubicBezTo>
                  <a:lnTo>
                    <a:pt x="10787" y="10425"/>
                  </a:lnTo>
                  <a:cubicBezTo>
                    <a:pt x="10628" y="10297"/>
                    <a:pt x="10628" y="10169"/>
                    <a:pt x="10628" y="10042"/>
                  </a:cubicBezTo>
                  <a:lnTo>
                    <a:pt x="10628" y="9627"/>
                  </a:lnTo>
                  <a:lnTo>
                    <a:pt x="10628" y="9499"/>
                  </a:lnTo>
                  <a:lnTo>
                    <a:pt x="10628" y="9372"/>
                  </a:lnTo>
                  <a:cubicBezTo>
                    <a:pt x="10787" y="9372"/>
                    <a:pt x="10787" y="9244"/>
                    <a:pt x="10915" y="9116"/>
                  </a:cubicBezTo>
                  <a:cubicBezTo>
                    <a:pt x="11042" y="9116"/>
                    <a:pt x="11042" y="9116"/>
                    <a:pt x="11170" y="8989"/>
                  </a:cubicBezTo>
                  <a:cubicBezTo>
                    <a:pt x="11298" y="8989"/>
                    <a:pt x="11425" y="8989"/>
                    <a:pt x="11585" y="8829"/>
                  </a:cubicBezTo>
                  <a:lnTo>
                    <a:pt x="12893" y="8829"/>
                  </a:lnTo>
                  <a:cubicBezTo>
                    <a:pt x="13021" y="8829"/>
                    <a:pt x="13181" y="8701"/>
                    <a:pt x="13181" y="8574"/>
                  </a:cubicBezTo>
                  <a:cubicBezTo>
                    <a:pt x="13308" y="8574"/>
                    <a:pt x="13308" y="8446"/>
                    <a:pt x="13308" y="8318"/>
                  </a:cubicBezTo>
                  <a:cubicBezTo>
                    <a:pt x="13436" y="8191"/>
                    <a:pt x="13564" y="8031"/>
                    <a:pt x="13564" y="7904"/>
                  </a:cubicBezTo>
                  <a:cubicBezTo>
                    <a:pt x="13691" y="7648"/>
                    <a:pt x="13691" y="7521"/>
                    <a:pt x="13819" y="7393"/>
                  </a:cubicBezTo>
                  <a:cubicBezTo>
                    <a:pt x="13979" y="6978"/>
                    <a:pt x="14106" y="6595"/>
                    <a:pt x="14234" y="6180"/>
                  </a:cubicBezTo>
                  <a:cubicBezTo>
                    <a:pt x="14489" y="5797"/>
                    <a:pt x="14617" y="5382"/>
                    <a:pt x="14776" y="4999"/>
                  </a:cubicBezTo>
                  <a:cubicBezTo>
                    <a:pt x="14904" y="4840"/>
                    <a:pt x="14904" y="4712"/>
                    <a:pt x="14904" y="4584"/>
                  </a:cubicBezTo>
                  <a:cubicBezTo>
                    <a:pt x="14776" y="4584"/>
                    <a:pt x="14776" y="4584"/>
                    <a:pt x="14776" y="4457"/>
                  </a:cubicBezTo>
                  <a:cubicBezTo>
                    <a:pt x="14904" y="4329"/>
                    <a:pt x="14904" y="4042"/>
                    <a:pt x="14617" y="3914"/>
                  </a:cubicBezTo>
                  <a:cubicBezTo>
                    <a:pt x="14361" y="3659"/>
                    <a:pt x="13979" y="3404"/>
                    <a:pt x="13564" y="3244"/>
                  </a:cubicBezTo>
                  <a:cubicBezTo>
                    <a:pt x="13564" y="3244"/>
                    <a:pt x="13436" y="3244"/>
                    <a:pt x="13436" y="3116"/>
                  </a:cubicBezTo>
                  <a:cubicBezTo>
                    <a:pt x="12893" y="2989"/>
                    <a:pt x="12510" y="2733"/>
                    <a:pt x="11968" y="2446"/>
                  </a:cubicBezTo>
                  <a:cubicBezTo>
                    <a:pt x="11170" y="2063"/>
                    <a:pt x="10372" y="1648"/>
                    <a:pt x="9447" y="1265"/>
                  </a:cubicBezTo>
                  <a:cubicBezTo>
                    <a:pt x="9191" y="1138"/>
                    <a:pt x="8776" y="850"/>
                    <a:pt x="8394" y="723"/>
                  </a:cubicBezTo>
                  <a:cubicBezTo>
                    <a:pt x="7851" y="468"/>
                    <a:pt x="7308" y="340"/>
                    <a:pt x="6798" y="53"/>
                  </a:cubicBezTo>
                  <a:cubicBezTo>
                    <a:pt x="6716" y="16"/>
                    <a:pt x="6636" y="1"/>
                    <a:pt x="656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89"/>
                <a:buFont typeface="Arial"/>
                <a:buNone/>
              </a:pPr>
              <a:endParaRPr sz="2489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4" name="Google Shape;204;p50"/>
            <p:cNvSpPr/>
            <p:nvPr/>
          </p:nvSpPr>
          <p:spPr>
            <a:xfrm>
              <a:off x="875844" y="2836543"/>
              <a:ext cx="28546" cy="27806"/>
            </a:xfrm>
            <a:custGeom>
              <a:avLst/>
              <a:gdLst/>
              <a:ahLst/>
              <a:cxnLst/>
              <a:rect l="l" t="t" r="r" b="b"/>
              <a:pathLst>
                <a:path w="926" h="902" extrusionOk="0">
                  <a:moveTo>
                    <a:pt x="451" y="1"/>
                  </a:moveTo>
                  <a:cubicBezTo>
                    <a:pt x="265" y="1"/>
                    <a:pt x="128" y="119"/>
                    <a:pt x="128" y="306"/>
                  </a:cubicBezTo>
                  <a:cubicBezTo>
                    <a:pt x="0" y="434"/>
                    <a:pt x="0" y="721"/>
                    <a:pt x="255" y="849"/>
                  </a:cubicBezTo>
                  <a:cubicBezTo>
                    <a:pt x="330" y="886"/>
                    <a:pt x="408" y="902"/>
                    <a:pt x="483" y="902"/>
                  </a:cubicBezTo>
                  <a:cubicBezTo>
                    <a:pt x="665" y="902"/>
                    <a:pt x="835" y="811"/>
                    <a:pt x="926" y="721"/>
                  </a:cubicBezTo>
                  <a:cubicBezTo>
                    <a:pt x="926" y="434"/>
                    <a:pt x="926" y="179"/>
                    <a:pt x="670" y="51"/>
                  </a:cubicBezTo>
                  <a:cubicBezTo>
                    <a:pt x="593" y="17"/>
                    <a:pt x="519" y="1"/>
                    <a:pt x="45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89"/>
                <a:buFont typeface="Arial"/>
                <a:buNone/>
              </a:pPr>
              <a:endParaRPr sz="2489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05" name="Google Shape;205;p50"/>
          <p:cNvGrpSpPr/>
          <p:nvPr/>
        </p:nvGrpSpPr>
        <p:grpSpPr>
          <a:xfrm>
            <a:off x="10992571" y="5834835"/>
            <a:ext cx="579845" cy="671669"/>
            <a:chOff x="8603040" y="1317126"/>
            <a:chExt cx="434884" cy="503752"/>
          </a:xfrm>
        </p:grpSpPr>
        <p:sp>
          <p:nvSpPr>
            <p:cNvPr id="206" name="Google Shape;206;p50"/>
            <p:cNvSpPr/>
            <p:nvPr/>
          </p:nvSpPr>
          <p:spPr>
            <a:xfrm>
              <a:off x="8771261" y="1530601"/>
              <a:ext cx="82679" cy="85639"/>
            </a:xfrm>
            <a:custGeom>
              <a:avLst/>
              <a:gdLst/>
              <a:ahLst/>
              <a:cxnLst/>
              <a:rect l="l" t="t" r="r" b="b"/>
              <a:pathLst>
                <a:path w="2682" h="2778" extrusionOk="0">
                  <a:moveTo>
                    <a:pt x="1596" y="1054"/>
                  </a:moveTo>
                  <a:cubicBezTo>
                    <a:pt x="1596" y="1181"/>
                    <a:pt x="1724" y="1181"/>
                    <a:pt x="1724" y="1181"/>
                  </a:cubicBezTo>
                  <a:lnTo>
                    <a:pt x="1724" y="1309"/>
                  </a:lnTo>
                  <a:lnTo>
                    <a:pt x="1724" y="1437"/>
                  </a:lnTo>
                  <a:lnTo>
                    <a:pt x="1724" y="1596"/>
                  </a:lnTo>
                  <a:lnTo>
                    <a:pt x="1724" y="1724"/>
                  </a:lnTo>
                  <a:lnTo>
                    <a:pt x="1724" y="1852"/>
                  </a:lnTo>
                  <a:lnTo>
                    <a:pt x="1341" y="1852"/>
                  </a:lnTo>
                  <a:cubicBezTo>
                    <a:pt x="1213" y="1852"/>
                    <a:pt x="1086" y="1724"/>
                    <a:pt x="926" y="1724"/>
                  </a:cubicBezTo>
                  <a:lnTo>
                    <a:pt x="1086" y="1596"/>
                  </a:lnTo>
                  <a:cubicBezTo>
                    <a:pt x="1086" y="1437"/>
                    <a:pt x="1213" y="1181"/>
                    <a:pt x="1341" y="1054"/>
                  </a:cubicBezTo>
                  <a:close/>
                  <a:moveTo>
                    <a:pt x="1341" y="1"/>
                  </a:moveTo>
                  <a:cubicBezTo>
                    <a:pt x="1213" y="1"/>
                    <a:pt x="1086" y="1"/>
                    <a:pt x="926" y="128"/>
                  </a:cubicBezTo>
                  <a:cubicBezTo>
                    <a:pt x="671" y="384"/>
                    <a:pt x="543" y="639"/>
                    <a:pt x="288" y="926"/>
                  </a:cubicBezTo>
                  <a:cubicBezTo>
                    <a:pt x="128" y="1309"/>
                    <a:pt x="0" y="1724"/>
                    <a:pt x="128" y="2107"/>
                  </a:cubicBezTo>
                  <a:cubicBezTo>
                    <a:pt x="288" y="2235"/>
                    <a:pt x="415" y="2522"/>
                    <a:pt x="543" y="2522"/>
                  </a:cubicBezTo>
                  <a:cubicBezTo>
                    <a:pt x="671" y="2650"/>
                    <a:pt x="798" y="2650"/>
                    <a:pt x="926" y="2650"/>
                  </a:cubicBezTo>
                  <a:cubicBezTo>
                    <a:pt x="1086" y="2650"/>
                    <a:pt x="1213" y="2777"/>
                    <a:pt x="1341" y="2777"/>
                  </a:cubicBezTo>
                  <a:cubicBezTo>
                    <a:pt x="1469" y="2777"/>
                    <a:pt x="1596" y="2777"/>
                    <a:pt x="1883" y="2650"/>
                  </a:cubicBezTo>
                  <a:cubicBezTo>
                    <a:pt x="2266" y="2650"/>
                    <a:pt x="2681" y="2235"/>
                    <a:pt x="2681" y="1724"/>
                  </a:cubicBezTo>
                  <a:lnTo>
                    <a:pt x="2681" y="1437"/>
                  </a:lnTo>
                  <a:lnTo>
                    <a:pt x="2681" y="1054"/>
                  </a:lnTo>
                  <a:cubicBezTo>
                    <a:pt x="2522" y="926"/>
                    <a:pt x="2522" y="639"/>
                    <a:pt x="2394" y="511"/>
                  </a:cubicBezTo>
                  <a:cubicBezTo>
                    <a:pt x="2139" y="384"/>
                    <a:pt x="1883" y="256"/>
                    <a:pt x="1596" y="256"/>
                  </a:cubicBezTo>
                  <a:lnTo>
                    <a:pt x="1596" y="128"/>
                  </a:lnTo>
                  <a:cubicBezTo>
                    <a:pt x="1469" y="1"/>
                    <a:pt x="1341" y="1"/>
                    <a:pt x="134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89"/>
                <a:buFont typeface="Arial"/>
                <a:buNone/>
              </a:pPr>
              <a:endParaRPr sz="2489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7" name="Google Shape;207;p50"/>
            <p:cNvSpPr/>
            <p:nvPr/>
          </p:nvSpPr>
          <p:spPr>
            <a:xfrm>
              <a:off x="8603040" y="1317126"/>
              <a:ext cx="434884" cy="503752"/>
            </a:xfrm>
            <a:custGeom>
              <a:avLst/>
              <a:gdLst/>
              <a:ahLst/>
              <a:cxnLst/>
              <a:rect l="l" t="t" r="r" b="b"/>
              <a:pathLst>
                <a:path w="14107" h="16341" extrusionOk="0">
                  <a:moveTo>
                    <a:pt x="6670" y="798"/>
                  </a:moveTo>
                  <a:cubicBezTo>
                    <a:pt x="6670" y="926"/>
                    <a:pt x="6670" y="926"/>
                    <a:pt x="6798" y="926"/>
                  </a:cubicBezTo>
                  <a:cubicBezTo>
                    <a:pt x="6926" y="1053"/>
                    <a:pt x="6926" y="1341"/>
                    <a:pt x="7053" y="1468"/>
                  </a:cubicBezTo>
                  <a:cubicBezTo>
                    <a:pt x="7181" y="1851"/>
                    <a:pt x="7340" y="2266"/>
                    <a:pt x="7468" y="2649"/>
                  </a:cubicBezTo>
                  <a:cubicBezTo>
                    <a:pt x="7596" y="3064"/>
                    <a:pt x="7723" y="3447"/>
                    <a:pt x="7723" y="3862"/>
                  </a:cubicBezTo>
                  <a:cubicBezTo>
                    <a:pt x="7851" y="4117"/>
                    <a:pt x="7851" y="4245"/>
                    <a:pt x="7851" y="4532"/>
                  </a:cubicBezTo>
                  <a:lnTo>
                    <a:pt x="7723" y="4660"/>
                  </a:lnTo>
                  <a:cubicBezTo>
                    <a:pt x="7596" y="4787"/>
                    <a:pt x="7340" y="4915"/>
                    <a:pt x="7181" y="5170"/>
                  </a:cubicBezTo>
                  <a:cubicBezTo>
                    <a:pt x="7053" y="5170"/>
                    <a:pt x="6926" y="5330"/>
                    <a:pt x="6926" y="5458"/>
                  </a:cubicBezTo>
                  <a:cubicBezTo>
                    <a:pt x="6798" y="5330"/>
                    <a:pt x="6670" y="5330"/>
                    <a:pt x="6543" y="5170"/>
                  </a:cubicBezTo>
                  <a:cubicBezTo>
                    <a:pt x="6128" y="4915"/>
                    <a:pt x="5745" y="4532"/>
                    <a:pt x="5330" y="4245"/>
                  </a:cubicBezTo>
                  <a:cubicBezTo>
                    <a:pt x="5330" y="3989"/>
                    <a:pt x="5330" y="3734"/>
                    <a:pt x="5457" y="3575"/>
                  </a:cubicBezTo>
                  <a:cubicBezTo>
                    <a:pt x="5457" y="3447"/>
                    <a:pt x="5457" y="3192"/>
                    <a:pt x="5585" y="3064"/>
                  </a:cubicBezTo>
                  <a:cubicBezTo>
                    <a:pt x="5585" y="2936"/>
                    <a:pt x="5745" y="2649"/>
                    <a:pt x="5745" y="2521"/>
                  </a:cubicBezTo>
                  <a:cubicBezTo>
                    <a:pt x="5872" y="2266"/>
                    <a:pt x="5872" y="1979"/>
                    <a:pt x="6000" y="1724"/>
                  </a:cubicBezTo>
                  <a:cubicBezTo>
                    <a:pt x="6000" y="1596"/>
                    <a:pt x="6128" y="1596"/>
                    <a:pt x="6128" y="1468"/>
                  </a:cubicBezTo>
                  <a:cubicBezTo>
                    <a:pt x="6128" y="1468"/>
                    <a:pt x="6255" y="1341"/>
                    <a:pt x="6255" y="1181"/>
                  </a:cubicBezTo>
                  <a:cubicBezTo>
                    <a:pt x="6383" y="1053"/>
                    <a:pt x="6543" y="1053"/>
                    <a:pt x="6543" y="926"/>
                  </a:cubicBezTo>
                  <a:cubicBezTo>
                    <a:pt x="6543" y="926"/>
                    <a:pt x="6670" y="926"/>
                    <a:pt x="6670" y="798"/>
                  </a:cubicBezTo>
                  <a:close/>
                  <a:moveTo>
                    <a:pt x="8138" y="5458"/>
                  </a:moveTo>
                  <a:cubicBezTo>
                    <a:pt x="8266" y="5841"/>
                    <a:pt x="8266" y="6128"/>
                    <a:pt x="8266" y="6383"/>
                  </a:cubicBezTo>
                  <a:lnTo>
                    <a:pt x="8266" y="6638"/>
                  </a:lnTo>
                  <a:cubicBezTo>
                    <a:pt x="8266" y="6511"/>
                    <a:pt x="8138" y="6383"/>
                    <a:pt x="7979" y="6255"/>
                  </a:cubicBezTo>
                  <a:cubicBezTo>
                    <a:pt x="7851" y="6255"/>
                    <a:pt x="7723" y="6128"/>
                    <a:pt x="7596" y="5968"/>
                  </a:cubicBezTo>
                  <a:lnTo>
                    <a:pt x="7723" y="5841"/>
                  </a:lnTo>
                  <a:cubicBezTo>
                    <a:pt x="7851" y="5713"/>
                    <a:pt x="7979" y="5585"/>
                    <a:pt x="8138" y="5458"/>
                  </a:cubicBezTo>
                  <a:close/>
                  <a:moveTo>
                    <a:pt x="5074" y="5170"/>
                  </a:moveTo>
                  <a:cubicBezTo>
                    <a:pt x="5202" y="5170"/>
                    <a:pt x="5202" y="5330"/>
                    <a:pt x="5330" y="5330"/>
                  </a:cubicBezTo>
                  <a:cubicBezTo>
                    <a:pt x="5585" y="5585"/>
                    <a:pt x="5872" y="5841"/>
                    <a:pt x="6128" y="5968"/>
                  </a:cubicBezTo>
                  <a:cubicBezTo>
                    <a:pt x="6000" y="6128"/>
                    <a:pt x="5745" y="6383"/>
                    <a:pt x="5457" y="6511"/>
                  </a:cubicBezTo>
                  <a:cubicBezTo>
                    <a:pt x="5330" y="6766"/>
                    <a:pt x="5074" y="6926"/>
                    <a:pt x="4947" y="7181"/>
                  </a:cubicBezTo>
                  <a:lnTo>
                    <a:pt x="4947" y="7053"/>
                  </a:lnTo>
                  <a:cubicBezTo>
                    <a:pt x="4947" y="6638"/>
                    <a:pt x="4947" y="6255"/>
                    <a:pt x="5074" y="5841"/>
                  </a:cubicBezTo>
                  <a:lnTo>
                    <a:pt x="5074" y="5170"/>
                  </a:lnTo>
                  <a:close/>
                  <a:moveTo>
                    <a:pt x="13181" y="2521"/>
                  </a:moveTo>
                  <a:lnTo>
                    <a:pt x="13181" y="2649"/>
                  </a:lnTo>
                  <a:lnTo>
                    <a:pt x="13181" y="2777"/>
                  </a:lnTo>
                  <a:lnTo>
                    <a:pt x="13181" y="3064"/>
                  </a:lnTo>
                  <a:lnTo>
                    <a:pt x="13181" y="3319"/>
                  </a:lnTo>
                  <a:cubicBezTo>
                    <a:pt x="13053" y="3447"/>
                    <a:pt x="13053" y="3575"/>
                    <a:pt x="13053" y="3734"/>
                  </a:cubicBezTo>
                  <a:cubicBezTo>
                    <a:pt x="12925" y="3989"/>
                    <a:pt x="12766" y="4245"/>
                    <a:pt x="12638" y="4372"/>
                  </a:cubicBezTo>
                  <a:cubicBezTo>
                    <a:pt x="12511" y="4660"/>
                    <a:pt x="12383" y="4915"/>
                    <a:pt x="12128" y="5170"/>
                  </a:cubicBezTo>
                  <a:cubicBezTo>
                    <a:pt x="11840" y="5458"/>
                    <a:pt x="11585" y="5841"/>
                    <a:pt x="11330" y="6128"/>
                  </a:cubicBezTo>
                  <a:cubicBezTo>
                    <a:pt x="10915" y="6511"/>
                    <a:pt x="10659" y="6926"/>
                    <a:pt x="10372" y="7309"/>
                  </a:cubicBezTo>
                  <a:cubicBezTo>
                    <a:pt x="10117" y="7564"/>
                    <a:pt x="9862" y="7851"/>
                    <a:pt x="9734" y="8106"/>
                  </a:cubicBezTo>
                  <a:lnTo>
                    <a:pt x="9319" y="7723"/>
                  </a:lnTo>
                  <a:lnTo>
                    <a:pt x="9319" y="6926"/>
                  </a:lnTo>
                  <a:cubicBezTo>
                    <a:pt x="9191" y="6638"/>
                    <a:pt x="9191" y="6511"/>
                    <a:pt x="9191" y="6255"/>
                  </a:cubicBezTo>
                  <a:cubicBezTo>
                    <a:pt x="9064" y="5713"/>
                    <a:pt x="9064" y="5330"/>
                    <a:pt x="8936" y="4915"/>
                  </a:cubicBezTo>
                  <a:lnTo>
                    <a:pt x="8936" y="4787"/>
                  </a:lnTo>
                  <a:cubicBezTo>
                    <a:pt x="9191" y="4660"/>
                    <a:pt x="9319" y="4532"/>
                    <a:pt x="9447" y="4532"/>
                  </a:cubicBezTo>
                  <a:cubicBezTo>
                    <a:pt x="9574" y="4372"/>
                    <a:pt x="9734" y="4245"/>
                    <a:pt x="9862" y="4117"/>
                  </a:cubicBezTo>
                  <a:cubicBezTo>
                    <a:pt x="10117" y="3989"/>
                    <a:pt x="10372" y="3862"/>
                    <a:pt x="10659" y="3575"/>
                  </a:cubicBezTo>
                  <a:cubicBezTo>
                    <a:pt x="11042" y="3447"/>
                    <a:pt x="11330" y="3192"/>
                    <a:pt x="11713" y="3064"/>
                  </a:cubicBezTo>
                  <a:cubicBezTo>
                    <a:pt x="11840" y="2936"/>
                    <a:pt x="12128" y="2777"/>
                    <a:pt x="12255" y="2649"/>
                  </a:cubicBezTo>
                  <a:lnTo>
                    <a:pt x="12638" y="2649"/>
                  </a:lnTo>
                  <a:lnTo>
                    <a:pt x="12638" y="2521"/>
                  </a:lnTo>
                  <a:close/>
                  <a:moveTo>
                    <a:pt x="1474" y="3663"/>
                  </a:moveTo>
                  <a:cubicBezTo>
                    <a:pt x="1571" y="3663"/>
                    <a:pt x="1692" y="3734"/>
                    <a:pt x="1883" y="3734"/>
                  </a:cubicBezTo>
                  <a:cubicBezTo>
                    <a:pt x="2138" y="3734"/>
                    <a:pt x="2394" y="3734"/>
                    <a:pt x="2681" y="3862"/>
                  </a:cubicBezTo>
                  <a:cubicBezTo>
                    <a:pt x="2936" y="3989"/>
                    <a:pt x="3351" y="3989"/>
                    <a:pt x="3606" y="4117"/>
                  </a:cubicBezTo>
                  <a:cubicBezTo>
                    <a:pt x="3862" y="4245"/>
                    <a:pt x="3989" y="4372"/>
                    <a:pt x="4277" y="4660"/>
                  </a:cubicBezTo>
                  <a:lnTo>
                    <a:pt x="4277" y="4787"/>
                  </a:lnTo>
                  <a:cubicBezTo>
                    <a:pt x="4277" y="5043"/>
                    <a:pt x="4149" y="5330"/>
                    <a:pt x="4149" y="5585"/>
                  </a:cubicBezTo>
                  <a:cubicBezTo>
                    <a:pt x="4149" y="5841"/>
                    <a:pt x="4149" y="6128"/>
                    <a:pt x="3989" y="6383"/>
                  </a:cubicBezTo>
                  <a:lnTo>
                    <a:pt x="3989" y="7053"/>
                  </a:lnTo>
                  <a:lnTo>
                    <a:pt x="3989" y="8362"/>
                  </a:lnTo>
                  <a:cubicBezTo>
                    <a:pt x="3862" y="8521"/>
                    <a:pt x="3734" y="8649"/>
                    <a:pt x="3734" y="8777"/>
                  </a:cubicBezTo>
                  <a:cubicBezTo>
                    <a:pt x="3606" y="8904"/>
                    <a:pt x="3479" y="8904"/>
                    <a:pt x="3479" y="9032"/>
                  </a:cubicBezTo>
                  <a:cubicBezTo>
                    <a:pt x="3064" y="8649"/>
                    <a:pt x="2681" y="8362"/>
                    <a:pt x="2266" y="7851"/>
                  </a:cubicBezTo>
                  <a:cubicBezTo>
                    <a:pt x="2138" y="7723"/>
                    <a:pt x="2011" y="7436"/>
                    <a:pt x="1755" y="7181"/>
                  </a:cubicBezTo>
                  <a:cubicBezTo>
                    <a:pt x="1596" y="6766"/>
                    <a:pt x="1340" y="6511"/>
                    <a:pt x="1213" y="6128"/>
                  </a:cubicBezTo>
                  <a:cubicBezTo>
                    <a:pt x="1085" y="5713"/>
                    <a:pt x="958" y="5458"/>
                    <a:pt x="958" y="5170"/>
                  </a:cubicBezTo>
                  <a:lnTo>
                    <a:pt x="958" y="4245"/>
                  </a:lnTo>
                  <a:cubicBezTo>
                    <a:pt x="958" y="4117"/>
                    <a:pt x="958" y="3989"/>
                    <a:pt x="1085" y="3862"/>
                  </a:cubicBezTo>
                  <a:lnTo>
                    <a:pt x="1085" y="3734"/>
                  </a:lnTo>
                  <a:lnTo>
                    <a:pt x="1340" y="3734"/>
                  </a:lnTo>
                  <a:cubicBezTo>
                    <a:pt x="1383" y="3681"/>
                    <a:pt x="1426" y="3663"/>
                    <a:pt x="1474" y="3663"/>
                  </a:cubicBezTo>
                  <a:close/>
                  <a:moveTo>
                    <a:pt x="6926" y="6511"/>
                  </a:moveTo>
                  <a:cubicBezTo>
                    <a:pt x="7053" y="6766"/>
                    <a:pt x="7181" y="6926"/>
                    <a:pt x="7340" y="7053"/>
                  </a:cubicBezTo>
                  <a:cubicBezTo>
                    <a:pt x="7596" y="7181"/>
                    <a:pt x="7723" y="7436"/>
                    <a:pt x="7979" y="7564"/>
                  </a:cubicBezTo>
                  <a:cubicBezTo>
                    <a:pt x="8138" y="7723"/>
                    <a:pt x="8266" y="7979"/>
                    <a:pt x="8394" y="8106"/>
                  </a:cubicBezTo>
                  <a:lnTo>
                    <a:pt x="8394" y="9160"/>
                  </a:lnTo>
                  <a:lnTo>
                    <a:pt x="8394" y="9447"/>
                  </a:lnTo>
                  <a:lnTo>
                    <a:pt x="8394" y="9575"/>
                  </a:lnTo>
                  <a:cubicBezTo>
                    <a:pt x="7979" y="9957"/>
                    <a:pt x="7468" y="10245"/>
                    <a:pt x="7053" y="10628"/>
                  </a:cubicBezTo>
                  <a:cubicBezTo>
                    <a:pt x="6798" y="10915"/>
                    <a:pt x="6670" y="11043"/>
                    <a:pt x="6383" y="11298"/>
                  </a:cubicBezTo>
                  <a:cubicBezTo>
                    <a:pt x="6383" y="11298"/>
                    <a:pt x="6255" y="11298"/>
                    <a:pt x="6255" y="11426"/>
                  </a:cubicBezTo>
                  <a:cubicBezTo>
                    <a:pt x="6000" y="11170"/>
                    <a:pt x="5745" y="11043"/>
                    <a:pt x="5457" y="10915"/>
                  </a:cubicBezTo>
                  <a:cubicBezTo>
                    <a:pt x="5330" y="10755"/>
                    <a:pt x="5202" y="10500"/>
                    <a:pt x="4947" y="10372"/>
                  </a:cubicBezTo>
                  <a:lnTo>
                    <a:pt x="4947" y="9575"/>
                  </a:lnTo>
                  <a:cubicBezTo>
                    <a:pt x="4787" y="9319"/>
                    <a:pt x="4787" y="9032"/>
                    <a:pt x="4787" y="8777"/>
                  </a:cubicBezTo>
                  <a:cubicBezTo>
                    <a:pt x="4947" y="8521"/>
                    <a:pt x="5074" y="8362"/>
                    <a:pt x="5202" y="8234"/>
                  </a:cubicBezTo>
                  <a:cubicBezTo>
                    <a:pt x="5330" y="8106"/>
                    <a:pt x="5457" y="7979"/>
                    <a:pt x="5457" y="7851"/>
                  </a:cubicBezTo>
                  <a:cubicBezTo>
                    <a:pt x="5745" y="7564"/>
                    <a:pt x="6128" y="7181"/>
                    <a:pt x="6383" y="6926"/>
                  </a:cubicBezTo>
                  <a:lnTo>
                    <a:pt x="6383" y="7053"/>
                  </a:lnTo>
                  <a:lnTo>
                    <a:pt x="6926" y="6511"/>
                  </a:lnTo>
                  <a:close/>
                  <a:moveTo>
                    <a:pt x="5202" y="11713"/>
                  </a:moveTo>
                  <a:lnTo>
                    <a:pt x="5202" y="11713"/>
                  </a:lnTo>
                  <a:cubicBezTo>
                    <a:pt x="5330" y="11840"/>
                    <a:pt x="5457" y="11968"/>
                    <a:pt x="5585" y="11968"/>
                  </a:cubicBezTo>
                  <a:cubicBezTo>
                    <a:pt x="5457" y="12096"/>
                    <a:pt x="5330" y="12096"/>
                    <a:pt x="5330" y="12223"/>
                  </a:cubicBezTo>
                  <a:cubicBezTo>
                    <a:pt x="5202" y="12096"/>
                    <a:pt x="5202" y="11840"/>
                    <a:pt x="5202" y="11713"/>
                  </a:cubicBezTo>
                  <a:close/>
                  <a:moveTo>
                    <a:pt x="8394" y="10755"/>
                  </a:moveTo>
                  <a:cubicBezTo>
                    <a:pt x="8394" y="11170"/>
                    <a:pt x="8394" y="11713"/>
                    <a:pt x="8266" y="12096"/>
                  </a:cubicBezTo>
                  <a:lnTo>
                    <a:pt x="8266" y="12223"/>
                  </a:lnTo>
                  <a:lnTo>
                    <a:pt x="8266" y="12638"/>
                  </a:lnTo>
                  <a:lnTo>
                    <a:pt x="8138" y="12638"/>
                  </a:lnTo>
                  <a:cubicBezTo>
                    <a:pt x="7851" y="12511"/>
                    <a:pt x="7596" y="12223"/>
                    <a:pt x="7181" y="12096"/>
                  </a:cubicBezTo>
                  <a:cubicBezTo>
                    <a:pt x="7181" y="11968"/>
                    <a:pt x="7053" y="11968"/>
                    <a:pt x="7053" y="11968"/>
                  </a:cubicBezTo>
                  <a:lnTo>
                    <a:pt x="7340" y="11713"/>
                  </a:lnTo>
                  <a:cubicBezTo>
                    <a:pt x="7723" y="11426"/>
                    <a:pt x="7979" y="11043"/>
                    <a:pt x="8394" y="10755"/>
                  </a:cubicBezTo>
                  <a:close/>
                  <a:moveTo>
                    <a:pt x="3606" y="10372"/>
                  </a:moveTo>
                  <a:lnTo>
                    <a:pt x="4149" y="10915"/>
                  </a:lnTo>
                  <a:cubicBezTo>
                    <a:pt x="4149" y="11043"/>
                    <a:pt x="4149" y="11298"/>
                    <a:pt x="4277" y="11553"/>
                  </a:cubicBezTo>
                  <a:cubicBezTo>
                    <a:pt x="4277" y="11968"/>
                    <a:pt x="4404" y="12351"/>
                    <a:pt x="4404" y="12766"/>
                  </a:cubicBezTo>
                  <a:cubicBezTo>
                    <a:pt x="3989" y="13021"/>
                    <a:pt x="3606" y="13309"/>
                    <a:pt x="3064" y="13564"/>
                  </a:cubicBezTo>
                  <a:cubicBezTo>
                    <a:pt x="2936" y="13564"/>
                    <a:pt x="2681" y="13691"/>
                    <a:pt x="2394" y="13691"/>
                  </a:cubicBezTo>
                  <a:lnTo>
                    <a:pt x="1883" y="13691"/>
                  </a:lnTo>
                  <a:lnTo>
                    <a:pt x="1883" y="13436"/>
                  </a:lnTo>
                  <a:cubicBezTo>
                    <a:pt x="2011" y="13309"/>
                    <a:pt x="2011" y="13149"/>
                    <a:pt x="2011" y="13149"/>
                  </a:cubicBezTo>
                  <a:cubicBezTo>
                    <a:pt x="2266" y="12638"/>
                    <a:pt x="2394" y="12223"/>
                    <a:pt x="2681" y="11840"/>
                  </a:cubicBezTo>
                  <a:cubicBezTo>
                    <a:pt x="2809" y="11713"/>
                    <a:pt x="2936" y="11426"/>
                    <a:pt x="3064" y="11170"/>
                  </a:cubicBezTo>
                  <a:cubicBezTo>
                    <a:pt x="3192" y="11043"/>
                    <a:pt x="3351" y="10755"/>
                    <a:pt x="3479" y="10628"/>
                  </a:cubicBezTo>
                  <a:cubicBezTo>
                    <a:pt x="3479" y="10500"/>
                    <a:pt x="3606" y="10500"/>
                    <a:pt x="3606" y="10372"/>
                  </a:cubicBezTo>
                  <a:close/>
                  <a:moveTo>
                    <a:pt x="9734" y="9447"/>
                  </a:moveTo>
                  <a:cubicBezTo>
                    <a:pt x="9989" y="9830"/>
                    <a:pt x="10372" y="10117"/>
                    <a:pt x="10659" y="10500"/>
                  </a:cubicBezTo>
                  <a:cubicBezTo>
                    <a:pt x="10915" y="10755"/>
                    <a:pt x="11042" y="11170"/>
                    <a:pt x="11170" y="11426"/>
                  </a:cubicBezTo>
                  <a:cubicBezTo>
                    <a:pt x="11330" y="11553"/>
                    <a:pt x="11330" y="11553"/>
                    <a:pt x="11330" y="11713"/>
                  </a:cubicBezTo>
                  <a:cubicBezTo>
                    <a:pt x="11330" y="11713"/>
                    <a:pt x="11330" y="11840"/>
                    <a:pt x="11457" y="11968"/>
                  </a:cubicBezTo>
                  <a:cubicBezTo>
                    <a:pt x="11457" y="12223"/>
                    <a:pt x="11585" y="12351"/>
                    <a:pt x="11713" y="12511"/>
                  </a:cubicBezTo>
                  <a:cubicBezTo>
                    <a:pt x="11713" y="12638"/>
                    <a:pt x="11840" y="12766"/>
                    <a:pt x="11840" y="13021"/>
                  </a:cubicBezTo>
                  <a:cubicBezTo>
                    <a:pt x="11968" y="13021"/>
                    <a:pt x="11968" y="13149"/>
                    <a:pt x="11968" y="13149"/>
                  </a:cubicBezTo>
                  <a:lnTo>
                    <a:pt x="11968" y="13309"/>
                  </a:lnTo>
                  <a:lnTo>
                    <a:pt x="11968" y="13436"/>
                  </a:lnTo>
                  <a:cubicBezTo>
                    <a:pt x="11840" y="13436"/>
                    <a:pt x="11840" y="13436"/>
                    <a:pt x="11840" y="13564"/>
                  </a:cubicBezTo>
                  <a:lnTo>
                    <a:pt x="11585" y="13564"/>
                  </a:lnTo>
                  <a:cubicBezTo>
                    <a:pt x="11585" y="13691"/>
                    <a:pt x="11585" y="13691"/>
                    <a:pt x="11457" y="13691"/>
                  </a:cubicBezTo>
                  <a:lnTo>
                    <a:pt x="11170" y="13691"/>
                  </a:lnTo>
                  <a:cubicBezTo>
                    <a:pt x="10372" y="13564"/>
                    <a:pt x="9734" y="13309"/>
                    <a:pt x="9064" y="13021"/>
                  </a:cubicBezTo>
                  <a:cubicBezTo>
                    <a:pt x="9191" y="12766"/>
                    <a:pt x="9191" y="12351"/>
                    <a:pt x="9191" y="11968"/>
                  </a:cubicBezTo>
                  <a:cubicBezTo>
                    <a:pt x="9319" y="11553"/>
                    <a:pt x="9319" y="11043"/>
                    <a:pt x="9319" y="10628"/>
                  </a:cubicBezTo>
                  <a:lnTo>
                    <a:pt x="9319" y="9830"/>
                  </a:lnTo>
                  <a:lnTo>
                    <a:pt x="9447" y="9702"/>
                  </a:lnTo>
                  <a:cubicBezTo>
                    <a:pt x="9574" y="9702"/>
                    <a:pt x="9574" y="9575"/>
                    <a:pt x="9734" y="9447"/>
                  </a:cubicBezTo>
                  <a:close/>
                  <a:moveTo>
                    <a:pt x="6255" y="12511"/>
                  </a:moveTo>
                  <a:cubicBezTo>
                    <a:pt x="6383" y="12638"/>
                    <a:pt x="6543" y="12638"/>
                    <a:pt x="6670" y="12766"/>
                  </a:cubicBezTo>
                  <a:cubicBezTo>
                    <a:pt x="6926" y="12894"/>
                    <a:pt x="7053" y="13021"/>
                    <a:pt x="7340" y="13149"/>
                  </a:cubicBezTo>
                  <a:cubicBezTo>
                    <a:pt x="7468" y="13309"/>
                    <a:pt x="7723" y="13436"/>
                    <a:pt x="7851" y="13564"/>
                  </a:cubicBezTo>
                  <a:lnTo>
                    <a:pt x="8138" y="13564"/>
                  </a:lnTo>
                  <a:cubicBezTo>
                    <a:pt x="7979" y="13691"/>
                    <a:pt x="7979" y="13819"/>
                    <a:pt x="7979" y="14106"/>
                  </a:cubicBezTo>
                  <a:cubicBezTo>
                    <a:pt x="7851" y="14234"/>
                    <a:pt x="7851" y="14489"/>
                    <a:pt x="7723" y="14745"/>
                  </a:cubicBezTo>
                  <a:cubicBezTo>
                    <a:pt x="7596" y="14904"/>
                    <a:pt x="7468" y="15160"/>
                    <a:pt x="7468" y="15287"/>
                  </a:cubicBezTo>
                  <a:cubicBezTo>
                    <a:pt x="7340" y="15287"/>
                    <a:pt x="7340" y="15287"/>
                    <a:pt x="7340" y="15415"/>
                  </a:cubicBezTo>
                  <a:lnTo>
                    <a:pt x="6926" y="15415"/>
                  </a:lnTo>
                  <a:cubicBezTo>
                    <a:pt x="6926" y="15415"/>
                    <a:pt x="6798" y="15415"/>
                    <a:pt x="6670" y="15287"/>
                  </a:cubicBezTo>
                  <a:lnTo>
                    <a:pt x="6543" y="15287"/>
                  </a:lnTo>
                  <a:cubicBezTo>
                    <a:pt x="6383" y="15160"/>
                    <a:pt x="6383" y="15160"/>
                    <a:pt x="6383" y="15032"/>
                  </a:cubicBezTo>
                  <a:cubicBezTo>
                    <a:pt x="6128" y="14745"/>
                    <a:pt x="6000" y="14489"/>
                    <a:pt x="5872" y="14106"/>
                  </a:cubicBezTo>
                  <a:cubicBezTo>
                    <a:pt x="5745" y="13819"/>
                    <a:pt x="5585" y="13436"/>
                    <a:pt x="5457" y="13149"/>
                  </a:cubicBezTo>
                  <a:cubicBezTo>
                    <a:pt x="5745" y="13021"/>
                    <a:pt x="5872" y="12894"/>
                    <a:pt x="6128" y="12766"/>
                  </a:cubicBezTo>
                  <a:cubicBezTo>
                    <a:pt x="6128" y="12638"/>
                    <a:pt x="6255" y="12638"/>
                    <a:pt x="6255" y="12511"/>
                  </a:cubicBezTo>
                  <a:close/>
                  <a:moveTo>
                    <a:pt x="6383" y="0"/>
                  </a:moveTo>
                  <a:cubicBezTo>
                    <a:pt x="6383" y="0"/>
                    <a:pt x="6255" y="0"/>
                    <a:pt x="6255" y="128"/>
                  </a:cubicBezTo>
                  <a:lnTo>
                    <a:pt x="6128" y="128"/>
                  </a:lnTo>
                  <a:cubicBezTo>
                    <a:pt x="6000" y="256"/>
                    <a:pt x="5872" y="256"/>
                    <a:pt x="5872" y="383"/>
                  </a:cubicBezTo>
                  <a:cubicBezTo>
                    <a:pt x="5585" y="383"/>
                    <a:pt x="5457" y="543"/>
                    <a:pt x="5330" y="670"/>
                  </a:cubicBezTo>
                  <a:cubicBezTo>
                    <a:pt x="5074" y="1341"/>
                    <a:pt x="4947" y="1979"/>
                    <a:pt x="4660" y="2649"/>
                  </a:cubicBezTo>
                  <a:cubicBezTo>
                    <a:pt x="4660" y="2936"/>
                    <a:pt x="4660" y="3064"/>
                    <a:pt x="4532" y="3192"/>
                  </a:cubicBezTo>
                  <a:lnTo>
                    <a:pt x="4532" y="3575"/>
                  </a:lnTo>
                  <a:cubicBezTo>
                    <a:pt x="4404" y="3575"/>
                    <a:pt x="4404" y="3575"/>
                    <a:pt x="4277" y="3447"/>
                  </a:cubicBezTo>
                  <a:cubicBezTo>
                    <a:pt x="3989" y="3319"/>
                    <a:pt x="3734" y="3192"/>
                    <a:pt x="3351" y="3064"/>
                  </a:cubicBezTo>
                  <a:cubicBezTo>
                    <a:pt x="3192" y="3064"/>
                    <a:pt x="2936" y="2936"/>
                    <a:pt x="2681" y="2936"/>
                  </a:cubicBezTo>
                  <a:cubicBezTo>
                    <a:pt x="2553" y="2936"/>
                    <a:pt x="2266" y="2777"/>
                    <a:pt x="2011" y="2777"/>
                  </a:cubicBezTo>
                  <a:lnTo>
                    <a:pt x="958" y="2777"/>
                  </a:lnTo>
                  <a:cubicBezTo>
                    <a:pt x="798" y="2936"/>
                    <a:pt x="670" y="2936"/>
                    <a:pt x="543" y="3064"/>
                  </a:cubicBezTo>
                  <a:cubicBezTo>
                    <a:pt x="287" y="3319"/>
                    <a:pt x="160" y="3575"/>
                    <a:pt x="160" y="3989"/>
                  </a:cubicBezTo>
                  <a:cubicBezTo>
                    <a:pt x="0" y="4245"/>
                    <a:pt x="0" y="4660"/>
                    <a:pt x="0" y="4915"/>
                  </a:cubicBezTo>
                  <a:cubicBezTo>
                    <a:pt x="0" y="5330"/>
                    <a:pt x="160" y="5585"/>
                    <a:pt x="160" y="5968"/>
                  </a:cubicBezTo>
                  <a:cubicBezTo>
                    <a:pt x="287" y="6255"/>
                    <a:pt x="415" y="6511"/>
                    <a:pt x="543" y="6766"/>
                  </a:cubicBezTo>
                  <a:cubicBezTo>
                    <a:pt x="670" y="7053"/>
                    <a:pt x="798" y="7309"/>
                    <a:pt x="958" y="7564"/>
                  </a:cubicBezTo>
                  <a:cubicBezTo>
                    <a:pt x="1213" y="7851"/>
                    <a:pt x="1340" y="8234"/>
                    <a:pt x="1596" y="8521"/>
                  </a:cubicBezTo>
                  <a:cubicBezTo>
                    <a:pt x="2011" y="9032"/>
                    <a:pt x="2394" y="9447"/>
                    <a:pt x="2936" y="9830"/>
                  </a:cubicBezTo>
                  <a:cubicBezTo>
                    <a:pt x="2936" y="9830"/>
                    <a:pt x="2809" y="9830"/>
                    <a:pt x="2809" y="9957"/>
                  </a:cubicBezTo>
                  <a:cubicBezTo>
                    <a:pt x="2553" y="10372"/>
                    <a:pt x="2266" y="10755"/>
                    <a:pt x="2011" y="11298"/>
                  </a:cubicBezTo>
                  <a:cubicBezTo>
                    <a:pt x="1755" y="11713"/>
                    <a:pt x="1468" y="12096"/>
                    <a:pt x="1340" y="12511"/>
                  </a:cubicBezTo>
                  <a:cubicBezTo>
                    <a:pt x="1213" y="12638"/>
                    <a:pt x="1213" y="12894"/>
                    <a:pt x="1085" y="13021"/>
                  </a:cubicBezTo>
                  <a:lnTo>
                    <a:pt x="1085" y="13691"/>
                  </a:lnTo>
                  <a:cubicBezTo>
                    <a:pt x="1085" y="13819"/>
                    <a:pt x="1085" y="13947"/>
                    <a:pt x="1213" y="14106"/>
                  </a:cubicBezTo>
                  <a:lnTo>
                    <a:pt x="1213" y="14234"/>
                  </a:lnTo>
                  <a:lnTo>
                    <a:pt x="1340" y="14362"/>
                  </a:lnTo>
                  <a:cubicBezTo>
                    <a:pt x="1340" y="14362"/>
                    <a:pt x="1468" y="14362"/>
                    <a:pt x="1468" y="14489"/>
                  </a:cubicBezTo>
                  <a:cubicBezTo>
                    <a:pt x="1596" y="14489"/>
                    <a:pt x="1755" y="14617"/>
                    <a:pt x="1883" y="14617"/>
                  </a:cubicBezTo>
                  <a:lnTo>
                    <a:pt x="2394" y="14617"/>
                  </a:lnTo>
                  <a:cubicBezTo>
                    <a:pt x="2809" y="14617"/>
                    <a:pt x="3192" y="14489"/>
                    <a:pt x="3479" y="14362"/>
                  </a:cubicBezTo>
                  <a:cubicBezTo>
                    <a:pt x="3734" y="14234"/>
                    <a:pt x="3989" y="14106"/>
                    <a:pt x="4149" y="13947"/>
                  </a:cubicBezTo>
                  <a:cubicBezTo>
                    <a:pt x="4404" y="13947"/>
                    <a:pt x="4532" y="13819"/>
                    <a:pt x="4660" y="13691"/>
                  </a:cubicBezTo>
                  <a:cubicBezTo>
                    <a:pt x="4787" y="13819"/>
                    <a:pt x="4787" y="14106"/>
                    <a:pt x="4947" y="14234"/>
                  </a:cubicBezTo>
                  <a:cubicBezTo>
                    <a:pt x="5074" y="14745"/>
                    <a:pt x="5330" y="15287"/>
                    <a:pt x="5745" y="15702"/>
                  </a:cubicBezTo>
                  <a:cubicBezTo>
                    <a:pt x="5745" y="15830"/>
                    <a:pt x="5872" y="15957"/>
                    <a:pt x="6000" y="15957"/>
                  </a:cubicBezTo>
                  <a:cubicBezTo>
                    <a:pt x="6128" y="16085"/>
                    <a:pt x="6255" y="16213"/>
                    <a:pt x="6383" y="16213"/>
                  </a:cubicBezTo>
                  <a:cubicBezTo>
                    <a:pt x="6670" y="16340"/>
                    <a:pt x="6798" y="16340"/>
                    <a:pt x="6926" y="16340"/>
                  </a:cubicBezTo>
                  <a:cubicBezTo>
                    <a:pt x="7181" y="16340"/>
                    <a:pt x="7468" y="16340"/>
                    <a:pt x="7723" y="16213"/>
                  </a:cubicBezTo>
                  <a:cubicBezTo>
                    <a:pt x="7851" y="16085"/>
                    <a:pt x="7979" y="16085"/>
                    <a:pt x="7979" y="15957"/>
                  </a:cubicBezTo>
                  <a:cubicBezTo>
                    <a:pt x="8138" y="15830"/>
                    <a:pt x="8266" y="15702"/>
                    <a:pt x="8394" y="15415"/>
                  </a:cubicBezTo>
                  <a:cubicBezTo>
                    <a:pt x="8521" y="15160"/>
                    <a:pt x="8649" y="14745"/>
                    <a:pt x="8777" y="14362"/>
                  </a:cubicBezTo>
                  <a:cubicBezTo>
                    <a:pt x="8777" y="14234"/>
                    <a:pt x="8936" y="14106"/>
                    <a:pt x="8936" y="13947"/>
                  </a:cubicBezTo>
                  <a:cubicBezTo>
                    <a:pt x="9064" y="13947"/>
                    <a:pt x="9064" y="13947"/>
                    <a:pt x="9191" y="14106"/>
                  </a:cubicBezTo>
                  <a:cubicBezTo>
                    <a:pt x="9574" y="14234"/>
                    <a:pt x="9989" y="14362"/>
                    <a:pt x="10372" y="14489"/>
                  </a:cubicBezTo>
                  <a:cubicBezTo>
                    <a:pt x="10659" y="14489"/>
                    <a:pt x="10915" y="14489"/>
                    <a:pt x="11170" y="14617"/>
                  </a:cubicBezTo>
                  <a:lnTo>
                    <a:pt x="11457" y="14617"/>
                  </a:lnTo>
                  <a:cubicBezTo>
                    <a:pt x="11713" y="14617"/>
                    <a:pt x="11840" y="14489"/>
                    <a:pt x="12128" y="14362"/>
                  </a:cubicBezTo>
                  <a:cubicBezTo>
                    <a:pt x="12128" y="14362"/>
                    <a:pt x="12255" y="14362"/>
                    <a:pt x="12383" y="14234"/>
                  </a:cubicBezTo>
                  <a:lnTo>
                    <a:pt x="12766" y="13819"/>
                  </a:lnTo>
                  <a:cubicBezTo>
                    <a:pt x="12925" y="13564"/>
                    <a:pt x="12925" y="13149"/>
                    <a:pt x="12766" y="12894"/>
                  </a:cubicBezTo>
                  <a:cubicBezTo>
                    <a:pt x="12766" y="12766"/>
                    <a:pt x="12766" y="12638"/>
                    <a:pt x="12638" y="12511"/>
                  </a:cubicBezTo>
                  <a:cubicBezTo>
                    <a:pt x="12638" y="12351"/>
                    <a:pt x="12511" y="12223"/>
                    <a:pt x="12511" y="12223"/>
                  </a:cubicBezTo>
                  <a:lnTo>
                    <a:pt x="12511" y="11840"/>
                  </a:lnTo>
                  <a:cubicBezTo>
                    <a:pt x="12255" y="11426"/>
                    <a:pt x="12128" y="11170"/>
                    <a:pt x="11968" y="10915"/>
                  </a:cubicBezTo>
                  <a:cubicBezTo>
                    <a:pt x="11713" y="10372"/>
                    <a:pt x="11457" y="9957"/>
                    <a:pt x="11042" y="9575"/>
                  </a:cubicBezTo>
                  <a:cubicBezTo>
                    <a:pt x="10787" y="9319"/>
                    <a:pt x="10532" y="9032"/>
                    <a:pt x="10245" y="8777"/>
                  </a:cubicBezTo>
                  <a:cubicBezTo>
                    <a:pt x="10372" y="8777"/>
                    <a:pt x="10372" y="8649"/>
                    <a:pt x="10372" y="8649"/>
                  </a:cubicBezTo>
                  <a:cubicBezTo>
                    <a:pt x="10787" y="8234"/>
                    <a:pt x="11042" y="7851"/>
                    <a:pt x="11330" y="7436"/>
                  </a:cubicBezTo>
                  <a:cubicBezTo>
                    <a:pt x="11585" y="7181"/>
                    <a:pt x="11968" y="6766"/>
                    <a:pt x="12255" y="6383"/>
                  </a:cubicBezTo>
                  <a:lnTo>
                    <a:pt x="12766" y="5841"/>
                  </a:lnTo>
                  <a:cubicBezTo>
                    <a:pt x="12925" y="5585"/>
                    <a:pt x="13053" y="5458"/>
                    <a:pt x="13181" y="5170"/>
                  </a:cubicBezTo>
                  <a:cubicBezTo>
                    <a:pt x="13308" y="5043"/>
                    <a:pt x="13436" y="4787"/>
                    <a:pt x="13564" y="4660"/>
                  </a:cubicBezTo>
                  <a:cubicBezTo>
                    <a:pt x="13723" y="4372"/>
                    <a:pt x="13851" y="4245"/>
                    <a:pt x="13851" y="3989"/>
                  </a:cubicBezTo>
                  <a:cubicBezTo>
                    <a:pt x="13979" y="3862"/>
                    <a:pt x="13979" y="3575"/>
                    <a:pt x="14106" y="3447"/>
                  </a:cubicBezTo>
                  <a:lnTo>
                    <a:pt x="14106" y="3192"/>
                  </a:lnTo>
                  <a:lnTo>
                    <a:pt x="14106" y="2649"/>
                  </a:lnTo>
                  <a:cubicBezTo>
                    <a:pt x="14106" y="2521"/>
                    <a:pt x="13979" y="2266"/>
                    <a:pt x="13979" y="2138"/>
                  </a:cubicBezTo>
                  <a:cubicBezTo>
                    <a:pt x="13851" y="1979"/>
                    <a:pt x="13723" y="1851"/>
                    <a:pt x="13436" y="1724"/>
                  </a:cubicBezTo>
                  <a:cubicBezTo>
                    <a:pt x="13308" y="1724"/>
                    <a:pt x="13308" y="1596"/>
                    <a:pt x="13181" y="1596"/>
                  </a:cubicBezTo>
                  <a:lnTo>
                    <a:pt x="12766" y="1596"/>
                  </a:lnTo>
                  <a:cubicBezTo>
                    <a:pt x="12766" y="1468"/>
                    <a:pt x="12638" y="1468"/>
                    <a:pt x="12511" y="1468"/>
                  </a:cubicBezTo>
                  <a:cubicBezTo>
                    <a:pt x="12383" y="1468"/>
                    <a:pt x="12383" y="1468"/>
                    <a:pt x="12255" y="1596"/>
                  </a:cubicBezTo>
                  <a:cubicBezTo>
                    <a:pt x="11840" y="1851"/>
                    <a:pt x="11330" y="2138"/>
                    <a:pt x="10787" y="2521"/>
                  </a:cubicBezTo>
                  <a:cubicBezTo>
                    <a:pt x="10372" y="2777"/>
                    <a:pt x="9989" y="2936"/>
                    <a:pt x="9574" y="3192"/>
                  </a:cubicBezTo>
                  <a:cubicBezTo>
                    <a:pt x="9447" y="3319"/>
                    <a:pt x="9319" y="3319"/>
                    <a:pt x="9319" y="3447"/>
                  </a:cubicBezTo>
                  <a:cubicBezTo>
                    <a:pt x="9191" y="3447"/>
                    <a:pt x="9064" y="3575"/>
                    <a:pt x="9064" y="3575"/>
                  </a:cubicBezTo>
                  <a:cubicBezTo>
                    <a:pt x="8936" y="3734"/>
                    <a:pt x="8777" y="3734"/>
                    <a:pt x="8649" y="3862"/>
                  </a:cubicBezTo>
                  <a:lnTo>
                    <a:pt x="8649" y="3575"/>
                  </a:lnTo>
                  <a:cubicBezTo>
                    <a:pt x="8521" y="3192"/>
                    <a:pt x="8394" y="2777"/>
                    <a:pt x="8394" y="2394"/>
                  </a:cubicBezTo>
                  <a:cubicBezTo>
                    <a:pt x="8266" y="1979"/>
                    <a:pt x="8138" y="1724"/>
                    <a:pt x="7979" y="1468"/>
                  </a:cubicBezTo>
                  <a:cubicBezTo>
                    <a:pt x="7979" y="1181"/>
                    <a:pt x="7851" y="1053"/>
                    <a:pt x="7851" y="926"/>
                  </a:cubicBezTo>
                  <a:cubicBezTo>
                    <a:pt x="7723" y="798"/>
                    <a:pt x="7596" y="670"/>
                    <a:pt x="7596" y="543"/>
                  </a:cubicBezTo>
                  <a:cubicBezTo>
                    <a:pt x="7468" y="256"/>
                    <a:pt x="7340" y="128"/>
                    <a:pt x="705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89"/>
                <a:buFont typeface="Arial"/>
                <a:buNone/>
              </a:pPr>
              <a:endParaRPr sz="2489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08" name="Google Shape;208;p50"/>
          <p:cNvGrpSpPr/>
          <p:nvPr/>
        </p:nvGrpSpPr>
        <p:grpSpPr>
          <a:xfrm>
            <a:off x="10639872" y="382695"/>
            <a:ext cx="1153072" cy="477827"/>
            <a:chOff x="8029479" y="603859"/>
            <a:chExt cx="864804" cy="358370"/>
          </a:xfrm>
        </p:grpSpPr>
        <p:sp>
          <p:nvSpPr>
            <p:cNvPr id="209" name="Google Shape;209;p50"/>
            <p:cNvSpPr/>
            <p:nvPr/>
          </p:nvSpPr>
          <p:spPr>
            <a:xfrm>
              <a:off x="8029479" y="603859"/>
              <a:ext cx="864804" cy="358370"/>
            </a:xfrm>
            <a:custGeom>
              <a:avLst/>
              <a:gdLst/>
              <a:ahLst/>
              <a:cxnLst/>
              <a:rect l="l" t="t" r="r" b="b"/>
              <a:pathLst>
                <a:path w="28053" h="11625" extrusionOk="0">
                  <a:moveTo>
                    <a:pt x="15159" y="926"/>
                  </a:moveTo>
                  <a:cubicBezTo>
                    <a:pt x="15287" y="1053"/>
                    <a:pt x="15574" y="1053"/>
                    <a:pt x="15830" y="1053"/>
                  </a:cubicBezTo>
                  <a:lnTo>
                    <a:pt x="17298" y="1053"/>
                  </a:lnTo>
                  <a:cubicBezTo>
                    <a:pt x="17681" y="1053"/>
                    <a:pt x="18095" y="1053"/>
                    <a:pt x="18351" y="1181"/>
                  </a:cubicBezTo>
                  <a:lnTo>
                    <a:pt x="20361" y="1181"/>
                  </a:lnTo>
                  <a:lnTo>
                    <a:pt x="20489" y="1341"/>
                  </a:lnTo>
                  <a:lnTo>
                    <a:pt x="22340" y="1341"/>
                  </a:lnTo>
                  <a:cubicBezTo>
                    <a:pt x="22883" y="1341"/>
                    <a:pt x="23266" y="1341"/>
                    <a:pt x="23680" y="1468"/>
                  </a:cubicBezTo>
                  <a:lnTo>
                    <a:pt x="24191" y="1468"/>
                  </a:lnTo>
                  <a:cubicBezTo>
                    <a:pt x="24478" y="1596"/>
                    <a:pt x="24734" y="1596"/>
                    <a:pt x="24861" y="1724"/>
                  </a:cubicBezTo>
                  <a:lnTo>
                    <a:pt x="25659" y="1724"/>
                  </a:lnTo>
                  <a:lnTo>
                    <a:pt x="25946" y="1851"/>
                  </a:lnTo>
                  <a:lnTo>
                    <a:pt x="26329" y="1851"/>
                  </a:lnTo>
                  <a:cubicBezTo>
                    <a:pt x="26585" y="1851"/>
                    <a:pt x="26744" y="1851"/>
                    <a:pt x="26872" y="1979"/>
                  </a:cubicBezTo>
                  <a:cubicBezTo>
                    <a:pt x="26872" y="2139"/>
                    <a:pt x="26744" y="2139"/>
                    <a:pt x="26744" y="2139"/>
                  </a:cubicBezTo>
                  <a:cubicBezTo>
                    <a:pt x="26744" y="2139"/>
                    <a:pt x="26585" y="2266"/>
                    <a:pt x="26457" y="2266"/>
                  </a:cubicBezTo>
                  <a:cubicBezTo>
                    <a:pt x="26202" y="2394"/>
                    <a:pt x="25946" y="2521"/>
                    <a:pt x="25787" y="2649"/>
                  </a:cubicBezTo>
                  <a:cubicBezTo>
                    <a:pt x="25659" y="2649"/>
                    <a:pt x="25404" y="2777"/>
                    <a:pt x="25276" y="2777"/>
                  </a:cubicBezTo>
                  <a:cubicBezTo>
                    <a:pt x="25149" y="2936"/>
                    <a:pt x="24861" y="3064"/>
                    <a:pt x="24606" y="3192"/>
                  </a:cubicBezTo>
                  <a:cubicBezTo>
                    <a:pt x="24478" y="3319"/>
                    <a:pt x="24351" y="3319"/>
                    <a:pt x="24191" y="3447"/>
                  </a:cubicBezTo>
                  <a:lnTo>
                    <a:pt x="24063" y="3447"/>
                  </a:lnTo>
                  <a:lnTo>
                    <a:pt x="23936" y="3575"/>
                  </a:lnTo>
                  <a:cubicBezTo>
                    <a:pt x="23680" y="3734"/>
                    <a:pt x="23266" y="3990"/>
                    <a:pt x="22883" y="4117"/>
                  </a:cubicBezTo>
                  <a:lnTo>
                    <a:pt x="22755" y="4245"/>
                  </a:lnTo>
                  <a:lnTo>
                    <a:pt x="22340" y="4532"/>
                  </a:lnTo>
                  <a:cubicBezTo>
                    <a:pt x="21542" y="4787"/>
                    <a:pt x="20872" y="5170"/>
                    <a:pt x="20202" y="5585"/>
                  </a:cubicBezTo>
                  <a:cubicBezTo>
                    <a:pt x="19691" y="5968"/>
                    <a:pt x="19149" y="6255"/>
                    <a:pt x="18606" y="6511"/>
                  </a:cubicBezTo>
                  <a:cubicBezTo>
                    <a:pt x="18478" y="6638"/>
                    <a:pt x="18351" y="6766"/>
                    <a:pt x="18223" y="6766"/>
                  </a:cubicBezTo>
                  <a:lnTo>
                    <a:pt x="18095" y="6926"/>
                  </a:lnTo>
                  <a:cubicBezTo>
                    <a:pt x="17968" y="7053"/>
                    <a:pt x="17681" y="7181"/>
                    <a:pt x="17553" y="7309"/>
                  </a:cubicBezTo>
                  <a:cubicBezTo>
                    <a:pt x="17553" y="7309"/>
                    <a:pt x="17425" y="7309"/>
                    <a:pt x="17425" y="7181"/>
                  </a:cubicBezTo>
                  <a:cubicBezTo>
                    <a:pt x="17298" y="7181"/>
                    <a:pt x="17170" y="7181"/>
                    <a:pt x="17170" y="7053"/>
                  </a:cubicBezTo>
                  <a:lnTo>
                    <a:pt x="16883" y="7053"/>
                  </a:lnTo>
                  <a:cubicBezTo>
                    <a:pt x="16500" y="6926"/>
                    <a:pt x="16085" y="6926"/>
                    <a:pt x="15702" y="6766"/>
                  </a:cubicBezTo>
                  <a:lnTo>
                    <a:pt x="15415" y="6766"/>
                  </a:lnTo>
                  <a:cubicBezTo>
                    <a:pt x="14617" y="6638"/>
                    <a:pt x="13691" y="6511"/>
                    <a:pt x="12766" y="6383"/>
                  </a:cubicBezTo>
                  <a:cubicBezTo>
                    <a:pt x="12638" y="6383"/>
                    <a:pt x="12383" y="6255"/>
                    <a:pt x="12223" y="6255"/>
                  </a:cubicBezTo>
                  <a:lnTo>
                    <a:pt x="12096" y="6255"/>
                  </a:lnTo>
                  <a:cubicBezTo>
                    <a:pt x="11968" y="6255"/>
                    <a:pt x="11713" y="6128"/>
                    <a:pt x="11585" y="6128"/>
                  </a:cubicBezTo>
                  <a:cubicBezTo>
                    <a:pt x="11042" y="5968"/>
                    <a:pt x="10500" y="5968"/>
                    <a:pt x="10117" y="5968"/>
                  </a:cubicBezTo>
                  <a:lnTo>
                    <a:pt x="9702" y="5841"/>
                  </a:lnTo>
                  <a:cubicBezTo>
                    <a:pt x="9319" y="5841"/>
                    <a:pt x="9032" y="5841"/>
                    <a:pt x="8649" y="5713"/>
                  </a:cubicBezTo>
                  <a:cubicBezTo>
                    <a:pt x="8106" y="5713"/>
                    <a:pt x="7723" y="5713"/>
                    <a:pt x="7181" y="5585"/>
                  </a:cubicBezTo>
                  <a:lnTo>
                    <a:pt x="6383" y="5585"/>
                  </a:lnTo>
                  <a:cubicBezTo>
                    <a:pt x="5840" y="5585"/>
                    <a:pt x="5330" y="5458"/>
                    <a:pt x="4787" y="5458"/>
                  </a:cubicBezTo>
                  <a:lnTo>
                    <a:pt x="4404" y="5458"/>
                  </a:lnTo>
                  <a:lnTo>
                    <a:pt x="4660" y="5330"/>
                  </a:lnTo>
                  <a:cubicBezTo>
                    <a:pt x="4787" y="5170"/>
                    <a:pt x="5043" y="5170"/>
                    <a:pt x="5202" y="5043"/>
                  </a:cubicBezTo>
                  <a:cubicBezTo>
                    <a:pt x="5330" y="4915"/>
                    <a:pt x="5585" y="4915"/>
                    <a:pt x="5713" y="4787"/>
                  </a:cubicBezTo>
                  <a:lnTo>
                    <a:pt x="5840" y="4660"/>
                  </a:lnTo>
                  <a:cubicBezTo>
                    <a:pt x="6000" y="4532"/>
                    <a:pt x="6255" y="4532"/>
                    <a:pt x="6383" y="4373"/>
                  </a:cubicBezTo>
                  <a:lnTo>
                    <a:pt x="6511" y="4373"/>
                  </a:lnTo>
                  <a:cubicBezTo>
                    <a:pt x="6798" y="4117"/>
                    <a:pt x="7053" y="3990"/>
                    <a:pt x="7436" y="3862"/>
                  </a:cubicBezTo>
                  <a:cubicBezTo>
                    <a:pt x="7596" y="3862"/>
                    <a:pt x="7723" y="3734"/>
                    <a:pt x="7851" y="3734"/>
                  </a:cubicBezTo>
                  <a:lnTo>
                    <a:pt x="8234" y="3447"/>
                  </a:lnTo>
                  <a:cubicBezTo>
                    <a:pt x="8521" y="3319"/>
                    <a:pt x="8904" y="3192"/>
                    <a:pt x="9191" y="3064"/>
                  </a:cubicBezTo>
                  <a:lnTo>
                    <a:pt x="9319" y="3064"/>
                  </a:lnTo>
                  <a:cubicBezTo>
                    <a:pt x="9702" y="2936"/>
                    <a:pt x="10117" y="2777"/>
                    <a:pt x="10372" y="2521"/>
                  </a:cubicBezTo>
                  <a:cubicBezTo>
                    <a:pt x="10628" y="2521"/>
                    <a:pt x="10787" y="2394"/>
                    <a:pt x="11042" y="2266"/>
                  </a:cubicBezTo>
                  <a:cubicBezTo>
                    <a:pt x="11042" y="2266"/>
                    <a:pt x="11170" y="2139"/>
                    <a:pt x="11298" y="2139"/>
                  </a:cubicBezTo>
                  <a:lnTo>
                    <a:pt x="11425" y="2139"/>
                  </a:lnTo>
                  <a:cubicBezTo>
                    <a:pt x="11425" y="2139"/>
                    <a:pt x="11425" y="1979"/>
                    <a:pt x="11585" y="1979"/>
                  </a:cubicBezTo>
                  <a:cubicBezTo>
                    <a:pt x="11713" y="1851"/>
                    <a:pt x="11968" y="1851"/>
                    <a:pt x="12096" y="1724"/>
                  </a:cubicBezTo>
                  <a:cubicBezTo>
                    <a:pt x="12383" y="1596"/>
                    <a:pt x="12510" y="1596"/>
                    <a:pt x="12638" y="1468"/>
                  </a:cubicBezTo>
                  <a:cubicBezTo>
                    <a:pt x="12766" y="1468"/>
                    <a:pt x="12893" y="1341"/>
                    <a:pt x="13021" y="1341"/>
                  </a:cubicBezTo>
                  <a:lnTo>
                    <a:pt x="13021" y="1181"/>
                  </a:lnTo>
                  <a:lnTo>
                    <a:pt x="13181" y="1181"/>
                  </a:lnTo>
                  <a:lnTo>
                    <a:pt x="13308" y="1053"/>
                  </a:lnTo>
                  <a:cubicBezTo>
                    <a:pt x="13436" y="1053"/>
                    <a:pt x="13436" y="1053"/>
                    <a:pt x="13564" y="926"/>
                  </a:cubicBezTo>
                  <a:close/>
                  <a:moveTo>
                    <a:pt x="2138" y="6926"/>
                  </a:moveTo>
                  <a:cubicBezTo>
                    <a:pt x="2011" y="7309"/>
                    <a:pt x="2011" y="7724"/>
                    <a:pt x="2011" y="8234"/>
                  </a:cubicBezTo>
                  <a:lnTo>
                    <a:pt x="1851" y="8362"/>
                  </a:lnTo>
                  <a:lnTo>
                    <a:pt x="1851" y="8521"/>
                  </a:lnTo>
                  <a:lnTo>
                    <a:pt x="1851" y="9160"/>
                  </a:lnTo>
                  <a:lnTo>
                    <a:pt x="1851" y="9319"/>
                  </a:lnTo>
                  <a:cubicBezTo>
                    <a:pt x="1723" y="9160"/>
                    <a:pt x="1723" y="9160"/>
                    <a:pt x="1596" y="9160"/>
                  </a:cubicBezTo>
                  <a:cubicBezTo>
                    <a:pt x="1468" y="9160"/>
                    <a:pt x="1468" y="9032"/>
                    <a:pt x="1340" y="9032"/>
                  </a:cubicBezTo>
                  <a:lnTo>
                    <a:pt x="1340" y="8904"/>
                  </a:lnTo>
                  <a:cubicBezTo>
                    <a:pt x="1213" y="8777"/>
                    <a:pt x="1053" y="8649"/>
                    <a:pt x="1053" y="8521"/>
                  </a:cubicBezTo>
                  <a:cubicBezTo>
                    <a:pt x="1053" y="8521"/>
                    <a:pt x="1053" y="8362"/>
                    <a:pt x="926" y="8362"/>
                  </a:cubicBezTo>
                  <a:lnTo>
                    <a:pt x="926" y="7979"/>
                  </a:lnTo>
                  <a:cubicBezTo>
                    <a:pt x="1053" y="7851"/>
                    <a:pt x="1053" y="7851"/>
                    <a:pt x="1053" y="7724"/>
                  </a:cubicBezTo>
                  <a:cubicBezTo>
                    <a:pt x="1213" y="7564"/>
                    <a:pt x="1213" y="7436"/>
                    <a:pt x="1340" y="7309"/>
                  </a:cubicBezTo>
                  <a:lnTo>
                    <a:pt x="1340" y="7181"/>
                  </a:lnTo>
                  <a:cubicBezTo>
                    <a:pt x="1468" y="7181"/>
                    <a:pt x="1596" y="7053"/>
                    <a:pt x="1723" y="7053"/>
                  </a:cubicBezTo>
                  <a:cubicBezTo>
                    <a:pt x="1723" y="6926"/>
                    <a:pt x="1851" y="6926"/>
                    <a:pt x="1851" y="6926"/>
                  </a:cubicBezTo>
                  <a:close/>
                  <a:moveTo>
                    <a:pt x="26872" y="3064"/>
                  </a:moveTo>
                  <a:lnTo>
                    <a:pt x="27000" y="3192"/>
                  </a:lnTo>
                  <a:lnTo>
                    <a:pt x="27000" y="3319"/>
                  </a:lnTo>
                  <a:cubicBezTo>
                    <a:pt x="27000" y="3575"/>
                    <a:pt x="27127" y="3862"/>
                    <a:pt x="27127" y="3990"/>
                  </a:cubicBezTo>
                  <a:lnTo>
                    <a:pt x="27127" y="4660"/>
                  </a:lnTo>
                  <a:cubicBezTo>
                    <a:pt x="27127" y="4787"/>
                    <a:pt x="27127" y="4787"/>
                    <a:pt x="27000" y="4787"/>
                  </a:cubicBezTo>
                  <a:cubicBezTo>
                    <a:pt x="26872" y="4915"/>
                    <a:pt x="26744" y="5043"/>
                    <a:pt x="26585" y="5170"/>
                  </a:cubicBezTo>
                  <a:cubicBezTo>
                    <a:pt x="26457" y="5330"/>
                    <a:pt x="26329" y="5458"/>
                    <a:pt x="26202" y="5585"/>
                  </a:cubicBezTo>
                  <a:lnTo>
                    <a:pt x="26074" y="5585"/>
                  </a:lnTo>
                  <a:cubicBezTo>
                    <a:pt x="25946" y="5713"/>
                    <a:pt x="25787" y="5713"/>
                    <a:pt x="25659" y="5841"/>
                  </a:cubicBezTo>
                  <a:cubicBezTo>
                    <a:pt x="25532" y="5968"/>
                    <a:pt x="25276" y="6128"/>
                    <a:pt x="25149" y="6128"/>
                  </a:cubicBezTo>
                  <a:lnTo>
                    <a:pt x="25149" y="6255"/>
                  </a:lnTo>
                  <a:cubicBezTo>
                    <a:pt x="24861" y="6383"/>
                    <a:pt x="24734" y="6511"/>
                    <a:pt x="24478" y="6638"/>
                  </a:cubicBezTo>
                  <a:lnTo>
                    <a:pt x="24351" y="6766"/>
                  </a:lnTo>
                  <a:cubicBezTo>
                    <a:pt x="24063" y="6926"/>
                    <a:pt x="23680" y="7181"/>
                    <a:pt x="23393" y="7436"/>
                  </a:cubicBezTo>
                  <a:cubicBezTo>
                    <a:pt x="23010" y="7564"/>
                    <a:pt x="22755" y="7851"/>
                    <a:pt x="22340" y="7979"/>
                  </a:cubicBezTo>
                  <a:cubicBezTo>
                    <a:pt x="22085" y="8107"/>
                    <a:pt x="21957" y="8234"/>
                    <a:pt x="21670" y="8234"/>
                  </a:cubicBezTo>
                  <a:cubicBezTo>
                    <a:pt x="21542" y="8362"/>
                    <a:pt x="21287" y="8521"/>
                    <a:pt x="21159" y="8521"/>
                  </a:cubicBezTo>
                  <a:lnTo>
                    <a:pt x="21000" y="8649"/>
                  </a:lnTo>
                  <a:cubicBezTo>
                    <a:pt x="21000" y="8649"/>
                    <a:pt x="20872" y="8777"/>
                    <a:pt x="20744" y="8777"/>
                  </a:cubicBezTo>
                  <a:cubicBezTo>
                    <a:pt x="20744" y="8777"/>
                    <a:pt x="20617" y="8904"/>
                    <a:pt x="20489" y="8904"/>
                  </a:cubicBezTo>
                  <a:cubicBezTo>
                    <a:pt x="20489" y="8904"/>
                    <a:pt x="20361" y="9032"/>
                    <a:pt x="20202" y="9032"/>
                  </a:cubicBezTo>
                  <a:lnTo>
                    <a:pt x="20074" y="9160"/>
                  </a:lnTo>
                  <a:lnTo>
                    <a:pt x="19946" y="9160"/>
                  </a:lnTo>
                  <a:cubicBezTo>
                    <a:pt x="19691" y="9319"/>
                    <a:pt x="19564" y="9447"/>
                    <a:pt x="19276" y="9575"/>
                  </a:cubicBezTo>
                  <a:cubicBezTo>
                    <a:pt x="19149" y="9702"/>
                    <a:pt x="19021" y="9702"/>
                    <a:pt x="18893" y="9830"/>
                  </a:cubicBezTo>
                  <a:lnTo>
                    <a:pt x="18766" y="9958"/>
                  </a:lnTo>
                  <a:lnTo>
                    <a:pt x="18606" y="10117"/>
                  </a:lnTo>
                  <a:cubicBezTo>
                    <a:pt x="18478" y="10117"/>
                    <a:pt x="18351" y="10245"/>
                    <a:pt x="18223" y="10372"/>
                  </a:cubicBezTo>
                  <a:lnTo>
                    <a:pt x="17968" y="10372"/>
                  </a:lnTo>
                  <a:lnTo>
                    <a:pt x="17968" y="9830"/>
                  </a:lnTo>
                  <a:lnTo>
                    <a:pt x="17968" y="9319"/>
                  </a:lnTo>
                  <a:cubicBezTo>
                    <a:pt x="17968" y="9319"/>
                    <a:pt x="18095" y="9319"/>
                    <a:pt x="18095" y="9160"/>
                  </a:cubicBezTo>
                  <a:cubicBezTo>
                    <a:pt x="18606" y="8904"/>
                    <a:pt x="19149" y="8649"/>
                    <a:pt x="19564" y="8521"/>
                  </a:cubicBezTo>
                  <a:lnTo>
                    <a:pt x="19819" y="8234"/>
                  </a:lnTo>
                  <a:lnTo>
                    <a:pt x="20202" y="8107"/>
                  </a:lnTo>
                  <a:lnTo>
                    <a:pt x="20361" y="7979"/>
                  </a:lnTo>
                  <a:cubicBezTo>
                    <a:pt x="20489" y="7851"/>
                    <a:pt x="20744" y="7851"/>
                    <a:pt x="21000" y="7564"/>
                  </a:cubicBezTo>
                  <a:cubicBezTo>
                    <a:pt x="21000" y="7564"/>
                    <a:pt x="21159" y="7436"/>
                    <a:pt x="21159" y="7309"/>
                  </a:cubicBezTo>
                  <a:cubicBezTo>
                    <a:pt x="21159" y="7181"/>
                    <a:pt x="21000" y="7053"/>
                    <a:pt x="21000" y="6926"/>
                  </a:cubicBezTo>
                  <a:cubicBezTo>
                    <a:pt x="20872" y="6926"/>
                    <a:pt x="20744" y="6766"/>
                    <a:pt x="20617" y="6766"/>
                  </a:cubicBezTo>
                  <a:cubicBezTo>
                    <a:pt x="20489" y="6766"/>
                    <a:pt x="20489" y="6926"/>
                    <a:pt x="20361" y="6926"/>
                  </a:cubicBezTo>
                  <a:cubicBezTo>
                    <a:pt x="20074" y="7053"/>
                    <a:pt x="19946" y="7181"/>
                    <a:pt x="19819" y="7309"/>
                  </a:cubicBezTo>
                  <a:lnTo>
                    <a:pt x="19691" y="7309"/>
                  </a:lnTo>
                  <a:cubicBezTo>
                    <a:pt x="19564" y="7436"/>
                    <a:pt x="19276" y="7564"/>
                    <a:pt x="19021" y="7724"/>
                  </a:cubicBezTo>
                  <a:cubicBezTo>
                    <a:pt x="18766" y="7851"/>
                    <a:pt x="18351" y="8107"/>
                    <a:pt x="18095" y="8234"/>
                  </a:cubicBezTo>
                  <a:cubicBezTo>
                    <a:pt x="17968" y="8234"/>
                    <a:pt x="17968" y="8234"/>
                    <a:pt x="17968" y="8362"/>
                  </a:cubicBezTo>
                  <a:lnTo>
                    <a:pt x="17808" y="8234"/>
                  </a:lnTo>
                  <a:lnTo>
                    <a:pt x="17808" y="8107"/>
                  </a:lnTo>
                  <a:cubicBezTo>
                    <a:pt x="18095" y="7979"/>
                    <a:pt x="18223" y="7851"/>
                    <a:pt x="18478" y="7724"/>
                  </a:cubicBezTo>
                  <a:cubicBezTo>
                    <a:pt x="18478" y="7724"/>
                    <a:pt x="18606" y="7724"/>
                    <a:pt x="18606" y="7564"/>
                  </a:cubicBezTo>
                  <a:cubicBezTo>
                    <a:pt x="18766" y="7564"/>
                    <a:pt x="18893" y="7436"/>
                    <a:pt x="19021" y="7309"/>
                  </a:cubicBezTo>
                  <a:cubicBezTo>
                    <a:pt x="19404" y="7053"/>
                    <a:pt x="19946" y="6766"/>
                    <a:pt x="20361" y="6511"/>
                  </a:cubicBezTo>
                  <a:cubicBezTo>
                    <a:pt x="21159" y="6128"/>
                    <a:pt x="21957" y="5585"/>
                    <a:pt x="22883" y="5170"/>
                  </a:cubicBezTo>
                  <a:lnTo>
                    <a:pt x="23266" y="5043"/>
                  </a:lnTo>
                  <a:lnTo>
                    <a:pt x="23266" y="4915"/>
                  </a:lnTo>
                  <a:cubicBezTo>
                    <a:pt x="23553" y="4787"/>
                    <a:pt x="23808" y="4660"/>
                    <a:pt x="24063" y="4532"/>
                  </a:cubicBezTo>
                  <a:cubicBezTo>
                    <a:pt x="24191" y="4532"/>
                    <a:pt x="24351" y="4373"/>
                    <a:pt x="24351" y="4373"/>
                  </a:cubicBezTo>
                  <a:lnTo>
                    <a:pt x="24478" y="4245"/>
                  </a:lnTo>
                  <a:cubicBezTo>
                    <a:pt x="24734" y="4117"/>
                    <a:pt x="24989" y="3990"/>
                    <a:pt x="25276" y="3862"/>
                  </a:cubicBezTo>
                  <a:cubicBezTo>
                    <a:pt x="25532" y="3734"/>
                    <a:pt x="25946" y="3575"/>
                    <a:pt x="26329" y="3319"/>
                  </a:cubicBezTo>
                  <a:lnTo>
                    <a:pt x="26457" y="3319"/>
                  </a:lnTo>
                  <a:cubicBezTo>
                    <a:pt x="26585" y="3192"/>
                    <a:pt x="26744" y="3192"/>
                    <a:pt x="26872" y="3064"/>
                  </a:cubicBezTo>
                  <a:close/>
                  <a:moveTo>
                    <a:pt x="5585" y="6383"/>
                  </a:moveTo>
                  <a:cubicBezTo>
                    <a:pt x="5840" y="6383"/>
                    <a:pt x="6000" y="6511"/>
                    <a:pt x="6255" y="6511"/>
                  </a:cubicBezTo>
                  <a:lnTo>
                    <a:pt x="7053" y="6511"/>
                  </a:lnTo>
                  <a:cubicBezTo>
                    <a:pt x="7436" y="6511"/>
                    <a:pt x="7851" y="6638"/>
                    <a:pt x="8394" y="6638"/>
                  </a:cubicBezTo>
                  <a:lnTo>
                    <a:pt x="8521" y="6638"/>
                  </a:lnTo>
                  <a:lnTo>
                    <a:pt x="9032" y="6766"/>
                  </a:lnTo>
                  <a:lnTo>
                    <a:pt x="9319" y="6766"/>
                  </a:lnTo>
                  <a:cubicBezTo>
                    <a:pt x="9830" y="6766"/>
                    <a:pt x="10245" y="6766"/>
                    <a:pt x="10787" y="6926"/>
                  </a:cubicBezTo>
                  <a:cubicBezTo>
                    <a:pt x="11170" y="6926"/>
                    <a:pt x="11585" y="7053"/>
                    <a:pt x="11968" y="7181"/>
                  </a:cubicBezTo>
                  <a:cubicBezTo>
                    <a:pt x="12383" y="7181"/>
                    <a:pt x="12638" y="7309"/>
                    <a:pt x="13021" y="7309"/>
                  </a:cubicBezTo>
                  <a:lnTo>
                    <a:pt x="13308" y="7436"/>
                  </a:lnTo>
                  <a:cubicBezTo>
                    <a:pt x="13564" y="7436"/>
                    <a:pt x="13979" y="7436"/>
                    <a:pt x="14234" y="7564"/>
                  </a:cubicBezTo>
                  <a:lnTo>
                    <a:pt x="14904" y="7564"/>
                  </a:lnTo>
                  <a:cubicBezTo>
                    <a:pt x="15287" y="7724"/>
                    <a:pt x="15702" y="7724"/>
                    <a:pt x="16085" y="7851"/>
                  </a:cubicBezTo>
                  <a:lnTo>
                    <a:pt x="16500" y="7851"/>
                  </a:lnTo>
                  <a:cubicBezTo>
                    <a:pt x="16627" y="7851"/>
                    <a:pt x="16755" y="7979"/>
                    <a:pt x="16883" y="7979"/>
                  </a:cubicBezTo>
                  <a:cubicBezTo>
                    <a:pt x="16883" y="7979"/>
                    <a:pt x="16883" y="8107"/>
                    <a:pt x="17010" y="8107"/>
                  </a:cubicBezTo>
                  <a:lnTo>
                    <a:pt x="17010" y="8362"/>
                  </a:lnTo>
                  <a:lnTo>
                    <a:pt x="14904" y="8362"/>
                  </a:lnTo>
                  <a:cubicBezTo>
                    <a:pt x="14617" y="8234"/>
                    <a:pt x="14361" y="8234"/>
                    <a:pt x="14106" y="8107"/>
                  </a:cubicBezTo>
                  <a:cubicBezTo>
                    <a:pt x="13691" y="8107"/>
                    <a:pt x="13436" y="7979"/>
                    <a:pt x="13181" y="7979"/>
                  </a:cubicBezTo>
                  <a:lnTo>
                    <a:pt x="13021" y="7979"/>
                  </a:lnTo>
                  <a:cubicBezTo>
                    <a:pt x="13021" y="7851"/>
                    <a:pt x="12893" y="7851"/>
                    <a:pt x="12893" y="7851"/>
                  </a:cubicBezTo>
                  <a:cubicBezTo>
                    <a:pt x="12766" y="7851"/>
                    <a:pt x="12510" y="7979"/>
                    <a:pt x="12510" y="8234"/>
                  </a:cubicBezTo>
                  <a:lnTo>
                    <a:pt x="12510" y="8521"/>
                  </a:lnTo>
                  <a:cubicBezTo>
                    <a:pt x="12638" y="8649"/>
                    <a:pt x="12638" y="8777"/>
                    <a:pt x="12766" y="8777"/>
                  </a:cubicBezTo>
                  <a:cubicBezTo>
                    <a:pt x="13308" y="8904"/>
                    <a:pt x="13564" y="9032"/>
                    <a:pt x="13979" y="9032"/>
                  </a:cubicBezTo>
                  <a:cubicBezTo>
                    <a:pt x="14361" y="9160"/>
                    <a:pt x="14617" y="9160"/>
                    <a:pt x="15032" y="9160"/>
                  </a:cubicBezTo>
                  <a:cubicBezTo>
                    <a:pt x="15287" y="9319"/>
                    <a:pt x="15574" y="9319"/>
                    <a:pt x="15830" y="9319"/>
                  </a:cubicBezTo>
                  <a:lnTo>
                    <a:pt x="16883" y="9319"/>
                  </a:lnTo>
                  <a:cubicBezTo>
                    <a:pt x="16883" y="9160"/>
                    <a:pt x="17010" y="9160"/>
                    <a:pt x="17010" y="9160"/>
                  </a:cubicBezTo>
                  <a:lnTo>
                    <a:pt x="17010" y="9319"/>
                  </a:lnTo>
                  <a:cubicBezTo>
                    <a:pt x="16755" y="9447"/>
                    <a:pt x="16372" y="9447"/>
                    <a:pt x="16085" y="9447"/>
                  </a:cubicBezTo>
                  <a:lnTo>
                    <a:pt x="14106" y="9447"/>
                  </a:lnTo>
                  <a:cubicBezTo>
                    <a:pt x="13819" y="9447"/>
                    <a:pt x="13691" y="9575"/>
                    <a:pt x="13691" y="9830"/>
                  </a:cubicBezTo>
                  <a:cubicBezTo>
                    <a:pt x="13691" y="10117"/>
                    <a:pt x="13819" y="10372"/>
                    <a:pt x="14106" y="10372"/>
                  </a:cubicBezTo>
                  <a:cubicBezTo>
                    <a:pt x="14617" y="10372"/>
                    <a:pt x="15159" y="10245"/>
                    <a:pt x="15702" y="10245"/>
                  </a:cubicBezTo>
                  <a:lnTo>
                    <a:pt x="17170" y="10245"/>
                  </a:lnTo>
                  <a:cubicBezTo>
                    <a:pt x="17170" y="10372"/>
                    <a:pt x="17010" y="10372"/>
                    <a:pt x="17010" y="10372"/>
                  </a:cubicBezTo>
                  <a:lnTo>
                    <a:pt x="17010" y="10628"/>
                  </a:lnTo>
                  <a:lnTo>
                    <a:pt x="14361" y="10628"/>
                  </a:lnTo>
                  <a:cubicBezTo>
                    <a:pt x="13979" y="10500"/>
                    <a:pt x="13691" y="10500"/>
                    <a:pt x="13436" y="10500"/>
                  </a:cubicBezTo>
                  <a:lnTo>
                    <a:pt x="12766" y="10500"/>
                  </a:lnTo>
                  <a:cubicBezTo>
                    <a:pt x="12383" y="10372"/>
                    <a:pt x="11968" y="10372"/>
                    <a:pt x="11425" y="10372"/>
                  </a:cubicBezTo>
                  <a:lnTo>
                    <a:pt x="8649" y="10372"/>
                  </a:lnTo>
                  <a:cubicBezTo>
                    <a:pt x="8234" y="10372"/>
                    <a:pt x="7851" y="10245"/>
                    <a:pt x="7436" y="10245"/>
                  </a:cubicBezTo>
                  <a:lnTo>
                    <a:pt x="6511" y="10245"/>
                  </a:lnTo>
                  <a:lnTo>
                    <a:pt x="6383" y="10117"/>
                  </a:lnTo>
                  <a:lnTo>
                    <a:pt x="6128" y="10117"/>
                  </a:lnTo>
                  <a:cubicBezTo>
                    <a:pt x="5713" y="10117"/>
                    <a:pt x="5457" y="9958"/>
                    <a:pt x="5043" y="9958"/>
                  </a:cubicBezTo>
                  <a:cubicBezTo>
                    <a:pt x="4915" y="9958"/>
                    <a:pt x="4660" y="9830"/>
                    <a:pt x="4532" y="9830"/>
                  </a:cubicBezTo>
                  <a:lnTo>
                    <a:pt x="4404" y="9830"/>
                  </a:lnTo>
                  <a:cubicBezTo>
                    <a:pt x="4245" y="9830"/>
                    <a:pt x="4117" y="9830"/>
                    <a:pt x="3989" y="9702"/>
                  </a:cubicBezTo>
                  <a:lnTo>
                    <a:pt x="3734" y="9702"/>
                  </a:lnTo>
                  <a:cubicBezTo>
                    <a:pt x="3447" y="9702"/>
                    <a:pt x="3191" y="9575"/>
                    <a:pt x="2936" y="9575"/>
                  </a:cubicBezTo>
                  <a:lnTo>
                    <a:pt x="2809" y="9575"/>
                  </a:lnTo>
                  <a:lnTo>
                    <a:pt x="2809" y="9447"/>
                  </a:lnTo>
                  <a:lnTo>
                    <a:pt x="2809" y="8521"/>
                  </a:lnTo>
                  <a:lnTo>
                    <a:pt x="2809" y="8362"/>
                  </a:lnTo>
                  <a:lnTo>
                    <a:pt x="2809" y="8234"/>
                  </a:lnTo>
                  <a:cubicBezTo>
                    <a:pt x="2936" y="7724"/>
                    <a:pt x="2936" y="7053"/>
                    <a:pt x="3064" y="6638"/>
                  </a:cubicBezTo>
                  <a:lnTo>
                    <a:pt x="3064" y="6511"/>
                  </a:lnTo>
                  <a:lnTo>
                    <a:pt x="3064" y="6383"/>
                  </a:lnTo>
                  <a:close/>
                  <a:moveTo>
                    <a:pt x="13979" y="0"/>
                  </a:moveTo>
                  <a:cubicBezTo>
                    <a:pt x="13819" y="0"/>
                    <a:pt x="13564" y="0"/>
                    <a:pt x="13436" y="128"/>
                  </a:cubicBezTo>
                  <a:lnTo>
                    <a:pt x="13308" y="128"/>
                  </a:lnTo>
                  <a:cubicBezTo>
                    <a:pt x="13181" y="128"/>
                    <a:pt x="13021" y="256"/>
                    <a:pt x="13021" y="256"/>
                  </a:cubicBezTo>
                  <a:cubicBezTo>
                    <a:pt x="12766" y="383"/>
                    <a:pt x="12638" y="383"/>
                    <a:pt x="12510" y="543"/>
                  </a:cubicBezTo>
                  <a:cubicBezTo>
                    <a:pt x="12223" y="670"/>
                    <a:pt x="12096" y="798"/>
                    <a:pt x="11840" y="798"/>
                  </a:cubicBezTo>
                  <a:cubicBezTo>
                    <a:pt x="11713" y="926"/>
                    <a:pt x="11425" y="1053"/>
                    <a:pt x="11298" y="1053"/>
                  </a:cubicBezTo>
                  <a:cubicBezTo>
                    <a:pt x="11042" y="1181"/>
                    <a:pt x="10915" y="1341"/>
                    <a:pt x="10628" y="1468"/>
                  </a:cubicBezTo>
                  <a:cubicBezTo>
                    <a:pt x="10372" y="1596"/>
                    <a:pt x="10117" y="1724"/>
                    <a:pt x="9830" y="1851"/>
                  </a:cubicBezTo>
                  <a:cubicBezTo>
                    <a:pt x="9319" y="1979"/>
                    <a:pt x="8904" y="2266"/>
                    <a:pt x="8521" y="2394"/>
                  </a:cubicBezTo>
                  <a:cubicBezTo>
                    <a:pt x="8234" y="2521"/>
                    <a:pt x="7979" y="2649"/>
                    <a:pt x="7851" y="2649"/>
                  </a:cubicBezTo>
                  <a:cubicBezTo>
                    <a:pt x="7596" y="2777"/>
                    <a:pt x="7436" y="2936"/>
                    <a:pt x="7181" y="3064"/>
                  </a:cubicBezTo>
                  <a:cubicBezTo>
                    <a:pt x="6798" y="3192"/>
                    <a:pt x="6255" y="3319"/>
                    <a:pt x="5840" y="3575"/>
                  </a:cubicBezTo>
                  <a:cubicBezTo>
                    <a:pt x="5585" y="3734"/>
                    <a:pt x="5457" y="3862"/>
                    <a:pt x="5202" y="3990"/>
                  </a:cubicBezTo>
                  <a:cubicBezTo>
                    <a:pt x="4915" y="4117"/>
                    <a:pt x="4787" y="4245"/>
                    <a:pt x="4532" y="4373"/>
                  </a:cubicBezTo>
                  <a:cubicBezTo>
                    <a:pt x="4245" y="4532"/>
                    <a:pt x="3862" y="4660"/>
                    <a:pt x="3606" y="4787"/>
                  </a:cubicBezTo>
                  <a:cubicBezTo>
                    <a:pt x="3191" y="5043"/>
                    <a:pt x="2936" y="5170"/>
                    <a:pt x="2649" y="5330"/>
                  </a:cubicBezTo>
                  <a:cubicBezTo>
                    <a:pt x="2394" y="5458"/>
                    <a:pt x="2138" y="5585"/>
                    <a:pt x="2011" y="5713"/>
                  </a:cubicBezTo>
                  <a:cubicBezTo>
                    <a:pt x="1851" y="5841"/>
                    <a:pt x="1723" y="5841"/>
                    <a:pt x="1596" y="5968"/>
                  </a:cubicBezTo>
                  <a:cubicBezTo>
                    <a:pt x="1468" y="5968"/>
                    <a:pt x="1468" y="5968"/>
                    <a:pt x="1468" y="6128"/>
                  </a:cubicBezTo>
                  <a:lnTo>
                    <a:pt x="1340" y="6128"/>
                  </a:lnTo>
                  <a:lnTo>
                    <a:pt x="1340" y="6255"/>
                  </a:lnTo>
                  <a:cubicBezTo>
                    <a:pt x="1213" y="6255"/>
                    <a:pt x="926" y="6383"/>
                    <a:pt x="798" y="6511"/>
                  </a:cubicBezTo>
                  <a:lnTo>
                    <a:pt x="798" y="6638"/>
                  </a:lnTo>
                  <a:cubicBezTo>
                    <a:pt x="670" y="6638"/>
                    <a:pt x="670" y="6638"/>
                    <a:pt x="670" y="6766"/>
                  </a:cubicBezTo>
                  <a:cubicBezTo>
                    <a:pt x="543" y="6766"/>
                    <a:pt x="543" y="6766"/>
                    <a:pt x="543" y="6926"/>
                  </a:cubicBezTo>
                  <a:cubicBezTo>
                    <a:pt x="255" y="7181"/>
                    <a:pt x="128" y="7436"/>
                    <a:pt x="128" y="7724"/>
                  </a:cubicBezTo>
                  <a:cubicBezTo>
                    <a:pt x="0" y="8107"/>
                    <a:pt x="0" y="8521"/>
                    <a:pt x="128" y="8777"/>
                  </a:cubicBezTo>
                  <a:cubicBezTo>
                    <a:pt x="255" y="9032"/>
                    <a:pt x="415" y="9160"/>
                    <a:pt x="543" y="9319"/>
                  </a:cubicBezTo>
                  <a:cubicBezTo>
                    <a:pt x="543" y="9447"/>
                    <a:pt x="670" y="9575"/>
                    <a:pt x="798" y="9702"/>
                  </a:cubicBezTo>
                  <a:cubicBezTo>
                    <a:pt x="926" y="9830"/>
                    <a:pt x="1213" y="9958"/>
                    <a:pt x="1340" y="9958"/>
                  </a:cubicBezTo>
                  <a:cubicBezTo>
                    <a:pt x="1596" y="10117"/>
                    <a:pt x="1851" y="10245"/>
                    <a:pt x="2266" y="10245"/>
                  </a:cubicBezTo>
                  <a:cubicBezTo>
                    <a:pt x="2521" y="10372"/>
                    <a:pt x="2649" y="10372"/>
                    <a:pt x="2936" y="10500"/>
                  </a:cubicBezTo>
                  <a:cubicBezTo>
                    <a:pt x="3191" y="10500"/>
                    <a:pt x="3447" y="10628"/>
                    <a:pt x="3734" y="10628"/>
                  </a:cubicBezTo>
                  <a:cubicBezTo>
                    <a:pt x="4245" y="10755"/>
                    <a:pt x="4660" y="10755"/>
                    <a:pt x="5202" y="10915"/>
                  </a:cubicBezTo>
                  <a:cubicBezTo>
                    <a:pt x="5713" y="11043"/>
                    <a:pt x="6128" y="11043"/>
                    <a:pt x="6638" y="11170"/>
                  </a:cubicBezTo>
                  <a:lnTo>
                    <a:pt x="8106" y="11170"/>
                  </a:lnTo>
                  <a:cubicBezTo>
                    <a:pt x="8649" y="11234"/>
                    <a:pt x="9151" y="11234"/>
                    <a:pt x="9634" y="11234"/>
                  </a:cubicBezTo>
                  <a:cubicBezTo>
                    <a:pt x="10117" y="11234"/>
                    <a:pt x="10580" y="11234"/>
                    <a:pt x="11042" y="11298"/>
                  </a:cubicBezTo>
                  <a:lnTo>
                    <a:pt x="12510" y="11298"/>
                  </a:lnTo>
                  <a:cubicBezTo>
                    <a:pt x="13021" y="11426"/>
                    <a:pt x="13436" y="11426"/>
                    <a:pt x="13979" y="11426"/>
                  </a:cubicBezTo>
                  <a:cubicBezTo>
                    <a:pt x="14234" y="11426"/>
                    <a:pt x="14361" y="11426"/>
                    <a:pt x="14617" y="11553"/>
                  </a:cubicBezTo>
                  <a:lnTo>
                    <a:pt x="17170" y="11553"/>
                  </a:lnTo>
                  <a:cubicBezTo>
                    <a:pt x="17255" y="11553"/>
                    <a:pt x="17340" y="11624"/>
                    <a:pt x="17425" y="11624"/>
                  </a:cubicBezTo>
                  <a:cubicBezTo>
                    <a:pt x="17468" y="11624"/>
                    <a:pt x="17510" y="11606"/>
                    <a:pt x="17553" y="11553"/>
                  </a:cubicBezTo>
                  <a:cubicBezTo>
                    <a:pt x="17681" y="11553"/>
                    <a:pt x="17808" y="11426"/>
                    <a:pt x="17968" y="11426"/>
                  </a:cubicBezTo>
                  <a:cubicBezTo>
                    <a:pt x="18223" y="11298"/>
                    <a:pt x="18351" y="11298"/>
                    <a:pt x="18478" y="11170"/>
                  </a:cubicBezTo>
                  <a:cubicBezTo>
                    <a:pt x="18766" y="11043"/>
                    <a:pt x="18893" y="10915"/>
                    <a:pt x="19149" y="10755"/>
                  </a:cubicBezTo>
                  <a:cubicBezTo>
                    <a:pt x="19404" y="10628"/>
                    <a:pt x="19819" y="10372"/>
                    <a:pt x="20074" y="10117"/>
                  </a:cubicBezTo>
                  <a:cubicBezTo>
                    <a:pt x="20489" y="9958"/>
                    <a:pt x="20872" y="9702"/>
                    <a:pt x="21287" y="9575"/>
                  </a:cubicBezTo>
                  <a:cubicBezTo>
                    <a:pt x="21670" y="9319"/>
                    <a:pt x="21957" y="9160"/>
                    <a:pt x="22340" y="8904"/>
                  </a:cubicBezTo>
                  <a:cubicBezTo>
                    <a:pt x="22595" y="8904"/>
                    <a:pt x="22883" y="8777"/>
                    <a:pt x="23010" y="8649"/>
                  </a:cubicBezTo>
                  <a:cubicBezTo>
                    <a:pt x="23266" y="8521"/>
                    <a:pt x="23393" y="8362"/>
                    <a:pt x="23680" y="8362"/>
                  </a:cubicBezTo>
                  <a:cubicBezTo>
                    <a:pt x="24063" y="8107"/>
                    <a:pt x="24478" y="7724"/>
                    <a:pt x="24861" y="7436"/>
                  </a:cubicBezTo>
                  <a:lnTo>
                    <a:pt x="26074" y="6638"/>
                  </a:lnTo>
                  <a:cubicBezTo>
                    <a:pt x="26329" y="6511"/>
                    <a:pt x="26457" y="6383"/>
                    <a:pt x="26585" y="6255"/>
                  </a:cubicBezTo>
                  <a:cubicBezTo>
                    <a:pt x="26872" y="6128"/>
                    <a:pt x="27127" y="5968"/>
                    <a:pt x="27255" y="5841"/>
                  </a:cubicBezTo>
                  <a:cubicBezTo>
                    <a:pt x="27383" y="5713"/>
                    <a:pt x="27542" y="5585"/>
                    <a:pt x="27670" y="5458"/>
                  </a:cubicBezTo>
                  <a:cubicBezTo>
                    <a:pt x="27925" y="5170"/>
                    <a:pt x="27925" y="5043"/>
                    <a:pt x="28053" y="4787"/>
                  </a:cubicBezTo>
                  <a:lnTo>
                    <a:pt x="28053" y="4373"/>
                  </a:lnTo>
                  <a:cubicBezTo>
                    <a:pt x="28053" y="3862"/>
                    <a:pt x="27925" y="3447"/>
                    <a:pt x="27797" y="2936"/>
                  </a:cubicBezTo>
                  <a:lnTo>
                    <a:pt x="27797" y="2649"/>
                  </a:lnTo>
                  <a:cubicBezTo>
                    <a:pt x="27797" y="2521"/>
                    <a:pt x="27670" y="2521"/>
                    <a:pt x="27670" y="2394"/>
                  </a:cubicBezTo>
                  <a:cubicBezTo>
                    <a:pt x="27797" y="2394"/>
                    <a:pt x="27797" y="2266"/>
                    <a:pt x="27797" y="2266"/>
                  </a:cubicBezTo>
                  <a:cubicBezTo>
                    <a:pt x="27925" y="2139"/>
                    <a:pt x="27925" y="1979"/>
                    <a:pt x="27925" y="1851"/>
                  </a:cubicBezTo>
                  <a:cubicBezTo>
                    <a:pt x="27797" y="1851"/>
                    <a:pt x="27797" y="1724"/>
                    <a:pt x="27670" y="1596"/>
                  </a:cubicBezTo>
                  <a:cubicBezTo>
                    <a:pt x="27670" y="1341"/>
                    <a:pt x="27383" y="1181"/>
                    <a:pt x="27255" y="1181"/>
                  </a:cubicBezTo>
                  <a:cubicBezTo>
                    <a:pt x="27127" y="1053"/>
                    <a:pt x="26872" y="1053"/>
                    <a:pt x="26744" y="926"/>
                  </a:cubicBezTo>
                  <a:cubicBezTo>
                    <a:pt x="26329" y="926"/>
                    <a:pt x="25787" y="926"/>
                    <a:pt x="25404" y="798"/>
                  </a:cubicBezTo>
                  <a:cubicBezTo>
                    <a:pt x="25276" y="798"/>
                    <a:pt x="24989" y="798"/>
                    <a:pt x="24734" y="670"/>
                  </a:cubicBezTo>
                  <a:cubicBezTo>
                    <a:pt x="24606" y="670"/>
                    <a:pt x="24351" y="670"/>
                    <a:pt x="24191" y="543"/>
                  </a:cubicBezTo>
                  <a:cubicBezTo>
                    <a:pt x="23680" y="543"/>
                    <a:pt x="23138" y="383"/>
                    <a:pt x="22755" y="383"/>
                  </a:cubicBezTo>
                  <a:lnTo>
                    <a:pt x="21287" y="383"/>
                  </a:lnTo>
                  <a:cubicBezTo>
                    <a:pt x="20744" y="383"/>
                    <a:pt x="20361" y="383"/>
                    <a:pt x="19819" y="256"/>
                  </a:cubicBezTo>
                  <a:lnTo>
                    <a:pt x="18606" y="256"/>
                  </a:lnTo>
                  <a:cubicBezTo>
                    <a:pt x="18223" y="256"/>
                    <a:pt x="17808" y="128"/>
                    <a:pt x="17425" y="128"/>
                  </a:cubicBezTo>
                  <a:lnTo>
                    <a:pt x="15287" y="128"/>
                  </a:lnTo>
                  <a:cubicBezTo>
                    <a:pt x="14904" y="0"/>
                    <a:pt x="14489" y="0"/>
                    <a:pt x="1410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89"/>
                <a:buFont typeface="Arial"/>
                <a:buNone/>
              </a:pPr>
              <a:endParaRPr sz="2489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0" name="Google Shape;210;p50"/>
            <p:cNvSpPr/>
            <p:nvPr/>
          </p:nvSpPr>
          <p:spPr>
            <a:xfrm>
              <a:off x="8430873" y="664834"/>
              <a:ext cx="254820" cy="58079"/>
            </a:xfrm>
            <a:custGeom>
              <a:avLst/>
              <a:gdLst/>
              <a:ahLst/>
              <a:cxnLst/>
              <a:rect l="l" t="t" r="r" b="b"/>
              <a:pathLst>
                <a:path w="8266" h="1884" extrusionOk="0">
                  <a:moveTo>
                    <a:pt x="415" y="1"/>
                  </a:moveTo>
                  <a:cubicBezTo>
                    <a:pt x="287" y="1"/>
                    <a:pt x="160" y="161"/>
                    <a:pt x="160" y="161"/>
                  </a:cubicBezTo>
                  <a:cubicBezTo>
                    <a:pt x="0" y="288"/>
                    <a:pt x="0" y="416"/>
                    <a:pt x="0" y="416"/>
                  </a:cubicBezTo>
                  <a:cubicBezTo>
                    <a:pt x="0" y="543"/>
                    <a:pt x="0" y="671"/>
                    <a:pt x="160" y="799"/>
                  </a:cubicBezTo>
                  <a:cubicBezTo>
                    <a:pt x="160" y="958"/>
                    <a:pt x="287" y="958"/>
                    <a:pt x="415" y="958"/>
                  </a:cubicBezTo>
                  <a:cubicBezTo>
                    <a:pt x="798" y="958"/>
                    <a:pt x="1213" y="1086"/>
                    <a:pt x="1755" y="1086"/>
                  </a:cubicBezTo>
                  <a:lnTo>
                    <a:pt x="2266" y="1086"/>
                  </a:lnTo>
                  <a:cubicBezTo>
                    <a:pt x="2553" y="1214"/>
                    <a:pt x="2809" y="1214"/>
                    <a:pt x="3064" y="1214"/>
                  </a:cubicBezTo>
                  <a:lnTo>
                    <a:pt x="3351" y="1214"/>
                  </a:lnTo>
                  <a:cubicBezTo>
                    <a:pt x="3734" y="1341"/>
                    <a:pt x="4149" y="1341"/>
                    <a:pt x="4404" y="1469"/>
                  </a:cubicBezTo>
                  <a:lnTo>
                    <a:pt x="4787" y="1469"/>
                  </a:lnTo>
                  <a:cubicBezTo>
                    <a:pt x="5074" y="1597"/>
                    <a:pt x="5330" y="1597"/>
                    <a:pt x="5457" y="1597"/>
                  </a:cubicBezTo>
                  <a:cubicBezTo>
                    <a:pt x="5872" y="1756"/>
                    <a:pt x="6255" y="1756"/>
                    <a:pt x="6670" y="1884"/>
                  </a:cubicBezTo>
                  <a:lnTo>
                    <a:pt x="7979" y="1884"/>
                  </a:lnTo>
                  <a:cubicBezTo>
                    <a:pt x="7979" y="1756"/>
                    <a:pt x="8138" y="1597"/>
                    <a:pt x="8138" y="1597"/>
                  </a:cubicBezTo>
                  <a:cubicBezTo>
                    <a:pt x="8266" y="1469"/>
                    <a:pt x="8138" y="1341"/>
                    <a:pt x="8138" y="1214"/>
                  </a:cubicBezTo>
                  <a:cubicBezTo>
                    <a:pt x="7979" y="1086"/>
                    <a:pt x="7979" y="1086"/>
                    <a:pt x="7851" y="958"/>
                  </a:cubicBezTo>
                  <a:lnTo>
                    <a:pt x="6925" y="958"/>
                  </a:lnTo>
                  <a:cubicBezTo>
                    <a:pt x="6670" y="958"/>
                    <a:pt x="6383" y="958"/>
                    <a:pt x="6255" y="799"/>
                  </a:cubicBezTo>
                  <a:cubicBezTo>
                    <a:pt x="5872" y="799"/>
                    <a:pt x="5457" y="671"/>
                    <a:pt x="4947" y="671"/>
                  </a:cubicBezTo>
                  <a:cubicBezTo>
                    <a:pt x="4532" y="543"/>
                    <a:pt x="4149" y="416"/>
                    <a:pt x="3734" y="416"/>
                  </a:cubicBezTo>
                  <a:lnTo>
                    <a:pt x="3606" y="416"/>
                  </a:lnTo>
                  <a:cubicBezTo>
                    <a:pt x="3479" y="416"/>
                    <a:pt x="3192" y="288"/>
                    <a:pt x="3064" y="288"/>
                  </a:cubicBezTo>
                  <a:lnTo>
                    <a:pt x="2266" y="288"/>
                  </a:lnTo>
                  <a:lnTo>
                    <a:pt x="2011" y="161"/>
                  </a:lnTo>
                  <a:lnTo>
                    <a:pt x="1755" y="161"/>
                  </a:lnTo>
                  <a:cubicBezTo>
                    <a:pt x="1340" y="161"/>
                    <a:pt x="798" y="1"/>
                    <a:pt x="41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89"/>
                <a:buFont typeface="Arial"/>
                <a:buNone/>
              </a:pPr>
              <a:endParaRPr sz="2489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11" name="Google Shape;211;p50"/>
          <p:cNvGrpSpPr/>
          <p:nvPr/>
        </p:nvGrpSpPr>
        <p:grpSpPr>
          <a:xfrm>
            <a:off x="322927" y="1115243"/>
            <a:ext cx="338485" cy="547044"/>
            <a:chOff x="1185170" y="812432"/>
            <a:chExt cx="253864" cy="410283"/>
          </a:xfrm>
        </p:grpSpPr>
        <p:sp>
          <p:nvSpPr>
            <p:cNvPr id="212" name="Google Shape;212;p50"/>
            <p:cNvSpPr/>
            <p:nvPr/>
          </p:nvSpPr>
          <p:spPr>
            <a:xfrm>
              <a:off x="1262915" y="866533"/>
              <a:ext cx="102347" cy="172202"/>
            </a:xfrm>
            <a:custGeom>
              <a:avLst/>
              <a:gdLst/>
              <a:ahLst/>
              <a:cxnLst/>
              <a:rect l="l" t="t" r="r" b="b"/>
              <a:pathLst>
                <a:path w="3320" h="5586" extrusionOk="0">
                  <a:moveTo>
                    <a:pt x="2138" y="1724"/>
                  </a:moveTo>
                  <a:lnTo>
                    <a:pt x="2138" y="1979"/>
                  </a:lnTo>
                  <a:cubicBezTo>
                    <a:pt x="2266" y="2107"/>
                    <a:pt x="2266" y="2394"/>
                    <a:pt x="2394" y="2522"/>
                  </a:cubicBezTo>
                  <a:lnTo>
                    <a:pt x="2394" y="3032"/>
                  </a:lnTo>
                  <a:cubicBezTo>
                    <a:pt x="2394" y="3319"/>
                    <a:pt x="2521" y="3575"/>
                    <a:pt x="2521" y="3830"/>
                  </a:cubicBezTo>
                  <a:cubicBezTo>
                    <a:pt x="2521" y="3990"/>
                    <a:pt x="2521" y="4245"/>
                    <a:pt x="2394" y="4373"/>
                  </a:cubicBezTo>
                  <a:lnTo>
                    <a:pt x="2394" y="4628"/>
                  </a:lnTo>
                  <a:lnTo>
                    <a:pt x="1213" y="4628"/>
                  </a:lnTo>
                  <a:cubicBezTo>
                    <a:pt x="1213" y="4500"/>
                    <a:pt x="1213" y="4373"/>
                    <a:pt x="1341" y="4245"/>
                  </a:cubicBezTo>
                  <a:cubicBezTo>
                    <a:pt x="1341" y="3990"/>
                    <a:pt x="1468" y="3575"/>
                    <a:pt x="1596" y="3319"/>
                  </a:cubicBezTo>
                  <a:cubicBezTo>
                    <a:pt x="1883" y="2777"/>
                    <a:pt x="2011" y="2234"/>
                    <a:pt x="2138" y="1724"/>
                  </a:cubicBezTo>
                  <a:close/>
                  <a:moveTo>
                    <a:pt x="2138" y="0"/>
                  </a:moveTo>
                  <a:cubicBezTo>
                    <a:pt x="2138" y="128"/>
                    <a:pt x="2011" y="128"/>
                    <a:pt x="2011" y="128"/>
                  </a:cubicBezTo>
                  <a:cubicBezTo>
                    <a:pt x="1883" y="256"/>
                    <a:pt x="1723" y="383"/>
                    <a:pt x="1723" y="511"/>
                  </a:cubicBezTo>
                  <a:cubicBezTo>
                    <a:pt x="1596" y="511"/>
                    <a:pt x="1596" y="639"/>
                    <a:pt x="1468" y="798"/>
                  </a:cubicBezTo>
                  <a:lnTo>
                    <a:pt x="1468" y="926"/>
                  </a:lnTo>
                  <a:lnTo>
                    <a:pt x="1468" y="1054"/>
                  </a:lnTo>
                  <a:cubicBezTo>
                    <a:pt x="1213" y="1724"/>
                    <a:pt x="926" y="2394"/>
                    <a:pt x="798" y="3032"/>
                  </a:cubicBezTo>
                  <a:lnTo>
                    <a:pt x="415" y="4117"/>
                  </a:lnTo>
                  <a:cubicBezTo>
                    <a:pt x="415" y="4117"/>
                    <a:pt x="287" y="4245"/>
                    <a:pt x="287" y="4373"/>
                  </a:cubicBezTo>
                  <a:lnTo>
                    <a:pt x="287" y="4500"/>
                  </a:lnTo>
                  <a:cubicBezTo>
                    <a:pt x="128" y="4788"/>
                    <a:pt x="0" y="5043"/>
                    <a:pt x="128" y="5171"/>
                  </a:cubicBezTo>
                  <a:cubicBezTo>
                    <a:pt x="128" y="5298"/>
                    <a:pt x="287" y="5585"/>
                    <a:pt x="415" y="5585"/>
                  </a:cubicBezTo>
                  <a:lnTo>
                    <a:pt x="2936" y="5585"/>
                  </a:lnTo>
                  <a:lnTo>
                    <a:pt x="2936" y="5426"/>
                  </a:lnTo>
                  <a:lnTo>
                    <a:pt x="3064" y="5426"/>
                  </a:lnTo>
                  <a:cubicBezTo>
                    <a:pt x="3064" y="5298"/>
                    <a:pt x="3192" y="5298"/>
                    <a:pt x="3192" y="5171"/>
                  </a:cubicBezTo>
                  <a:cubicBezTo>
                    <a:pt x="3319" y="5043"/>
                    <a:pt x="3319" y="4915"/>
                    <a:pt x="3319" y="4788"/>
                  </a:cubicBezTo>
                  <a:lnTo>
                    <a:pt x="3319" y="4373"/>
                  </a:lnTo>
                  <a:lnTo>
                    <a:pt x="3319" y="2905"/>
                  </a:lnTo>
                  <a:cubicBezTo>
                    <a:pt x="3319" y="2777"/>
                    <a:pt x="3192" y="2522"/>
                    <a:pt x="3192" y="2234"/>
                  </a:cubicBezTo>
                  <a:cubicBezTo>
                    <a:pt x="3192" y="2107"/>
                    <a:pt x="3192" y="1979"/>
                    <a:pt x="3064" y="1851"/>
                  </a:cubicBezTo>
                  <a:lnTo>
                    <a:pt x="3064" y="1596"/>
                  </a:lnTo>
                  <a:cubicBezTo>
                    <a:pt x="3064" y="1437"/>
                    <a:pt x="2936" y="1309"/>
                    <a:pt x="2936" y="1054"/>
                  </a:cubicBezTo>
                  <a:lnTo>
                    <a:pt x="2936" y="798"/>
                  </a:lnTo>
                  <a:cubicBezTo>
                    <a:pt x="2809" y="639"/>
                    <a:pt x="2809" y="511"/>
                    <a:pt x="2809" y="511"/>
                  </a:cubicBezTo>
                  <a:cubicBezTo>
                    <a:pt x="2809" y="256"/>
                    <a:pt x="2681" y="256"/>
                    <a:pt x="2521" y="128"/>
                  </a:cubicBezTo>
                  <a:cubicBezTo>
                    <a:pt x="2521" y="128"/>
                    <a:pt x="2394" y="0"/>
                    <a:pt x="226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89"/>
                <a:buFont typeface="Arial"/>
                <a:buNone/>
              </a:pPr>
              <a:endParaRPr sz="2489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3" name="Google Shape;213;p50"/>
            <p:cNvSpPr/>
            <p:nvPr/>
          </p:nvSpPr>
          <p:spPr>
            <a:xfrm>
              <a:off x="1185170" y="812432"/>
              <a:ext cx="253864" cy="410283"/>
            </a:xfrm>
            <a:custGeom>
              <a:avLst/>
              <a:gdLst/>
              <a:ahLst/>
              <a:cxnLst/>
              <a:rect l="l" t="t" r="r" b="b"/>
              <a:pathLst>
                <a:path w="8235" h="13309" extrusionOk="0">
                  <a:moveTo>
                    <a:pt x="6384" y="958"/>
                  </a:moveTo>
                  <a:cubicBezTo>
                    <a:pt x="6384" y="1085"/>
                    <a:pt x="6511" y="1341"/>
                    <a:pt x="6511" y="1468"/>
                  </a:cubicBezTo>
                  <a:lnTo>
                    <a:pt x="6511" y="1596"/>
                  </a:lnTo>
                  <a:lnTo>
                    <a:pt x="6511" y="2138"/>
                  </a:lnTo>
                  <a:cubicBezTo>
                    <a:pt x="6639" y="2394"/>
                    <a:pt x="6639" y="2681"/>
                    <a:pt x="6639" y="2936"/>
                  </a:cubicBezTo>
                  <a:lnTo>
                    <a:pt x="6639" y="3479"/>
                  </a:lnTo>
                  <a:cubicBezTo>
                    <a:pt x="6639" y="3862"/>
                    <a:pt x="6799" y="4277"/>
                    <a:pt x="6799" y="4787"/>
                  </a:cubicBezTo>
                  <a:lnTo>
                    <a:pt x="6799" y="5202"/>
                  </a:lnTo>
                  <a:cubicBezTo>
                    <a:pt x="6799" y="5330"/>
                    <a:pt x="6926" y="5457"/>
                    <a:pt x="6926" y="5585"/>
                  </a:cubicBezTo>
                  <a:lnTo>
                    <a:pt x="6926" y="6543"/>
                  </a:lnTo>
                  <a:cubicBezTo>
                    <a:pt x="7054" y="6926"/>
                    <a:pt x="7054" y="7181"/>
                    <a:pt x="7182" y="7468"/>
                  </a:cubicBezTo>
                  <a:cubicBezTo>
                    <a:pt x="7182" y="7596"/>
                    <a:pt x="7182" y="7851"/>
                    <a:pt x="7309" y="8266"/>
                  </a:cubicBezTo>
                  <a:lnTo>
                    <a:pt x="7309" y="9064"/>
                  </a:lnTo>
                  <a:lnTo>
                    <a:pt x="7309" y="9989"/>
                  </a:lnTo>
                  <a:lnTo>
                    <a:pt x="7309" y="10787"/>
                  </a:lnTo>
                  <a:lnTo>
                    <a:pt x="7309" y="10915"/>
                  </a:lnTo>
                  <a:lnTo>
                    <a:pt x="7309" y="11170"/>
                  </a:lnTo>
                  <a:lnTo>
                    <a:pt x="7309" y="11713"/>
                  </a:lnTo>
                  <a:lnTo>
                    <a:pt x="7054" y="11713"/>
                  </a:lnTo>
                  <a:cubicBezTo>
                    <a:pt x="6926" y="11713"/>
                    <a:pt x="6639" y="11713"/>
                    <a:pt x="6511" y="11840"/>
                  </a:cubicBezTo>
                  <a:lnTo>
                    <a:pt x="6001" y="11840"/>
                  </a:lnTo>
                  <a:cubicBezTo>
                    <a:pt x="5841" y="11840"/>
                    <a:pt x="5841" y="11840"/>
                    <a:pt x="5714" y="11968"/>
                  </a:cubicBezTo>
                  <a:lnTo>
                    <a:pt x="5714" y="11840"/>
                  </a:lnTo>
                  <a:lnTo>
                    <a:pt x="5714" y="11713"/>
                  </a:lnTo>
                  <a:lnTo>
                    <a:pt x="5714" y="11585"/>
                  </a:lnTo>
                  <a:lnTo>
                    <a:pt x="5714" y="11042"/>
                  </a:lnTo>
                  <a:lnTo>
                    <a:pt x="5714" y="10372"/>
                  </a:lnTo>
                  <a:cubicBezTo>
                    <a:pt x="5714" y="10117"/>
                    <a:pt x="5714" y="9989"/>
                    <a:pt x="5586" y="9734"/>
                  </a:cubicBezTo>
                  <a:cubicBezTo>
                    <a:pt x="5586" y="9574"/>
                    <a:pt x="5458" y="9447"/>
                    <a:pt x="5458" y="9447"/>
                  </a:cubicBezTo>
                  <a:lnTo>
                    <a:pt x="5203" y="9191"/>
                  </a:lnTo>
                  <a:lnTo>
                    <a:pt x="2522" y="9191"/>
                  </a:lnTo>
                  <a:cubicBezTo>
                    <a:pt x="2267" y="9191"/>
                    <a:pt x="2139" y="9319"/>
                    <a:pt x="2139" y="9574"/>
                  </a:cubicBezTo>
                  <a:cubicBezTo>
                    <a:pt x="2139" y="9862"/>
                    <a:pt x="2011" y="10245"/>
                    <a:pt x="2011" y="10532"/>
                  </a:cubicBezTo>
                  <a:cubicBezTo>
                    <a:pt x="2011" y="10787"/>
                    <a:pt x="2011" y="10915"/>
                    <a:pt x="1852" y="11042"/>
                  </a:cubicBezTo>
                  <a:lnTo>
                    <a:pt x="1852" y="11330"/>
                  </a:lnTo>
                  <a:lnTo>
                    <a:pt x="1852" y="11457"/>
                  </a:lnTo>
                  <a:lnTo>
                    <a:pt x="1852" y="11713"/>
                  </a:lnTo>
                  <a:lnTo>
                    <a:pt x="1852" y="11968"/>
                  </a:lnTo>
                  <a:lnTo>
                    <a:pt x="1852" y="12128"/>
                  </a:lnTo>
                  <a:cubicBezTo>
                    <a:pt x="1852" y="12128"/>
                    <a:pt x="1852" y="12255"/>
                    <a:pt x="1724" y="12383"/>
                  </a:cubicBezTo>
                  <a:lnTo>
                    <a:pt x="1054" y="12383"/>
                  </a:lnTo>
                  <a:lnTo>
                    <a:pt x="1054" y="11840"/>
                  </a:lnTo>
                  <a:lnTo>
                    <a:pt x="1054" y="11457"/>
                  </a:lnTo>
                  <a:cubicBezTo>
                    <a:pt x="1054" y="11330"/>
                    <a:pt x="1214" y="11330"/>
                    <a:pt x="1214" y="11170"/>
                  </a:cubicBezTo>
                  <a:lnTo>
                    <a:pt x="1214" y="10915"/>
                  </a:lnTo>
                  <a:lnTo>
                    <a:pt x="1214" y="10787"/>
                  </a:lnTo>
                  <a:cubicBezTo>
                    <a:pt x="1214" y="10372"/>
                    <a:pt x="1341" y="9989"/>
                    <a:pt x="1341" y="9734"/>
                  </a:cubicBezTo>
                  <a:lnTo>
                    <a:pt x="1341" y="8777"/>
                  </a:lnTo>
                  <a:lnTo>
                    <a:pt x="1341" y="8649"/>
                  </a:lnTo>
                  <a:lnTo>
                    <a:pt x="1341" y="8266"/>
                  </a:lnTo>
                  <a:cubicBezTo>
                    <a:pt x="1469" y="7723"/>
                    <a:pt x="1469" y="7340"/>
                    <a:pt x="1597" y="6926"/>
                  </a:cubicBezTo>
                  <a:lnTo>
                    <a:pt x="1597" y="6255"/>
                  </a:lnTo>
                  <a:cubicBezTo>
                    <a:pt x="1724" y="6000"/>
                    <a:pt x="1724" y="5872"/>
                    <a:pt x="1724" y="5585"/>
                  </a:cubicBezTo>
                  <a:cubicBezTo>
                    <a:pt x="1724" y="5457"/>
                    <a:pt x="1852" y="5330"/>
                    <a:pt x="1852" y="5202"/>
                  </a:cubicBezTo>
                  <a:lnTo>
                    <a:pt x="1852" y="5074"/>
                  </a:lnTo>
                  <a:lnTo>
                    <a:pt x="1852" y="4947"/>
                  </a:lnTo>
                  <a:cubicBezTo>
                    <a:pt x="2011" y="4660"/>
                    <a:pt x="2011" y="4277"/>
                    <a:pt x="2139" y="3989"/>
                  </a:cubicBezTo>
                  <a:lnTo>
                    <a:pt x="2522" y="2809"/>
                  </a:lnTo>
                  <a:lnTo>
                    <a:pt x="2522" y="2394"/>
                  </a:lnTo>
                  <a:lnTo>
                    <a:pt x="2650" y="2266"/>
                  </a:lnTo>
                  <a:lnTo>
                    <a:pt x="2650" y="2011"/>
                  </a:lnTo>
                  <a:cubicBezTo>
                    <a:pt x="2650" y="1883"/>
                    <a:pt x="2809" y="1755"/>
                    <a:pt x="2809" y="1596"/>
                  </a:cubicBezTo>
                  <a:cubicBezTo>
                    <a:pt x="2809" y="1468"/>
                    <a:pt x="2937" y="1341"/>
                    <a:pt x="2937" y="1213"/>
                  </a:cubicBezTo>
                  <a:lnTo>
                    <a:pt x="3065" y="1213"/>
                  </a:lnTo>
                  <a:lnTo>
                    <a:pt x="3065" y="1085"/>
                  </a:lnTo>
                  <a:lnTo>
                    <a:pt x="4118" y="1085"/>
                  </a:lnTo>
                  <a:cubicBezTo>
                    <a:pt x="4245" y="1085"/>
                    <a:pt x="4245" y="1085"/>
                    <a:pt x="4245" y="958"/>
                  </a:cubicBezTo>
                  <a:close/>
                  <a:moveTo>
                    <a:pt x="4916" y="0"/>
                  </a:moveTo>
                  <a:cubicBezTo>
                    <a:pt x="4788" y="0"/>
                    <a:pt x="4533" y="0"/>
                    <a:pt x="4405" y="160"/>
                  </a:cubicBezTo>
                  <a:lnTo>
                    <a:pt x="3607" y="160"/>
                  </a:lnTo>
                  <a:cubicBezTo>
                    <a:pt x="3448" y="287"/>
                    <a:pt x="3192" y="287"/>
                    <a:pt x="3065" y="287"/>
                  </a:cubicBezTo>
                  <a:lnTo>
                    <a:pt x="2809" y="287"/>
                  </a:lnTo>
                  <a:cubicBezTo>
                    <a:pt x="2650" y="287"/>
                    <a:pt x="2650" y="287"/>
                    <a:pt x="2522" y="415"/>
                  </a:cubicBezTo>
                  <a:cubicBezTo>
                    <a:pt x="2267" y="543"/>
                    <a:pt x="2267" y="670"/>
                    <a:pt x="2139" y="958"/>
                  </a:cubicBezTo>
                  <a:cubicBezTo>
                    <a:pt x="2011" y="1213"/>
                    <a:pt x="1852" y="1341"/>
                    <a:pt x="1852" y="1468"/>
                  </a:cubicBezTo>
                  <a:cubicBezTo>
                    <a:pt x="1852" y="1755"/>
                    <a:pt x="1724" y="1883"/>
                    <a:pt x="1724" y="2011"/>
                  </a:cubicBezTo>
                  <a:cubicBezTo>
                    <a:pt x="1597" y="2394"/>
                    <a:pt x="1469" y="2936"/>
                    <a:pt x="1341" y="3351"/>
                  </a:cubicBezTo>
                  <a:cubicBezTo>
                    <a:pt x="1214" y="3862"/>
                    <a:pt x="1214" y="4277"/>
                    <a:pt x="1054" y="4787"/>
                  </a:cubicBezTo>
                  <a:cubicBezTo>
                    <a:pt x="926" y="5074"/>
                    <a:pt x="926" y="5202"/>
                    <a:pt x="926" y="5457"/>
                  </a:cubicBezTo>
                  <a:cubicBezTo>
                    <a:pt x="799" y="5745"/>
                    <a:pt x="799" y="6000"/>
                    <a:pt x="671" y="6255"/>
                  </a:cubicBezTo>
                  <a:cubicBezTo>
                    <a:pt x="671" y="6798"/>
                    <a:pt x="543" y="7181"/>
                    <a:pt x="543" y="7723"/>
                  </a:cubicBezTo>
                  <a:lnTo>
                    <a:pt x="543" y="8394"/>
                  </a:lnTo>
                  <a:cubicBezTo>
                    <a:pt x="543" y="8649"/>
                    <a:pt x="543" y="8936"/>
                    <a:pt x="416" y="9191"/>
                  </a:cubicBezTo>
                  <a:cubicBezTo>
                    <a:pt x="416" y="9574"/>
                    <a:pt x="416" y="10117"/>
                    <a:pt x="256" y="10532"/>
                  </a:cubicBezTo>
                  <a:cubicBezTo>
                    <a:pt x="256" y="11042"/>
                    <a:pt x="129" y="11457"/>
                    <a:pt x="129" y="11840"/>
                  </a:cubicBezTo>
                  <a:cubicBezTo>
                    <a:pt x="129" y="12255"/>
                    <a:pt x="1" y="12511"/>
                    <a:pt x="256" y="12925"/>
                  </a:cubicBezTo>
                  <a:cubicBezTo>
                    <a:pt x="416" y="13181"/>
                    <a:pt x="926" y="13308"/>
                    <a:pt x="1341" y="13308"/>
                  </a:cubicBezTo>
                  <a:lnTo>
                    <a:pt x="1852" y="13308"/>
                  </a:lnTo>
                  <a:cubicBezTo>
                    <a:pt x="2011" y="13308"/>
                    <a:pt x="2139" y="13181"/>
                    <a:pt x="2267" y="13181"/>
                  </a:cubicBezTo>
                  <a:cubicBezTo>
                    <a:pt x="2394" y="13181"/>
                    <a:pt x="2522" y="13053"/>
                    <a:pt x="2522" y="12925"/>
                  </a:cubicBezTo>
                  <a:cubicBezTo>
                    <a:pt x="2650" y="12766"/>
                    <a:pt x="2650" y="12511"/>
                    <a:pt x="2650" y="12383"/>
                  </a:cubicBezTo>
                  <a:cubicBezTo>
                    <a:pt x="2650" y="12128"/>
                    <a:pt x="2809" y="11840"/>
                    <a:pt x="2809" y="11713"/>
                  </a:cubicBezTo>
                  <a:lnTo>
                    <a:pt x="2809" y="11042"/>
                  </a:lnTo>
                  <a:cubicBezTo>
                    <a:pt x="2937" y="10787"/>
                    <a:pt x="2937" y="10532"/>
                    <a:pt x="2937" y="10372"/>
                  </a:cubicBezTo>
                  <a:lnTo>
                    <a:pt x="2937" y="10117"/>
                  </a:lnTo>
                  <a:lnTo>
                    <a:pt x="4788" y="10117"/>
                  </a:lnTo>
                  <a:lnTo>
                    <a:pt x="4788" y="10372"/>
                  </a:lnTo>
                  <a:lnTo>
                    <a:pt x="4788" y="11170"/>
                  </a:lnTo>
                  <a:lnTo>
                    <a:pt x="4788" y="12128"/>
                  </a:lnTo>
                  <a:cubicBezTo>
                    <a:pt x="4788" y="12255"/>
                    <a:pt x="4788" y="12383"/>
                    <a:pt x="4916" y="12638"/>
                  </a:cubicBezTo>
                  <a:lnTo>
                    <a:pt x="5043" y="12766"/>
                  </a:lnTo>
                  <a:cubicBezTo>
                    <a:pt x="5203" y="12925"/>
                    <a:pt x="5331" y="12925"/>
                    <a:pt x="5458" y="12925"/>
                  </a:cubicBezTo>
                  <a:lnTo>
                    <a:pt x="5841" y="12925"/>
                  </a:lnTo>
                  <a:cubicBezTo>
                    <a:pt x="5841" y="12766"/>
                    <a:pt x="6001" y="12766"/>
                    <a:pt x="6128" y="12766"/>
                  </a:cubicBezTo>
                  <a:cubicBezTo>
                    <a:pt x="6384" y="12766"/>
                    <a:pt x="6639" y="12638"/>
                    <a:pt x="6926" y="12638"/>
                  </a:cubicBezTo>
                  <a:lnTo>
                    <a:pt x="7596" y="12638"/>
                  </a:lnTo>
                  <a:cubicBezTo>
                    <a:pt x="7852" y="12511"/>
                    <a:pt x="7979" y="12511"/>
                    <a:pt x="7979" y="12383"/>
                  </a:cubicBezTo>
                  <a:cubicBezTo>
                    <a:pt x="8107" y="12255"/>
                    <a:pt x="8107" y="12128"/>
                    <a:pt x="8107" y="11968"/>
                  </a:cubicBezTo>
                  <a:cubicBezTo>
                    <a:pt x="8235" y="11713"/>
                    <a:pt x="8235" y="11585"/>
                    <a:pt x="8235" y="11457"/>
                  </a:cubicBezTo>
                  <a:lnTo>
                    <a:pt x="8235" y="10787"/>
                  </a:lnTo>
                  <a:lnTo>
                    <a:pt x="8235" y="10117"/>
                  </a:lnTo>
                  <a:lnTo>
                    <a:pt x="8235" y="8649"/>
                  </a:lnTo>
                  <a:cubicBezTo>
                    <a:pt x="8235" y="8394"/>
                    <a:pt x="8107" y="8138"/>
                    <a:pt x="8107" y="7851"/>
                  </a:cubicBezTo>
                  <a:cubicBezTo>
                    <a:pt x="8107" y="7596"/>
                    <a:pt x="8107" y="7468"/>
                    <a:pt x="7979" y="7181"/>
                  </a:cubicBezTo>
                  <a:cubicBezTo>
                    <a:pt x="7852" y="6670"/>
                    <a:pt x="7852" y="6255"/>
                    <a:pt x="7724" y="5745"/>
                  </a:cubicBezTo>
                  <a:lnTo>
                    <a:pt x="7724" y="5074"/>
                  </a:lnTo>
                  <a:cubicBezTo>
                    <a:pt x="7724" y="4787"/>
                    <a:pt x="7724" y="4532"/>
                    <a:pt x="7596" y="4277"/>
                  </a:cubicBezTo>
                  <a:cubicBezTo>
                    <a:pt x="7596" y="3479"/>
                    <a:pt x="7596" y="2553"/>
                    <a:pt x="7437" y="1596"/>
                  </a:cubicBezTo>
                  <a:cubicBezTo>
                    <a:pt x="7437" y="1468"/>
                    <a:pt x="7309" y="1213"/>
                    <a:pt x="7309" y="1085"/>
                  </a:cubicBezTo>
                  <a:cubicBezTo>
                    <a:pt x="7309" y="670"/>
                    <a:pt x="7182" y="287"/>
                    <a:pt x="6799" y="160"/>
                  </a:cubicBezTo>
                  <a:lnTo>
                    <a:pt x="6511" y="160"/>
                  </a:lnTo>
                  <a:cubicBezTo>
                    <a:pt x="6511" y="0"/>
                    <a:pt x="6384" y="0"/>
                    <a:pt x="638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89"/>
                <a:buFont typeface="Arial"/>
                <a:buNone/>
              </a:pPr>
              <a:endParaRPr sz="2489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14" name="Google Shape;214;p50"/>
          <p:cNvGrpSpPr/>
          <p:nvPr/>
        </p:nvGrpSpPr>
        <p:grpSpPr>
          <a:xfrm>
            <a:off x="866057" y="453671"/>
            <a:ext cx="372601" cy="531301"/>
            <a:chOff x="1705617" y="591066"/>
            <a:chExt cx="279451" cy="398476"/>
          </a:xfrm>
        </p:grpSpPr>
        <p:sp>
          <p:nvSpPr>
            <p:cNvPr id="215" name="Google Shape;215;p50"/>
            <p:cNvSpPr/>
            <p:nvPr/>
          </p:nvSpPr>
          <p:spPr>
            <a:xfrm>
              <a:off x="1788263" y="656973"/>
              <a:ext cx="98401" cy="126948"/>
            </a:xfrm>
            <a:custGeom>
              <a:avLst/>
              <a:gdLst/>
              <a:ahLst/>
              <a:cxnLst/>
              <a:rect l="l" t="t" r="r" b="b"/>
              <a:pathLst>
                <a:path w="3192" h="4118" extrusionOk="0">
                  <a:moveTo>
                    <a:pt x="1596" y="798"/>
                  </a:moveTo>
                  <a:lnTo>
                    <a:pt x="1724" y="926"/>
                  </a:lnTo>
                  <a:lnTo>
                    <a:pt x="1851" y="926"/>
                  </a:lnTo>
                  <a:cubicBezTo>
                    <a:pt x="1851" y="1054"/>
                    <a:pt x="1979" y="1054"/>
                    <a:pt x="1979" y="1213"/>
                  </a:cubicBezTo>
                  <a:cubicBezTo>
                    <a:pt x="2107" y="1341"/>
                    <a:pt x="2107" y="1469"/>
                    <a:pt x="2234" y="1596"/>
                  </a:cubicBezTo>
                  <a:lnTo>
                    <a:pt x="2234" y="1724"/>
                  </a:lnTo>
                  <a:lnTo>
                    <a:pt x="2234" y="1852"/>
                  </a:lnTo>
                  <a:cubicBezTo>
                    <a:pt x="2234" y="2011"/>
                    <a:pt x="2234" y="2011"/>
                    <a:pt x="2107" y="2139"/>
                  </a:cubicBezTo>
                  <a:cubicBezTo>
                    <a:pt x="2107" y="2267"/>
                    <a:pt x="1979" y="2394"/>
                    <a:pt x="1851" y="2522"/>
                  </a:cubicBezTo>
                  <a:lnTo>
                    <a:pt x="1436" y="2937"/>
                  </a:lnTo>
                  <a:cubicBezTo>
                    <a:pt x="1309" y="3064"/>
                    <a:pt x="1309" y="3064"/>
                    <a:pt x="1181" y="3064"/>
                  </a:cubicBezTo>
                  <a:lnTo>
                    <a:pt x="1181" y="2937"/>
                  </a:lnTo>
                  <a:cubicBezTo>
                    <a:pt x="1181" y="2650"/>
                    <a:pt x="1181" y="2522"/>
                    <a:pt x="1054" y="2267"/>
                  </a:cubicBezTo>
                  <a:cubicBezTo>
                    <a:pt x="1054" y="1852"/>
                    <a:pt x="1054" y="1341"/>
                    <a:pt x="926" y="926"/>
                  </a:cubicBezTo>
                  <a:cubicBezTo>
                    <a:pt x="1054" y="926"/>
                    <a:pt x="1181" y="926"/>
                    <a:pt x="1309" y="798"/>
                  </a:cubicBezTo>
                  <a:close/>
                  <a:moveTo>
                    <a:pt x="1054" y="1"/>
                  </a:moveTo>
                  <a:cubicBezTo>
                    <a:pt x="798" y="1"/>
                    <a:pt x="511" y="128"/>
                    <a:pt x="256" y="256"/>
                  </a:cubicBezTo>
                  <a:cubicBezTo>
                    <a:pt x="256" y="256"/>
                    <a:pt x="128" y="416"/>
                    <a:pt x="128" y="543"/>
                  </a:cubicBezTo>
                  <a:cubicBezTo>
                    <a:pt x="0" y="671"/>
                    <a:pt x="0" y="798"/>
                    <a:pt x="0" y="926"/>
                  </a:cubicBezTo>
                  <a:cubicBezTo>
                    <a:pt x="128" y="1469"/>
                    <a:pt x="128" y="1852"/>
                    <a:pt x="256" y="2394"/>
                  </a:cubicBezTo>
                  <a:lnTo>
                    <a:pt x="256" y="2809"/>
                  </a:lnTo>
                  <a:lnTo>
                    <a:pt x="256" y="3064"/>
                  </a:lnTo>
                  <a:lnTo>
                    <a:pt x="256" y="3192"/>
                  </a:lnTo>
                  <a:cubicBezTo>
                    <a:pt x="383" y="3447"/>
                    <a:pt x="383" y="3607"/>
                    <a:pt x="383" y="3735"/>
                  </a:cubicBezTo>
                  <a:cubicBezTo>
                    <a:pt x="383" y="3990"/>
                    <a:pt x="639" y="4118"/>
                    <a:pt x="798" y="4118"/>
                  </a:cubicBezTo>
                  <a:lnTo>
                    <a:pt x="926" y="4118"/>
                  </a:lnTo>
                  <a:lnTo>
                    <a:pt x="1054" y="3990"/>
                  </a:lnTo>
                  <a:lnTo>
                    <a:pt x="1436" y="3990"/>
                  </a:lnTo>
                  <a:cubicBezTo>
                    <a:pt x="1851" y="3862"/>
                    <a:pt x="2107" y="3607"/>
                    <a:pt x="2394" y="3320"/>
                  </a:cubicBezTo>
                  <a:lnTo>
                    <a:pt x="2777" y="2937"/>
                  </a:lnTo>
                  <a:cubicBezTo>
                    <a:pt x="2905" y="2650"/>
                    <a:pt x="3032" y="2522"/>
                    <a:pt x="3032" y="2267"/>
                  </a:cubicBezTo>
                  <a:cubicBezTo>
                    <a:pt x="3192" y="2139"/>
                    <a:pt x="3192" y="1852"/>
                    <a:pt x="3192" y="1724"/>
                  </a:cubicBezTo>
                  <a:cubicBezTo>
                    <a:pt x="3192" y="1596"/>
                    <a:pt x="3192" y="1469"/>
                    <a:pt x="3032" y="1341"/>
                  </a:cubicBezTo>
                  <a:lnTo>
                    <a:pt x="3032" y="1213"/>
                  </a:lnTo>
                  <a:cubicBezTo>
                    <a:pt x="2905" y="926"/>
                    <a:pt x="2905" y="798"/>
                    <a:pt x="2777" y="671"/>
                  </a:cubicBezTo>
                  <a:lnTo>
                    <a:pt x="2394" y="256"/>
                  </a:lnTo>
                  <a:cubicBezTo>
                    <a:pt x="2234" y="128"/>
                    <a:pt x="1979" y="1"/>
                    <a:pt x="185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89"/>
                <a:buFont typeface="Arial"/>
                <a:buNone/>
              </a:pPr>
              <a:endParaRPr sz="2489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6" name="Google Shape;216;p50"/>
            <p:cNvSpPr/>
            <p:nvPr/>
          </p:nvSpPr>
          <p:spPr>
            <a:xfrm>
              <a:off x="1796124" y="825194"/>
              <a:ext cx="90540" cy="119087"/>
            </a:xfrm>
            <a:custGeom>
              <a:avLst/>
              <a:gdLst/>
              <a:ahLst/>
              <a:cxnLst/>
              <a:rect l="l" t="t" r="r" b="b"/>
              <a:pathLst>
                <a:path w="2937" h="3863" extrusionOk="0">
                  <a:moveTo>
                    <a:pt x="1469" y="927"/>
                  </a:moveTo>
                  <a:cubicBezTo>
                    <a:pt x="1596" y="927"/>
                    <a:pt x="1596" y="927"/>
                    <a:pt x="1596" y="1054"/>
                  </a:cubicBezTo>
                  <a:lnTo>
                    <a:pt x="1724" y="1054"/>
                  </a:lnTo>
                  <a:lnTo>
                    <a:pt x="1852" y="1182"/>
                  </a:lnTo>
                  <a:cubicBezTo>
                    <a:pt x="1852" y="1182"/>
                    <a:pt x="1852" y="1341"/>
                    <a:pt x="1979" y="1341"/>
                  </a:cubicBezTo>
                  <a:lnTo>
                    <a:pt x="1979" y="1597"/>
                  </a:lnTo>
                  <a:lnTo>
                    <a:pt x="1979" y="1852"/>
                  </a:lnTo>
                  <a:cubicBezTo>
                    <a:pt x="1979" y="2139"/>
                    <a:pt x="1852" y="2267"/>
                    <a:pt x="1852" y="2395"/>
                  </a:cubicBezTo>
                  <a:cubicBezTo>
                    <a:pt x="1724" y="2395"/>
                    <a:pt x="1724" y="2522"/>
                    <a:pt x="1724" y="2650"/>
                  </a:cubicBezTo>
                  <a:cubicBezTo>
                    <a:pt x="1596" y="2650"/>
                    <a:pt x="1596" y="2650"/>
                    <a:pt x="1469" y="2778"/>
                  </a:cubicBezTo>
                  <a:cubicBezTo>
                    <a:pt x="1469" y="2778"/>
                    <a:pt x="1341" y="2937"/>
                    <a:pt x="1181" y="2937"/>
                  </a:cubicBezTo>
                  <a:cubicBezTo>
                    <a:pt x="1181" y="2267"/>
                    <a:pt x="1054" y="1597"/>
                    <a:pt x="926" y="927"/>
                  </a:cubicBezTo>
                  <a:close/>
                  <a:moveTo>
                    <a:pt x="1181" y="1"/>
                  </a:moveTo>
                  <a:cubicBezTo>
                    <a:pt x="926" y="1"/>
                    <a:pt x="671" y="129"/>
                    <a:pt x="384" y="129"/>
                  </a:cubicBezTo>
                  <a:cubicBezTo>
                    <a:pt x="256" y="129"/>
                    <a:pt x="128" y="384"/>
                    <a:pt x="128" y="544"/>
                  </a:cubicBezTo>
                  <a:cubicBezTo>
                    <a:pt x="1" y="671"/>
                    <a:pt x="1" y="799"/>
                    <a:pt x="1" y="927"/>
                  </a:cubicBezTo>
                  <a:cubicBezTo>
                    <a:pt x="128" y="1597"/>
                    <a:pt x="256" y="2139"/>
                    <a:pt x="256" y="2650"/>
                  </a:cubicBezTo>
                  <a:cubicBezTo>
                    <a:pt x="256" y="2778"/>
                    <a:pt x="384" y="2937"/>
                    <a:pt x="384" y="3192"/>
                  </a:cubicBezTo>
                  <a:cubicBezTo>
                    <a:pt x="384" y="3320"/>
                    <a:pt x="384" y="3320"/>
                    <a:pt x="543" y="3448"/>
                  </a:cubicBezTo>
                  <a:cubicBezTo>
                    <a:pt x="543" y="3575"/>
                    <a:pt x="671" y="3575"/>
                    <a:pt x="671" y="3575"/>
                  </a:cubicBezTo>
                  <a:lnTo>
                    <a:pt x="799" y="3575"/>
                  </a:lnTo>
                  <a:cubicBezTo>
                    <a:pt x="799" y="3735"/>
                    <a:pt x="799" y="3735"/>
                    <a:pt x="926" y="3863"/>
                  </a:cubicBezTo>
                  <a:lnTo>
                    <a:pt x="1181" y="3863"/>
                  </a:lnTo>
                  <a:cubicBezTo>
                    <a:pt x="1469" y="3735"/>
                    <a:pt x="1596" y="3735"/>
                    <a:pt x="1724" y="3575"/>
                  </a:cubicBezTo>
                  <a:cubicBezTo>
                    <a:pt x="1979" y="3575"/>
                    <a:pt x="2139" y="3448"/>
                    <a:pt x="2267" y="3320"/>
                  </a:cubicBezTo>
                  <a:cubicBezTo>
                    <a:pt x="2522" y="3065"/>
                    <a:pt x="2650" y="2778"/>
                    <a:pt x="2777" y="2267"/>
                  </a:cubicBezTo>
                  <a:cubicBezTo>
                    <a:pt x="2777" y="2139"/>
                    <a:pt x="2937" y="1980"/>
                    <a:pt x="2937" y="1852"/>
                  </a:cubicBezTo>
                  <a:lnTo>
                    <a:pt x="2937" y="1597"/>
                  </a:lnTo>
                  <a:cubicBezTo>
                    <a:pt x="2937" y="1469"/>
                    <a:pt x="2937" y="1341"/>
                    <a:pt x="2777" y="1182"/>
                  </a:cubicBezTo>
                  <a:lnTo>
                    <a:pt x="2777" y="927"/>
                  </a:lnTo>
                  <a:cubicBezTo>
                    <a:pt x="2650" y="799"/>
                    <a:pt x="2650" y="671"/>
                    <a:pt x="2522" y="544"/>
                  </a:cubicBezTo>
                  <a:cubicBezTo>
                    <a:pt x="2394" y="544"/>
                    <a:pt x="2394" y="384"/>
                    <a:pt x="2267" y="256"/>
                  </a:cubicBezTo>
                  <a:lnTo>
                    <a:pt x="1979" y="256"/>
                  </a:lnTo>
                  <a:cubicBezTo>
                    <a:pt x="1852" y="129"/>
                    <a:pt x="1724" y="129"/>
                    <a:pt x="146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89"/>
                <a:buFont typeface="Arial"/>
                <a:buNone/>
              </a:pPr>
              <a:endParaRPr sz="2489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7" name="Google Shape;217;p50"/>
            <p:cNvSpPr/>
            <p:nvPr/>
          </p:nvSpPr>
          <p:spPr>
            <a:xfrm>
              <a:off x="1705617" y="591066"/>
              <a:ext cx="279451" cy="398476"/>
            </a:xfrm>
            <a:custGeom>
              <a:avLst/>
              <a:gdLst/>
              <a:ahLst/>
              <a:cxnLst/>
              <a:rect l="l" t="t" r="r" b="b"/>
              <a:pathLst>
                <a:path w="9065" h="12926" extrusionOk="0">
                  <a:moveTo>
                    <a:pt x="5330" y="958"/>
                  </a:moveTo>
                  <a:cubicBezTo>
                    <a:pt x="5586" y="1085"/>
                    <a:pt x="6000" y="1213"/>
                    <a:pt x="6256" y="1341"/>
                  </a:cubicBezTo>
                  <a:lnTo>
                    <a:pt x="6383" y="1341"/>
                  </a:lnTo>
                  <a:cubicBezTo>
                    <a:pt x="6511" y="1468"/>
                    <a:pt x="6798" y="1596"/>
                    <a:pt x="7054" y="1756"/>
                  </a:cubicBezTo>
                  <a:lnTo>
                    <a:pt x="7181" y="1883"/>
                  </a:lnTo>
                  <a:cubicBezTo>
                    <a:pt x="7181" y="2011"/>
                    <a:pt x="7309" y="2011"/>
                    <a:pt x="7309" y="2139"/>
                  </a:cubicBezTo>
                  <a:lnTo>
                    <a:pt x="7309" y="2394"/>
                  </a:lnTo>
                  <a:lnTo>
                    <a:pt x="7309" y="3064"/>
                  </a:lnTo>
                  <a:cubicBezTo>
                    <a:pt x="7309" y="3479"/>
                    <a:pt x="7181" y="3734"/>
                    <a:pt x="7054" y="3990"/>
                  </a:cubicBezTo>
                  <a:cubicBezTo>
                    <a:pt x="6926" y="4277"/>
                    <a:pt x="6798" y="4660"/>
                    <a:pt x="6798" y="4947"/>
                  </a:cubicBezTo>
                  <a:cubicBezTo>
                    <a:pt x="6671" y="5075"/>
                    <a:pt x="6511" y="5202"/>
                    <a:pt x="6511" y="5330"/>
                  </a:cubicBezTo>
                  <a:cubicBezTo>
                    <a:pt x="6383" y="5458"/>
                    <a:pt x="6383" y="5585"/>
                    <a:pt x="6256" y="5585"/>
                  </a:cubicBezTo>
                  <a:cubicBezTo>
                    <a:pt x="6256" y="5745"/>
                    <a:pt x="6256" y="5745"/>
                    <a:pt x="6128" y="5745"/>
                  </a:cubicBezTo>
                  <a:cubicBezTo>
                    <a:pt x="6128" y="5873"/>
                    <a:pt x="6128" y="5873"/>
                    <a:pt x="6000" y="6000"/>
                  </a:cubicBezTo>
                  <a:lnTo>
                    <a:pt x="6000" y="6383"/>
                  </a:lnTo>
                  <a:cubicBezTo>
                    <a:pt x="6000" y="6543"/>
                    <a:pt x="6256" y="6670"/>
                    <a:pt x="6511" y="6798"/>
                  </a:cubicBezTo>
                  <a:cubicBezTo>
                    <a:pt x="6671" y="6798"/>
                    <a:pt x="6798" y="6926"/>
                    <a:pt x="7054" y="6926"/>
                  </a:cubicBezTo>
                  <a:cubicBezTo>
                    <a:pt x="7181" y="7053"/>
                    <a:pt x="7468" y="7181"/>
                    <a:pt x="7596" y="7341"/>
                  </a:cubicBezTo>
                  <a:cubicBezTo>
                    <a:pt x="7596" y="7341"/>
                    <a:pt x="7724" y="7468"/>
                    <a:pt x="7851" y="7596"/>
                  </a:cubicBezTo>
                  <a:cubicBezTo>
                    <a:pt x="7851" y="7724"/>
                    <a:pt x="7851" y="7851"/>
                    <a:pt x="7979" y="7851"/>
                  </a:cubicBezTo>
                  <a:cubicBezTo>
                    <a:pt x="7979" y="8139"/>
                    <a:pt x="8107" y="8266"/>
                    <a:pt x="8107" y="8522"/>
                  </a:cubicBezTo>
                  <a:lnTo>
                    <a:pt x="8107" y="9192"/>
                  </a:lnTo>
                  <a:cubicBezTo>
                    <a:pt x="7979" y="9319"/>
                    <a:pt x="7979" y="9575"/>
                    <a:pt x="7979" y="9734"/>
                  </a:cubicBezTo>
                  <a:cubicBezTo>
                    <a:pt x="7851" y="9862"/>
                    <a:pt x="7851" y="9990"/>
                    <a:pt x="7724" y="10117"/>
                  </a:cubicBezTo>
                  <a:cubicBezTo>
                    <a:pt x="7596" y="10373"/>
                    <a:pt x="7468" y="10660"/>
                    <a:pt x="7181" y="11043"/>
                  </a:cubicBezTo>
                  <a:lnTo>
                    <a:pt x="6926" y="11330"/>
                  </a:lnTo>
                  <a:cubicBezTo>
                    <a:pt x="6671" y="11458"/>
                    <a:pt x="6383" y="11585"/>
                    <a:pt x="6128" y="11713"/>
                  </a:cubicBezTo>
                  <a:lnTo>
                    <a:pt x="5713" y="11713"/>
                  </a:lnTo>
                  <a:cubicBezTo>
                    <a:pt x="5586" y="11841"/>
                    <a:pt x="5330" y="11841"/>
                    <a:pt x="5203" y="11841"/>
                  </a:cubicBezTo>
                  <a:lnTo>
                    <a:pt x="4788" y="11841"/>
                  </a:lnTo>
                  <a:cubicBezTo>
                    <a:pt x="4660" y="11968"/>
                    <a:pt x="4405" y="11968"/>
                    <a:pt x="4277" y="11968"/>
                  </a:cubicBezTo>
                  <a:lnTo>
                    <a:pt x="2266" y="11968"/>
                  </a:lnTo>
                  <a:cubicBezTo>
                    <a:pt x="2139" y="11968"/>
                    <a:pt x="2139" y="11968"/>
                    <a:pt x="2011" y="11841"/>
                  </a:cubicBezTo>
                  <a:cubicBezTo>
                    <a:pt x="2011" y="11585"/>
                    <a:pt x="1883" y="11330"/>
                    <a:pt x="1883" y="11043"/>
                  </a:cubicBezTo>
                  <a:lnTo>
                    <a:pt x="1883" y="10660"/>
                  </a:lnTo>
                  <a:cubicBezTo>
                    <a:pt x="1724" y="10373"/>
                    <a:pt x="1724" y="9990"/>
                    <a:pt x="1596" y="9734"/>
                  </a:cubicBezTo>
                  <a:lnTo>
                    <a:pt x="1596" y="8777"/>
                  </a:lnTo>
                  <a:lnTo>
                    <a:pt x="1469" y="8394"/>
                  </a:lnTo>
                  <a:cubicBezTo>
                    <a:pt x="1469" y="8139"/>
                    <a:pt x="1469" y="7851"/>
                    <a:pt x="1341" y="7596"/>
                  </a:cubicBezTo>
                  <a:lnTo>
                    <a:pt x="1341" y="7468"/>
                  </a:lnTo>
                  <a:cubicBezTo>
                    <a:pt x="1341" y="7341"/>
                    <a:pt x="1341" y="7181"/>
                    <a:pt x="1213" y="7053"/>
                  </a:cubicBezTo>
                  <a:lnTo>
                    <a:pt x="1213" y="5330"/>
                  </a:lnTo>
                  <a:lnTo>
                    <a:pt x="1213" y="5202"/>
                  </a:lnTo>
                  <a:lnTo>
                    <a:pt x="1213" y="4532"/>
                  </a:lnTo>
                  <a:cubicBezTo>
                    <a:pt x="1086" y="3990"/>
                    <a:pt x="1086" y="3479"/>
                    <a:pt x="1086" y="2936"/>
                  </a:cubicBezTo>
                  <a:lnTo>
                    <a:pt x="1086" y="1883"/>
                  </a:lnTo>
                  <a:lnTo>
                    <a:pt x="1086" y="1596"/>
                  </a:lnTo>
                  <a:cubicBezTo>
                    <a:pt x="1213" y="1468"/>
                    <a:pt x="1469" y="1341"/>
                    <a:pt x="1596" y="1341"/>
                  </a:cubicBezTo>
                  <a:cubicBezTo>
                    <a:pt x="2139" y="1213"/>
                    <a:pt x="2522" y="1085"/>
                    <a:pt x="3064" y="958"/>
                  </a:cubicBezTo>
                  <a:close/>
                  <a:moveTo>
                    <a:pt x="3479" y="0"/>
                  </a:moveTo>
                  <a:cubicBezTo>
                    <a:pt x="3192" y="0"/>
                    <a:pt x="2937" y="0"/>
                    <a:pt x="2681" y="160"/>
                  </a:cubicBezTo>
                  <a:cubicBezTo>
                    <a:pt x="2394" y="160"/>
                    <a:pt x="2266" y="160"/>
                    <a:pt x="2011" y="288"/>
                  </a:cubicBezTo>
                  <a:cubicBezTo>
                    <a:pt x="1596" y="288"/>
                    <a:pt x="1213" y="415"/>
                    <a:pt x="798" y="671"/>
                  </a:cubicBezTo>
                  <a:cubicBezTo>
                    <a:pt x="671" y="798"/>
                    <a:pt x="543" y="958"/>
                    <a:pt x="288" y="1085"/>
                  </a:cubicBezTo>
                  <a:cubicBezTo>
                    <a:pt x="128" y="1213"/>
                    <a:pt x="1" y="1341"/>
                    <a:pt x="1" y="1468"/>
                  </a:cubicBezTo>
                  <a:lnTo>
                    <a:pt x="1" y="1756"/>
                  </a:lnTo>
                  <a:cubicBezTo>
                    <a:pt x="1" y="2011"/>
                    <a:pt x="1" y="2139"/>
                    <a:pt x="128" y="2266"/>
                  </a:cubicBezTo>
                  <a:lnTo>
                    <a:pt x="128" y="2394"/>
                  </a:lnTo>
                  <a:cubicBezTo>
                    <a:pt x="128" y="3192"/>
                    <a:pt x="288" y="4149"/>
                    <a:pt x="288" y="4947"/>
                  </a:cubicBezTo>
                  <a:lnTo>
                    <a:pt x="288" y="6383"/>
                  </a:lnTo>
                  <a:cubicBezTo>
                    <a:pt x="288" y="6670"/>
                    <a:pt x="415" y="6926"/>
                    <a:pt x="415" y="7053"/>
                  </a:cubicBezTo>
                  <a:cubicBezTo>
                    <a:pt x="415" y="7341"/>
                    <a:pt x="415" y="7596"/>
                    <a:pt x="543" y="7851"/>
                  </a:cubicBezTo>
                  <a:cubicBezTo>
                    <a:pt x="543" y="8266"/>
                    <a:pt x="543" y="8649"/>
                    <a:pt x="671" y="9064"/>
                  </a:cubicBezTo>
                  <a:cubicBezTo>
                    <a:pt x="671" y="9447"/>
                    <a:pt x="798" y="9862"/>
                    <a:pt x="798" y="10245"/>
                  </a:cubicBezTo>
                  <a:cubicBezTo>
                    <a:pt x="926" y="10660"/>
                    <a:pt x="926" y="10915"/>
                    <a:pt x="1086" y="11330"/>
                  </a:cubicBezTo>
                  <a:cubicBezTo>
                    <a:pt x="1086" y="11713"/>
                    <a:pt x="1086" y="11968"/>
                    <a:pt x="1213" y="12383"/>
                  </a:cubicBezTo>
                  <a:lnTo>
                    <a:pt x="1213" y="12638"/>
                  </a:lnTo>
                  <a:cubicBezTo>
                    <a:pt x="1341" y="12766"/>
                    <a:pt x="1469" y="12766"/>
                    <a:pt x="1596" y="12766"/>
                  </a:cubicBezTo>
                  <a:lnTo>
                    <a:pt x="2011" y="12766"/>
                  </a:lnTo>
                  <a:cubicBezTo>
                    <a:pt x="2139" y="12926"/>
                    <a:pt x="2394" y="12926"/>
                    <a:pt x="2522" y="12926"/>
                  </a:cubicBezTo>
                  <a:lnTo>
                    <a:pt x="3735" y="12926"/>
                  </a:lnTo>
                  <a:cubicBezTo>
                    <a:pt x="4117" y="12926"/>
                    <a:pt x="4660" y="12926"/>
                    <a:pt x="5203" y="12766"/>
                  </a:cubicBezTo>
                  <a:cubicBezTo>
                    <a:pt x="5330" y="12766"/>
                    <a:pt x="5586" y="12766"/>
                    <a:pt x="5873" y="12638"/>
                  </a:cubicBezTo>
                  <a:lnTo>
                    <a:pt x="6128" y="12638"/>
                  </a:lnTo>
                  <a:cubicBezTo>
                    <a:pt x="6256" y="12511"/>
                    <a:pt x="6383" y="12511"/>
                    <a:pt x="6511" y="12511"/>
                  </a:cubicBezTo>
                  <a:cubicBezTo>
                    <a:pt x="6798" y="12383"/>
                    <a:pt x="7054" y="12255"/>
                    <a:pt x="7181" y="12255"/>
                  </a:cubicBezTo>
                  <a:cubicBezTo>
                    <a:pt x="7468" y="11968"/>
                    <a:pt x="7596" y="11841"/>
                    <a:pt x="7724" y="11713"/>
                  </a:cubicBezTo>
                  <a:cubicBezTo>
                    <a:pt x="8107" y="11330"/>
                    <a:pt x="8394" y="10915"/>
                    <a:pt x="8649" y="10373"/>
                  </a:cubicBezTo>
                  <a:cubicBezTo>
                    <a:pt x="8649" y="10245"/>
                    <a:pt x="8777" y="9990"/>
                    <a:pt x="8777" y="9862"/>
                  </a:cubicBezTo>
                  <a:cubicBezTo>
                    <a:pt x="8905" y="9575"/>
                    <a:pt x="8905" y="9319"/>
                    <a:pt x="9064" y="9064"/>
                  </a:cubicBezTo>
                  <a:lnTo>
                    <a:pt x="9064" y="8266"/>
                  </a:lnTo>
                  <a:cubicBezTo>
                    <a:pt x="8905" y="8139"/>
                    <a:pt x="8905" y="7851"/>
                    <a:pt x="8905" y="7724"/>
                  </a:cubicBezTo>
                  <a:cubicBezTo>
                    <a:pt x="8777" y="7468"/>
                    <a:pt x="8649" y="7341"/>
                    <a:pt x="8649" y="7181"/>
                  </a:cubicBezTo>
                  <a:cubicBezTo>
                    <a:pt x="8394" y="6926"/>
                    <a:pt x="8266" y="6670"/>
                    <a:pt x="7979" y="6543"/>
                  </a:cubicBezTo>
                  <a:cubicBezTo>
                    <a:pt x="7851" y="6383"/>
                    <a:pt x="7596" y="6256"/>
                    <a:pt x="7309" y="6128"/>
                  </a:cubicBezTo>
                  <a:cubicBezTo>
                    <a:pt x="7181" y="6128"/>
                    <a:pt x="7181" y="6128"/>
                    <a:pt x="7054" y="6000"/>
                  </a:cubicBezTo>
                  <a:cubicBezTo>
                    <a:pt x="7181" y="6000"/>
                    <a:pt x="7181" y="5873"/>
                    <a:pt x="7181" y="5873"/>
                  </a:cubicBezTo>
                  <a:cubicBezTo>
                    <a:pt x="7468" y="5585"/>
                    <a:pt x="7468" y="5330"/>
                    <a:pt x="7596" y="5202"/>
                  </a:cubicBezTo>
                  <a:cubicBezTo>
                    <a:pt x="7851" y="4660"/>
                    <a:pt x="7979" y="4277"/>
                    <a:pt x="8107" y="3862"/>
                  </a:cubicBezTo>
                  <a:cubicBezTo>
                    <a:pt x="8266" y="3351"/>
                    <a:pt x="8266" y="2936"/>
                    <a:pt x="8266" y="2394"/>
                  </a:cubicBezTo>
                  <a:cubicBezTo>
                    <a:pt x="8266" y="2139"/>
                    <a:pt x="8266" y="1883"/>
                    <a:pt x="8107" y="1596"/>
                  </a:cubicBezTo>
                  <a:cubicBezTo>
                    <a:pt x="7979" y="1341"/>
                    <a:pt x="7724" y="1085"/>
                    <a:pt x="7468" y="958"/>
                  </a:cubicBezTo>
                  <a:cubicBezTo>
                    <a:pt x="7309" y="798"/>
                    <a:pt x="7054" y="671"/>
                    <a:pt x="6926" y="543"/>
                  </a:cubicBezTo>
                  <a:cubicBezTo>
                    <a:pt x="6671" y="543"/>
                    <a:pt x="6383" y="415"/>
                    <a:pt x="6256" y="288"/>
                  </a:cubicBezTo>
                  <a:cubicBezTo>
                    <a:pt x="6000" y="288"/>
                    <a:pt x="5713" y="160"/>
                    <a:pt x="5586" y="160"/>
                  </a:cubicBezTo>
                  <a:cubicBezTo>
                    <a:pt x="5330" y="0"/>
                    <a:pt x="5075" y="0"/>
                    <a:pt x="478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89"/>
                <a:buFont typeface="Arial"/>
                <a:buNone/>
              </a:pPr>
              <a:endParaRPr sz="2489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18" name="Google Shape;218;p50"/>
          <p:cNvSpPr/>
          <p:nvPr/>
        </p:nvSpPr>
        <p:spPr>
          <a:xfrm>
            <a:off x="1146805" y="1378300"/>
            <a:ext cx="322703" cy="491965"/>
          </a:xfrm>
          <a:custGeom>
            <a:avLst/>
            <a:gdLst/>
            <a:ahLst/>
            <a:cxnLst/>
            <a:rect l="l" t="t" r="r" b="b"/>
            <a:pathLst>
              <a:path w="7851" h="11969" extrusionOk="0">
                <a:moveTo>
                  <a:pt x="5043" y="958"/>
                </a:moveTo>
                <a:cubicBezTo>
                  <a:pt x="5457" y="1086"/>
                  <a:pt x="5713" y="1086"/>
                  <a:pt x="6000" y="1213"/>
                </a:cubicBezTo>
                <a:lnTo>
                  <a:pt x="6255" y="1341"/>
                </a:lnTo>
                <a:cubicBezTo>
                  <a:pt x="6383" y="1341"/>
                  <a:pt x="6511" y="1469"/>
                  <a:pt x="6638" y="1469"/>
                </a:cubicBezTo>
                <a:cubicBezTo>
                  <a:pt x="6798" y="1469"/>
                  <a:pt x="6798" y="1596"/>
                  <a:pt x="6798" y="1596"/>
                </a:cubicBezTo>
                <a:cubicBezTo>
                  <a:pt x="6925" y="1596"/>
                  <a:pt x="6925" y="1756"/>
                  <a:pt x="6925" y="1756"/>
                </a:cubicBezTo>
                <a:lnTo>
                  <a:pt x="6925" y="2554"/>
                </a:lnTo>
                <a:lnTo>
                  <a:pt x="6925" y="2681"/>
                </a:lnTo>
                <a:cubicBezTo>
                  <a:pt x="6798" y="2681"/>
                  <a:pt x="6798" y="2809"/>
                  <a:pt x="6798" y="2809"/>
                </a:cubicBezTo>
                <a:lnTo>
                  <a:pt x="6798" y="2937"/>
                </a:lnTo>
                <a:lnTo>
                  <a:pt x="6798" y="3862"/>
                </a:lnTo>
                <a:cubicBezTo>
                  <a:pt x="6383" y="3735"/>
                  <a:pt x="6000" y="3735"/>
                  <a:pt x="5585" y="3735"/>
                </a:cubicBezTo>
                <a:lnTo>
                  <a:pt x="5043" y="3735"/>
                </a:lnTo>
                <a:cubicBezTo>
                  <a:pt x="4915" y="3735"/>
                  <a:pt x="4787" y="3862"/>
                  <a:pt x="4660" y="3862"/>
                </a:cubicBezTo>
                <a:lnTo>
                  <a:pt x="4532" y="3862"/>
                </a:lnTo>
                <a:cubicBezTo>
                  <a:pt x="4532" y="3990"/>
                  <a:pt x="4404" y="3990"/>
                  <a:pt x="4404" y="3990"/>
                </a:cubicBezTo>
                <a:cubicBezTo>
                  <a:pt x="4117" y="4149"/>
                  <a:pt x="3989" y="4277"/>
                  <a:pt x="3862" y="4405"/>
                </a:cubicBezTo>
                <a:cubicBezTo>
                  <a:pt x="3734" y="4405"/>
                  <a:pt x="3606" y="4532"/>
                  <a:pt x="3447" y="4660"/>
                </a:cubicBezTo>
                <a:cubicBezTo>
                  <a:pt x="3447" y="4788"/>
                  <a:pt x="3319" y="4947"/>
                  <a:pt x="3319" y="4947"/>
                </a:cubicBezTo>
                <a:cubicBezTo>
                  <a:pt x="3191" y="5075"/>
                  <a:pt x="3191" y="5203"/>
                  <a:pt x="3064" y="5203"/>
                </a:cubicBezTo>
                <a:cubicBezTo>
                  <a:pt x="3064" y="5458"/>
                  <a:pt x="2936" y="5586"/>
                  <a:pt x="2936" y="5586"/>
                </a:cubicBezTo>
                <a:cubicBezTo>
                  <a:pt x="2809" y="5873"/>
                  <a:pt x="2809" y="6128"/>
                  <a:pt x="2809" y="6383"/>
                </a:cubicBezTo>
                <a:lnTo>
                  <a:pt x="2809" y="7181"/>
                </a:lnTo>
                <a:lnTo>
                  <a:pt x="2809" y="7469"/>
                </a:lnTo>
                <a:cubicBezTo>
                  <a:pt x="2936" y="7596"/>
                  <a:pt x="2936" y="7724"/>
                  <a:pt x="2936" y="7851"/>
                </a:cubicBezTo>
                <a:cubicBezTo>
                  <a:pt x="3064" y="7979"/>
                  <a:pt x="3064" y="7979"/>
                  <a:pt x="3191" y="8139"/>
                </a:cubicBezTo>
                <a:cubicBezTo>
                  <a:pt x="3319" y="8394"/>
                  <a:pt x="3447" y="8522"/>
                  <a:pt x="3606" y="8649"/>
                </a:cubicBezTo>
                <a:cubicBezTo>
                  <a:pt x="3862" y="8937"/>
                  <a:pt x="3989" y="9064"/>
                  <a:pt x="4245" y="9192"/>
                </a:cubicBezTo>
                <a:lnTo>
                  <a:pt x="4404" y="9192"/>
                </a:lnTo>
                <a:cubicBezTo>
                  <a:pt x="4660" y="9320"/>
                  <a:pt x="4915" y="9447"/>
                  <a:pt x="5330" y="9575"/>
                </a:cubicBezTo>
                <a:lnTo>
                  <a:pt x="6128" y="9575"/>
                </a:lnTo>
                <a:lnTo>
                  <a:pt x="6128" y="9990"/>
                </a:lnTo>
                <a:lnTo>
                  <a:pt x="6128" y="10117"/>
                </a:lnTo>
                <a:lnTo>
                  <a:pt x="6128" y="10245"/>
                </a:lnTo>
                <a:lnTo>
                  <a:pt x="6128" y="10532"/>
                </a:lnTo>
                <a:lnTo>
                  <a:pt x="6128" y="10660"/>
                </a:lnTo>
                <a:lnTo>
                  <a:pt x="6128" y="10788"/>
                </a:lnTo>
                <a:lnTo>
                  <a:pt x="6128" y="11043"/>
                </a:lnTo>
                <a:lnTo>
                  <a:pt x="5043" y="11043"/>
                </a:lnTo>
                <a:cubicBezTo>
                  <a:pt x="4245" y="10915"/>
                  <a:pt x="3734" y="10788"/>
                  <a:pt x="3191" y="10532"/>
                </a:cubicBezTo>
                <a:cubicBezTo>
                  <a:pt x="3064" y="10373"/>
                  <a:pt x="2809" y="10245"/>
                  <a:pt x="2649" y="10117"/>
                </a:cubicBezTo>
                <a:cubicBezTo>
                  <a:pt x="2521" y="10117"/>
                  <a:pt x="2394" y="9990"/>
                  <a:pt x="2266" y="9862"/>
                </a:cubicBezTo>
                <a:cubicBezTo>
                  <a:pt x="2266" y="9734"/>
                  <a:pt x="2138" y="9734"/>
                  <a:pt x="2011" y="9575"/>
                </a:cubicBezTo>
                <a:cubicBezTo>
                  <a:pt x="1851" y="9320"/>
                  <a:pt x="1723" y="9064"/>
                  <a:pt x="1596" y="8777"/>
                </a:cubicBezTo>
                <a:cubicBezTo>
                  <a:pt x="1468" y="8522"/>
                  <a:pt x="1340" y="8266"/>
                  <a:pt x="1213" y="7979"/>
                </a:cubicBezTo>
                <a:cubicBezTo>
                  <a:pt x="1053" y="7724"/>
                  <a:pt x="1053" y="7469"/>
                  <a:pt x="1053" y="7181"/>
                </a:cubicBezTo>
                <a:lnTo>
                  <a:pt x="1053" y="7054"/>
                </a:lnTo>
                <a:cubicBezTo>
                  <a:pt x="926" y="6798"/>
                  <a:pt x="926" y="6543"/>
                  <a:pt x="926" y="6128"/>
                </a:cubicBezTo>
                <a:cubicBezTo>
                  <a:pt x="926" y="5873"/>
                  <a:pt x="926" y="5586"/>
                  <a:pt x="1053" y="5330"/>
                </a:cubicBezTo>
                <a:cubicBezTo>
                  <a:pt x="1053" y="4660"/>
                  <a:pt x="1340" y="3862"/>
                  <a:pt x="1596" y="3064"/>
                </a:cubicBezTo>
                <a:cubicBezTo>
                  <a:pt x="1723" y="2809"/>
                  <a:pt x="1851" y="2554"/>
                  <a:pt x="2138" y="2394"/>
                </a:cubicBezTo>
                <a:cubicBezTo>
                  <a:pt x="2266" y="2139"/>
                  <a:pt x="2521" y="2011"/>
                  <a:pt x="2649" y="1756"/>
                </a:cubicBezTo>
                <a:cubicBezTo>
                  <a:pt x="2936" y="1596"/>
                  <a:pt x="3064" y="1596"/>
                  <a:pt x="3319" y="1469"/>
                </a:cubicBezTo>
                <a:lnTo>
                  <a:pt x="3447" y="1341"/>
                </a:lnTo>
                <a:cubicBezTo>
                  <a:pt x="3734" y="1213"/>
                  <a:pt x="3989" y="1086"/>
                  <a:pt x="4245" y="958"/>
                </a:cubicBezTo>
                <a:close/>
                <a:moveTo>
                  <a:pt x="4660" y="1"/>
                </a:moveTo>
                <a:cubicBezTo>
                  <a:pt x="4245" y="1"/>
                  <a:pt x="3989" y="160"/>
                  <a:pt x="3734" y="288"/>
                </a:cubicBezTo>
                <a:cubicBezTo>
                  <a:pt x="3447" y="288"/>
                  <a:pt x="3319" y="415"/>
                  <a:pt x="3064" y="543"/>
                </a:cubicBezTo>
                <a:cubicBezTo>
                  <a:pt x="2936" y="671"/>
                  <a:pt x="2649" y="798"/>
                  <a:pt x="2394" y="958"/>
                </a:cubicBezTo>
                <a:cubicBezTo>
                  <a:pt x="2266" y="1086"/>
                  <a:pt x="2011" y="1213"/>
                  <a:pt x="1851" y="1341"/>
                </a:cubicBezTo>
                <a:cubicBezTo>
                  <a:pt x="1468" y="1596"/>
                  <a:pt x="1213" y="2011"/>
                  <a:pt x="926" y="2394"/>
                </a:cubicBezTo>
                <a:cubicBezTo>
                  <a:pt x="670" y="2809"/>
                  <a:pt x="543" y="3352"/>
                  <a:pt x="415" y="3735"/>
                </a:cubicBezTo>
                <a:cubicBezTo>
                  <a:pt x="415" y="3990"/>
                  <a:pt x="255" y="4277"/>
                  <a:pt x="255" y="4532"/>
                </a:cubicBezTo>
                <a:cubicBezTo>
                  <a:pt x="128" y="4788"/>
                  <a:pt x="128" y="5075"/>
                  <a:pt x="128" y="5330"/>
                </a:cubicBezTo>
                <a:cubicBezTo>
                  <a:pt x="0" y="5745"/>
                  <a:pt x="0" y="6256"/>
                  <a:pt x="128" y="6798"/>
                </a:cubicBezTo>
                <a:lnTo>
                  <a:pt x="128" y="7596"/>
                </a:lnTo>
                <a:cubicBezTo>
                  <a:pt x="128" y="7724"/>
                  <a:pt x="128" y="7851"/>
                  <a:pt x="255" y="7979"/>
                </a:cubicBezTo>
                <a:cubicBezTo>
                  <a:pt x="255" y="8266"/>
                  <a:pt x="415" y="8394"/>
                  <a:pt x="415" y="8522"/>
                </a:cubicBezTo>
                <a:cubicBezTo>
                  <a:pt x="543" y="8777"/>
                  <a:pt x="670" y="8937"/>
                  <a:pt x="798" y="9192"/>
                </a:cubicBezTo>
                <a:cubicBezTo>
                  <a:pt x="926" y="9320"/>
                  <a:pt x="926" y="9575"/>
                  <a:pt x="1053" y="9734"/>
                </a:cubicBezTo>
                <a:cubicBezTo>
                  <a:pt x="1213" y="9990"/>
                  <a:pt x="1468" y="10245"/>
                  <a:pt x="1596" y="10373"/>
                </a:cubicBezTo>
                <a:cubicBezTo>
                  <a:pt x="1723" y="10660"/>
                  <a:pt x="2011" y="10788"/>
                  <a:pt x="2138" y="10915"/>
                </a:cubicBezTo>
                <a:cubicBezTo>
                  <a:pt x="2521" y="11171"/>
                  <a:pt x="2936" y="11458"/>
                  <a:pt x="3447" y="11585"/>
                </a:cubicBezTo>
                <a:cubicBezTo>
                  <a:pt x="3606" y="11713"/>
                  <a:pt x="3862" y="11713"/>
                  <a:pt x="3989" y="11713"/>
                </a:cubicBezTo>
                <a:cubicBezTo>
                  <a:pt x="4245" y="11841"/>
                  <a:pt x="4532" y="11841"/>
                  <a:pt x="4787" y="11968"/>
                </a:cubicBezTo>
                <a:lnTo>
                  <a:pt x="6255" y="11968"/>
                </a:lnTo>
                <a:cubicBezTo>
                  <a:pt x="6383" y="11841"/>
                  <a:pt x="6511" y="11841"/>
                  <a:pt x="6638" y="11841"/>
                </a:cubicBezTo>
                <a:cubicBezTo>
                  <a:pt x="6798" y="11713"/>
                  <a:pt x="6925" y="11585"/>
                  <a:pt x="6925" y="11458"/>
                </a:cubicBezTo>
                <a:cubicBezTo>
                  <a:pt x="6925" y="11171"/>
                  <a:pt x="7053" y="11043"/>
                  <a:pt x="7053" y="10915"/>
                </a:cubicBezTo>
                <a:lnTo>
                  <a:pt x="7053" y="10245"/>
                </a:lnTo>
                <a:lnTo>
                  <a:pt x="7053" y="9447"/>
                </a:lnTo>
                <a:cubicBezTo>
                  <a:pt x="7053" y="9320"/>
                  <a:pt x="7053" y="9192"/>
                  <a:pt x="6925" y="8937"/>
                </a:cubicBezTo>
                <a:lnTo>
                  <a:pt x="6798" y="8777"/>
                </a:lnTo>
                <a:cubicBezTo>
                  <a:pt x="6798" y="8777"/>
                  <a:pt x="6638" y="8649"/>
                  <a:pt x="6511" y="8649"/>
                </a:cubicBezTo>
                <a:lnTo>
                  <a:pt x="5585" y="8649"/>
                </a:lnTo>
                <a:cubicBezTo>
                  <a:pt x="5330" y="8649"/>
                  <a:pt x="5043" y="8522"/>
                  <a:pt x="4787" y="8394"/>
                </a:cubicBezTo>
                <a:cubicBezTo>
                  <a:pt x="4660" y="8394"/>
                  <a:pt x="4532" y="8266"/>
                  <a:pt x="4404" y="8139"/>
                </a:cubicBezTo>
                <a:cubicBezTo>
                  <a:pt x="4245" y="7979"/>
                  <a:pt x="4117" y="7851"/>
                  <a:pt x="3989" y="7724"/>
                </a:cubicBezTo>
                <a:cubicBezTo>
                  <a:pt x="3862" y="7596"/>
                  <a:pt x="3862" y="7469"/>
                  <a:pt x="3734" y="7341"/>
                </a:cubicBezTo>
                <a:lnTo>
                  <a:pt x="3734" y="6926"/>
                </a:lnTo>
                <a:cubicBezTo>
                  <a:pt x="3606" y="6798"/>
                  <a:pt x="3606" y="6543"/>
                  <a:pt x="3734" y="6256"/>
                </a:cubicBezTo>
                <a:cubicBezTo>
                  <a:pt x="3734" y="6128"/>
                  <a:pt x="3734" y="6000"/>
                  <a:pt x="3862" y="6000"/>
                </a:cubicBezTo>
                <a:cubicBezTo>
                  <a:pt x="3862" y="5745"/>
                  <a:pt x="3989" y="5586"/>
                  <a:pt x="4117" y="5458"/>
                </a:cubicBezTo>
                <a:cubicBezTo>
                  <a:pt x="4245" y="5203"/>
                  <a:pt x="4404" y="5075"/>
                  <a:pt x="4532" y="4947"/>
                </a:cubicBezTo>
                <a:cubicBezTo>
                  <a:pt x="4660" y="4947"/>
                  <a:pt x="4915" y="4788"/>
                  <a:pt x="5043" y="4660"/>
                </a:cubicBezTo>
                <a:lnTo>
                  <a:pt x="6383" y="4660"/>
                </a:lnTo>
                <a:cubicBezTo>
                  <a:pt x="6511" y="4660"/>
                  <a:pt x="6638" y="4788"/>
                  <a:pt x="6798" y="4788"/>
                </a:cubicBezTo>
                <a:lnTo>
                  <a:pt x="7181" y="4788"/>
                </a:lnTo>
                <a:cubicBezTo>
                  <a:pt x="7181" y="4660"/>
                  <a:pt x="7308" y="4660"/>
                  <a:pt x="7308" y="4532"/>
                </a:cubicBezTo>
                <a:lnTo>
                  <a:pt x="7436" y="4532"/>
                </a:lnTo>
                <a:cubicBezTo>
                  <a:pt x="7596" y="4405"/>
                  <a:pt x="7596" y="4277"/>
                  <a:pt x="7596" y="4149"/>
                </a:cubicBezTo>
                <a:cubicBezTo>
                  <a:pt x="7723" y="3607"/>
                  <a:pt x="7723" y="3192"/>
                  <a:pt x="7723" y="2809"/>
                </a:cubicBezTo>
                <a:cubicBezTo>
                  <a:pt x="7723" y="2554"/>
                  <a:pt x="7723" y="2394"/>
                  <a:pt x="7851" y="2139"/>
                </a:cubicBezTo>
                <a:cubicBezTo>
                  <a:pt x="7851" y="1883"/>
                  <a:pt x="7851" y="1596"/>
                  <a:pt x="7723" y="1341"/>
                </a:cubicBezTo>
                <a:cubicBezTo>
                  <a:pt x="7723" y="1213"/>
                  <a:pt x="7596" y="1213"/>
                  <a:pt x="7596" y="1086"/>
                </a:cubicBezTo>
                <a:cubicBezTo>
                  <a:pt x="7436" y="958"/>
                  <a:pt x="7436" y="798"/>
                  <a:pt x="7308" y="798"/>
                </a:cubicBezTo>
                <a:cubicBezTo>
                  <a:pt x="7181" y="671"/>
                  <a:pt x="7053" y="671"/>
                  <a:pt x="6925" y="671"/>
                </a:cubicBezTo>
                <a:cubicBezTo>
                  <a:pt x="6638" y="543"/>
                  <a:pt x="6511" y="415"/>
                  <a:pt x="6255" y="415"/>
                </a:cubicBezTo>
                <a:cubicBezTo>
                  <a:pt x="6000" y="288"/>
                  <a:pt x="5840" y="288"/>
                  <a:pt x="5585" y="160"/>
                </a:cubicBezTo>
                <a:cubicBezTo>
                  <a:pt x="5330" y="160"/>
                  <a:pt x="5043" y="1"/>
                  <a:pt x="4787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89"/>
              <a:buFont typeface="Arial"/>
              <a:buNone/>
            </a:pPr>
            <a:endParaRPr sz="2489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19" name="Google Shape;219;p50"/>
          <p:cNvGrpSpPr/>
          <p:nvPr/>
        </p:nvGrpSpPr>
        <p:grpSpPr>
          <a:xfrm>
            <a:off x="432526" y="5264401"/>
            <a:ext cx="1239676" cy="1212672"/>
            <a:chOff x="-603806" y="1917476"/>
            <a:chExt cx="929757" cy="909504"/>
          </a:xfrm>
        </p:grpSpPr>
        <p:sp>
          <p:nvSpPr>
            <p:cNvPr id="220" name="Google Shape;220;p50"/>
            <p:cNvSpPr/>
            <p:nvPr/>
          </p:nvSpPr>
          <p:spPr>
            <a:xfrm>
              <a:off x="-603806" y="1917476"/>
              <a:ext cx="929757" cy="909504"/>
            </a:xfrm>
            <a:custGeom>
              <a:avLst/>
              <a:gdLst/>
              <a:ahLst/>
              <a:cxnLst/>
              <a:rect l="l" t="t" r="r" b="b"/>
              <a:pathLst>
                <a:path w="30160" h="29503" extrusionOk="0">
                  <a:moveTo>
                    <a:pt x="12223" y="2865"/>
                  </a:moveTo>
                  <a:cubicBezTo>
                    <a:pt x="12351" y="2865"/>
                    <a:pt x="12479" y="2865"/>
                    <a:pt x="12606" y="2993"/>
                  </a:cubicBezTo>
                  <a:cubicBezTo>
                    <a:pt x="12766" y="2993"/>
                    <a:pt x="12766" y="3121"/>
                    <a:pt x="12893" y="3248"/>
                  </a:cubicBezTo>
                  <a:cubicBezTo>
                    <a:pt x="13021" y="3408"/>
                    <a:pt x="13149" y="3535"/>
                    <a:pt x="13276" y="3663"/>
                  </a:cubicBezTo>
                  <a:cubicBezTo>
                    <a:pt x="13404" y="3791"/>
                    <a:pt x="13404" y="3918"/>
                    <a:pt x="13564" y="4206"/>
                  </a:cubicBezTo>
                  <a:lnTo>
                    <a:pt x="13564" y="4461"/>
                  </a:lnTo>
                  <a:cubicBezTo>
                    <a:pt x="13021" y="4461"/>
                    <a:pt x="12606" y="4461"/>
                    <a:pt x="12096" y="4589"/>
                  </a:cubicBezTo>
                  <a:lnTo>
                    <a:pt x="11553" y="4589"/>
                  </a:lnTo>
                  <a:cubicBezTo>
                    <a:pt x="11425" y="4716"/>
                    <a:pt x="11298" y="4716"/>
                    <a:pt x="11170" y="4716"/>
                  </a:cubicBezTo>
                  <a:lnTo>
                    <a:pt x="11170" y="4206"/>
                  </a:lnTo>
                  <a:cubicBezTo>
                    <a:pt x="11170" y="4046"/>
                    <a:pt x="11170" y="3791"/>
                    <a:pt x="11298" y="3663"/>
                  </a:cubicBezTo>
                  <a:lnTo>
                    <a:pt x="11298" y="3408"/>
                  </a:lnTo>
                  <a:cubicBezTo>
                    <a:pt x="11298" y="3248"/>
                    <a:pt x="11298" y="3121"/>
                    <a:pt x="11425" y="2993"/>
                  </a:cubicBezTo>
                  <a:lnTo>
                    <a:pt x="11425" y="2865"/>
                  </a:lnTo>
                  <a:close/>
                  <a:moveTo>
                    <a:pt x="11808" y="855"/>
                  </a:moveTo>
                  <a:cubicBezTo>
                    <a:pt x="11968" y="855"/>
                    <a:pt x="12096" y="855"/>
                    <a:pt x="12223" y="1014"/>
                  </a:cubicBezTo>
                  <a:lnTo>
                    <a:pt x="12479" y="1014"/>
                  </a:lnTo>
                  <a:cubicBezTo>
                    <a:pt x="12766" y="1142"/>
                    <a:pt x="12893" y="1270"/>
                    <a:pt x="13021" y="1397"/>
                  </a:cubicBezTo>
                  <a:cubicBezTo>
                    <a:pt x="13149" y="1525"/>
                    <a:pt x="13149" y="1525"/>
                    <a:pt x="13276" y="1653"/>
                  </a:cubicBezTo>
                  <a:lnTo>
                    <a:pt x="13564" y="1940"/>
                  </a:lnTo>
                  <a:lnTo>
                    <a:pt x="13564" y="2067"/>
                  </a:lnTo>
                  <a:cubicBezTo>
                    <a:pt x="13691" y="2195"/>
                    <a:pt x="13691" y="2323"/>
                    <a:pt x="13819" y="2450"/>
                  </a:cubicBezTo>
                  <a:lnTo>
                    <a:pt x="13947" y="2610"/>
                  </a:lnTo>
                  <a:cubicBezTo>
                    <a:pt x="14074" y="2865"/>
                    <a:pt x="14202" y="2993"/>
                    <a:pt x="14361" y="3121"/>
                  </a:cubicBezTo>
                  <a:cubicBezTo>
                    <a:pt x="14361" y="3248"/>
                    <a:pt x="14489" y="3408"/>
                    <a:pt x="14489" y="3535"/>
                  </a:cubicBezTo>
                  <a:cubicBezTo>
                    <a:pt x="14617" y="3791"/>
                    <a:pt x="14617" y="3918"/>
                    <a:pt x="14744" y="4206"/>
                  </a:cubicBezTo>
                  <a:lnTo>
                    <a:pt x="14744" y="4461"/>
                  </a:lnTo>
                  <a:lnTo>
                    <a:pt x="14617" y="4461"/>
                  </a:lnTo>
                  <a:cubicBezTo>
                    <a:pt x="14489" y="4206"/>
                    <a:pt x="14489" y="4046"/>
                    <a:pt x="14361" y="3918"/>
                  </a:cubicBezTo>
                  <a:cubicBezTo>
                    <a:pt x="14361" y="3663"/>
                    <a:pt x="14202" y="3535"/>
                    <a:pt x="14202" y="3408"/>
                  </a:cubicBezTo>
                  <a:cubicBezTo>
                    <a:pt x="13947" y="2993"/>
                    <a:pt x="13691" y="2610"/>
                    <a:pt x="13276" y="2323"/>
                  </a:cubicBezTo>
                  <a:cubicBezTo>
                    <a:pt x="13021" y="2195"/>
                    <a:pt x="12893" y="2067"/>
                    <a:pt x="12606" y="2067"/>
                  </a:cubicBezTo>
                  <a:cubicBezTo>
                    <a:pt x="12351" y="1940"/>
                    <a:pt x="12096" y="1940"/>
                    <a:pt x="11681" y="1940"/>
                  </a:cubicBezTo>
                  <a:lnTo>
                    <a:pt x="11298" y="1940"/>
                  </a:lnTo>
                  <a:cubicBezTo>
                    <a:pt x="11170" y="2067"/>
                    <a:pt x="11170" y="2067"/>
                    <a:pt x="11010" y="2067"/>
                  </a:cubicBezTo>
                  <a:cubicBezTo>
                    <a:pt x="10883" y="2195"/>
                    <a:pt x="10755" y="2323"/>
                    <a:pt x="10628" y="2610"/>
                  </a:cubicBezTo>
                  <a:cubicBezTo>
                    <a:pt x="10500" y="2865"/>
                    <a:pt x="10372" y="3121"/>
                    <a:pt x="10372" y="3408"/>
                  </a:cubicBezTo>
                  <a:lnTo>
                    <a:pt x="10372" y="3663"/>
                  </a:lnTo>
                  <a:cubicBezTo>
                    <a:pt x="10372" y="3791"/>
                    <a:pt x="10213" y="3918"/>
                    <a:pt x="10213" y="4206"/>
                  </a:cubicBezTo>
                  <a:lnTo>
                    <a:pt x="10213" y="5004"/>
                  </a:lnTo>
                  <a:lnTo>
                    <a:pt x="10085" y="5131"/>
                  </a:lnTo>
                  <a:lnTo>
                    <a:pt x="9830" y="5131"/>
                  </a:lnTo>
                  <a:lnTo>
                    <a:pt x="9830" y="5004"/>
                  </a:lnTo>
                  <a:cubicBezTo>
                    <a:pt x="9830" y="4461"/>
                    <a:pt x="9957" y="3918"/>
                    <a:pt x="9957" y="3535"/>
                  </a:cubicBezTo>
                  <a:cubicBezTo>
                    <a:pt x="9957" y="3408"/>
                    <a:pt x="9957" y="3408"/>
                    <a:pt x="10085" y="3248"/>
                  </a:cubicBezTo>
                  <a:lnTo>
                    <a:pt x="10085" y="2993"/>
                  </a:lnTo>
                  <a:lnTo>
                    <a:pt x="10213" y="2993"/>
                  </a:lnTo>
                  <a:cubicBezTo>
                    <a:pt x="10213" y="2738"/>
                    <a:pt x="10372" y="2610"/>
                    <a:pt x="10500" y="2323"/>
                  </a:cubicBezTo>
                  <a:cubicBezTo>
                    <a:pt x="10628" y="2195"/>
                    <a:pt x="10628" y="2067"/>
                    <a:pt x="10628" y="2067"/>
                  </a:cubicBezTo>
                  <a:lnTo>
                    <a:pt x="10628" y="1940"/>
                  </a:lnTo>
                  <a:cubicBezTo>
                    <a:pt x="10755" y="1940"/>
                    <a:pt x="10755" y="1812"/>
                    <a:pt x="10755" y="1653"/>
                  </a:cubicBezTo>
                  <a:cubicBezTo>
                    <a:pt x="10883" y="1525"/>
                    <a:pt x="11010" y="1397"/>
                    <a:pt x="11010" y="1270"/>
                  </a:cubicBezTo>
                  <a:lnTo>
                    <a:pt x="11170" y="1270"/>
                  </a:lnTo>
                  <a:cubicBezTo>
                    <a:pt x="11170" y="1142"/>
                    <a:pt x="11298" y="1142"/>
                    <a:pt x="11298" y="1014"/>
                  </a:cubicBezTo>
                  <a:lnTo>
                    <a:pt x="11553" y="1014"/>
                  </a:lnTo>
                  <a:cubicBezTo>
                    <a:pt x="11681" y="1014"/>
                    <a:pt x="11681" y="855"/>
                    <a:pt x="11808" y="855"/>
                  </a:cubicBezTo>
                  <a:close/>
                  <a:moveTo>
                    <a:pt x="13824" y="5330"/>
                  </a:moveTo>
                  <a:cubicBezTo>
                    <a:pt x="14365" y="5330"/>
                    <a:pt x="14925" y="5387"/>
                    <a:pt x="15542" y="5387"/>
                  </a:cubicBezTo>
                  <a:cubicBezTo>
                    <a:pt x="16595" y="5514"/>
                    <a:pt x="17393" y="5514"/>
                    <a:pt x="18064" y="5801"/>
                  </a:cubicBezTo>
                  <a:lnTo>
                    <a:pt x="18351" y="5801"/>
                  </a:lnTo>
                  <a:lnTo>
                    <a:pt x="18351" y="5929"/>
                  </a:lnTo>
                  <a:lnTo>
                    <a:pt x="18351" y="6312"/>
                  </a:lnTo>
                  <a:cubicBezTo>
                    <a:pt x="18351" y="6312"/>
                    <a:pt x="18351" y="6440"/>
                    <a:pt x="18191" y="6599"/>
                  </a:cubicBezTo>
                  <a:lnTo>
                    <a:pt x="18191" y="6855"/>
                  </a:lnTo>
                  <a:cubicBezTo>
                    <a:pt x="18191" y="7238"/>
                    <a:pt x="18191" y="7397"/>
                    <a:pt x="18064" y="7652"/>
                  </a:cubicBezTo>
                  <a:lnTo>
                    <a:pt x="18064" y="8323"/>
                  </a:lnTo>
                  <a:lnTo>
                    <a:pt x="18064" y="8450"/>
                  </a:lnTo>
                  <a:cubicBezTo>
                    <a:pt x="17936" y="8833"/>
                    <a:pt x="17936" y="9248"/>
                    <a:pt x="17936" y="9631"/>
                  </a:cubicBezTo>
                  <a:cubicBezTo>
                    <a:pt x="17808" y="9918"/>
                    <a:pt x="17808" y="10046"/>
                    <a:pt x="17808" y="10301"/>
                  </a:cubicBezTo>
                  <a:lnTo>
                    <a:pt x="17808" y="10429"/>
                  </a:lnTo>
                  <a:lnTo>
                    <a:pt x="17808" y="11099"/>
                  </a:lnTo>
                  <a:cubicBezTo>
                    <a:pt x="17681" y="11386"/>
                    <a:pt x="17681" y="11769"/>
                    <a:pt x="17681" y="12025"/>
                  </a:cubicBezTo>
                  <a:lnTo>
                    <a:pt x="17681" y="12312"/>
                  </a:lnTo>
                  <a:cubicBezTo>
                    <a:pt x="17681" y="12312"/>
                    <a:pt x="17681" y="12440"/>
                    <a:pt x="17553" y="12440"/>
                  </a:cubicBezTo>
                  <a:lnTo>
                    <a:pt x="17553" y="12567"/>
                  </a:lnTo>
                  <a:lnTo>
                    <a:pt x="17553" y="13110"/>
                  </a:lnTo>
                  <a:lnTo>
                    <a:pt x="17138" y="13110"/>
                  </a:lnTo>
                  <a:cubicBezTo>
                    <a:pt x="17010" y="13237"/>
                    <a:pt x="17010" y="13237"/>
                    <a:pt x="16883" y="13237"/>
                  </a:cubicBezTo>
                  <a:lnTo>
                    <a:pt x="16595" y="13237"/>
                  </a:lnTo>
                  <a:lnTo>
                    <a:pt x="16468" y="13365"/>
                  </a:lnTo>
                  <a:lnTo>
                    <a:pt x="16340" y="13365"/>
                  </a:lnTo>
                  <a:cubicBezTo>
                    <a:pt x="16213" y="13365"/>
                    <a:pt x="15957" y="13365"/>
                    <a:pt x="15798" y="13493"/>
                  </a:cubicBezTo>
                  <a:lnTo>
                    <a:pt x="15159" y="13493"/>
                  </a:lnTo>
                  <a:cubicBezTo>
                    <a:pt x="15000" y="13620"/>
                    <a:pt x="15000" y="13620"/>
                    <a:pt x="14872" y="13620"/>
                  </a:cubicBezTo>
                  <a:lnTo>
                    <a:pt x="14489" y="13620"/>
                  </a:lnTo>
                  <a:cubicBezTo>
                    <a:pt x="14361" y="13620"/>
                    <a:pt x="14074" y="13780"/>
                    <a:pt x="13947" y="13780"/>
                  </a:cubicBezTo>
                  <a:lnTo>
                    <a:pt x="13404" y="13780"/>
                  </a:lnTo>
                  <a:lnTo>
                    <a:pt x="13276" y="13908"/>
                  </a:lnTo>
                  <a:lnTo>
                    <a:pt x="12223" y="13908"/>
                  </a:lnTo>
                  <a:lnTo>
                    <a:pt x="11968" y="14035"/>
                  </a:lnTo>
                  <a:lnTo>
                    <a:pt x="11010" y="14035"/>
                  </a:lnTo>
                  <a:cubicBezTo>
                    <a:pt x="10883" y="13780"/>
                    <a:pt x="10883" y="13620"/>
                    <a:pt x="10755" y="13365"/>
                  </a:cubicBezTo>
                  <a:cubicBezTo>
                    <a:pt x="10628" y="13237"/>
                    <a:pt x="10500" y="12982"/>
                    <a:pt x="10500" y="12695"/>
                  </a:cubicBezTo>
                  <a:cubicBezTo>
                    <a:pt x="10372" y="12695"/>
                    <a:pt x="10372" y="12567"/>
                    <a:pt x="10372" y="12567"/>
                  </a:cubicBezTo>
                  <a:cubicBezTo>
                    <a:pt x="10372" y="12440"/>
                    <a:pt x="10213" y="12312"/>
                    <a:pt x="10213" y="12184"/>
                  </a:cubicBezTo>
                  <a:cubicBezTo>
                    <a:pt x="10085" y="12025"/>
                    <a:pt x="9957" y="11769"/>
                    <a:pt x="9957" y="11642"/>
                  </a:cubicBezTo>
                  <a:lnTo>
                    <a:pt x="9159" y="10429"/>
                  </a:lnTo>
                  <a:cubicBezTo>
                    <a:pt x="9159" y="10301"/>
                    <a:pt x="9032" y="10174"/>
                    <a:pt x="9032" y="10046"/>
                  </a:cubicBezTo>
                  <a:lnTo>
                    <a:pt x="8904" y="9918"/>
                  </a:lnTo>
                  <a:lnTo>
                    <a:pt x="8904" y="9791"/>
                  </a:lnTo>
                  <a:cubicBezTo>
                    <a:pt x="8776" y="9631"/>
                    <a:pt x="8617" y="9376"/>
                    <a:pt x="8489" y="9121"/>
                  </a:cubicBezTo>
                  <a:cubicBezTo>
                    <a:pt x="8234" y="8993"/>
                    <a:pt x="8106" y="8706"/>
                    <a:pt x="7979" y="8450"/>
                  </a:cubicBezTo>
                  <a:cubicBezTo>
                    <a:pt x="7819" y="8195"/>
                    <a:pt x="7691" y="7908"/>
                    <a:pt x="7564" y="7525"/>
                  </a:cubicBezTo>
                  <a:cubicBezTo>
                    <a:pt x="7819" y="7397"/>
                    <a:pt x="8106" y="7238"/>
                    <a:pt x="8362" y="6982"/>
                  </a:cubicBezTo>
                  <a:cubicBezTo>
                    <a:pt x="8489" y="6982"/>
                    <a:pt x="8776" y="6855"/>
                    <a:pt x="8904" y="6727"/>
                  </a:cubicBezTo>
                  <a:cubicBezTo>
                    <a:pt x="9032" y="6727"/>
                    <a:pt x="9032" y="6599"/>
                    <a:pt x="9159" y="6599"/>
                  </a:cubicBezTo>
                  <a:lnTo>
                    <a:pt x="9287" y="6440"/>
                  </a:lnTo>
                  <a:cubicBezTo>
                    <a:pt x="9415" y="6312"/>
                    <a:pt x="9574" y="6184"/>
                    <a:pt x="9830" y="6184"/>
                  </a:cubicBezTo>
                  <a:cubicBezTo>
                    <a:pt x="9957" y="6184"/>
                    <a:pt x="9957" y="6057"/>
                    <a:pt x="10085" y="6057"/>
                  </a:cubicBezTo>
                  <a:lnTo>
                    <a:pt x="10213" y="6057"/>
                  </a:lnTo>
                  <a:cubicBezTo>
                    <a:pt x="10372" y="5929"/>
                    <a:pt x="10500" y="5929"/>
                    <a:pt x="10500" y="5929"/>
                  </a:cubicBezTo>
                  <a:cubicBezTo>
                    <a:pt x="10755" y="5801"/>
                    <a:pt x="10883" y="5801"/>
                    <a:pt x="11010" y="5642"/>
                  </a:cubicBezTo>
                  <a:lnTo>
                    <a:pt x="11298" y="5642"/>
                  </a:lnTo>
                  <a:cubicBezTo>
                    <a:pt x="11553" y="5514"/>
                    <a:pt x="11681" y="5514"/>
                    <a:pt x="11808" y="5514"/>
                  </a:cubicBezTo>
                  <a:lnTo>
                    <a:pt x="12096" y="5514"/>
                  </a:lnTo>
                  <a:cubicBezTo>
                    <a:pt x="12351" y="5387"/>
                    <a:pt x="12766" y="5387"/>
                    <a:pt x="13021" y="5387"/>
                  </a:cubicBezTo>
                  <a:cubicBezTo>
                    <a:pt x="13287" y="5344"/>
                    <a:pt x="13553" y="5330"/>
                    <a:pt x="13824" y="5330"/>
                  </a:cubicBezTo>
                  <a:close/>
                  <a:moveTo>
                    <a:pt x="19276" y="6057"/>
                  </a:moveTo>
                  <a:cubicBezTo>
                    <a:pt x="19404" y="6057"/>
                    <a:pt x="19659" y="6184"/>
                    <a:pt x="19946" y="6184"/>
                  </a:cubicBezTo>
                  <a:lnTo>
                    <a:pt x="19946" y="6312"/>
                  </a:lnTo>
                  <a:lnTo>
                    <a:pt x="19946" y="6440"/>
                  </a:lnTo>
                  <a:lnTo>
                    <a:pt x="19946" y="7780"/>
                  </a:lnTo>
                  <a:lnTo>
                    <a:pt x="19946" y="8450"/>
                  </a:lnTo>
                  <a:lnTo>
                    <a:pt x="19787" y="9248"/>
                  </a:lnTo>
                  <a:lnTo>
                    <a:pt x="19787" y="9376"/>
                  </a:lnTo>
                  <a:cubicBezTo>
                    <a:pt x="19787" y="10429"/>
                    <a:pt x="19659" y="11227"/>
                    <a:pt x="19659" y="12184"/>
                  </a:cubicBezTo>
                  <a:cubicBezTo>
                    <a:pt x="19532" y="12695"/>
                    <a:pt x="19532" y="13110"/>
                    <a:pt x="19404" y="13493"/>
                  </a:cubicBezTo>
                  <a:cubicBezTo>
                    <a:pt x="19404" y="13780"/>
                    <a:pt x="19404" y="13908"/>
                    <a:pt x="19276" y="14163"/>
                  </a:cubicBezTo>
                  <a:lnTo>
                    <a:pt x="19149" y="14163"/>
                  </a:lnTo>
                  <a:cubicBezTo>
                    <a:pt x="19149" y="14291"/>
                    <a:pt x="19149" y="14291"/>
                    <a:pt x="18989" y="14291"/>
                  </a:cubicBezTo>
                  <a:cubicBezTo>
                    <a:pt x="18861" y="14291"/>
                    <a:pt x="18734" y="14418"/>
                    <a:pt x="18478" y="14418"/>
                  </a:cubicBezTo>
                  <a:cubicBezTo>
                    <a:pt x="18351" y="14418"/>
                    <a:pt x="18191" y="14578"/>
                    <a:pt x="18064" y="14578"/>
                  </a:cubicBezTo>
                  <a:lnTo>
                    <a:pt x="17553" y="14578"/>
                  </a:lnTo>
                  <a:cubicBezTo>
                    <a:pt x="17138" y="14706"/>
                    <a:pt x="16755" y="14706"/>
                    <a:pt x="16340" y="14833"/>
                  </a:cubicBezTo>
                  <a:cubicBezTo>
                    <a:pt x="15957" y="14833"/>
                    <a:pt x="15542" y="14961"/>
                    <a:pt x="15000" y="15088"/>
                  </a:cubicBezTo>
                  <a:lnTo>
                    <a:pt x="14617" y="15088"/>
                  </a:lnTo>
                  <a:lnTo>
                    <a:pt x="14617" y="14833"/>
                  </a:lnTo>
                  <a:lnTo>
                    <a:pt x="14617" y="14578"/>
                  </a:lnTo>
                  <a:lnTo>
                    <a:pt x="14744" y="14578"/>
                  </a:lnTo>
                  <a:cubicBezTo>
                    <a:pt x="14872" y="14578"/>
                    <a:pt x="15000" y="14418"/>
                    <a:pt x="15000" y="14418"/>
                  </a:cubicBezTo>
                  <a:lnTo>
                    <a:pt x="15542" y="14418"/>
                  </a:lnTo>
                  <a:cubicBezTo>
                    <a:pt x="15957" y="14291"/>
                    <a:pt x="16340" y="14291"/>
                    <a:pt x="16755" y="14163"/>
                  </a:cubicBezTo>
                  <a:lnTo>
                    <a:pt x="17010" y="14163"/>
                  </a:lnTo>
                  <a:cubicBezTo>
                    <a:pt x="17010" y="14035"/>
                    <a:pt x="17138" y="14035"/>
                    <a:pt x="17266" y="14035"/>
                  </a:cubicBezTo>
                  <a:lnTo>
                    <a:pt x="17393" y="14035"/>
                  </a:lnTo>
                  <a:cubicBezTo>
                    <a:pt x="17553" y="14035"/>
                    <a:pt x="17681" y="13908"/>
                    <a:pt x="17936" y="13908"/>
                  </a:cubicBezTo>
                  <a:cubicBezTo>
                    <a:pt x="18064" y="13780"/>
                    <a:pt x="18191" y="13620"/>
                    <a:pt x="18351" y="13493"/>
                  </a:cubicBezTo>
                  <a:cubicBezTo>
                    <a:pt x="18478" y="13237"/>
                    <a:pt x="18478" y="13110"/>
                    <a:pt x="18478" y="12982"/>
                  </a:cubicBezTo>
                  <a:lnTo>
                    <a:pt x="18478" y="12823"/>
                  </a:lnTo>
                  <a:cubicBezTo>
                    <a:pt x="18478" y="12567"/>
                    <a:pt x="18478" y="12440"/>
                    <a:pt x="18606" y="12184"/>
                  </a:cubicBezTo>
                  <a:cubicBezTo>
                    <a:pt x="18606" y="11642"/>
                    <a:pt x="18606" y="11227"/>
                    <a:pt x="18734" y="10716"/>
                  </a:cubicBezTo>
                  <a:lnTo>
                    <a:pt x="18734" y="10429"/>
                  </a:lnTo>
                  <a:lnTo>
                    <a:pt x="18734" y="10301"/>
                  </a:lnTo>
                  <a:cubicBezTo>
                    <a:pt x="18734" y="9918"/>
                    <a:pt x="18734" y="9631"/>
                    <a:pt x="18861" y="9248"/>
                  </a:cubicBezTo>
                  <a:lnTo>
                    <a:pt x="18861" y="9121"/>
                  </a:lnTo>
                  <a:cubicBezTo>
                    <a:pt x="18861" y="8833"/>
                    <a:pt x="18861" y="8578"/>
                    <a:pt x="18989" y="8450"/>
                  </a:cubicBezTo>
                  <a:lnTo>
                    <a:pt x="18989" y="7780"/>
                  </a:lnTo>
                  <a:lnTo>
                    <a:pt x="18989" y="7525"/>
                  </a:lnTo>
                  <a:cubicBezTo>
                    <a:pt x="18989" y="7238"/>
                    <a:pt x="19149" y="6982"/>
                    <a:pt x="19149" y="6599"/>
                  </a:cubicBezTo>
                  <a:cubicBezTo>
                    <a:pt x="19276" y="6312"/>
                    <a:pt x="19276" y="6184"/>
                    <a:pt x="19276" y="6057"/>
                  </a:cubicBezTo>
                  <a:close/>
                  <a:moveTo>
                    <a:pt x="6766" y="8195"/>
                  </a:moveTo>
                  <a:lnTo>
                    <a:pt x="6894" y="8323"/>
                  </a:lnTo>
                  <a:cubicBezTo>
                    <a:pt x="7021" y="8450"/>
                    <a:pt x="7021" y="8578"/>
                    <a:pt x="7021" y="8578"/>
                  </a:cubicBezTo>
                  <a:cubicBezTo>
                    <a:pt x="7181" y="8833"/>
                    <a:pt x="7308" y="8993"/>
                    <a:pt x="7436" y="9248"/>
                  </a:cubicBezTo>
                  <a:cubicBezTo>
                    <a:pt x="7436" y="9376"/>
                    <a:pt x="7564" y="9376"/>
                    <a:pt x="7564" y="9503"/>
                  </a:cubicBezTo>
                  <a:cubicBezTo>
                    <a:pt x="7691" y="9631"/>
                    <a:pt x="7691" y="9791"/>
                    <a:pt x="7819" y="9918"/>
                  </a:cubicBezTo>
                  <a:cubicBezTo>
                    <a:pt x="7979" y="10046"/>
                    <a:pt x="8106" y="10301"/>
                    <a:pt x="8234" y="10429"/>
                  </a:cubicBezTo>
                  <a:cubicBezTo>
                    <a:pt x="8489" y="10972"/>
                    <a:pt x="8776" y="11386"/>
                    <a:pt x="8904" y="11769"/>
                  </a:cubicBezTo>
                  <a:cubicBezTo>
                    <a:pt x="9159" y="12025"/>
                    <a:pt x="9287" y="12440"/>
                    <a:pt x="9574" y="12823"/>
                  </a:cubicBezTo>
                  <a:lnTo>
                    <a:pt x="9574" y="13110"/>
                  </a:lnTo>
                  <a:cubicBezTo>
                    <a:pt x="9702" y="13237"/>
                    <a:pt x="9702" y="13365"/>
                    <a:pt x="9830" y="13493"/>
                  </a:cubicBezTo>
                  <a:lnTo>
                    <a:pt x="9830" y="13620"/>
                  </a:lnTo>
                  <a:cubicBezTo>
                    <a:pt x="9957" y="13780"/>
                    <a:pt x="9957" y="13908"/>
                    <a:pt x="10085" y="14163"/>
                  </a:cubicBezTo>
                  <a:cubicBezTo>
                    <a:pt x="10213" y="14418"/>
                    <a:pt x="10500" y="14833"/>
                    <a:pt x="10755" y="14833"/>
                  </a:cubicBezTo>
                  <a:cubicBezTo>
                    <a:pt x="10883" y="14961"/>
                    <a:pt x="11010" y="14961"/>
                    <a:pt x="11170" y="14961"/>
                  </a:cubicBezTo>
                  <a:lnTo>
                    <a:pt x="11425" y="14961"/>
                  </a:lnTo>
                  <a:lnTo>
                    <a:pt x="11553" y="14833"/>
                  </a:lnTo>
                  <a:lnTo>
                    <a:pt x="13021" y="14833"/>
                  </a:lnTo>
                  <a:cubicBezTo>
                    <a:pt x="13149" y="14833"/>
                    <a:pt x="13404" y="14706"/>
                    <a:pt x="13691" y="14706"/>
                  </a:cubicBezTo>
                  <a:lnTo>
                    <a:pt x="13819" y="15216"/>
                  </a:lnTo>
                  <a:lnTo>
                    <a:pt x="13404" y="15216"/>
                  </a:lnTo>
                  <a:cubicBezTo>
                    <a:pt x="13276" y="15376"/>
                    <a:pt x="13021" y="15376"/>
                    <a:pt x="12893" y="15376"/>
                  </a:cubicBezTo>
                  <a:lnTo>
                    <a:pt x="12096" y="15376"/>
                  </a:lnTo>
                  <a:cubicBezTo>
                    <a:pt x="11808" y="15376"/>
                    <a:pt x="11681" y="15376"/>
                    <a:pt x="11425" y="15503"/>
                  </a:cubicBezTo>
                  <a:cubicBezTo>
                    <a:pt x="11170" y="15503"/>
                    <a:pt x="10883" y="15503"/>
                    <a:pt x="10755" y="15376"/>
                  </a:cubicBezTo>
                  <a:lnTo>
                    <a:pt x="9957" y="15376"/>
                  </a:lnTo>
                  <a:cubicBezTo>
                    <a:pt x="9830" y="15376"/>
                    <a:pt x="9830" y="15216"/>
                    <a:pt x="9702" y="15216"/>
                  </a:cubicBezTo>
                  <a:cubicBezTo>
                    <a:pt x="9702" y="15216"/>
                    <a:pt x="9574" y="15216"/>
                    <a:pt x="9574" y="15088"/>
                  </a:cubicBezTo>
                  <a:cubicBezTo>
                    <a:pt x="9287" y="14961"/>
                    <a:pt x="9159" y="14578"/>
                    <a:pt x="8904" y="14291"/>
                  </a:cubicBezTo>
                  <a:lnTo>
                    <a:pt x="8904" y="14163"/>
                  </a:lnTo>
                  <a:cubicBezTo>
                    <a:pt x="8776" y="14163"/>
                    <a:pt x="8776" y="14035"/>
                    <a:pt x="8776" y="14035"/>
                  </a:cubicBezTo>
                  <a:cubicBezTo>
                    <a:pt x="8362" y="13493"/>
                    <a:pt x="8106" y="12982"/>
                    <a:pt x="7979" y="12312"/>
                  </a:cubicBezTo>
                  <a:lnTo>
                    <a:pt x="7819" y="12025"/>
                  </a:lnTo>
                  <a:cubicBezTo>
                    <a:pt x="7691" y="11769"/>
                    <a:pt x="7564" y="11514"/>
                    <a:pt x="7436" y="11386"/>
                  </a:cubicBezTo>
                  <a:lnTo>
                    <a:pt x="7436" y="11227"/>
                  </a:lnTo>
                  <a:cubicBezTo>
                    <a:pt x="7436" y="11099"/>
                    <a:pt x="7308" y="11099"/>
                    <a:pt x="7308" y="10972"/>
                  </a:cubicBezTo>
                  <a:cubicBezTo>
                    <a:pt x="7181" y="10844"/>
                    <a:pt x="7181" y="10589"/>
                    <a:pt x="7021" y="10429"/>
                  </a:cubicBezTo>
                  <a:cubicBezTo>
                    <a:pt x="7021" y="10301"/>
                    <a:pt x="6894" y="10174"/>
                    <a:pt x="6894" y="10046"/>
                  </a:cubicBezTo>
                  <a:lnTo>
                    <a:pt x="6894" y="9918"/>
                  </a:lnTo>
                  <a:cubicBezTo>
                    <a:pt x="6766" y="9791"/>
                    <a:pt x="6766" y="9631"/>
                    <a:pt x="6638" y="9503"/>
                  </a:cubicBezTo>
                  <a:lnTo>
                    <a:pt x="6638" y="9248"/>
                  </a:lnTo>
                  <a:cubicBezTo>
                    <a:pt x="6638" y="9121"/>
                    <a:pt x="6511" y="8993"/>
                    <a:pt x="6511" y="8706"/>
                  </a:cubicBezTo>
                  <a:lnTo>
                    <a:pt x="6511" y="8578"/>
                  </a:lnTo>
                  <a:cubicBezTo>
                    <a:pt x="6511" y="8578"/>
                    <a:pt x="6511" y="8450"/>
                    <a:pt x="6638" y="8323"/>
                  </a:cubicBezTo>
                  <a:lnTo>
                    <a:pt x="6766" y="8195"/>
                  </a:lnTo>
                  <a:close/>
                  <a:moveTo>
                    <a:pt x="25372" y="14961"/>
                  </a:moveTo>
                  <a:cubicBezTo>
                    <a:pt x="25531" y="14961"/>
                    <a:pt x="25659" y="15088"/>
                    <a:pt x="25787" y="15216"/>
                  </a:cubicBezTo>
                  <a:lnTo>
                    <a:pt x="26712" y="16174"/>
                  </a:lnTo>
                  <a:cubicBezTo>
                    <a:pt x="26968" y="16557"/>
                    <a:pt x="27255" y="16812"/>
                    <a:pt x="27510" y="17227"/>
                  </a:cubicBezTo>
                  <a:cubicBezTo>
                    <a:pt x="27638" y="17227"/>
                    <a:pt x="27638" y="17354"/>
                    <a:pt x="27638" y="17482"/>
                  </a:cubicBezTo>
                  <a:lnTo>
                    <a:pt x="27638" y="17610"/>
                  </a:lnTo>
                  <a:cubicBezTo>
                    <a:pt x="27766" y="18025"/>
                    <a:pt x="27638" y="18280"/>
                    <a:pt x="27638" y="18567"/>
                  </a:cubicBezTo>
                  <a:cubicBezTo>
                    <a:pt x="27638" y="18695"/>
                    <a:pt x="27510" y="18822"/>
                    <a:pt x="27510" y="18950"/>
                  </a:cubicBezTo>
                  <a:cubicBezTo>
                    <a:pt x="27383" y="19078"/>
                    <a:pt x="27383" y="19205"/>
                    <a:pt x="27255" y="19365"/>
                  </a:cubicBezTo>
                  <a:cubicBezTo>
                    <a:pt x="27127" y="19078"/>
                    <a:pt x="27127" y="18822"/>
                    <a:pt x="26968" y="18567"/>
                  </a:cubicBezTo>
                  <a:cubicBezTo>
                    <a:pt x="26840" y="18025"/>
                    <a:pt x="26712" y="17482"/>
                    <a:pt x="26457" y="17099"/>
                  </a:cubicBezTo>
                  <a:cubicBezTo>
                    <a:pt x="26170" y="16301"/>
                    <a:pt x="25787" y="15631"/>
                    <a:pt x="25372" y="14961"/>
                  </a:cubicBezTo>
                  <a:close/>
                  <a:moveTo>
                    <a:pt x="21255" y="8035"/>
                  </a:moveTo>
                  <a:cubicBezTo>
                    <a:pt x="21383" y="8195"/>
                    <a:pt x="21542" y="8323"/>
                    <a:pt x="21670" y="8323"/>
                  </a:cubicBezTo>
                  <a:cubicBezTo>
                    <a:pt x="21798" y="8450"/>
                    <a:pt x="21925" y="8578"/>
                    <a:pt x="22053" y="8578"/>
                  </a:cubicBezTo>
                  <a:lnTo>
                    <a:pt x="22180" y="8706"/>
                  </a:lnTo>
                  <a:cubicBezTo>
                    <a:pt x="22340" y="8833"/>
                    <a:pt x="22468" y="8993"/>
                    <a:pt x="22595" y="9121"/>
                  </a:cubicBezTo>
                  <a:lnTo>
                    <a:pt x="22723" y="9248"/>
                  </a:lnTo>
                  <a:lnTo>
                    <a:pt x="22851" y="9248"/>
                  </a:lnTo>
                  <a:cubicBezTo>
                    <a:pt x="22851" y="9376"/>
                    <a:pt x="22978" y="9376"/>
                    <a:pt x="23138" y="9503"/>
                  </a:cubicBezTo>
                  <a:lnTo>
                    <a:pt x="23266" y="9631"/>
                  </a:lnTo>
                  <a:cubicBezTo>
                    <a:pt x="23393" y="9791"/>
                    <a:pt x="23521" y="9918"/>
                    <a:pt x="23649" y="10046"/>
                  </a:cubicBezTo>
                  <a:cubicBezTo>
                    <a:pt x="24063" y="10429"/>
                    <a:pt x="24319" y="10844"/>
                    <a:pt x="24734" y="11227"/>
                  </a:cubicBezTo>
                  <a:cubicBezTo>
                    <a:pt x="24989" y="11514"/>
                    <a:pt x="25244" y="11897"/>
                    <a:pt x="25659" y="12312"/>
                  </a:cubicBezTo>
                  <a:lnTo>
                    <a:pt x="25787" y="12440"/>
                  </a:lnTo>
                  <a:lnTo>
                    <a:pt x="25914" y="12567"/>
                  </a:lnTo>
                  <a:lnTo>
                    <a:pt x="26042" y="12695"/>
                  </a:lnTo>
                  <a:lnTo>
                    <a:pt x="26170" y="12823"/>
                  </a:lnTo>
                  <a:lnTo>
                    <a:pt x="26585" y="13237"/>
                  </a:lnTo>
                  <a:lnTo>
                    <a:pt x="26712" y="13237"/>
                  </a:lnTo>
                  <a:lnTo>
                    <a:pt x="26712" y="13365"/>
                  </a:lnTo>
                  <a:cubicBezTo>
                    <a:pt x="26840" y="13493"/>
                    <a:pt x="26968" y="13493"/>
                    <a:pt x="27127" y="13620"/>
                  </a:cubicBezTo>
                  <a:lnTo>
                    <a:pt x="27127" y="13780"/>
                  </a:lnTo>
                  <a:lnTo>
                    <a:pt x="27510" y="14163"/>
                  </a:lnTo>
                  <a:cubicBezTo>
                    <a:pt x="27925" y="14578"/>
                    <a:pt x="28180" y="14833"/>
                    <a:pt x="28308" y="15216"/>
                  </a:cubicBezTo>
                  <a:cubicBezTo>
                    <a:pt x="28563" y="15503"/>
                    <a:pt x="28723" y="15759"/>
                    <a:pt x="28851" y="16174"/>
                  </a:cubicBezTo>
                  <a:cubicBezTo>
                    <a:pt x="28851" y="16301"/>
                    <a:pt x="28978" y="16429"/>
                    <a:pt x="28978" y="16557"/>
                  </a:cubicBezTo>
                  <a:cubicBezTo>
                    <a:pt x="29106" y="16812"/>
                    <a:pt x="29106" y="16971"/>
                    <a:pt x="29106" y="17227"/>
                  </a:cubicBezTo>
                  <a:cubicBezTo>
                    <a:pt x="29234" y="17482"/>
                    <a:pt x="29234" y="17610"/>
                    <a:pt x="29234" y="17897"/>
                  </a:cubicBezTo>
                  <a:lnTo>
                    <a:pt x="29234" y="18408"/>
                  </a:lnTo>
                  <a:lnTo>
                    <a:pt x="29234" y="18567"/>
                  </a:lnTo>
                  <a:lnTo>
                    <a:pt x="29234" y="19078"/>
                  </a:lnTo>
                  <a:cubicBezTo>
                    <a:pt x="29234" y="19365"/>
                    <a:pt x="29106" y="19493"/>
                    <a:pt x="28978" y="19748"/>
                  </a:cubicBezTo>
                  <a:cubicBezTo>
                    <a:pt x="28978" y="19876"/>
                    <a:pt x="28851" y="20003"/>
                    <a:pt x="28851" y="20003"/>
                  </a:cubicBezTo>
                  <a:lnTo>
                    <a:pt x="28180" y="20674"/>
                  </a:lnTo>
                  <a:cubicBezTo>
                    <a:pt x="27925" y="20801"/>
                    <a:pt x="27766" y="20961"/>
                    <a:pt x="27638" y="21088"/>
                  </a:cubicBezTo>
                  <a:lnTo>
                    <a:pt x="27510" y="21088"/>
                  </a:lnTo>
                  <a:lnTo>
                    <a:pt x="27510" y="20546"/>
                  </a:lnTo>
                  <a:lnTo>
                    <a:pt x="27510" y="20418"/>
                  </a:lnTo>
                  <a:lnTo>
                    <a:pt x="27510" y="20291"/>
                  </a:lnTo>
                  <a:cubicBezTo>
                    <a:pt x="27766" y="20163"/>
                    <a:pt x="27925" y="19876"/>
                    <a:pt x="28180" y="19620"/>
                  </a:cubicBezTo>
                  <a:cubicBezTo>
                    <a:pt x="28308" y="19365"/>
                    <a:pt x="28436" y="19078"/>
                    <a:pt x="28563" y="18822"/>
                  </a:cubicBezTo>
                  <a:lnTo>
                    <a:pt x="28563" y="17769"/>
                  </a:lnTo>
                  <a:lnTo>
                    <a:pt x="28563" y="17227"/>
                  </a:lnTo>
                  <a:cubicBezTo>
                    <a:pt x="28436" y="16971"/>
                    <a:pt x="28436" y="16812"/>
                    <a:pt x="28308" y="16684"/>
                  </a:cubicBezTo>
                  <a:cubicBezTo>
                    <a:pt x="28053" y="16301"/>
                    <a:pt x="27766" y="16014"/>
                    <a:pt x="27510" y="15759"/>
                  </a:cubicBezTo>
                  <a:lnTo>
                    <a:pt x="26712" y="14961"/>
                  </a:lnTo>
                  <a:lnTo>
                    <a:pt x="25787" y="14035"/>
                  </a:lnTo>
                  <a:cubicBezTo>
                    <a:pt x="25531" y="13620"/>
                    <a:pt x="25244" y="13237"/>
                    <a:pt x="24989" y="12982"/>
                  </a:cubicBezTo>
                  <a:cubicBezTo>
                    <a:pt x="24734" y="12695"/>
                    <a:pt x="24574" y="12312"/>
                    <a:pt x="24319" y="12025"/>
                  </a:cubicBezTo>
                  <a:cubicBezTo>
                    <a:pt x="24191" y="11769"/>
                    <a:pt x="23936" y="11642"/>
                    <a:pt x="23776" y="11386"/>
                  </a:cubicBezTo>
                  <a:cubicBezTo>
                    <a:pt x="23776" y="11227"/>
                    <a:pt x="23649" y="11227"/>
                    <a:pt x="23521" y="11099"/>
                  </a:cubicBezTo>
                  <a:lnTo>
                    <a:pt x="23393" y="10972"/>
                  </a:lnTo>
                  <a:cubicBezTo>
                    <a:pt x="23266" y="10716"/>
                    <a:pt x="23138" y="10589"/>
                    <a:pt x="22851" y="10301"/>
                  </a:cubicBezTo>
                  <a:cubicBezTo>
                    <a:pt x="22723" y="10174"/>
                    <a:pt x="22595" y="10046"/>
                    <a:pt x="22595" y="9918"/>
                  </a:cubicBezTo>
                  <a:lnTo>
                    <a:pt x="22468" y="9791"/>
                  </a:lnTo>
                  <a:lnTo>
                    <a:pt x="22180" y="9503"/>
                  </a:lnTo>
                  <a:cubicBezTo>
                    <a:pt x="22180" y="9503"/>
                    <a:pt x="22053" y="9376"/>
                    <a:pt x="22053" y="9248"/>
                  </a:cubicBezTo>
                  <a:cubicBezTo>
                    <a:pt x="22053" y="9248"/>
                    <a:pt x="21925" y="9121"/>
                    <a:pt x="21925" y="8993"/>
                  </a:cubicBezTo>
                  <a:cubicBezTo>
                    <a:pt x="21670" y="8578"/>
                    <a:pt x="21383" y="8323"/>
                    <a:pt x="21127" y="8035"/>
                  </a:cubicBezTo>
                  <a:close/>
                  <a:moveTo>
                    <a:pt x="4500" y="16812"/>
                  </a:moveTo>
                  <a:lnTo>
                    <a:pt x="4500" y="16812"/>
                  </a:lnTo>
                  <a:cubicBezTo>
                    <a:pt x="4372" y="17227"/>
                    <a:pt x="4372" y="17610"/>
                    <a:pt x="4372" y="18025"/>
                  </a:cubicBezTo>
                  <a:cubicBezTo>
                    <a:pt x="4245" y="18567"/>
                    <a:pt x="4245" y="19078"/>
                    <a:pt x="4245" y="19620"/>
                  </a:cubicBezTo>
                  <a:cubicBezTo>
                    <a:pt x="4117" y="20546"/>
                    <a:pt x="3989" y="21599"/>
                    <a:pt x="3989" y="22556"/>
                  </a:cubicBezTo>
                  <a:lnTo>
                    <a:pt x="3989" y="23195"/>
                  </a:lnTo>
                  <a:lnTo>
                    <a:pt x="3989" y="23993"/>
                  </a:lnTo>
                  <a:cubicBezTo>
                    <a:pt x="3989" y="24280"/>
                    <a:pt x="4117" y="24535"/>
                    <a:pt x="4117" y="24790"/>
                  </a:cubicBezTo>
                  <a:lnTo>
                    <a:pt x="4117" y="24950"/>
                  </a:lnTo>
                  <a:lnTo>
                    <a:pt x="3574" y="24950"/>
                  </a:lnTo>
                  <a:cubicBezTo>
                    <a:pt x="3447" y="24950"/>
                    <a:pt x="3319" y="24950"/>
                    <a:pt x="3191" y="24790"/>
                  </a:cubicBezTo>
                  <a:cubicBezTo>
                    <a:pt x="3032" y="24790"/>
                    <a:pt x="2904" y="24663"/>
                    <a:pt x="2777" y="24535"/>
                  </a:cubicBezTo>
                  <a:cubicBezTo>
                    <a:pt x="2777" y="24535"/>
                    <a:pt x="2649" y="24535"/>
                    <a:pt x="2649" y="24408"/>
                  </a:cubicBezTo>
                  <a:cubicBezTo>
                    <a:pt x="2649" y="24280"/>
                    <a:pt x="2521" y="24152"/>
                    <a:pt x="2521" y="23993"/>
                  </a:cubicBezTo>
                  <a:cubicBezTo>
                    <a:pt x="2521" y="23195"/>
                    <a:pt x="2649" y="22556"/>
                    <a:pt x="2777" y="21759"/>
                  </a:cubicBezTo>
                  <a:cubicBezTo>
                    <a:pt x="2904" y="21599"/>
                    <a:pt x="2904" y="21344"/>
                    <a:pt x="2904" y="21216"/>
                  </a:cubicBezTo>
                  <a:cubicBezTo>
                    <a:pt x="3032" y="20961"/>
                    <a:pt x="3032" y="20674"/>
                    <a:pt x="3191" y="20546"/>
                  </a:cubicBezTo>
                  <a:cubicBezTo>
                    <a:pt x="3319" y="20003"/>
                    <a:pt x="3447" y="19620"/>
                    <a:pt x="3574" y="19205"/>
                  </a:cubicBezTo>
                  <a:cubicBezTo>
                    <a:pt x="3702" y="18950"/>
                    <a:pt x="3702" y="18695"/>
                    <a:pt x="3830" y="18408"/>
                  </a:cubicBezTo>
                  <a:cubicBezTo>
                    <a:pt x="3830" y="18280"/>
                    <a:pt x="3989" y="18025"/>
                    <a:pt x="4117" y="17769"/>
                  </a:cubicBezTo>
                  <a:cubicBezTo>
                    <a:pt x="4245" y="17482"/>
                    <a:pt x="4372" y="17099"/>
                    <a:pt x="4500" y="16812"/>
                  </a:cubicBezTo>
                  <a:close/>
                  <a:moveTo>
                    <a:pt x="5425" y="12567"/>
                  </a:moveTo>
                  <a:cubicBezTo>
                    <a:pt x="5298" y="12823"/>
                    <a:pt x="5298" y="13237"/>
                    <a:pt x="5170" y="13493"/>
                  </a:cubicBezTo>
                  <a:lnTo>
                    <a:pt x="5170" y="13780"/>
                  </a:lnTo>
                  <a:lnTo>
                    <a:pt x="5043" y="14035"/>
                  </a:lnTo>
                  <a:lnTo>
                    <a:pt x="5043" y="14163"/>
                  </a:lnTo>
                  <a:lnTo>
                    <a:pt x="4915" y="14163"/>
                  </a:lnTo>
                  <a:cubicBezTo>
                    <a:pt x="4787" y="14163"/>
                    <a:pt x="4787" y="14291"/>
                    <a:pt x="4628" y="14418"/>
                  </a:cubicBezTo>
                  <a:cubicBezTo>
                    <a:pt x="4372" y="14833"/>
                    <a:pt x="4245" y="15376"/>
                    <a:pt x="3989" y="15886"/>
                  </a:cubicBezTo>
                  <a:lnTo>
                    <a:pt x="3830" y="16014"/>
                  </a:lnTo>
                  <a:cubicBezTo>
                    <a:pt x="3702" y="16429"/>
                    <a:pt x="3447" y="16812"/>
                    <a:pt x="3319" y="17227"/>
                  </a:cubicBezTo>
                  <a:cubicBezTo>
                    <a:pt x="3191" y="17610"/>
                    <a:pt x="2904" y="18025"/>
                    <a:pt x="2777" y="18567"/>
                  </a:cubicBezTo>
                  <a:lnTo>
                    <a:pt x="2777" y="18822"/>
                  </a:lnTo>
                  <a:lnTo>
                    <a:pt x="2777" y="18950"/>
                  </a:lnTo>
                  <a:cubicBezTo>
                    <a:pt x="2649" y="19078"/>
                    <a:pt x="2649" y="19205"/>
                    <a:pt x="2649" y="19365"/>
                  </a:cubicBezTo>
                  <a:cubicBezTo>
                    <a:pt x="2521" y="19365"/>
                    <a:pt x="2521" y="19493"/>
                    <a:pt x="2521" y="19493"/>
                  </a:cubicBezTo>
                  <a:lnTo>
                    <a:pt x="2521" y="19620"/>
                  </a:lnTo>
                  <a:cubicBezTo>
                    <a:pt x="2521" y="19748"/>
                    <a:pt x="2394" y="19876"/>
                    <a:pt x="2394" y="20003"/>
                  </a:cubicBezTo>
                  <a:lnTo>
                    <a:pt x="2234" y="20291"/>
                  </a:lnTo>
                  <a:lnTo>
                    <a:pt x="2106" y="20674"/>
                  </a:lnTo>
                  <a:cubicBezTo>
                    <a:pt x="2106" y="20801"/>
                    <a:pt x="2106" y="21088"/>
                    <a:pt x="1979" y="21344"/>
                  </a:cubicBezTo>
                  <a:cubicBezTo>
                    <a:pt x="1851" y="21759"/>
                    <a:pt x="1851" y="22269"/>
                    <a:pt x="1723" y="22812"/>
                  </a:cubicBezTo>
                  <a:cubicBezTo>
                    <a:pt x="1723" y="23195"/>
                    <a:pt x="1596" y="23737"/>
                    <a:pt x="1723" y="24280"/>
                  </a:cubicBezTo>
                  <a:lnTo>
                    <a:pt x="1723" y="24535"/>
                  </a:lnTo>
                  <a:cubicBezTo>
                    <a:pt x="1723" y="24663"/>
                    <a:pt x="1851" y="24790"/>
                    <a:pt x="1979" y="25078"/>
                  </a:cubicBezTo>
                  <a:cubicBezTo>
                    <a:pt x="2106" y="25205"/>
                    <a:pt x="2394" y="25333"/>
                    <a:pt x="2521" y="25461"/>
                  </a:cubicBezTo>
                  <a:cubicBezTo>
                    <a:pt x="2649" y="25588"/>
                    <a:pt x="2904" y="25748"/>
                    <a:pt x="3032" y="25748"/>
                  </a:cubicBezTo>
                  <a:cubicBezTo>
                    <a:pt x="3191" y="25876"/>
                    <a:pt x="3319" y="25876"/>
                    <a:pt x="3447" y="25876"/>
                  </a:cubicBezTo>
                  <a:lnTo>
                    <a:pt x="4245" y="25876"/>
                  </a:lnTo>
                  <a:lnTo>
                    <a:pt x="4245" y="26003"/>
                  </a:lnTo>
                  <a:cubicBezTo>
                    <a:pt x="4372" y="26003"/>
                    <a:pt x="4372" y="26131"/>
                    <a:pt x="4372" y="26131"/>
                  </a:cubicBezTo>
                  <a:cubicBezTo>
                    <a:pt x="4372" y="26259"/>
                    <a:pt x="4245" y="26259"/>
                    <a:pt x="4245" y="26259"/>
                  </a:cubicBezTo>
                  <a:cubicBezTo>
                    <a:pt x="4117" y="26386"/>
                    <a:pt x="3989" y="26386"/>
                    <a:pt x="3702" y="26546"/>
                  </a:cubicBezTo>
                  <a:lnTo>
                    <a:pt x="3447" y="26546"/>
                  </a:lnTo>
                  <a:cubicBezTo>
                    <a:pt x="3319" y="26673"/>
                    <a:pt x="3319" y="26673"/>
                    <a:pt x="3191" y="26673"/>
                  </a:cubicBezTo>
                  <a:cubicBezTo>
                    <a:pt x="2777" y="26673"/>
                    <a:pt x="2394" y="26673"/>
                    <a:pt x="2106" y="26546"/>
                  </a:cubicBezTo>
                  <a:cubicBezTo>
                    <a:pt x="1979" y="26546"/>
                    <a:pt x="1851" y="26546"/>
                    <a:pt x="1723" y="26386"/>
                  </a:cubicBezTo>
                  <a:cubicBezTo>
                    <a:pt x="1596" y="26386"/>
                    <a:pt x="1436" y="26259"/>
                    <a:pt x="1436" y="26131"/>
                  </a:cubicBezTo>
                  <a:cubicBezTo>
                    <a:pt x="1309" y="26131"/>
                    <a:pt x="1181" y="26003"/>
                    <a:pt x="1053" y="25876"/>
                  </a:cubicBezTo>
                  <a:lnTo>
                    <a:pt x="1053" y="25748"/>
                  </a:lnTo>
                  <a:cubicBezTo>
                    <a:pt x="926" y="25461"/>
                    <a:pt x="926" y="25205"/>
                    <a:pt x="926" y="25078"/>
                  </a:cubicBezTo>
                  <a:lnTo>
                    <a:pt x="926" y="24152"/>
                  </a:lnTo>
                  <a:lnTo>
                    <a:pt x="926" y="23993"/>
                  </a:lnTo>
                  <a:lnTo>
                    <a:pt x="926" y="23195"/>
                  </a:lnTo>
                  <a:cubicBezTo>
                    <a:pt x="1053" y="22684"/>
                    <a:pt x="1053" y="22142"/>
                    <a:pt x="1181" y="21599"/>
                  </a:cubicBezTo>
                  <a:cubicBezTo>
                    <a:pt x="1309" y="21088"/>
                    <a:pt x="1436" y="20546"/>
                    <a:pt x="1596" y="20163"/>
                  </a:cubicBezTo>
                  <a:lnTo>
                    <a:pt x="1979" y="18950"/>
                  </a:lnTo>
                  <a:lnTo>
                    <a:pt x="2106" y="18822"/>
                  </a:lnTo>
                  <a:cubicBezTo>
                    <a:pt x="2234" y="18408"/>
                    <a:pt x="2521" y="17897"/>
                    <a:pt x="2649" y="17610"/>
                  </a:cubicBezTo>
                  <a:lnTo>
                    <a:pt x="2649" y="17482"/>
                  </a:lnTo>
                  <a:cubicBezTo>
                    <a:pt x="2777" y="17354"/>
                    <a:pt x="2777" y="17099"/>
                    <a:pt x="2904" y="16971"/>
                  </a:cubicBezTo>
                  <a:lnTo>
                    <a:pt x="3191" y="16429"/>
                  </a:lnTo>
                  <a:cubicBezTo>
                    <a:pt x="3574" y="15886"/>
                    <a:pt x="3702" y="15376"/>
                    <a:pt x="3989" y="14961"/>
                  </a:cubicBezTo>
                  <a:cubicBezTo>
                    <a:pt x="4117" y="14833"/>
                    <a:pt x="4245" y="14706"/>
                    <a:pt x="4372" y="14418"/>
                  </a:cubicBezTo>
                  <a:cubicBezTo>
                    <a:pt x="4500" y="14291"/>
                    <a:pt x="4628" y="14035"/>
                    <a:pt x="4628" y="13908"/>
                  </a:cubicBezTo>
                  <a:lnTo>
                    <a:pt x="4915" y="13620"/>
                  </a:lnTo>
                  <a:lnTo>
                    <a:pt x="5170" y="13110"/>
                  </a:lnTo>
                  <a:cubicBezTo>
                    <a:pt x="5298" y="12823"/>
                    <a:pt x="5298" y="12695"/>
                    <a:pt x="5425" y="12567"/>
                  </a:cubicBezTo>
                  <a:close/>
                  <a:moveTo>
                    <a:pt x="20744" y="8993"/>
                  </a:moveTo>
                  <a:cubicBezTo>
                    <a:pt x="20872" y="8993"/>
                    <a:pt x="21000" y="9121"/>
                    <a:pt x="21000" y="9248"/>
                  </a:cubicBezTo>
                  <a:cubicBezTo>
                    <a:pt x="21127" y="9376"/>
                    <a:pt x="21127" y="9503"/>
                    <a:pt x="21127" y="9503"/>
                  </a:cubicBezTo>
                  <a:lnTo>
                    <a:pt x="21127" y="9631"/>
                  </a:lnTo>
                  <a:cubicBezTo>
                    <a:pt x="21127" y="9631"/>
                    <a:pt x="21255" y="9791"/>
                    <a:pt x="21255" y="9918"/>
                  </a:cubicBezTo>
                  <a:lnTo>
                    <a:pt x="21383" y="10046"/>
                  </a:lnTo>
                  <a:cubicBezTo>
                    <a:pt x="21542" y="10174"/>
                    <a:pt x="21542" y="10174"/>
                    <a:pt x="21542" y="10301"/>
                  </a:cubicBezTo>
                  <a:cubicBezTo>
                    <a:pt x="21670" y="10429"/>
                    <a:pt x="21670" y="10589"/>
                    <a:pt x="21798" y="10716"/>
                  </a:cubicBezTo>
                  <a:lnTo>
                    <a:pt x="21925" y="10844"/>
                  </a:lnTo>
                  <a:cubicBezTo>
                    <a:pt x="21925" y="10972"/>
                    <a:pt x="22053" y="11099"/>
                    <a:pt x="22053" y="11099"/>
                  </a:cubicBezTo>
                  <a:lnTo>
                    <a:pt x="22053" y="11227"/>
                  </a:lnTo>
                  <a:cubicBezTo>
                    <a:pt x="22180" y="11227"/>
                    <a:pt x="22180" y="11386"/>
                    <a:pt x="22340" y="11514"/>
                  </a:cubicBezTo>
                  <a:cubicBezTo>
                    <a:pt x="22468" y="11897"/>
                    <a:pt x="22723" y="12312"/>
                    <a:pt x="22978" y="12695"/>
                  </a:cubicBezTo>
                  <a:cubicBezTo>
                    <a:pt x="23266" y="13110"/>
                    <a:pt x="23521" y="13493"/>
                    <a:pt x="23776" y="13780"/>
                  </a:cubicBezTo>
                  <a:lnTo>
                    <a:pt x="23936" y="13908"/>
                  </a:lnTo>
                  <a:cubicBezTo>
                    <a:pt x="24191" y="14291"/>
                    <a:pt x="24319" y="14706"/>
                    <a:pt x="24446" y="15088"/>
                  </a:cubicBezTo>
                  <a:lnTo>
                    <a:pt x="24574" y="15216"/>
                  </a:lnTo>
                  <a:cubicBezTo>
                    <a:pt x="24734" y="15631"/>
                    <a:pt x="24861" y="15886"/>
                    <a:pt x="25117" y="16301"/>
                  </a:cubicBezTo>
                  <a:cubicBezTo>
                    <a:pt x="25244" y="16684"/>
                    <a:pt x="25372" y="16971"/>
                    <a:pt x="25659" y="17354"/>
                  </a:cubicBezTo>
                  <a:cubicBezTo>
                    <a:pt x="25787" y="17610"/>
                    <a:pt x="25914" y="18025"/>
                    <a:pt x="26042" y="18408"/>
                  </a:cubicBezTo>
                  <a:cubicBezTo>
                    <a:pt x="26170" y="18822"/>
                    <a:pt x="26329" y="19205"/>
                    <a:pt x="26329" y="19620"/>
                  </a:cubicBezTo>
                  <a:cubicBezTo>
                    <a:pt x="26457" y="19748"/>
                    <a:pt x="26457" y="20003"/>
                    <a:pt x="26457" y="20163"/>
                  </a:cubicBezTo>
                  <a:cubicBezTo>
                    <a:pt x="26585" y="20418"/>
                    <a:pt x="26585" y="20674"/>
                    <a:pt x="26585" y="20801"/>
                  </a:cubicBezTo>
                  <a:lnTo>
                    <a:pt x="26585" y="21471"/>
                  </a:lnTo>
                  <a:cubicBezTo>
                    <a:pt x="26457" y="21759"/>
                    <a:pt x="26329" y="22142"/>
                    <a:pt x="26170" y="22397"/>
                  </a:cubicBezTo>
                  <a:cubicBezTo>
                    <a:pt x="26042" y="22556"/>
                    <a:pt x="26042" y="22812"/>
                    <a:pt x="25914" y="22812"/>
                  </a:cubicBezTo>
                  <a:cubicBezTo>
                    <a:pt x="25787" y="23067"/>
                    <a:pt x="25531" y="23195"/>
                    <a:pt x="25372" y="23354"/>
                  </a:cubicBezTo>
                  <a:cubicBezTo>
                    <a:pt x="25117" y="23482"/>
                    <a:pt x="24861" y="23610"/>
                    <a:pt x="24574" y="23737"/>
                  </a:cubicBezTo>
                  <a:cubicBezTo>
                    <a:pt x="24319" y="23865"/>
                    <a:pt x="24063" y="23993"/>
                    <a:pt x="23776" y="24152"/>
                  </a:cubicBezTo>
                  <a:cubicBezTo>
                    <a:pt x="23649" y="24280"/>
                    <a:pt x="23649" y="24280"/>
                    <a:pt x="23521" y="24280"/>
                  </a:cubicBezTo>
                  <a:cubicBezTo>
                    <a:pt x="23393" y="24408"/>
                    <a:pt x="23266" y="24408"/>
                    <a:pt x="22978" y="24535"/>
                  </a:cubicBezTo>
                  <a:cubicBezTo>
                    <a:pt x="22723" y="24663"/>
                    <a:pt x="22595" y="24663"/>
                    <a:pt x="22340" y="24790"/>
                  </a:cubicBezTo>
                  <a:lnTo>
                    <a:pt x="22053" y="24790"/>
                  </a:lnTo>
                  <a:cubicBezTo>
                    <a:pt x="21798" y="24950"/>
                    <a:pt x="21542" y="25078"/>
                    <a:pt x="21383" y="25078"/>
                  </a:cubicBezTo>
                  <a:cubicBezTo>
                    <a:pt x="21127" y="25205"/>
                    <a:pt x="20872" y="25333"/>
                    <a:pt x="20585" y="25461"/>
                  </a:cubicBezTo>
                  <a:lnTo>
                    <a:pt x="20457" y="25461"/>
                  </a:lnTo>
                  <a:cubicBezTo>
                    <a:pt x="20329" y="25588"/>
                    <a:pt x="20074" y="25748"/>
                    <a:pt x="19787" y="25876"/>
                  </a:cubicBezTo>
                  <a:cubicBezTo>
                    <a:pt x="19532" y="25876"/>
                    <a:pt x="19276" y="26003"/>
                    <a:pt x="18989" y="26131"/>
                  </a:cubicBezTo>
                  <a:cubicBezTo>
                    <a:pt x="18478" y="26259"/>
                    <a:pt x="17808" y="26546"/>
                    <a:pt x="17266" y="26673"/>
                  </a:cubicBezTo>
                  <a:lnTo>
                    <a:pt x="17138" y="26673"/>
                  </a:lnTo>
                  <a:lnTo>
                    <a:pt x="17010" y="26801"/>
                  </a:lnTo>
                  <a:cubicBezTo>
                    <a:pt x="16755" y="26801"/>
                    <a:pt x="16468" y="26929"/>
                    <a:pt x="16213" y="26929"/>
                  </a:cubicBezTo>
                  <a:lnTo>
                    <a:pt x="15542" y="27184"/>
                  </a:lnTo>
                  <a:cubicBezTo>
                    <a:pt x="14872" y="27471"/>
                    <a:pt x="14074" y="27599"/>
                    <a:pt x="13404" y="27854"/>
                  </a:cubicBezTo>
                  <a:cubicBezTo>
                    <a:pt x="13149" y="27982"/>
                    <a:pt x="12893" y="27982"/>
                    <a:pt x="12606" y="28141"/>
                  </a:cubicBezTo>
                  <a:lnTo>
                    <a:pt x="12479" y="28141"/>
                  </a:lnTo>
                  <a:cubicBezTo>
                    <a:pt x="12096" y="28141"/>
                    <a:pt x="11808" y="28269"/>
                    <a:pt x="11425" y="28269"/>
                  </a:cubicBezTo>
                  <a:lnTo>
                    <a:pt x="11298" y="28397"/>
                  </a:lnTo>
                  <a:cubicBezTo>
                    <a:pt x="10628" y="28397"/>
                    <a:pt x="9957" y="28524"/>
                    <a:pt x="9287" y="28652"/>
                  </a:cubicBezTo>
                  <a:lnTo>
                    <a:pt x="8489" y="28652"/>
                  </a:lnTo>
                  <a:cubicBezTo>
                    <a:pt x="8234" y="28652"/>
                    <a:pt x="7979" y="28524"/>
                    <a:pt x="7819" y="28524"/>
                  </a:cubicBezTo>
                  <a:cubicBezTo>
                    <a:pt x="7308" y="28397"/>
                    <a:pt x="7021" y="28269"/>
                    <a:pt x="6638" y="28141"/>
                  </a:cubicBezTo>
                  <a:cubicBezTo>
                    <a:pt x="6511" y="27982"/>
                    <a:pt x="6383" y="27982"/>
                    <a:pt x="6223" y="27854"/>
                  </a:cubicBezTo>
                  <a:cubicBezTo>
                    <a:pt x="6096" y="27727"/>
                    <a:pt x="5840" y="27471"/>
                    <a:pt x="5713" y="27344"/>
                  </a:cubicBezTo>
                  <a:cubicBezTo>
                    <a:pt x="5585" y="27056"/>
                    <a:pt x="5585" y="26929"/>
                    <a:pt x="5425" y="26673"/>
                  </a:cubicBezTo>
                  <a:lnTo>
                    <a:pt x="5043" y="25461"/>
                  </a:lnTo>
                  <a:lnTo>
                    <a:pt x="5043" y="25078"/>
                  </a:lnTo>
                  <a:lnTo>
                    <a:pt x="5043" y="24950"/>
                  </a:lnTo>
                  <a:cubicBezTo>
                    <a:pt x="5043" y="24790"/>
                    <a:pt x="5043" y="24790"/>
                    <a:pt x="4915" y="24790"/>
                  </a:cubicBezTo>
                  <a:lnTo>
                    <a:pt x="4915" y="24663"/>
                  </a:lnTo>
                  <a:lnTo>
                    <a:pt x="4915" y="24535"/>
                  </a:lnTo>
                  <a:lnTo>
                    <a:pt x="4915" y="24408"/>
                  </a:lnTo>
                  <a:lnTo>
                    <a:pt x="4915" y="23067"/>
                  </a:lnTo>
                  <a:lnTo>
                    <a:pt x="4915" y="22269"/>
                  </a:lnTo>
                  <a:lnTo>
                    <a:pt x="4915" y="21599"/>
                  </a:lnTo>
                  <a:lnTo>
                    <a:pt x="4915" y="21471"/>
                  </a:lnTo>
                  <a:cubicBezTo>
                    <a:pt x="4915" y="21088"/>
                    <a:pt x="5043" y="20801"/>
                    <a:pt x="5043" y="20418"/>
                  </a:cubicBezTo>
                  <a:lnTo>
                    <a:pt x="5043" y="20003"/>
                  </a:lnTo>
                  <a:lnTo>
                    <a:pt x="5043" y="19876"/>
                  </a:lnTo>
                  <a:cubicBezTo>
                    <a:pt x="5043" y="19493"/>
                    <a:pt x="5170" y="19078"/>
                    <a:pt x="5170" y="18695"/>
                  </a:cubicBezTo>
                  <a:cubicBezTo>
                    <a:pt x="5170" y="18280"/>
                    <a:pt x="5170" y="18025"/>
                    <a:pt x="5298" y="17769"/>
                  </a:cubicBezTo>
                  <a:cubicBezTo>
                    <a:pt x="5298" y="17354"/>
                    <a:pt x="5298" y="17099"/>
                    <a:pt x="5425" y="16812"/>
                  </a:cubicBezTo>
                  <a:cubicBezTo>
                    <a:pt x="5425" y="16301"/>
                    <a:pt x="5585" y="15759"/>
                    <a:pt x="5713" y="15376"/>
                  </a:cubicBezTo>
                  <a:lnTo>
                    <a:pt x="5713" y="15216"/>
                  </a:lnTo>
                  <a:cubicBezTo>
                    <a:pt x="5968" y="14035"/>
                    <a:pt x="6223" y="12823"/>
                    <a:pt x="6638" y="11642"/>
                  </a:cubicBezTo>
                  <a:lnTo>
                    <a:pt x="6638" y="11769"/>
                  </a:lnTo>
                  <a:cubicBezTo>
                    <a:pt x="6766" y="11897"/>
                    <a:pt x="6894" y="12184"/>
                    <a:pt x="6894" y="12312"/>
                  </a:cubicBezTo>
                  <a:cubicBezTo>
                    <a:pt x="7021" y="12567"/>
                    <a:pt x="7181" y="12695"/>
                    <a:pt x="7181" y="12982"/>
                  </a:cubicBezTo>
                  <a:cubicBezTo>
                    <a:pt x="7308" y="13110"/>
                    <a:pt x="7436" y="13365"/>
                    <a:pt x="7436" y="13620"/>
                  </a:cubicBezTo>
                  <a:cubicBezTo>
                    <a:pt x="7564" y="13780"/>
                    <a:pt x="7691" y="14035"/>
                    <a:pt x="7819" y="14163"/>
                  </a:cubicBezTo>
                  <a:cubicBezTo>
                    <a:pt x="7819" y="14418"/>
                    <a:pt x="7979" y="14578"/>
                    <a:pt x="8106" y="14706"/>
                  </a:cubicBezTo>
                  <a:lnTo>
                    <a:pt x="8234" y="14833"/>
                  </a:lnTo>
                  <a:cubicBezTo>
                    <a:pt x="8489" y="15216"/>
                    <a:pt x="8776" y="15631"/>
                    <a:pt x="9032" y="15886"/>
                  </a:cubicBezTo>
                  <a:cubicBezTo>
                    <a:pt x="9287" y="16174"/>
                    <a:pt x="9702" y="16174"/>
                    <a:pt x="10085" y="16301"/>
                  </a:cubicBezTo>
                  <a:lnTo>
                    <a:pt x="12479" y="16301"/>
                  </a:lnTo>
                  <a:cubicBezTo>
                    <a:pt x="12606" y="16301"/>
                    <a:pt x="12766" y="16301"/>
                    <a:pt x="12893" y="16174"/>
                  </a:cubicBezTo>
                  <a:lnTo>
                    <a:pt x="13947" y="16174"/>
                  </a:lnTo>
                  <a:lnTo>
                    <a:pt x="13947" y="16557"/>
                  </a:lnTo>
                  <a:lnTo>
                    <a:pt x="13947" y="16684"/>
                  </a:lnTo>
                  <a:cubicBezTo>
                    <a:pt x="13947" y="16971"/>
                    <a:pt x="14074" y="17099"/>
                    <a:pt x="14074" y="17354"/>
                  </a:cubicBezTo>
                  <a:cubicBezTo>
                    <a:pt x="14074" y="17354"/>
                    <a:pt x="14074" y="17482"/>
                    <a:pt x="14202" y="17610"/>
                  </a:cubicBezTo>
                  <a:lnTo>
                    <a:pt x="14202" y="17769"/>
                  </a:lnTo>
                  <a:lnTo>
                    <a:pt x="14202" y="17897"/>
                  </a:lnTo>
                  <a:cubicBezTo>
                    <a:pt x="14202" y="18025"/>
                    <a:pt x="14361" y="18152"/>
                    <a:pt x="14361" y="18280"/>
                  </a:cubicBezTo>
                  <a:lnTo>
                    <a:pt x="14744" y="18280"/>
                  </a:lnTo>
                  <a:cubicBezTo>
                    <a:pt x="14872" y="18280"/>
                    <a:pt x="15000" y="18152"/>
                    <a:pt x="15000" y="18152"/>
                  </a:cubicBezTo>
                  <a:cubicBezTo>
                    <a:pt x="15159" y="18025"/>
                    <a:pt x="15159" y="17897"/>
                    <a:pt x="15159" y="17769"/>
                  </a:cubicBezTo>
                  <a:cubicBezTo>
                    <a:pt x="15159" y="17769"/>
                    <a:pt x="15159" y="17610"/>
                    <a:pt x="15000" y="17610"/>
                  </a:cubicBezTo>
                  <a:lnTo>
                    <a:pt x="15000" y="17482"/>
                  </a:lnTo>
                  <a:lnTo>
                    <a:pt x="15000" y="17099"/>
                  </a:lnTo>
                  <a:cubicBezTo>
                    <a:pt x="14872" y="16971"/>
                    <a:pt x="14872" y="16684"/>
                    <a:pt x="14872" y="16557"/>
                  </a:cubicBezTo>
                  <a:lnTo>
                    <a:pt x="14872" y="16301"/>
                  </a:lnTo>
                  <a:lnTo>
                    <a:pt x="14744" y="16014"/>
                  </a:lnTo>
                  <a:lnTo>
                    <a:pt x="14872" y="16014"/>
                  </a:lnTo>
                  <a:cubicBezTo>
                    <a:pt x="15000" y="15886"/>
                    <a:pt x="15159" y="15886"/>
                    <a:pt x="15415" y="15886"/>
                  </a:cubicBezTo>
                  <a:cubicBezTo>
                    <a:pt x="15798" y="15759"/>
                    <a:pt x="16340" y="15759"/>
                    <a:pt x="16883" y="15631"/>
                  </a:cubicBezTo>
                  <a:cubicBezTo>
                    <a:pt x="17266" y="15503"/>
                    <a:pt x="17808" y="15503"/>
                    <a:pt x="18191" y="15376"/>
                  </a:cubicBezTo>
                  <a:lnTo>
                    <a:pt x="18734" y="15376"/>
                  </a:lnTo>
                  <a:cubicBezTo>
                    <a:pt x="18734" y="15376"/>
                    <a:pt x="18861" y="15376"/>
                    <a:pt x="18861" y="15216"/>
                  </a:cubicBezTo>
                  <a:lnTo>
                    <a:pt x="19276" y="15216"/>
                  </a:lnTo>
                  <a:cubicBezTo>
                    <a:pt x="19404" y="15088"/>
                    <a:pt x="19532" y="15088"/>
                    <a:pt x="19659" y="14961"/>
                  </a:cubicBezTo>
                  <a:cubicBezTo>
                    <a:pt x="19659" y="14961"/>
                    <a:pt x="19787" y="14833"/>
                    <a:pt x="19946" y="14706"/>
                  </a:cubicBezTo>
                  <a:cubicBezTo>
                    <a:pt x="20074" y="14706"/>
                    <a:pt x="20074" y="14578"/>
                    <a:pt x="20074" y="14418"/>
                  </a:cubicBezTo>
                  <a:cubicBezTo>
                    <a:pt x="20202" y="14291"/>
                    <a:pt x="20202" y="14163"/>
                    <a:pt x="20202" y="14035"/>
                  </a:cubicBezTo>
                  <a:cubicBezTo>
                    <a:pt x="20329" y="13780"/>
                    <a:pt x="20329" y="13493"/>
                    <a:pt x="20457" y="13237"/>
                  </a:cubicBezTo>
                  <a:cubicBezTo>
                    <a:pt x="20457" y="12695"/>
                    <a:pt x="20457" y="12312"/>
                    <a:pt x="20585" y="11897"/>
                  </a:cubicBezTo>
                  <a:lnTo>
                    <a:pt x="20585" y="11769"/>
                  </a:lnTo>
                  <a:lnTo>
                    <a:pt x="20585" y="10589"/>
                  </a:lnTo>
                  <a:lnTo>
                    <a:pt x="20585" y="10301"/>
                  </a:lnTo>
                  <a:lnTo>
                    <a:pt x="20744" y="9503"/>
                  </a:lnTo>
                  <a:lnTo>
                    <a:pt x="20744" y="9248"/>
                  </a:lnTo>
                  <a:lnTo>
                    <a:pt x="20744" y="8993"/>
                  </a:lnTo>
                  <a:close/>
                  <a:moveTo>
                    <a:pt x="11922" y="0"/>
                  </a:moveTo>
                  <a:cubicBezTo>
                    <a:pt x="11780" y="0"/>
                    <a:pt x="11596" y="57"/>
                    <a:pt x="11425" y="57"/>
                  </a:cubicBezTo>
                  <a:cubicBezTo>
                    <a:pt x="11170" y="57"/>
                    <a:pt x="11010" y="216"/>
                    <a:pt x="10883" y="344"/>
                  </a:cubicBezTo>
                  <a:cubicBezTo>
                    <a:pt x="10755" y="344"/>
                    <a:pt x="10628" y="472"/>
                    <a:pt x="10500" y="599"/>
                  </a:cubicBezTo>
                  <a:lnTo>
                    <a:pt x="10372" y="727"/>
                  </a:lnTo>
                  <a:cubicBezTo>
                    <a:pt x="10372" y="855"/>
                    <a:pt x="10213" y="855"/>
                    <a:pt x="10213" y="855"/>
                  </a:cubicBezTo>
                  <a:cubicBezTo>
                    <a:pt x="9957" y="1270"/>
                    <a:pt x="9830" y="1653"/>
                    <a:pt x="9574" y="2195"/>
                  </a:cubicBezTo>
                  <a:cubicBezTo>
                    <a:pt x="9415" y="2323"/>
                    <a:pt x="9287" y="2610"/>
                    <a:pt x="9287" y="2865"/>
                  </a:cubicBezTo>
                  <a:cubicBezTo>
                    <a:pt x="9159" y="3121"/>
                    <a:pt x="9032" y="3535"/>
                    <a:pt x="9032" y="3791"/>
                  </a:cubicBezTo>
                  <a:cubicBezTo>
                    <a:pt x="9032" y="4046"/>
                    <a:pt x="8904" y="4333"/>
                    <a:pt x="8904" y="4589"/>
                  </a:cubicBezTo>
                  <a:cubicBezTo>
                    <a:pt x="9032" y="4844"/>
                    <a:pt x="9032" y="5004"/>
                    <a:pt x="9032" y="5259"/>
                  </a:cubicBezTo>
                  <a:lnTo>
                    <a:pt x="9032" y="5514"/>
                  </a:lnTo>
                  <a:lnTo>
                    <a:pt x="8904" y="5642"/>
                  </a:lnTo>
                  <a:cubicBezTo>
                    <a:pt x="8617" y="5801"/>
                    <a:pt x="8489" y="5929"/>
                    <a:pt x="8362" y="6057"/>
                  </a:cubicBezTo>
                  <a:cubicBezTo>
                    <a:pt x="8106" y="6184"/>
                    <a:pt x="7979" y="6184"/>
                    <a:pt x="7819" y="6312"/>
                  </a:cubicBezTo>
                  <a:cubicBezTo>
                    <a:pt x="7564" y="6440"/>
                    <a:pt x="7436" y="6599"/>
                    <a:pt x="7181" y="6727"/>
                  </a:cubicBezTo>
                  <a:cubicBezTo>
                    <a:pt x="6766" y="6982"/>
                    <a:pt x="6383" y="7238"/>
                    <a:pt x="6096" y="7525"/>
                  </a:cubicBezTo>
                  <a:cubicBezTo>
                    <a:pt x="5968" y="7652"/>
                    <a:pt x="5840" y="7780"/>
                    <a:pt x="5713" y="8035"/>
                  </a:cubicBezTo>
                  <a:cubicBezTo>
                    <a:pt x="5713" y="8195"/>
                    <a:pt x="5713" y="8323"/>
                    <a:pt x="5585" y="8450"/>
                  </a:cubicBezTo>
                  <a:cubicBezTo>
                    <a:pt x="5585" y="8706"/>
                    <a:pt x="5585" y="8993"/>
                    <a:pt x="5713" y="9248"/>
                  </a:cubicBezTo>
                  <a:cubicBezTo>
                    <a:pt x="5713" y="9376"/>
                    <a:pt x="5713" y="9503"/>
                    <a:pt x="5840" y="9503"/>
                  </a:cubicBezTo>
                  <a:lnTo>
                    <a:pt x="5840" y="9791"/>
                  </a:lnTo>
                  <a:cubicBezTo>
                    <a:pt x="5713" y="9791"/>
                    <a:pt x="5713" y="9918"/>
                    <a:pt x="5713" y="9918"/>
                  </a:cubicBezTo>
                  <a:cubicBezTo>
                    <a:pt x="5425" y="10429"/>
                    <a:pt x="5170" y="10972"/>
                    <a:pt x="5043" y="11386"/>
                  </a:cubicBezTo>
                  <a:cubicBezTo>
                    <a:pt x="4787" y="11769"/>
                    <a:pt x="4628" y="12184"/>
                    <a:pt x="4500" y="12567"/>
                  </a:cubicBezTo>
                  <a:lnTo>
                    <a:pt x="3702" y="13780"/>
                  </a:lnTo>
                  <a:cubicBezTo>
                    <a:pt x="3447" y="14163"/>
                    <a:pt x="3191" y="14706"/>
                    <a:pt x="2904" y="15088"/>
                  </a:cubicBezTo>
                  <a:cubicBezTo>
                    <a:pt x="2394" y="15886"/>
                    <a:pt x="1979" y="16812"/>
                    <a:pt x="1596" y="17769"/>
                  </a:cubicBezTo>
                  <a:cubicBezTo>
                    <a:pt x="1181" y="18695"/>
                    <a:pt x="798" y="19620"/>
                    <a:pt x="511" y="20546"/>
                  </a:cubicBezTo>
                  <a:cubicBezTo>
                    <a:pt x="383" y="21088"/>
                    <a:pt x="255" y="21599"/>
                    <a:pt x="255" y="22014"/>
                  </a:cubicBezTo>
                  <a:cubicBezTo>
                    <a:pt x="128" y="22556"/>
                    <a:pt x="0" y="23067"/>
                    <a:pt x="0" y="23482"/>
                  </a:cubicBezTo>
                  <a:lnTo>
                    <a:pt x="0" y="24152"/>
                  </a:lnTo>
                  <a:lnTo>
                    <a:pt x="0" y="25205"/>
                  </a:lnTo>
                  <a:cubicBezTo>
                    <a:pt x="0" y="25333"/>
                    <a:pt x="128" y="25588"/>
                    <a:pt x="128" y="25876"/>
                  </a:cubicBezTo>
                  <a:cubicBezTo>
                    <a:pt x="128" y="26003"/>
                    <a:pt x="255" y="26131"/>
                    <a:pt x="255" y="26131"/>
                  </a:cubicBezTo>
                  <a:cubicBezTo>
                    <a:pt x="255" y="26386"/>
                    <a:pt x="383" y="26546"/>
                    <a:pt x="511" y="26673"/>
                  </a:cubicBezTo>
                  <a:cubicBezTo>
                    <a:pt x="638" y="26673"/>
                    <a:pt x="798" y="26801"/>
                    <a:pt x="926" y="26929"/>
                  </a:cubicBezTo>
                  <a:lnTo>
                    <a:pt x="1053" y="27056"/>
                  </a:lnTo>
                  <a:cubicBezTo>
                    <a:pt x="1181" y="27184"/>
                    <a:pt x="1309" y="27184"/>
                    <a:pt x="1596" y="27344"/>
                  </a:cubicBezTo>
                  <a:cubicBezTo>
                    <a:pt x="1723" y="27471"/>
                    <a:pt x="1979" y="27471"/>
                    <a:pt x="2234" y="27471"/>
                  </a:cubicBezTo>
                  <a:lnTo>
                    <a:pt x="2649" y="27471"/>
                  </a:lnTo>
                  <a:cubicBezTo>
                    <a:pt x="2777" y="27535"/>
                    <a:pt x="2912" y="27567"/>
                    <a:pt x="3048" y="27567"/>
                  </a:cubicBezTo>
                  <a:cubicBezTo>
                    <a:pt x="3183" y="27567"/>
                    <a:pt x="3319" y="27535"/>
                    <a:pt x="3447" y="27471"/>
                  </a:cubicBezTo>
                  <a:cubicBezTo>
                    <a:pt x="3702" y="27471"/>
                    <a:pt x="3989" y="27344"/>
                    <a:pt x="4245" y="27344"/>
                  </a:cubicBezTo>
                  <a:cubicBezTo>
                    <a:pt x="4372" y="27184"/>
                    <a:pt x="4500" y="27184"/>
                    <a:pt x="4628" y="27056"/>
                  </a:cubicBezTo>
                  <a:cubicBezTo>
                    <a:pt x="4787" y="27344"/>
                    <a:pt x="4787" y="27599"/>
                    <a:pt x="4915" y="27727"/>
                  </a:cubicBezTo>
                  <a:cubicBezTo>
                    <a:pt x="5043" y="27854"/>
                    <a:pt x="5170" y="27982"/>
                    <a:pt x="5298" y="28141"/>
                  </a:cubicBezTo>
                  <a:cubicBezTo>
                    <a:pt x="5298" y="28269"/>
                    <a:pt x="5425" y="28397"/>
                    <a:pt x="5585" y="28524"/>
                  </a:cubicBezTo>
                  <a:cubicBezTo>
                    <a:pt x="5840" y="28780"/>
                    <a:pt x="6223" y="28939"/>
                    <a:pt x="6511" y="29067"/>
                  </a:cubicBezTo>
                  <a:cubicBezTo>
                    <a:pt x="6894" y="29195"/>
                    <a:pt x="7181" y="29322"/>
                    <a:pt x="7436" y="29322"/>
                  </a:cubicBezTo>
                  <a:cubicBezTo>
                    <a:pt x="7819" y="29450"/>
                    <a:pt x="8234" y="29450"/>
                    <a:pt x="8489" y="29450"/>
                  </a:cubicBezTo>
                  <a:cubicBezTo>
                    <a:pt x="8723" y="29487"/>
                    <a:pt x="8957" y="29503"/>
                    <a:pt x="9187" y="29503"/>
                  </a:cubicBezTo>
                  <a:cubicBezTo>
                    <a:pt x="9744" y="29503"/>
                    <a:pt x="10281" y="29413"/>
                    <a:pt x="10755" y="29322"/>
                  </a:cubicBezTo>
                  <a:cubicBezTo>
                    <a:pt x="11298" y="29195"/>
                    <a:pt x="11808" y="29195"/>
                    <a:pt x="12223" y="29067"/>
                  </a:cubicBezTo>
                  <a:cubicBezTo>
                    <a:pt x="12766" y="28939"/>
                    <a:pt x="13276" y="28939"/>
                    <a:pt x="13691" y="28652"/>
                  </a:cubicBezTo>
                  <a:cubicBezTo>
                    <a:pt x="14202" y="28524"/>
                    <a:pt x="14617" y="28397"/>
                    <a:pt x="15159" y="28269"/>
                  </a:cubicBezTo>
                  <a:cubicBezTo>
                    <a:pt x="16085" y="27982"/>
                    <a:pt x="17010" y="27727"/>
                    <a:pt x="17936" y="27344"/>
                  </a:cubicBezTo>
                  <a:cubicBezTo>
                    <a:pt x="18478" y="27184"/>
                    <a:pt x="18861" y="27056"/>
                    <a:pt x="19404" y="26929"/>
                  </a:cubicBezTo>
                  <a:cubicBezTo>
                    <a:pt x="19659" y="26801"/>
                    <a:pt x="19787" y="26801"/>
                    <a:pt x="20074" y="26673"/>
                  </a:cubicBezTo>
                  <a:cubicBezTo>
                    <a:pt x="20329" y="26673"/>
                    <a:pt x="20457" y="26546"/>
                    <a:pt x="20744" y="26386"/>
                  </a:cubicBezTo>
                  <a:cubicBezTo>
                    <a:pt x="21000" y="26259"/>
                    <a:pt x="21255" y="26131"/>
                    <a:pt x="21542" y="26003"/>
                  </a:cubicBezTo>
                  <a:cubicBezTo>
                    <a:pt x="21798" y="25876"/>
                    <a:pt x="22053" y="25876"/>
                    <a:pt x="22340" y="25748"/>
                  </a:cubicBezTo>
                  <a:lnTo>
                    <a:pt x="22180" y="25748"/>
                  </a:lnTo>
                  <a:cubicBezTo>
                    <a:pt x="22468" y="25588"/>
                    <a:pt x="22723" y="25588"/>
                    <a:pt x="22978" y="25461"/>
                  </a:cubicBezTo>
                  <a:cubicBezTo>
                    <a:pt x="23138" y="25461"/>
                    <a:pt x="23393" y="25333"/>
                    <a:pt x="23521" y="25333"/>
                  </a:cubicBezTo>
                  <a:cubicBezTo>
                    <a:pt x="23936" y="25078"/>
                    <a:pt x="24319" y="24950"/>
                    <a:pt x="24734" y="24663"/>
                  </a:cubicBezTo>
                  <a:cubicBezTo>
                    <a:pt x="25117" y="24535"/>
                    <a:pt x="25531" y="24280"/>
                    <a:pt x="25914" y="23993"/>
                  </a:cubicBezTo>
                  <a:cubicBezTo>
                    <a:pt x="26042" y="23865"/>
                    <a:pt x="26329" y="23737"/>
                    <a:pt x="26457" y="23610"/>
                  </a:cubicBezTo>
                  <a:cubicBezTo>
                    <a:pt x="26585" y="23482"/>
                    <a:pt x="26840" y="23195"/>
                    <a:pt x="26968" y="22939"/>
                  </a:cubicBezTo>
                  <a:cubicBezTo>
                    <a:pt x="27127" y="22812"/>
                    <a:pt x="27127" y="22556"/>
                    <a:pt x="27255" y="22397"/>
                  </a:cubicBezTo>
                  <a:lnTo>
                    <a:pt x="27383" y="22269"/>
                  </a:lnTo>
                  <a:lnTo>
                    <a:pt x="27255" y="22269"/>
                  </a:lnTo>
                  <a:cubicBezTo>
                    <a:pt x="27510" y="22269"/>
                    <a:pt x="27638" y="22142"/>
                    <a:pt x="27766" y="22014"/>
                  </a:cubicBezTo>
                  <a:cubicBezTo>
                    <a:pt x="28053" y="21886"/>
                    <a:pt x="28180" y="21759"/>
                    <a:pt x="28436" y="21599"/>
                  </a:cubicBezTo>
                  <a:lnTo>
                    <a:pt x="28851" y="21216"/>
                  </a:lnTo>
                  <a:cubicBezTo>
                    <a:pt x="29106" y="21088"/>
                    <a:pt x="29234" y="20961"/>
                    <a:pt x="29361" y="20801"/>
                  </a:cubicBezTo>
                  <a:cubicBezTo>
                    <a:pt x="29521" y="20674"/>
                    <a:pt x="29648" y="20546"/>
                    <a:pt x="29648" y="20418"/>
                  </a:cubicBezTo>
                  <a:cubicBezTo>
                    <a:pt x="29776" y="20291"/>
                    <a:pt x="29776" y="20163"/>
                    <a:pt x="29904" y="20003"/>
                  </a:cubicBezTo>
                  <a:cubicBezTo>
                    <a:pt x="30031" y="19748"/>
                    <a:pt x="30159" y="19493"/>
                    <a:pt x="30159" y="19078"/>
                  </a:cubicBezTo>
                  <a:lnTo>
                    <a:pt x="30159" y="17482"/>
                  </a:lnTo>
                  <a:cubicBezTo>
                    <a:pt x="30031" y="17099"/>
                    <a:pt x="29904" y="16684"/>
                    <a:pt x="29776" y="16174"/>
                  </a:cubicBezTo>
                  <a:cubicBezTo>
                    <a:pt x="29776" y="16014"/>
                    <a:pt x="29648" y="15759"/>
                    <a:pt x="29521" y="15503"/>
                  </a:cubicBezTo>
                  <a:cubicBezTo>
                    <a:pt x="29361" y="15088"/>
                    <a:pt x="29106" y="14706"/>
                    <a:pt x="28851" y="14291"/>
                  </a:cubicBezTo>
                  <a:cubicBezTo>
                    <a:pt x="28563" y="13908"/>
                    <a:pt x="28180" y="13493"/>
                    <a:pt x="27925" y="13237"/>
                  </a:cubicBezTo>
                  <a:cubicBezTo>
                    <a:pt x="27638" y="12823"/>
                    <a:pt x="27255" y="12567"/>
                    <a:pt x="26840" y="12312"/>
                  </a:cubicBezTo>
                  <a:cubicBezTo>
                    <a:pt x="26712" y="12184"/>
                    <a:pt x="26585" y="12025"/>
                    <a:pt x="26457" y="11769"/>
                  </a:cubicBezTo>
                  <a:cubicBezTo>
                    <a:pt x="26170" y="11642"/>
                    <a:pt x="26042" y="11386"/>
                    <a:pt x="25914" y="11227"/>
                  </a:cubicBezTo>
                  <a:cubicBezTo>
                    <a:pt x="25531" y="10844"/>
                    <a:pt x="25244" y="10589"/>
                    <a:pt x="24989" y="10174"/>
                  </a:cubicBezTo>
                  <a:cubicBezTo>
                    <a:pt x="24861" y="9918"/>
                    <a:pt x="24574" y="9791"/>
                    <a:pt x="24446" y="9631"/>
                  </a:cubicBezTo>
                  <a:cubicBezTo>
                    <a:pt x="24319" y="9376"/>
                    <a:pt x="24063" y="9248"/>
                    <a:pt x="23936" y="8993"/>
                  </a:cubicBezTo>
                  <a:cubicBezTo>
                    <a:pt x="23776" y="8833"/>
                    <a:pt x="23521" y="8706"/>
                    <a:pt x="23393" y="8578"/>
                  </a:cubicBezTo>
                  <a:cubicBezTo>
                    <a:pt x="23266" y="8450"/>
                    <a:pt x="23138" y="8323"/>
                    <a:pt x="23138" y="8323"/>
                  </a:cubicBezTo>
                  <a:cubicBezTo>
                    <a:pt x="22978" y="8195"/>
                    <a:pt x="22851" y="8035"/>
                    <a:pt x="22723" y="8035"/>
                  </a:cubicBezTo>
                  <a:cubicBezTo>
                    <a:pt x="22595" y="7908"/>
                    <a:pt x="22468" y="7780"/>
                    <a:pt x="22180" y="7652"/>
                  </a:cubicBezTo>
                  <a:cubicBezTo>
                    <a:pt x="21798" y="7397"/>
                    <a:pt x="21383" y="7110"/>
                    <a:pt x="20872" y="6855"/>
                  </a:cubicBezTo>
                  <a:lnTo>
                    <a:pt x="20872" y="6727"/>
                  </a:lnTo>
                  <a:cubicBezTo>
                    <a:pt x="20872" y="6440"/>
                    <a:pt x="20872" y="6184"/>
                    <a:pt x="20744" y="5929"/>
                  </a:cubicBezTo>
                  <a:cubicBezTo>
                    <a:pt x="20585" y="5514"/>
                    <a:pt x="20202" y="5387"/>
                    <a:pt x="19946" y="5259"/>
                  </a:cubicBezTo>
                  <a:cubicBezTo>
                    <a:pt x="19659" y="5131"/>
                    <a:pt x="19404" y="5131"/>
                    <a:pt x="19276" y="5131"/>
                  </a:cubicBezTo>
                  <a:cubicBezTo>
                    <a:pt x="18351" y="4844"/>
                    <a:pt x="17266" y="4589"/>
                    <a:pt x="16340" y="4589"/>
                  </a:cubicBezTo>
                  <a:cubicBezTo>
                    <a:pt x="16213" y="4589"/>
                    <a:pt x="15957" y="4589"/>
                    <a:pt x="15798" y="4461"/>
                  </a:cubicBezTo>
                  <a:cubicBezTo>
                    <a:pt x="15670" y="4461"/>
                    <a:pt x="15670" y="4333"/>
                    <a:pt x="15670" y="4333"/>
                  </a:cubicBezTo>
                  <a:lnTo>
                    <a:pt x="15287" y="3121"/>
                  </a:lnTo>
                  <a:cubicBezTo>
                    <a:pt x="15287" y="2993"/>
                    <a:pt x="15287" y="2865"/>
                    <a:pt x="15159" y="2865"/>
                  </a:cubicBezTo>
                  <a:cubicBezTo>
                    <a:pt x="15159" y="2738"/>
                    <a:pt x="15000" y="2610"/>
                    <a:pt x="15000" y="2450"/>
                  </a:cubicBezTo>
                  <a:cubicBezTo>
                    <a:pt x="14872" y="2323"/>
                    <a:pt x="14744" y="2067"/>
                    <a:pt x="14617" y="1940"/>
                  </a:cubicBezTo>
                  <a:cubicBezTo>
                    <a:pt x="14489" y="1653"/>
                    <a:pt x="14361" y="1525"/>
                    <a:pt x="14202" y="1270"/>
                  </a:cubicBezTo>
                  <a:cubicBezTo>
                    <a:pt x="14074" y="1142"/>
                    <a:pt x="13947" y="1014"/>
                    <a:pt x="13819" y="1014"/>
                  </a:cubicBezTo>
                  <a:cubicBezTo>
                    <a:pt x="13691" y="855"/>
                    <a:pt x="13691" y="727"/>
                    <a:pt x="13564" y="599"/>
                  </a:cubicBezTo>
                  <a:cubicBezTo>
                    <a:pt x="13404" y="472"/>
                    <a:pt x="13276" y="472"/>
                    <a:pt x="13149" y="344"/>
                  </a:cubicBezTo>
                  <a:cubicBezTo>
                    <a:pt x="13021" y="216"/>
                    <a:pt x="12766" y="216"/>
                    <a:pt x="12606" y="57"/>
                  </a:cubicBezTo>
                  <a:lnTo>
                    <a:pt x="12096" y="57"/>
                  </a:lnTo>
                  <a:cubicBezTo>
                    <a:pt x="12053" y="14"/>
                    <a:pt x="11993" y="0"/>
                    <a:pt x="1192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89"/>
                <a:buFont typeface="Arial"/>
                <a:buNone/>
              </a:pPr>
              <a:endParaRPr sz="2489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1" name="Google Shape;221;p50"/>
            <p:cNvSpPr/>
            <p:nvPr/>
          </p:nvSpPr>
          <p:spPr>
            <a:xfrm>
              <a:off x="-304756" y="2497696"/>
              <a:ext cx="323720" cy="204664"/>
            </a:xfrm>
            <a:custGeom>
              <a:avLst/>
              <a:gdLst/>
              <a:ahLst/>
              <a:cxnLst/>
              <a:rect l="l" t="t" r="r" b="b"/>
              <a:pathLst>
                <a:path w="10501" h="6639" extrusionOk="0">
                  <a:moveTo>
                    <a:pt x="9160" y="1054"/>
                  </a:moveTo>
                  <a:cubicBezTo>
                    <a:pt x="9033" y="1181"/>
                    <a:pt x="8905" y="1341"/>
                    <a:pt x="8777" y="1469"/>
                  </a:cubicBezTo>
                  <a:cubicBezTo>
                    <a:pt x="8650" y="1596"/>
                    <a:pt x="8490" y="1724"/>
                    <a:pt x="8363" y="1852"/>
                  </a:cubicBezTo>
                  <a:cubicBezTo>
                    <a:pt x="8235" y="1979"/>
                    <a:pt x="8107" y="2139"/>
                    <a:pt x="7980" y="2139"/>
                  </a:cubicBezTo>
                  <a:cubicBezTo>
                    <a:pt x="7852" y="2266"/>
                    <a:pt x="7565" y="2394"/>
                    <a:pt x="7437" y="2522"/>
                  </a:cubicBezTo>
                  <a:cubicBezTo>
                    <a:pt x="7182" y="2649"/>
                    <a:pt x="6894" y="2777"/>
                    <a:pt x="6639" y="2937"/>
                  </a:cubicBezTo>
                  <a:cubicBezTo>
                    <a:pt x="6097" y="3064"/>
                    <a:pt x="5458" y="3064"/>
                    <a:pt x="4788" y="3192"/>
                  </a:cubicBezTo>
                  <a:lnTo>
                    <a:pt x="4246" y="3192"/>
                  </a:lnTo>
                  <a:cubicBezTo>
                    <a:pt x="3990" y="3192"/>
                    <a:pt x="3703" y="3192"/>
                    <a:pt x="3448" y="3064"/>
                  </a:cubicBezTo>
                  <a:cubicBezTo>
                    <a:pt x="3192" y="3064"/>
                    <a:pt x="2778" y="2937"/>
                    <a:pt x="2522" y="2777"/>
                  </a:cubicBezTo>
                  <a:cubicBezTo>
                    <a:pt x="2395" y="2777"/>
                    <a:pt x="2267" y="2649"/>
                    <a:pt x="2107" y="2649"/>
                  </a:cubicBezTo>
                  <a:cubicBezTo>
                    <a:pt x="2107" y="2649"/>
                    <a:pt x="1980" y="2522"/>
                    <a:pt x="1852" y="2522"/>
                  </a:cubicBezTo>
                  <a:lnTo>
                    <a:pt x="1724" y="2394"/>
                  </a:lnTo>
                  <a:lnTo>
                    <a:pt x="1852" y="2394"/>
                  </a:lnTo>
                  <a:cubicBezTo>
                    <a:pt x="1980" y="2394"/>
                    <a:pt x="2267" y="2394"/>
                    <a:pt x="2522" y="2266"/>
                  </a:cubicBezTo>
                  <a:cubicBezTo>
                    <a:pt x="2905" y="2266"/>
                    <a:pt x="3448" y="2139"/>
                    <a:pt x="3863" y="1979"/>
                  </a:cubicBezTo>
                  <a:cubicBezTo>
                    <a:pt x="4373" y="1979"/>
                    <a:pt x="4916" y="1852"/>
                    <a:pt x="5458" y="1724"/>
                  </a:cubicBezTo>
                  <a:cubicBezTo>
                    <a:pt x="5841" y="1596"/>
                    <a:pt x="6384" y="1596"/>
                    <a:pt x="6767" y="1469"/>
                  </a:cubicBezTo>
                  <a:cubicBezTo>
                    <a:pt x="7309" y="1341"/>
                    <a:pt x="7852" y="1181"/>
                    <a:pt x="8363" y="1181"/>
                  </a:cubicBezTo>
                  <a:cubicBezTo>
                    <a:pt x="8650" y="1054"/>
                    <a:pt x="8905" y="1054"/>
                    <a:pt x="9160" y="1054"/>
                  </a:cubicBezTo>
                  <a:close/>
                  <a:moveTo>
                    <a:pt x="9288" y="2266"/>
                  </a:moveTo>
                  <a:cubicBezTo>
                    <a:pt x="9160" y="2777"/>
                    <a:pt x="9033" y="3320"/>
                    <a:pt x="8905" y="3734"/>
                  </a:cubicBezTo>
                  <a:cubicBezTo>
                    <a:pt x="8650" y="4117"/>
                    <a:pt x="8490" y="4373"/>
                    <a:pt x="8235" y="4660"/>
                  </a:cubicBezTo>
                  <a:cubicBezTo>
                    <a:pt x="8107" y="4788"/>
                    <a:pt x="7980" y="4915"/>
                    <a:pt x="7852" y="4915"/>
                  </a:cubicBezTo>
                  <a:cubicBezTo>
                    <a:pt x="7437" y="5171"/>
                    <a:pt x="7054" y="5330"/>
                    <a:pt x="6512" y="5586"/>
                  </a:cubicBezTo>
                  <a:cubicBezTo>
                    <a:pt x="6384" y="5586"/>
                    <a:pt x="6256" y="5586"/>
                    <a:pt x="6097" y="5713"/>
                  </a:cubicBezTo>
                  <a:lnTo>
                    <a:pt x="4916" y="5713"/>
                  </a:lnTo>
                  <a:cubicBezTo>
                    <a:pt x="4660" y="5713"/>
                    <a:pt x="4373" y="5713"/>
                    <a:pt x="4246" y="5586"/>
                  </a:cubicBezTo>
                  <a:lnTo>
                    <a:pt x="3990" y="5586"/>
                  </a:lnTo>
                  <a:cubicBezTo>
                    <a:pt x="3863" y="5586"/>
                    <a:pt x="3703" y="5458"/>
                    <a:pt x="3575" y="5458"/>
                  </a:cubicBezTo>
                  <a:cubicBezTo>
                    <a:pt x="3448" y="5458"/>
                    <a:pt x="3320" y="5330"/>
                    <a:pt x="3192" y="5330"/>
                  </a:cubicBezTo>
                  <a:cubicBezTo>
                    <a:pt x="3065" y="5171"/>
                    <a:pt x="2905" y="5171"/>
                    <a:pt x="2778" y="5043"/>
                  </a:cubicBezTo>
                  <a:cubicBezTo>
                    <a:pt x="2650" y="5043"/>
                    <a:pt x="2522" y="4915"/>
                    <a:pt x="2522" y="4788"/>
                  </a:cubicBezTo>
                  <a:cubicBezTo>
                    <a:pt x="2267" y="4660"/>
                    <a:pt x="2107" y="4532"/>
                    <a:pt x="1980" y="4245"/>
                  </a:cubicBezTo>
                  <a:cubicBezTo>
                    <a:pt x="1724" y="3990"/>
                    <a:pt x="1597" y="3575"/>
                    <a:pt x="1469" y="3320"/>
                  </a:cubicBezTo>
                  <a:lnTo>
                    <a:pt x="1597" y="3320"/>
                  </a:lnTo>
                  <a:cubicBezTo>
                    <a:pt x="1597" y="3447"/>
                    <a:pt x="1724" y="3447"/>
                    <a:pt x="1852" y="3575"/>
                  </a:cubicBezTo>
                  <a:cubicBezTo>
                    <a:pt x="1980" y="3575"/>
                    <a:pt x="2107" y="3575"/>
                    <a:pt x="2267" y="3734"/>
                  </a:cubicBezTo>
                  <a:cubicBezTo>
                    <a:pt x="2522" y="3734"/>
                    <a:pt x="2650" y="3862"/>
                    <a:pt x="2905" y="3990"/>
                  </a:cubicBezTo>
                  <a:cubicBezTo>
                    <a:pt x="3192" y="3990"/>
                    <a:pt x="3575" y="3990"/>
                    <a:pt x="3863" y="4117"/>
                  </a:cubicBezTo>
                  <a:lnTo>
                    <a:pt x="4501" y="4117"/>
                  </a:lnTo>
                  <a:cubicBezTo>
                    <a:pt x="4788" y="4117"/>
                    <a:pt x="5043" y="4117"/>
                    <a:pt x="5299" y="3990"/>
                  </a:cubicBezTo>
                  <a:cubicBezTo>
                    <a:pt x="5841" y="3990"/>
                    <a:pt x="6256" y="3990"/>
                    <a:pt x="6767" y="3862"/>
                  </a:cubicBezTo>
                  <a:cubicBezTo>
                    <a:pt x="6894" y="3734"/>
                    <a:pt x="7182" y="3734"/>
                    <a:pt x="7309" y="3575"/>
                  </a:cubicBezTo>
                  <a:cubicBezTo>
                    <a:pt x="7437" y="3447"/>
                    <a:pt x="7692" y="3447"/>
                    <a:pt x="7852" y="3320"/>
                  </a:cubicBezTo>
                  <a:cubicBezTo>
                    <a:pt x="8235" y="3192"/>
                    <a:pt x="8490" y="2937"/>
                    <a:pt x="8905" y="2649"/>
                  </a:cubicBezTo>
                  <a:cubicBezTo>
                    <a:pt x="9033" y="2522"/>
                    <a:pt x="9160" y="2394"/>
                    <a:pt x="9288" y="2266"/>
                  </a:cubicBezTo>
                  <a:close/>
                  <a:moveTo>
                    <a:pt x="9575" y="0"/>
                  </a:moveTo>
                  <a:cubicBezTo>
                    <a:pt x="9448" y="128"/>
                    <a:pt x="9288" y="128"/>
                    <a:pt x="9033" y="128"/>
                  </a:cubicBezTo>
                  <a:lnTo>
                    <a:pt x="8650" y="128"/>
                  </a:lnTo>
                  <a:lnTo>
                    <a:pt x="8490" y="256"/>
                  </a:lnTo>
                  <a:lnTo>
                    <a:pt x="8107" y="256"/>
                  </a:lnTo>
                  <a:cubicBezTo>
                    <a:pt x="7692" y="383"/>
                    <a:pt x="7182" y="383"/>
                    <a:pt x="6767" y="543"/>
                  </a:cubicBezTo>
                  <a:cubicBezTo>
                    <a:pt x="6512" y="543"/>
                    <a:pt x="6256" y="671"/>
                    <a:pt x="5969" y="671"/>
                  </a:cubicBezTo>
                  <a:cubicBezTo>
                    <a:pt x="5714" y="671"/>
                    <a:pt x="5586" y="798"/>
                    <a:pt x="5299" y="798"/>
                  </a:cubicBezTo>
                  <a:cubicBezTo>
                    <a:pt x="5171" y="798"/>
                    <a:pt x="4916" y="926"/>
                    <a:pt x="4660" y="926"/>
                  </a:cubicBezTo>
                  <a:cubicBezTo>
                    <a:pt x="4373" y="1054"/>
                    <a:pt x="4118" y="1054"/>
                    <a:pt x="3863" y="1054"/>
                  </a:cubicBezTo>
                  <a:lnTo>
                    <a:pt x="3703" y="1181"/>
                  </a:lnTo>
                  <a:cubicBezTo>
                    <a:pt x="3448" y="1181"/>
                    <a:pt x="3065" y="1341"/>
                    <a:pt x="2778" y="1341"/>
                  </a:cubicBezTo>
                  <a:lnTo>
                    <a:pt x="2522" y="1341"/>
                  </a:lnTo>
                  <a:cubicBezTo>
                    <a:pt x="2267" y="1469"/>
                    <a:pt x="1980" y="1469"/>
                    <a:pt x="1597" y="1469"/>
                  </a:cubicBezTo>
                  <a:lnTo>
                    <a:pt x="1469" y="1469"/>
                  </a:lnTo>
                  <a:cubicBezTo>
                    <a:pt x="1182" y="1596"/>
                    <a:pt x="927" y="1596"/>
                    <a:pt x="671" y="1596"/>
                  </a:cubicBezTo>
                  <a:cubicBezTo>
                    <a:pt x="512" y="1596"/>
                    <a:pt x="384" y="1724"/>
                    <a:pt x="384" y="1724"/>
                  </a:cubicBezTo>
                  <a:lnTo>
                    <a:pt x="256" y="1852"/>
                  </a:lnTo>
                  <a:cubicBezTo>
                    <a:pt x="129" y="1979"/>
                    <a:pt x="129" y="1979"/>
                    <a:pt x="1" y="2139"/>
                  </a:cubicBezTo>
                  <a:cubicBezTo>
                    <a:pt x="1" y="2266"/>
                    <a:pt x="1" y="2394"/>
                    <a:pt x="129" y="2522"/>
                  </a:cubicBezTo>
                  <a:cubicBezTo>
                    <a:pt x="256" y="2937"/>
                    <a:pt x="384" y="3447"/>
                    <a:pt x="671" y="3862"/>
                  </a:cubicBezTo>
                  <a:cubicBezTo>
                    <a:pt x="927" y="4245"/>
                    <a:pt x="1182" y="4788"/>
                    <a:pt x="1597" y="5171"/>
                  </a:cubicBezTo>
                  <a:cubicBezTo>
                    <a:pt x="1724" y="5330"/>
                    <a:pt x="1852" y="5458"/>
                    <a:pt x="1980" y="5586"/>
                  </a:cubicBezTo>
                  <a:cubicBezTo>
                    <a:pt x="2267" y="5841"/>
                    <a:pt x="2395" y="5841"/>
                    <a:pt x="2522" y="5968"/>
                  </a:cubicBezTo>
                  <a:cubicBezTo>
                    <a:pt x="3065" y="6256"/>
                    <a:pt x="3575" y="6383"/>
                    <a:pt x="4118" y="6511"/>
                  </a:cubicBezTo>
                  <a:cubicBezTo>
                    <a:pt x="4660" y="6639"/>
                    <a:pt x="5043" y="6639"/>
                    <a:pt x="5586" y="6639"/>
                  </a:cubicBezTo>
                  <a:cubicBezTo>
                    <a:pt x="5841" y="6639"/>
                    <a:pt x="6097" y="6639"/>
                    <a:pt x="6256" y="6511"/>
                  </a:cubicBezTo>
                  <a:lnTo>
                    <a:pt x="6384" y="6511"/>
                  </a:lnTo>
                  <a:cubicBezTo>
                    <a:pt x="6512" y="6511"/>
                    <a:pt x="6767" y="6383"/>
                    <a:pt x="7054" y="6256"/>
                  </a:cubicBezTo>
                  <a:cubicBezTo>
                    <a:pt x="7309" y="6256"/>
                    <a:pt x="7565" y="6128"/>
                    <a:pt x="7692" y="5968"/>
                  </a:cubicBezTo>
                  <a:cubicBezTo>
                    <a:pt x="7852" y="5968"/>
                    <a:pt x="7980" y="5968"/>
                    <a:pt x="7980" y="5841"/>
                  </a:cubicBezTo>
                  <a:cubicBezTo>
                    <a:pt x="8107" y="5841"/>
                    <a:pt x="8235" y="5713"/>
                    <a:pt x="8363" y="5713"/>
                  </a:cubicBezTo>
                  <a:cubicBezTo>
                    <a:pt x="8490" y="5586"/>
                    <a:pt x="8650" y="5586"/>
                    <a:pt x="8650" y="5458"/>
                  </a:cubicBezTo>
                  <a:cubicBezTo>
                    <a:pt x="8777" y="5330"/>
                    <a:pt x="8905" y="5171"/>
                    <a:pt x="9033" y="5043"/>
                  </a:cubicBezTo>
                  <a:cubicBezTo>
                    <a:pt x="9160" y="4788"/>
                    <a:pt x="9288" y="4660"/>
                    <a:pt x="9448" y="4532"/>
                  </a:cubicBezTo>
                  <a:cubicBezTo>
                    <a:pt x="9575" y="4245"/>
                    <a:pt x="9703" y="3990"/>
                    <a:pt x="9831" y="3575"/>
                  </a:cubicBezTo>
                  <a:cubicBezTo>
                    <a:pt x="9958" y="3447"/>
                    <a:pt x="9958" y="3320"/>
                    <a:pt x="10086" y="3192"/>
                  </a:cubicBezTo>
                  <a:lnTo>
                    <a:pt x="10086" y="3064"/>
                  </a:lnTo>
                  <a:cubicBezTo>
                    <a:pt x="10086" y="2937"/>
                    <a:pt x="10086" y="2777"/>
                    <a:pt x="10245" y="2649"/>
                  </a:cubicBezTo>
                  <a:cubicBezTo>
                    <a:pt x="10245" y="2266"/>
                    <a:pt x="10373" y="1979"/>
                    <a:pt x="10373" y="1596"/>
                  </a:cubicBezTo>
                  <a:lnTo>
                    <a:pt x="10373" y="1469"/>
                  </a:lnTo>
                  <a:cubicBezTo>
                    <a:pt x="10501" y="1181"/>
                    <a:pt x="10501" y="926"/>
                    <a:pt x="10501" y="671"/>
                  </a:cubicBezTo>
                  <a:cubicBezTo>
                    <a:pt x="10501" y="383"/>
                    <a:pt x="10245" y="256"/>
                    <a:pt x="10086" y="256"/>
                  </a:cubicBezTo>
                  <a:cubicBezTo>
                    <a:pt x="9958" y="128"/>
                    <a:pt x="9831" y="0"/>
                    <a:pt x="957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89"/>
                <a:buFont typeface="Arial"/>
                <a:buNone/>
              </a:pPr>
              <a:endParaRPr sz="2489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22" name="Google Shape;222;p50"/>
          <p:cNvSpPr/>
          <p:nvPr/>
        </p:nvSpPr>
        <p:spPr>
          <a:xfrm>
            <a:off x="9678853" y="902383"/>
            <a:ext cx="278147" cy="283367"/>
          </a:xfrm>
          <a:custGeom>
            <a:avLst/>
            <a:gdLst/>
            <a:ahLst/>
            <a:cxnLst/>
            <a:rect l="l" t="t" r="r" b="b"/>
            <a:pathLst>
              <a:path w="6767" h="6894" extrusionOk="0">
                <a:moveTo>
                  <a:pt x="3033" y="1181"/>
                </a:moveTo>
                <a:lnTo>
                  <a:pt x="3033" y="1309"/>
                </a:lnTo>
                <a:cubicBezTo>
                  <a:pt x="3192" y="1309"/>
                  <a:pt x="3192" y="1468"/>
                  <a:pt x="3192" y="1596"/>
                </a:cubicBezTo>
                <a:cubicBezTo>
                  <a:pt x="3192" y="1596"/>
                  <a:pt x="3320" y="1724"/>
                  <a:pt x="3320" y="1851"/>
                </a:cubicBezTo>
                <a:cubicBezTo>
                  <a:pt x="3320" y="1979"/>
                  <a:pt x="3448" y="1979"/>
                  <a:pt x="3448" y="1979"/>
                </a:cubicBezTo>
                <a:lnTo>
                  <a:pt x="3448" y="2107"/>
                </a:lnTo>
                <a:cubicBezTo>
                  <a:pt x="3448" y="2266"/>
                  <a:pt x="3575" y="2266"/>
                  <a:pt x="3575" y="2394"/>
                </a:cubicBezTo>
                <a:lnTo>
                  <a:pt x="3575" y="2521"/>
                </a:lnTo>
                <a:cubicBezTo>
                  <a:pt x="3703" y="2649"/>
                  <a:pt x="3830" y="2649"/>
                  <a:pt x="3830" y="2777"/>
                </a:cubicBezTo>
                <a:lnTo>
                  <a:pt x="5586" y="2777"/>
                </a:lnTo>
                <a:lnTo>
                  <a:pt x="5586" y="2904"/>
                </a:lnTo>
                <a:lnTo>
                  <a:pt x="5426" y="2904"/>
                </a:lnTo>
                <a:cubicBezTo>
                  <a:pt x="5426" y="3064"/>
                  <a:pt x="5426" y="3064"/>
                  <a:pt x="5299" y="3064"/>
                </a:cubicBezTo>
                <a:cubicBezTo>
                  <a:pt x="5299" y="3192"/>
                  <a:pt x="5171" y="3192"/>
                  <a:pt x="5043" y="3319"/>
                </a:cubicBezTo>
                <a:cubicBezTo>
                  <a:pt x="4916" y="3447"/>
                  <a:pt x="4628" y="3447"/>
                  <a:pt x="4501" y="3575"/>
                </a:cubicBezTo>
                <a:lnTo>
                  <a:pt x="4373" y="3702"/>
                </a:lnTo>
                <a:lnTo>
                  <a:pt x="4245" y="3702"/>
                </a:lnTo>
                <a:lnTo>
                  <a:pt x="4245" y="3989"/>
                </a:lnTo>
                <a:lnTo>
                  <a:pt x="4245" y="4117"/>
                </a:lnTo>
                <a:lnTo>
                  <a:pt x="4245" y="4372"/>
                </a:lnTo>
                <a:lnTo>
                  <a:pt x="4245" y="4500"/>
                </a:lnTo>
                <a:cubicBezTo>
                  <a:pt x="4245" y="4660"/>
                  <a:pt x="4245" y="4787"/>
                  <a:pt x="4373" y="4915"/>
                </a:cubicBezTo>
                <a:cubicBezTo>
                  <a:pt x="4373" y="5043"/>
                  <a:pt x="4373" y="5170"/>
                  <a:pt x="4501" y="5298"/>
                </a:cubicBezTo>
                <a:lnTo>
                  <a:pt x="4501" y="5458"/>
                </a:lnTo>
                <a:cubicBezTo>
                  <a:pt x="4501" y="5585"/>
                  <a:pt x="4501" y="5585"/>
                  <a:pt x="4628" y="5713"/>
                </a:cubicBezTo>
                <a:lnTo>
                  <a:pt x="4628" y="5841"/>
                </a:lnTo>
                <a:cubicBezTo>
                  <a:pt x="4501" y="5713"/>
                  <a:pt x="4501" y="5713"/>
                  <a:pt x="4373" y="5585"/>
                </a:cubicBezTo>
                <a:lnTo>
                  <a:pt x="4245" y="5458"/>
                </a:lnTo>
                <a:lnTo>
                  <a:pt x="4118" y="5298"/>
                </a:lnTo>
                <a:lnTo>
                  <a:pt x="3990" y="5170"/>
                </a:lnTo>
                <a:lnTo>
                  <a:pt x="3830" y="5043"/>
                </a:lnTo>
                <a:lnTo>
                  <a:pt x="3830" y="4915"/>
                </a:lnTo>
                <a:cubicBezTo>
                  <a:pt x="3703" y="4915"/>
                  <a:pt x="3703" y="4787"/>
                  <a:pt x="3575" y="4787"/>
                </a:cubicBezTo>
                <a:cubicBezTo>
                  <a:pt x="3575" y="4660"/>
                  <a:pt x="3448" y="4660"/>
                  <a:pt x="3448" y="4660"/>
                </a:cubicBezTo>
                <a:lnTo>
                  <a:pt x="3192" y="4660"/>
                </a:lnTo>
                <a:lnTo>
                  <a:pt x="3033" y="4787"/>
                </a:lnTo>
                <a:cubicBezTo>
                  <a:pt x="2905" y="4787"/>
                  <a:pt x="2905" y="4915"/>
                  <a:pt x="2905" y="4915"/>
                </a:cubicBezTo>
                <a:lnTo>
                  <a:pt x="2777" y="4915"/>
                </a:lnTo>
                <a:lnTo>
                  <a:pt x="2650" y="5043"/>
                </a:lnTo>
                <a:lnTo>
                  <a:pt x="2650" y="5170"/>
                </a:lnTo>
                <a:cubicBezTo>
                  <a:pt x="2522" y="5298"/>
                  <a:pt x="2235" y="5585"/>
                  <a:pt x="2107" y="5713"/>
                </a:cubicBezTo>
                <a:lnTo>
                  <a:pt x="2107" y="5170"/>
                </a:lnTo>
                <a:lnTo>
                  <a:pt x="2235" y="5043"/>
                </a:lnTo>
                <a:cubicBezTo>
                  <a:pt x="2235" y="4787"/>
                  <a:pt x="2235" y="4500"/>
                  <a:pt x="2394" y="4245"/>
                </a:cubicBezTo>
                <a:cubicBezTo>
                  <a:pt x="2394" y="4117"/>
                  <a:pt x="2235" y="3989"/>
                  <a:pt x="2235" y="3989"/>
                </a:cubicBezTo>
                <a:cubicBezTo>
                  <a:pt x="2107" y="3862"/>
                  <a:pt x="2107" y="3862"/>
                  <a:pt x="1979" y="3862"/>
                </a:cubicBezTo>
                <a:cubicBezTo>
                  <a:pt x="1979" y="3862"/>
                  <a:pt x="1852" y="3862"/>
                  <a:pt x="1852" y="3702"/>
                </a:cubicBezTo>
                <a:lnTo>
                  <a:pt x="1437" y="3702"/>
                </a:lnTo>
                <a:cubicBezTo>
                  <a:pt x="1309" y="3702"/>
                  <a:pt x="1182" y="3575"/>
                  <a:pt x="1182" y="3575"/>
                </a:cubicBezTo>
                <a:lnTo>
                  <a:pt x="1309" y="3575"/>
                </a:lnTo>
                <a:cubicBezTo>
                  <a:pt x="1596" y="3447"/>
                  <a:pt x="1979" y="3192"/>
                  <a:pt x="2235" y="3064"/>
                </a:cubicBezTo>
                <a:lnTo>
                  <a:pt x="2394" y="3064"/>
                </a:lnTo>
                <a:cubicBezTo>
                  <a:pt x="2522" y="3064"/>
                  <a:pt x="2522" y="2904"/>
                  <a:pt x="2522" y="2904"/>
                </a:cubicBezTo>
                <a:cubicBezTo>
                  <a:pt x="2650" y="2904"/>
                  <a:pt x="2650" y="2904"/>
                  <a:pt x="2650" y="2777"/>
                </a:cubicBezTo>
                <a:cubicBezTo>
                  <a:pt x="2650" y="2777"/>
                  <a:pt x="2650" y="2649"/>
                  <a:pt x="2777" y="2649"/>
                </a:cubicBezTo>
                <a:lnTo>
                  <a:pt x="2777" y="2107"/>
                </a:lnTo>
                <a:lnTo>
                  <a:pt x="2777" y="1979"/>
                </a:lnTo>
                <a:cubicBezTo>
                  <a:pt x="2905" y="1851"/>
                  <a:pt x="2905" y="1596"/>
                  <a:pt x="2905" y="1468"/>
                </a:cubicBezTo>
                <a:cubicBezTo>
                  <a:pt x="2905" y="1309"/>
                  <a:pt x="3033" y="1181"/>
                  <a:pt x="3033" y="1181"/>
                </a:cubicBezTo>
                <a:close/>
                <a:moveTo>
                  <a:pt x="2905" y="0"/>
                </a:moveTo>
                <a:cubicBezTo>
                  <a:pt x="2777" y="0"/>
                  <a:pt x="2777" y="128"/>
                  <a:pt x="2777" y="128"/>
                </a:cubicBezTo>
                <a:cubicBezTo>
                  <a:pt x="2650" y="255"/>
                  <a:pt x="2650" y="255"/>
                  <a:pt x="2650" y="383"/>
                </a:cubicBezTo>
                <a:cubicBezTo>
                  <a:pt x="2522" y="383"/>
                  <a:pt x="2522" y="511"/>
                  <a:pt x="2522" y="511"/>
                </a:cubicBezTo>
                <a:cubicBezTo>
                  <a:pt x="2394" y="926"/>
                  <a:pt x="2235" y="1309"/>
                  <a:pt x="2235" y="1596"/>
                </a:cubicBezTo>
                <a:cubicBezTo>
                  <a:pt x="2235" y="1851"/>
                  <a:pt x="2107" y="1979"/>
                  <a:pt x="2107" y="2107"/>
                </a:cubicBezTo>
                <a:lnTo>
                  <a:pt x="2107" y="2394"/>
                </a:lnTo>
                <a:lnTo>
                  <a:pt x="2107" y="2521"/>
                </a:lnTo>
                <a:lnTo>
                  <a:pt x="1979" y="2521"/>
                </a:lnTo>
                <a:cubicBezTo>
                  <a:pt x="1979" y="2521"/>
                  <a:pt x="1852" y="2521"/>
                  <a:pt x="1724" y="2649"/>
                </a:cubicBezTo>
                <a:cubicBezTo>
                  <a:pt x="1596" y="2649"/>
                  <a:pt x="1437" y="2777"/>
                  <a:pt x="1309" y="2777"/>
                </a:cubicBezTo>
                <a:cubicBezTo>
                  <a:pt x="1182" y="2904"/>
                  <a:pt x="926" y="3064"/>
                  <a:pt x="639" y="3064"/>
                </a:cubicBezTo>
                <a:cubicBezTo>
                  <a:pt x="511" y="3192"/>
                  <a:pt x="384" y="3192"/>
                  <a:pt x="384" y="3192"/>
                </a:cubicBezTo>
                <a:cubicBezTo>
                  <a:pt x="256" y="3319"/>
                  <a:pt x="128" y="3319"/>
                  <a:pt x="1" y="3319"/>
                </a:cubicBezTo>
                <a:lnTo>
                  <a:pt x="1" y="3447"/>
                </a:lnTo>
                <a:lnTo>
                  <a:pt x="1" y="3702"/>
                </a:lnTo>
                <a:cubicBezTo>
                  <a:pt x="1" y="3862"/>
                  <a:pt x="128" y="3862"/>
                  <a:pt x="128" y="3989"/>
                </a:cubicBezTo>
                <a:cubicBezTo>
                  <a:pt x="384" y="3989"/>
                  <a:pt x="511" y="4117"/>
                  <a:pt x="639" y="4117"/>
                </a:cubicBezTo>
                <a:cubicBezTo>
                  <a:pt x="799" y="4245"/>
                  <a:pt x="926" y="4245"/>
                  <a:pt x="1054" y="4245"/>
                </a:cubicBezTo>
                <a:cubicBezTo>
                  <a:pt x="1309" y="4245"/>
                  <a:pt x="1437" y="4372"/>
                  <a:pt x="1724" y="4372"/>
                </a:cubicBezTo>
                <a:cubicBezTo>
                  <a:pt x="1596" y="4660"/>
                  <a:pt x="1596" y="4915"/>
                  <a:pt x="1437" y="5298"/>
                </a:cubicBezTo>
                <a:cubicBezTo>
                  <a:pt x="1437" y="5585"/>
                  <a:pt x="1437" y="5841"/>
                  <a:pt x="1309" y="6255"/>
                </a:cubicBezTo>
                <a:cubicBezTo>
                  <a:pt x="1309" y="6383"/>
                  <a:pt x="1309" y="6511"/>
                  <a:pt x="1437" y="6638"/>
                </a:cubicBezTo>
                <a:cubicBezTo>
                  <a:pt x="1437" y="6638"/>
                  <a:pt x="1437" y="6766"/>
                  <a:pt x="1596" y="6766"/>
                </a:cubicBezTo>
                <a:lnTo>
                  <a:pt x="1724" y="6894"/>
                </a:lnTo>
                <a:cubicBezTo>
                  <a:pt x="1852" y="6894"/>
                  <a:pt x="1979" y="6894"/>
                  <a:pt x="1979" y="6766"/>
                </a:cubicBezTo>
                <a:cubicBezTo>
                  <a:pt x="2235" y="6638"/>
                  <a:pt x="2394" y="6511"/>
                  <a:pt x="2522" y="6383"/>
                </a:cubicBezTo>
                <a:cubicBezTo>
                  <a:pt x="2650" y="6096"/>
                  <a:pt x="2905" y="5841"/>
                  <a:pt x="3033" y="5585"/>
                </a:cubicBezTo>
                <a:cubicBezTo>
                  <a:pt x="3192" y="5585"/>
                  <a:pt x="3192" y="5458"/>
                  <a:pt x="3320" y="5458"/>
                </a:cubicBezTo>
                <a:lnTo>
                  <a:pt x="3448" y="5585"/>
                </a:lnTo>
                <a:cubicBezTo>
                  <a:pt x="3575" y="5713"/>
                  <a:pt x="3703" y="5841"/>
                  <a:pt x="3830" y="5968"/>
                </a:cubicBezTo>
                <a:cubicBezTo>
                  <a:pt x="3990" y="6096"/>
                  <a:pt x="4118" y="6096"/>
                  <a:pt x="4118" y="6255"/>
                </a:cubicBezTo>
                <a:cubicBezTo>
                  <a:pt x="4245" y="6383"/>
                  <a:pt x="4373" y="6511"/>
                  <a:pt x="4501" y="6638"/>
                </a:cubicBezTo>
                <a:cubicBezTo>
                  <a:pt x="4628" y="6638"/>
                  <a:pt x="4628" y="6638"/>
                  <a:pt x="4788" y="6766"/>
                </a:cubicBezTo>
                <a:lnTo>
                  <a:pt x="5171" y="6766"/>
                </a:lnTo>
                <a:cubicBezTo>
                  <a:pt x="5299" y="6638"/>
                  <a:pt x="5299" y="6511"/>
                  <a:pt x="5299" y="6383"/>
                </a:cubicBezTo>
                <a:lnTo>
                  <a:pt x="5299" y="5841"/>
                </a:lnTo>
                <a:cubicBezTo>
                  <a:pt x="5299" y="5841"/>
                  <a:pt x="5299" y="5713"/>
                  <a:pt x="5171" y="5585"/>
                </a:cubicBezTo>
                <a:cubicBezTo>
                  <a:pt x="5171" y="5458"/>
                  <a:pt x="5171" y="5298"/>
                  <a:pt x="5043" y="5170"/>
                </a:cubicBezTo>
                <a:cubicBezTo>
                  <a:pt x="5043" y="5043"/>
                  <a:pt x="5043" y="4915"/>
                  <a:pt x="4916" y="4787"/>
                </a:cubicBezTo>
                <a:lnTo>
                  <a:pt x="4916" y="4500"/>
                </a:lnTo>
                <a:lnTo>
                  <a:pt x="4916" y="4245"/>
                </a:lnTo>
                <a:lnTo>
                  <a:pt x="4916" y="4117"/>
                </a:lnTo>
                <a:cubicBezTo>
                  <a:pt x="5043" y="4117"/>
                  <a:pt x="5043" y="3989"/>
                  <a:pt x="5171" y="3989"/>
                </a:cubicBezTo>
                <a:cubicBezTo>
                  <a:pt x="5299" y="3862"/>
                  <a:pt x="5426" y="3702"/>
                  <a:pt x="5586" y="3702"/>
                </a:cubicBezTo>
                <a:cubicBezTo>
                  <a:pt x="5713" y="3575"/>
                  <a:pt x="5841" y="3447"/>
                  <a:pt x="5969" y="3319"/>
                </a:cubicBezTo>
                <a:cubicBezTo>
                  <a:pt x="6096" y="3319"/>
                  <a:pt x="6224" y="3192"/>
                  <a:pt x="6384" y="3064"/>
                </a:cubicBezTo>
                <a:lnTo>
                  <a:pt x="6511" y="3064"/>
                </a:lnTo>
                <a:cubicBezTo>
                  <a:pt x="6639" y="2904"/>
                  <a:pt x="6767" y="2777"/>
                  <a:pt x="6767" y="2649"/>
                </a:cubicBezTo>
                <a:cubicBezTo>
                  <a:pt x="6767" y="2649"/>
                  <a:pt x="6767" y="2521"/>
                  <a:pt x="6639" y="2521"/>
                </a:cubicBezTo>
                <a:lnTo>
                  <a:pt x="6639" y="2394"/>
                </a:lnTo>
                <a:lnTo>
                  <a:pt x="6511" y="2394"/>
                </a:lnTo>
                <a:cubicBezTo>
                  <a:pt x="6384" y="2266"/>
                  <a:pt x="6224" y="2266"/>
                  <a:pt x="6224" y="2266"/>
                </a:cubicBezTo>
                <a:lnTo>
                  <a:pt x="5426" y="2266"/>
                </a:lnTo>
                <a:cubicBezTo>
                  <a:pt x="5043" y="2266"/>
                  <a:pt x="4628" y="2266"/>
                  <a:pt x="4245" y="2107"/>
                </a:cubicBezTo>
                <a:cubicBezTo>
                  <a:pt x="4118" y="2107"/>
                  <a:pt x="4118" y="2107"/>
                  <a:pt x="4118" y="1979"/>
                </a:cubicBezTo>
                <a:cubicBezTo>
                  <a:pt x="3990" y="1851"/>
                  <a:pt x="3990" y="1596"/>
                  <a:pt x="3830" y="1468"/>
                </a:cubicBezTo>
                <a:cubicBezTo>
                  <a:pt x="3703" y="1181"/>
                  <a:pt x="3703" y="926"/>
                  <a:pt x="3575" y="798"/>
                </a:cubicBezTo>
                <a:cubicBezTo>
                  <a:pt x="3575" y="670"/>
                  <a:pt x="3448" y="511"/>
                  <a:pt x="3448" y="383"/>
                </a:cubicBezTo>
                <a:lnTo>
                  <a:pt x="3320" y="255"/>
                </a:lnTo>
                <a:cubicBezTo>
                  <a:pt x="3320" y="128"/>
                  <a:pt x="3192" y="0"/>
                  <a:pt x="3033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89"/>
              <a:buFont typeface="Arial"/>
              <a:buNone/>
            </a:pPr>
            <a:endParaRPr sz="2489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3" name="Google Shape;223;p50"/>
          <p:cNvSpPr/>
          <p:nvPr/>
        </p:nvSpPr>
        <p:spPr>
          <a:xfrm>
            <a:off x="2185828" y="6272718"/>
            <a:ext cx="283408" cy="284681"/>
          </a:xfrm>
          <a:custGeom>
            <a:avLst/>
            <a:gdLst/>
            <a:ahLst/>
            <a:cxnLst/>
            <a:rect l="l" t="t" r="r" b="b"/>
            <a:pathLst>
              <a:path w="6895" h="6926" extrusionOk="0">
                <a:moveTo>
                  <a:pt x="3192" y="1213"/>
                </a:moveTo>
                <a:lnTo>
                  <a:pt x="3192" y="1341"/>
                </a:lnTo>
                <a:cubicBezTo>
                  <a:pt x="3192" y="1468"/>
                  <a:pt x="3320" y="1468"/>
                  <a:pt x="3320" y="1596"/>
                </a:cubicBezTo>
                <a:cubicBezTo>
                  <a:pt x="3320" y="1724"/>
                  <a:pt x="3448" y="1724"/>
                  <a:pt x="3448" y="1883"/>
                </a:cubicBezTo>
                <a:cubicBezTo>
                  <a:pt x="3448" y="2011"/>
                  <a:pt x="3448" y="2011"/>
                  <a:pt x="3575" y="2139"/>
                </a:cubicBezTo>
                <a:cubicBezTo>
                  <a:pt x="3575" y="2266"/>
                  <a:pt x="3575" y="2266"/>
                  <a:pt x="3703" y="2394"/>
                </a:cubicBezTo>
                <a:lnTo>
                  <a:pt x="3703" y="2522"/>
                </a:lnTo>
                <a:lnTo>
                  <a:pt x="3990" y="2809"/>
                </a:lnTo>
                <a:cubicBezTo>
                  <a:pt x="4118" y="2809"/>
                  <a:pt x="4246" y="2809"/>
                  <a:pt x="4373" y="2937"/>
                </a:cubicBezTo>
                <a:lnTo>
                  <a:pt x="5586" y="2937"/>
                </a:lnTo>
                <a:lnTo>
                  <a:pt x="5586" y="3064"/>
                </a:lnTo>
                <a:lnTo>
                  <a:pt x="5426" y="3064"/>
                </a:lnTo>
                <a:cubicBezTo>
                  <a:pt x="5426" y="3192"/>
                  <a:pt x="5299" y="3192"/>
                  <a:pt x="5171" y="3320"/>
                </a:cubicBezTo>
                <a:cubicBezTo>
                  <a:pt x="5043" y="3479"/>
                  <a:pt x="4788" y="3607"/>
                  <a:pt x="4628" y="3607"/>
                </a:cubicBezTo>
                <a:lnTo>
                  <a:pt x="4501" y="3734"/>
                </a:lnTo>
                <a:lnTo>
                  <a:pt x="4373" y="3734"/>
                </a:lnTo>
                <a:lnTo>
                  <a:pt x="4373" y="3990"/>
                </a:lnTo>
                <a:cubicBezTo>
                  <a:pt x="4246" y="3990"/>
                  <a:pt x="4246" y="3990"/>
                  <a:pt x="4246" y="4117"/>
                </a:cubicBezTo>
                <a:cubicBezTo>
                  <a:pt x="4373" y="4277"/>
                  <a:pt x="4373" y="4405"/>
                  <a:pt x="4373" y="4532"/>
                </a:cubicBezTo>
                <a:lnTo>
                  <a:pt x="4373" y="4915"/>
                </a:lnTo>
                <a:cubicBezTo>
                  <a:pt x="4501" y="5075"/>
                  <a:pt x="4501" y="5202"/>
                  <a:pt x="4501" y="5330"/>
                </a:cubicBezTo>
                <a:lnTo>
                  <a:pt x="4628" y="5458"/>
                </a:lnTo>
                <a:lnTo>
                  <a:pt x="4628" y="5713"/>
                </a:lnTo>
                <a:lnTo>
                  <a:pt x="4628" y="5873"/>
                </a:lnTo>
                <a:cubicBezTo>
                  <a:pt x="4628" y="5713"/>
                  <a:pt x="4628" y="5713"/>
                  <a:pt x="4501" y="5713"/>
                </a:cubicBezTo>
                <a:lnTo>
                  <a:pt x="4501" y="5585"/>
                </a:lnTo>
                <a:lnTo>
                  <a:pt x="4373" y="5458"/>
                </a:lnTo>
                <a:cubicBezTo>
                  <a:pt x="4246" y="5458"/>
                  <a:pt x="4246" y="5330"/>
                  <a:pt x="4246" y="5330"/>
                </a:cubicBezTo>
                <a:lnTo>
                  <a:pt x="4118" y="5202"/>
                </a:lnTo>
                <a:lnTo>
                  <a:pt x="3990" y="5075"/>
                </a:lnTo>
                <a:cubicBezTo>
                  <a:pt x="3831" y="4915"/>
                  <a:pt x="3831" y="4915"/>
                  <a:pt x="3703" y="4788"/>
                </a:cubicBezTo>
                <a:cubicBezTo>
                  <a:pt x="3703" y="4788"/>
                  <a:pt x="3575" y="4660"/>
                  <a:pt x="3448" y="4660"/>
                </a:cubicBezTo>
                <a:lnTo>
                  <a:pt x="3320" y="4660"/>
                </a:lnTo>
                <a:cubicBezTo>
                  <a:pt x="3192" y="4660"/>
                  <a:pt x="3192" y="4788"/>
                  <a:pt x="3033" y="4788"/>
                </a:cubicBezTo>
                <a:cubicBezTo>
                  <a:pt x="3033" y="4788"/>
                  <a:pt x="3033" y="4915"/>
                  <a:pt x="2905" y="4915"/>
                </a:cubicBezTo>
                <a:lnTo>
                  <a:pt x="2905" y="5075"/>
                </a:lnTo>
                <a:lnTo>
                  <a:pt x="2777" y="5202"/>
                </a:lnTo>
                <a:lnTo>
                  <a:pt x="2650" y="5202"/>
                </a:lnTo>
                <a:cubicBezTo>
                  <a:pt x="2522" y="5458"/>
                  <a:pt x="2394" y="5585"/>
                  <a:pt x="2235" y="5713"/>
                </a:cubicBezTo>
                <a:lnTo>
                  <a:pt x="2235" y="5873"/>
                </a:lnTo>
                <a:lnTo>
                  <a:pt x="2107" y="5873"/>
                </a:lnTo>
                <a:cubicBezTo>
                  <a:pt x="2235" y="5585"/>
                  <a:pt x="2235" y="5458"/>
                  <a:pt x="2235" y="5330"/>
                </a:cubicBezTo>
                <a:lnTo>
                  <a:pt x="2235" y="5075"/>
                </a:lnTo>
                <a:cubicBezTo>
                  <a:pt x="2394" y="4788"/>
                  <a:pt x="2394" y="4532"/>
                  <a:pt x="2394" y="4277"/>
                </a:cubicBezTo>
                <a:lnTo>
                  <a:pt x="2394" y="3990"/>
                </a:lnTo>
                <a:cubicBezTo>
                  <a:pt x="2235" y="3990"/>
                  <a:pt x="2235" y="3862"/>
                  <a:pt x="2107" y="3862"/>
                </a:cubicBezTo>
                <a:lnTo>
                  <a:pt x="1852" y="3862"/>
                </a:lnTo>
                <a:cubicBezTo>
                  <a:pt x="1724" y="3734"/>
                  <a:pt x="1597" y="3734"/>
                  <a:pt x="1437" y="3734"/>
                </a:cubicBezTo>
                <a:cubicBezTo>
                  <a:pt x="1437" y="3734"/>
                  <a:pt x="1309" y="3734"/>
                  <a:pt x="1309" y="3607"/>
                </a:cubicBezTo>
                <a:lnTo>
                  <a:pt x="1437" y="3607"/>
                </a:lnTo>
                <a:cubicBezTo>
                  <a:pt x="1724" y="3479"/>
                  <a:pt x="1980" y="3320"/>
                  <a:pt x="2394" y="3192"/>
                </a:cubicBezTo>
                <a:lnTo>
                  <a:pt x="2394" y="3064"/>
                </a:lnTo>
                <a:lnTo>
                  <a:pt x="2650" y="3064"/>
                </a:lnTo>
                <a:cubicBezTo>
                  <a:pt x="2650" y="2937"/>
                  <a:pt x="2777" y="2937"/>
                  <a:pt x="2777" y="2809"/>
                </a:cubicBezTo>
                <a:lnTo>
                  <a:pt x="2777" y="2681"/>
                </a:lnTo>
                <a:cubicBezTo>
                  <a:pt x="2777" y="2394"/>
                  <a:pt x="2905" y="2266"/>
                  <a:pt x="2905" y="2139"/>
                </a:cubicBezTo>
                <a:lnTo>
                  <a:pt x="2905" y="2011"/>
                </a:lnTo>
                <a:cubicBezTo>
                  <a:pt x="2905" y="1883"/>
                  <a:pt x="3033" y="1596"/>
                  <a:pt x="3033" y="1468"/>
                </a:cubicBezTo>
                <a:cubicBezTo>
                  <a:pt x="3033" y="1341"/>
                  <a:pt x="3033" y="1213"/>
                  <a:pt x="3192" y="1213"/>
                </a:cubicBezTo>
                <a:close/>
                <a:moveTo>
                  <a:pt x="3033" y="0"/>
                </a:moveTo>
                <a:lnTo>
                  <a:pt x="2905" y="128"/>
                </a:lnTo>
                <a:cubicBezTo>
                  <a:pt x="2777" y="288"/>
                  <a:pt x="2777" y="288"/>
                  <a:pt x="2777" y="415"/>
                </a:cubicBezTo>
                <a:cubicBezTo>
                  <a:pt x="2650" y="415"/>
                  <a:pt x="2650" y="543"/>
                  <a:pt x="2650" y="671"/>
                </a:cubicBezTo>
                <a:cubicBezTo>
                  <a:pt x="2522" y="926"/>
                  <a:pt x="2394" y="1341"/>
                  <a:pt x="2394" y="1724"/>
                </a:cubicBezTo>
                <a:cubicBezTo>
                  <a:pt x="2235" y="1883"/>
                  <a:pt x="2235" y="2011"/>
                  <a:pt x="2235" y="2139"/>
                </a:cubicBezTo>
                <a:lnTo>
                  <a:pt x="2235" y="2394"/>
                </a:lnTo>
                <a:lnTo>
                  <a:pt x="2235" y="2522"/>
                </a:lnTo>
                <a:lnTo>
                  <a:pt x="2107" y="2522"/>
                </a:lnTo>
                <a:cubicBezTo>
                  <a:pt x="2107" y="2522"/>
                  <a:pt x="1980" y="2681"/>
                  <a:pt x="1852" y="2681"/>
                </a:cubicBezTo>
                <a:cubicBezTo>
                  <a:pt x="1724" y="2681"/>
                  <a:pt x="1597" y="2809"/>
                  <a:pt x="1437" y="2809"/>
                </a:cubicBezTo>
                <a:cubicBezTo>
                  <a:pt x="1182" y="2937"/>
                  <a:pt x="1054" y="3064"/>
                  <a:pt x="799" y="3192"/>
                </a:cubicBezTo>
                <a:cubicBezTo>
                  <a:pt x="639" y="3192"/>
                  <a:pt x="512" y="3192"/>
                  <a:pt x="384" y="3320"/>
                </a:cubicBezTo>
                <a:cubicBezTo>
                  <a:pt x="384" y="3320"/>
                  <a:pt x="256" y="3320"/>
                  <a:pt x="129" y="3479"/>
                </a:cubicBezTo>
                <a:cubicBezTo>
                  <a:pt x="1" y="3607"/>
                  <a:pt x="129" y="3607"/>
                  <a:pt x="129" y="3734"/>
                </a:cubicBezTo>
                <a:cubicBezTo>
                  <a:pt x="129" y="3862"/>
                  <a:pt x="129" y="3990"/>
                  <a:pt x="256" y="3990"/>
                </a:cubicBezTo>
                <a:cubicBezTo>
                  <a:pt x="384" y="4117"/>
                  <a:pt x="639" y="4117"/>
                  <a:pt x="799" y="4117"/>
                </a:cubicBezTo>
                <a:cubicBezTo>
                  <a:pt x="926" y="4277"/>
                  <a:pt x="1054" y="4277"/>
                  <a:pt x="1182" y="4277"/>
                </a:cubicBezTo>
                <a:cubicBezTo>
                  <a:pt x="1437" y="4405"/>
                  <a:pt x="1597" y="4405"/>
                  <a:pt x="1724" y="4405"/>
                </a:cubicBezTo>
                <a:cubicBezTo>
                  <a:pt x="1724" y="4788"/>
                  <a:pt x="1724" y="5075"/>
                  <a:pt x="1597" y="5330"/>
                </a:cubicBezTo>
                <a:cubicBezTo>
                  <a:pt x="1597" y="5585"/>
                  <a:pt x="1437" y="6000"/>
                  <a:pt x="1437" y="6256"/>
                </a:cubicBezTo>
                <a:cubicBezTo>
                  <a:pt x="1437" y="6383"/>
                  <a:pt x="1437" y="6511"/>
                  <a:pt x="1597" y="6671"/>
                </a:cubicBezTo>
                <a:lnTo>
                  <a:pt x="1597" y="6798"/>
                </a:lnTo>
                <a:cubicBezTo>
                  <a:pt x="1724" y="6798"/>
                  <a:pt x="1724" y="6926"/>
                  <a:pt x="1852" y="6926"/>
                </a:cubicBezTo>
                <a:cubicBezTo>
                  <a:pt x="1852" y="6926"/>
                  <a:pt x="1980" y="6926"/>
                  <a:pt x="2107" y="6798"/>
                </a:cubicBezTo>
                <a:cubicBezTo>
                  <a:pt x="2235" y="6798"/>
                  <a:pt x="2394" y="6511"/>
                  <a:pt x="2522" y="6383"/>
                </a:cubicBezTo>
                <a:cubicBezTo>
                  <a:pt x="2777" y="6128"/>
                  <a:pt x="2905" y="5873"/>
                  <a:pt x="3192" y="5713"/>
                </a:cubicBezTo>
                <a:cubicBezTo>
                  <a:pt x="3320" y="5585"/>
                  <a:pt x="3320" y="5585"/>
                  <a:pt x="3448" y="5458"/>
                </a:cubicBezTo>
                <a:lnTo>
                  <a:pt x="3575" y="5585"/>
                </a:lnTo>
                <a:cubicBezTo>
                  <a:pt x="3703" y="5713"/>
                  <a:pt x="3831" y="5873"/>
                  <a:pt x="3990" y="6000"/>
                </a:cubicBezTo>
                <a:cubicBezTo>
                  <a:pt x="4118" y="6128"/>
                  <a:pt x="4118" y="6256"/>
                  <a:pt x="4246" y="6256"/>
                </a:cubicBezTo>
                <a:cubicBezTo>
                  <a:pt x="4373" y="6383"/>
                  <a:pt x="4501" y="6511"/>
                  <a:pt x="4628" y="6671"/>
                </a:cubicBezTo>
                <a:cubicBezTo>
                  <a:pt x="4628" y="6671"/>
                  <a:pt x="4788" y="6798"/>
                  <a:pt x="4916" y="6798"/>
                </a:cubicBezTo>
                <a:lnTo>
                  <a:pt x="5299" y="6798"/>
                </a:lnTo>
                <a:cubicBezTo>
                  <a:pt x="5426" y="6671"/>
                  <a:pt x="5426" y="6511"/>
                  <a:pt x="5426" y="6383"/>
                </a:cubicBezTo>
                <a:lnTo>
                  <a:pt x="5426" y="5873"/>
                </a:lnTo>
                <a:cubicBezTo>
                  <a:pt x="5299" y="5873"/>
                  <a:pt x="5299" y="5713"/>
                  <a:pt x="5299" y="5713"/>
                </a:cubicBezTo>
                <a:cubicBezTo>
                  <a:pt x="5299" y="5458"/>
                  <a:pt x="5171" y="5330"/>
                  <a:pt x="5171" y="5202"/>
                </a:cubicBezTo>
                <a:cubicBezTo>
                  <a:pt x="5171" y="5075"/>
                  <a:pt x="5043" y="4915"/>
                  <a:pt x="5043" y="4788"/>
                </a:cubicBezTo>
                <a:lnTo>
                  <a:pt x="5043" y="4532"/>
                </a:lnTo>
                <a:lnTo>
                  <a:pt x="5043" y="4405"/>
                </a:lnTo>
                <a:lnTo>
                  <a:pt x="5043" y="4277"/>
                </a:lnTo>
                <a:lnTo>
                  <a:pt x="4916" y="4277"/>
                </a:lnTo>
                <a:lnTo>
                  <a:pt x="4916" y="4117"/>
                </a:lnTo>
                <a:lnTo>
                  <a:pt x="5043" y="4117"/>
                </a:lnTo>
                <a:cubicBezTo>
                  <a:pt x="5043" y="4117"/>
                  <a:pt x="5171" y="4117"/>
                  <a:pt x="5299" y="3990"/>
                </a:cubicBezTo>
                <a:cubicBezTo>
                  <a:pt x="5426" y="3862"/>
                  <a:pt x="5586" y="3862"/>
                  <a:pt x="5714" y="3734"/>
                </a:cubicBezTo>
                <a:cubicBezTo>
                  <a:pt x="5841" y="3607"/>
                  <a:pt x="5969" y="3479"/>
                  <a:pt x="6097" y="3320"/>
                </a:cubicBezTo>
                <a:cubicBezTo>
                  <a:pt x="6224" y="3320"/>
                  <a:pt x="6384" y="3192"/>
                  <a:pt x="6511" y="3064"/>
                </a:cubicBezTo>
                <a:lnTo>
                  <a:pt x="6639" y="3064"/>
                </a:lnTo>
                <a:cubicBezTo>
                  <a:pt x="6767" y="2937"/>
                  <a:pt x="6894" y="2809"/>
                  <a:pt x="6894" y="2681"/>
                </a:cubicBezTo>
                <a:cubicBezTo>
                  <a:pt x="6894" y="2681"/>
                  <a:pt x="6767" y="2681"/>
                  <a:pt x="6767" y="2522"/>
                </a:cubicBezTo>
                <a:cubicBezTo>
                  <a:pt x="6639" y="2394"/>
                  <a:pt x="6639" y="2394"/>
                  <a:pt x="6511" y="2394"/>
                </a:cubicBezTo>
                <a:cubicBezTo>
                  <a:pt x="6511" y="2394"/>
                  <a:pt x="6384" y="2266"/>
                  <a:pt x="6224" y="2266"/>
                </a:cubicBezTo>
                <a:lnTo>
                  <a:pt x="4246" y="2266"/>
                </a:lnTo>
                <a:lnTo>
                  <a:pt x="4246" y="2011"/>
                </a:lnTo>
                <a:cubicBezTo>
                  <a:pt x="4118" y="1883"/>
                  <a:pt x="3990" y="1596"/>
                  <a:pt x="3990" y="1468"/>
                </a:cubicBezTo>
                <a:cubicBezTo>
                  <a:pt x="3831" y="1213"/>
                  <a:pt x="3703" y="1086"/>
                  <a:pt x="3703" y="798"/>
                </a:cubicBezTo>
                <a:lnTo>
                  <a:pt x="3703" y="926"/>
                </a:lnTo>
                <a:cubicBezTo>
                  <a:pt x="3575" y="798"/>
                  <a:pt x="3575" y="671"/>
                  <a:pt x="3575" y="415"/>
                </a:cubicBezTo>
                <a:cubicBezTo>
                  <a:pt x="3448" y="415"/>
                  <a:pt x="3448" y="288"/>
                  <a:pt x="3448" y="288"/>
                </a:cubicBezTo>
                <a:cubicBezTo>
                  <a:pt x="3320" y="128"/>
                  <a:pt x="3320" y="0"/>
                  <a:pt x="3192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89"/>
              <a:buFont typeface="Arial"/>
              <a:buNone/>
            </a:pPr>
            <a:endParaRPr sz="2489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4" name="Google Shape;224;p50"/>
          <p:cNvSpPr/>
          <p:nvPr/>
        </p:nvSpPr>
        <p:spPr>
          <a:xfrm>
            <a:off x="11216416" y="1768669"/>
            <a:ext cx="366025" cy="372601"/>
          </a:xfrm>
          <a:custGeom>
            <a:avLst/>
            <a:gdLst/>
            <a:ahLst/>
            <a:cxnLst/>
            <a:rect l="l" t="t" r="r" b="b"/>
            <a:pathLst>
              <a:path w="8905" h="9065" extrusionOk="0">
                <a:moveTo>
                  <a:pt x="2266" y="958"/>
                </a:moveTo>
                <a:cubicBezTo>
                  <a:pt x="2394" y="1086"/>
                  <a:pt x="2649" y="1213"/>
                  <a:pt x="2777" y="1341"/>
                </a:cubicBezTo>
                <a:cubicBezTo>
                  <a:pt x="2904" y="1469"/>
                  <a:pt x="3064" y="1596"/>
                  <a:pt x="3064" y="1596"/>
                </a:cubicBezTo>
                <a:cubicBezTo>
                  <a:pt x="3064" y="1756"/>
                  <a:pt x="3192" y="1756"/>
                  <a:pt x="3192" y="1884"/>
                </a:cubicBezTo>
                <a:cubicBezTo>
                  <a:pt x="3192" y="1884"/>
                  <a:pt x="3319" y="2011"/>
                  <a:pt x="3319" y="2139"/>
                </a:cubicBezTo>
                <a:cubicBezTo>
                  <a:pt x="3447" y="2554"/>
                  <a:pt x="3575" y="2809"/>
                  <a:pt x="3575" y="3065"/>
                </a:cubicBezTo>
                <a:cubicBezTo>
                  <a:pt x="3702" y="3192"/>
                  <a:pt x="3702" y="3352"/>
                  <a:pt x="3702" y="3607"/>
                </a:cubicBezTo>
                <a:lnTo>
                  <a:pt x="3862" y="3735"/>
                </a:lnTo>
                <a:lnTo>
                  <a:pt x="3862" y="3862"/>
                </a:lnTo>
                <a:cubicBezTo>
                  <a:pt x="3862" y="3990"/>
                  <a:pt x="3989" y="4150"/>
                  <a:pt x="3989" y="4150"/>
                </a:cubicBezTo>
                <a:cubicBezTo>
                  <a:pt x="4117" y="4277"/>
                  <a:pt x="4245" y="4277"/>
                  <a:pt x="4372" y="4277"/>
                </a:cubicBezTo>
                <a:cubicBezTo>
                  <a:pt x="4500" y="4277"/>
                  <a:pt x="4660" y="4277"/>
                  <a:pt x="4787" y="4150"/>
                </a:cubicBezTo>
                <a:cubicBezTo>
                  <a:pt x="4787" y="3990"/>
                  <a:pt x="4915" y="3862"/>
                  <a:pt x="4915" y="3735"/>
                </a:cubicBezTo>
                <a:lnTo>
                  <a:pt x="4915" y="3607"/>
                </a:lnTo>
                <a:cubicBezTo>
                  <a:pt x="4915" y="3479"/>
                  <a:pt x="5043" y="3192"/>
                  <a:pt x="5043" y="3065"/>
                </a:cubicBezTo>
                <a:cubicBezTo>
                  <a:pt x="5170" y="2809"/>
                  <a:pt x="5298" y="2554"/>
                  <a:pt x="5585" y="2394"/>
                </a:cubicBezTo>
                <a:cubicBezTo>
                  <a:pt x="5585" y="2139"/>
                  <a:pt x="5713" y="2011"/>
                  <a:pt x="5840" y="1884"/>
                </a:cubicBezTo>
                <a:cubicBezTo>
                  <a:pt x="5968" y="1756"/>
                  <a:pt x="6096" y="1469"/>
                  <a:pt x="6383" y="1341"/>
                </a:cubicBezTo>
                <a:lnTo>
                  <a:pt x="6511" y="1341"/>
                </a:lnTo>
                <a:cubicBezTo>
                  <a:pt x="6638" y="1213"/>
                  <a:pt x="6766" y="1213"/>
                  <a:pt x="6894" y="1213"/>
                </a:cubicBezTo>
                <a:lnTo>
                  <a:pt x="7309" y="1213"/>
                </a:lnTo>
                <a:cubicBezTo>
                  <a:pt x="7436" y="1341"/>
                  <a:pt x="7436" y="1341"/>
                  <a:pt x="7564" y="1341"/>
                </a:cubicBezTo>
                <a:cubicBezTo>
                  <a:pt x="7564" y="1469"/>
                  <a:pt x="7564" y="1469"/>
                  <a:pt x="7692" y="1469"/>
                </a:cubicBezTo>
                <a:cubicBezTo>
                  <a:pt x="7692" y="1596"/>
                  <a:pt x="7851" y="1756"/>
                  <a:pt x="7851" y="1884"/>
                </a:cubicBezTo>
                <a:cubicBezTo>
                  <a:pt x="7979" y="2267"/>
                  <a:pt x="7979" y="2682"/>
                  <a:pt x="7979" y="2937"/>
                </a:cubicBezTo>
                <a:cubicBezTo>
                  <a:pt x="8106" y="3065"/>
                  <a:pt x="8106" y="3192"/>
                  <a:pt x="8106" y="3479"/>
                </a:cubicBezTo>
                <a:cubicBezTo>
                  <a:pt x="8106" y="3607"/>
                  <a:pt x="7979" y="3735"/>
                  <a:pt x="7979" y="3862"/>
                </a:cubicBezTo>
                <a:cubicBezTo>
                  <a:pt x="7979" y="4277"/>
                  <a:pt x="7851" y="4533"/>
                  <a:pt x="7851" y="4788"/>
                </a:cubicBezTo>
                <a:cubicBezTo>
                  <a:pt x="7692" y="5075"/>
                  <a:pt x="7564" y="5330"/>
                  <a:pt x="7436" y="5586"/>
                </a:cubicBezTo>
                <a:cubicBezTo>
                  <a:pt x="7309" y="5873"/>
                  <a:pt x="7181" y="6001"/>
                  <a:pt x="6894" y="6256"/>
                </a:cubicBezTo>
                <a:cubicBezTo>
                  <a:pt x="6766" y="6384"/>
                  <a:pt x="6638" y="6671"/>
                  <a:pt x="6511" y="6799"/>
                </a:cubicBezTo>
                <a:cubicBezTo>
                  <a:pt x="6383" y="6926"/>
                  <a:pt x="6255" y="6926"/>
                  <a:pt x="6255" y="7054"/>
                </a:cubicBezTo>
                <a:cubicBezTo>
                  <a:pt x="6096" y="7181"/>
                  <a:pt x="6096" y="7181"/>
                  <a:pt x="5968" y="7341"/>
                </a:cubicBezTo>
                <a:lnTo>
                  <a:pt x="5840" y="7469"/>
                </a:lnTo>
                <a:cubicBezTo>
                  <a:pt x="5713" y="7596"/>
                  <a:pt x="5713" y="7724"/>
                  <a:pt x="5585" y="7724"/>
                </a:cubicBezTo>
                <a:cubicBezTo>
                  <a:pt x="5585" y="7852"/>
                  <a:pt x="5585" y="7852"/>
                  <a:pt x="5458" y="7979"/>
                </a:cubicBezTo>
                <a:cubicBezTo>
                  <a:pt x="5170" y="7852"/>
                  <a:pt x="4915" y="7596"/>
                  <a:pt x="4787" y="7469"/>
                </a:cubicBezTo>
                <a:cubicBezTo>
                  <a:pt x="4500" y="7341"/>
                  <a:pt x="4372" y="7181"/>
                  <a:pt x="4117" y="7054"/>
                </a:cubicBezTo>
                <a:lnTo>
                  <a:pt x="4117" y="6926"/>
                </a:lnTo>
                <a:cubicBezTo>
                  <a:pt x="3862" y="6799"/>
                  <a:pt x="3575" y="6671"/>
                  <a:pt x="3319" y="6384"/>
                </a:cubicBezTo>
                <a:cubicBezTo>
                  <a:pt x="2904" y="6001"/>
                  <a:pt x="2521" y="5586"/>
                  <a:pt x="2107" y="5075"/>
                </a:cubicBezTo>
                <a:cubicBezTo>
                  <a:pt x="1979" y="4947"/>
                  <a:pt x="1851" y="4660"/>
                  <a:pt x="1596" y="4405"/>
                </a:cubicBezTo>
                <a:cubicBezTo>
                  <a:pt x="1468" y="4277"/>
                  <a:pt x="1309" y="3990"/>
                  <a:pt x="1309" y="3862"/>
                </a:cubicBezTo>
                <a:cubicBezTo>
                  <a:pt x="1181" y="3479"/>
                  <a:pt x="1053" y="3065"/>
                  <a:pt x="1053" y="2554"/>
                </a:cubicBezTo>
                <a:cubicBezTo>
                  <a:pt x="926" y="2267"/>
                  <a:pt x="926" y="2139"/>
                  <a:pt x="926" y="1884"/>
                </a:cubicBezTo>
                <a:lnTo>
                  <a:pt x="926" y="1341"/>
                </a:lnTo>
                <a:lnTo>
                  <a:pt x="926" y="1086"/>
                </a:lnTo>
                <a:lnTo>
                  <a:pt x="1181" y="1086"/>
                </a:lnTo>
                <a:cubicBezTo>
                  <a:pt x="1309" y="958"/>
                  <a:pt x="1468" y="958"/>
                  <a:pt x="1724" y="958"/>
                </a:cubicBezTo>
                <a:close/>
                <a:moveTo>
                  <a:pt x="1309" y="1"/>
                </a:moveTo>
                <a:cubicBezTo>
                  <a:pt x="1181" y="1"/>
                  <a:pt x="1053" y="160"/>
                  <a:pt x="926" y="160"/>
                </a:cubicBezTo>
                <a:cubicBezTo>
                  <a:pt x="798" y="160"/>
                  <a:pt x="511" y="288"/>
                  <a:pt x="383" y="416"/>
                </a:cubicBezTo>
                <a:cubicBezTo>
                  <a:pt x="383" y="416"/>
                  <a:pt x="255" y="543"/>
                  <a:pt x="255" y="671"/>
                </a:cubicBezTo>
                <a:cubicBezTo>
                  <a:pt x="0" y="958"/>
                  <a:pt x="0" y="1341"/>
                  <a:pt x="0" y="1596"/>
                </a:cubicBezTo>
                <a:cubicBezTo>
                  <a:pt x="0" y="1884"/>
                  <a:pt x="0" y="2139"/>
                  <a:pt x="128" y="2394"/>
                </a:cubicBezTo>
                <a:cubicBezTo>
                  <a:pt x="128" y="2809"/>
                  <a:pt x="128" y="3065"/>
                  <a:pt x="255" y="3352"/>
                </a:cubicBezTo>
                <a:cubicBezTo>
                  <a:pt x="255" y="3607"/>
                  <a:pt x="383" y="3862"/>
                  <a:pt x="383" y="4150"/>
                </a:cubicBezTo>
                <a:cubicBezTo>
                  <a:pt x="511" y="4405"/>
                  <a:pt x="670" y="4533"/>
                  <a:pt x="798" y="4788"/>
                </a:cubicBezTo>
                <a:cubicBezTo>
                  <a:pt x="1053" y="5203"/>
                  <a:pt x="1309" y="5586"/>
                  <a:pt x="1724" y="6001"/>
                </a:cubicBezTo>
                <a:cubicBezTo>
                  <a:pt x="1979" y="6384"/>
                  <a:pt x="2394" y="6799"/>
                  <a:pt x="2777" y="7181"/>
                </a:cubicBezTo>
                <a:cubicBezTo>
                  <a:pt x="3064" y="7341"/>
                  <a:pt x="3319" y="7469"/>
                  <a:pt x="3447" y="7724"/>
                </a:cubicBezTo>
                <a:cubicBezTo>
                  <a:pt x="3702" y="7852"/>
                  <a:pt x="3989" y="8139"/>
                  <a:pt x="4245" y="8267"/>
                </a:cubicBezTo>
                <a:cubicBezTo>
                  <a:pt x="4500" y="8394"/>
                  <a:pt x="4660" y="8522"/>
                  <a:pt x="4915" y="8650"/>
                </a:cubicBezTo>
                <a:cubicBezTo>
                  <a:pt x="5170" y="8777"/>
                  <a:pt x="5458" y="8937"/>
                  <a:pt x="5713" y="9064"/>
                </a:cubicBezTo>
                <a:cubicBezTo>
                  <a:pt x="5840" y="9064"/>
                  <a:pt x="6096" y="8937"/>
                  <a:pt x="6255" y="8650"/>
                </a:cubicBezTo>
                <a:lnTo>
                  <a:pt x="6255" y="8394"/>
                </a:lnTo>
                <a:lnTo>
                  <a:pt x="6383" y="8267"/>
                </a:lnTo>
                <a:cubicBezTo>
                  <a:pt x="6638" y="7979"/>
                  <a:pt x="6894" y="7596"/>
                  <a:pt x="7181" y="7341"/>
                </a:cubicBezTo>
                <a:cubicBezTo>
                  <a:pt x="7436" y="7181"/>
                  <a:pt x="7564" y="6926"/>
                  <a:pt x="7692" y="6671"/>
                </a:cubicBezTo>
                <a:cubicBezTo>
                  <a:pt x="7851" y="6671"/>
                  <a:pt x="7851" y="6543"/>
                  <a:pt x="7979" y="6543"/>
                </a:cubicBezTo>
                <a:cubicBezTo>
                  <a:pt x="7979" y="6384"/>
                  <a:pt x="7979" y="6384"/>
                  <a:pt x="8106" y="6256"/>
                </a:cubicBezTo>
                <a:cubicBezTo>
                  <a:pt x="8106" y="6128"/>
                  <a:pt x="8234" y="6001"/>
                  <a:pt x="8362" y="5873"/>
                </a:cubicBezTo>
                <a:cubicBezTo>
                  <a:pt x="8489" y="5458"/>
                  <a:pt x="8649" y="4947"/>
                  <a:pt x="8777" y="4533"/>
                </a:cubicBezTo>
                <a:cubicBezTo>
                  <a:pt x="8904" y="4277"/>
                  <a:pt x="8904" y="3990"/>
                  <a:pt x="8904" y="3735"/>
                </a:cubicBezTo>
                <a:lnTo>
                  <a:pt x="8904" y="2937"/>
                </a:lnTo>
                <a:cubicBezTo>
                  <a:pt x="8904" y="2554"/>
                  <a:pt x="8904" y="2139"/>
                  <a:pt x="8777" y="1884"/>
                </a:cubicBezTo>
                <a:cubicBezTo>
                  <a:pt x="8649" y="1469"/>
                  <a:pt x="8489" y="1086"/>
                  <a:pt x="8234" y="799"/>
                </a:cubicBezTo>
                <a:cubicBezTo>
                  <a:pt x="7979" y="543"/>
                  <a:pt x="7851" y="543"/>
                  <a:pt x="7564" y="416"/>
                </a:cubicBezTo>
                <a:cubicBezTo>
                  <a:pt x="7436" y="288"/>
                  <a:pt x="7309" y="288"/>
                  <a:pt x="7181" y="288"/>
                </a:cubicBezTo>
                <a:lnTo>
                  <a:pt x="6638" y="288"/>
                </a:lnTo>
                <a:cubicBezTo>
                  <a:pt x="6511" y="416"/>
                  <a:pt x="6255" y="416"/>
                  <a:pt x="6096" y="543"/>
                </a:cubicBezTo>
                <a:cubicBezTo>
                  <a:pt x="5968" y="543"/>
                  <a:pt x="5840" y="671"/>
                  <a:pt x="5585" y="799"/>
                </a:cubicBezTo>
                <a:cubicBezTo>
                  <a:pt x="5458" y="958"/>
                  <a:pt x="5298" y="1086"/>
                  <a:pt x="5170" y="1213"/>
                </a:cubicBezTo>
                <a:cubicBezTo>
                  <a:pt x="5043" y="1469"/>
                  <a:pt x="4915" y="1596"/>
                  <a:pt x="4787" y="1884"/>
                </a:cubicBezTo>
                <a:cubicBezTo>
                  <a:pt x="4660" y="2011"/>
                  <a:pt x="4500" y="2267"/>
                  <a:pt x="4372" y="2394"/>
                </a:cubicBezTo>
                <a:cubicBezTo>
                  <a:pt x="4245" y="2139"/>
                  <a:pt x="4245" y="1884"/>
                  <a:pt x="4117" y="1596"/>
                </a:cubicBezTo>
                <a:cubicBezTo>
                  <a:pt x="3989" y="1469"/>
                  <a:pt x="3989" y="1341"/>
                  <a:pt x="3862" y="1213"/>
                </a:cubicBezTo>
                <a:cubicBezTo>
                  <a:pt x="3702" y="958"/>
                  <a:pt x="3575" y="799"/>
                  <a:pt x="3447" y="671"/>
                </a:cubicBezTo>
                <a:cubicBezTo>
                  <a:pt x="3319" y="543"/>
                  <a:pt x="3192" y="416"/>
                  <a:pt x="3064" y="416"/>
                </a:cubicBezTo>
                <a:cubicBezTo>
                  <a:pt x="2777" y="288"/>
                  <a:pt x="2521" y="160"/>
                  <a:pt x="2266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89"/>
              <a:buFont typeface="Arial"/>
              <a:buNone/>
            </a:pPr>
            <a:endParaRPr sz="2489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5" name="Google Shape;225;p50"/>
          <p:cNvSpPr/>
          <p:nvPr/>
        </p:nvSpPr>
        <p:spPr>
          <a:xfrm>
            <a:off x="1246961" y="584201"/>
            <a:ext cx="9698079" cy="5765857"/>
          </a:xfrm>
          <a:custGeom>
            <a:avLst/>
            <a:gdLst/>
            <a:ahLst/>
            <a:cxnLst/>
            <a:rect l="l" t="t" r="r" b="b"/>
            <a:pathLst>
              <a:path w="115435" h="76342" extrusionOk="0">
                <a:moveTo>
                  <a:pt x="69014" y="1"/>
                </a:moveTo>
                <a:cubicBezTo>
                  <a:pt x="66329" y="1"/>
                  <a:pt x="63728" y="354"/>
                  <a:pt x="61180" y="1802"/>
                </a:cubicBezTo>
                <a:cubicBezTo>
                  <a:pt x="59297" y="2887"/>
                  <a:pt x="57701" y="4323"/>
                  <a:pt x="56265" y="5919"/>
                </a:cubicBezTo>
                <a:cubicBezTo>
                  <a:pt x="55180" y="7131"/>
                  <a:pt x="54127" y="9110"/>
                  <a:pt x="52786" y="10195"/>
                </a:cubicBezTo>
                <a:cubicBezTo>
                  <a:pt x="52276" y="9110"/>
                  <a:pt x="52116" y="7801"/>
                  <a:pt x="51318" y="6716"/>
                </a:cubicBezTo>
                <a:cubicBezTo>
                  <a:pt x="50680" y="5791"/>
                  <a:pt x="49882" y="5121"/>
                  <a:pt x="48925" y="4610"/>
                </a:cubicBezTo>
                <a:cubicBezTo>
                  <a:pt x="46148" y="2887"/>
                  <a:pt x="42701" y="2216"/>
                  <a:pt x="39510" y="2216"/>
                </a:cubicBezTo>
                <a:cubicBezTo>
                  <a:pt x="34053" y="2216"/>
                  <a:pt x="28180" y="3812"/>
                  <a:pt x="28053" y="10195"/>
                </a:cubicBezTo>
                <a:cubicBezTo>
                  <a:pt x="28053" y="10658"/>
                  <a:pt x="28388" y="10889"/>
                  <a:pt x="28723" y="10889"/>
                </a:cubicBezTo>
                <a:cubicBezTo>
                  <a:pt x="29058" y="10889"/>
                  <a:pt x="29393" y="10658"/>
                  <a:pt x="29393" y="10195"/>
                </a:cubicBezTo>
                <a:cubicBezTo>
                  <a:pt x="29521" y="7004"/>
                  <a:pt x="30989" y="5121"/>
                  <a:pt x="34053" y="4195"/>
                </a:cubicBezTo>
                <a:cubicBezTo>
                  <a:pt x="35815" y="3674"/>
                  <a:pt x="37732" y="3481"/>
                  <a:pt x="39623" y="3481"/>
                </a:cubicBezTo>
                <a:cubicBezTo>
                  <a:pt x="40163" y="3481"/>
                  <a:pt x="40701" y="3497"/>
                  <a:pt x="41233" y="3525"/>
                </a:cubicBezTo>
                <a:cubicBezTo>
                  <a:pt x="43882" y="3812"/>
                  <a:pt x="46818" y="4610"/>
                  <a:pt x="48925" y="6206"/>
                </a:cubicBezTo>
                <a:cubicBezTo>
                  <a:pt x="50935" y="7674"/>
                  <a:pt x="50808" y="9653"/>
                  <a:pt x="51988" y="11663"/>
                </a:cubicBezTo>
                <a:cubicBezTo>
                  <a:pt x="52067" y="11821"/>
                  <a:pt x="52256" y="11930"/>
                  <a:pt x="52479" y="11930"/>
                </a:cubicBezTo>
                <a:cubicBezTo>
                  <a:pt x="52617" y="11930"/>
                  <a:pt x="52768" y="11888"/>
                  <a:pt x="52914" y="11791"/>
                </a:cubicBezTo>
                <a:cubicBezTo>
                  <a:pt x="53712" y="11248"/>
                  <a:pt x="54254" y="10578"/>
                  <a:pt x="54797" y="9780"/>
                </a:cubicBezTo>
                <a:cubicBezTo>
                  <a:pt x="55978" y="8312"/>
                  <a:pt x="57191" y="6876"/>
                  <a:pt x="58499" y="5663"/>
                </a:cubicBezTo>
                <a:cubicBezTo>
                  <a:pt x="61673" y="2640"/>
                  <a:pt x="64933" y="1278"/>
                  <a:pt x="69227" y="1278"/>
                </a:cubicBezTo>
                <a:cubicBezTo>
                  <a:pt x="69467" y="1278"/>
                  <a:pt x="69710" y="1282"/>
                  <a:pt x="69956" y="1291"/>
                </a:cubicBezTo>
                <a:cubicBezTo>
                  <a:pt x="73531" y="1419"/>
                  <a:pt x="77392" y="1546"/>
                  <a:pt x="80839" y="2599"/>
                </a:cubicBezTo>
                <a:cubicBezTo>
                  <a:pt x="82977" y="3270"/>
                  <a:pt x="85626" y="4323"/>
                  <a:pt x="86967" y="6206"/>
                </a:cubicBezTo>
                <a:cubicBezTo>
                  <a:pt x="88307" y="8184"/>
                  <a:pt x="87509" y="10067"/>
                  <a:pt x="87637" y="12174"/>
                </a:cubicBezTo>
                <a:cubicBezTo>
                  <a:pt x="87637" y="12533"/>
                  <a:pt x="87924" y="12869"/>
                  <a:pt x="88271" y="12869"/>
                </a:cubicBezTo>
                <a:cubicBezTo>
                  <a:pt x="88325" y="12869"/>
                  <a:pt x="88379" y="12861"/>
                  <a:pt x="88435" y="12844"/>
                </a:cubicBezTo>
                <a:cubicBezTo>
                  <a:pt x="89464" y="12621"/>
                  <a:pt x="90421" y="12278"/>
                  <a:pt x="91431" y="12278"/>
                </a:cubicBezTo>
                <a:cubicBezTo>
                  <a:pt x="91580" y="12278"/>
                  <a:pt x="91730" y="12285"/>
                  <a:pt x="91881" y="12301"/>
                </a:cubicBezTo>
                <a:cubicBezTo>
                  <a:pt x="94147" y="12589"/>
                  <a:pt x="95073" y="14695"/>
                  <a:pt x="94403" y="16706"/>
                </a:cubicBezTo>
                <a:cubicBezTo>
                  <a:pt x="94147" y="17759"/>
                  <a:pt x="92679" y="19227"/>
                  <a:pt x="93605" y="20152"/>
                </a:cubicBezTo>
                <a:cubicBezTo>
                  <a:pt x="94093" y="20625"/>
                  <a:pt x="94989" y="20723"/>
                  <a:pt x="95889" y="20723"/>
                </a:cubicBezTo>
                <a:cubicBezTo>
                  <a:pt x="96531" y="20723"/>
                  <a:pt x="97176" y="20673"/>
                  <a:pt x="97676" y="20673"/>
                </a:cubicBezTo>
                <a:cubicBezTo>
                  <a:pt x="97849" y="20673"/>
                  <a:pt x="98004" y="20679"/>
                  <a:pt x="98137" y="20695"/>
                </a:cubicBezTo>
                <a:cubicBezTo>
                  <a:pt x="101328" y="21237"/>
                  <a:pt x="104519" y="22546"/>
                  <a:pt x="106913" y="24557"/>
                </a:cubicBezTo>
                <a:cubicBezTo>
                  <a:pt x="111030" y="28131"/>
                  <a:pt x="114094" y="31993"/>
                  <a:pt x="113424" y="37833"/>
                </a:cubicBezTo>
                <a:cubicBezTo>
                  <a:pt x="113168" y="40897"/>
                  <a:pt x="112243" y="43960"/>
                  <a:pt x="110360" y="46482"/>
                </a:cubicBezTo>
                <a:cubicBezTo>
                  <a:pt x="109307" y="47822"/>
                  <a:pt x="108253" y="48205"/>
                  <a:pt x="106785" y="48620"/>
                </a:cubicBezTo>
                <a:cubicBezTo>
                  <a:pt x="105988" y="48748"/>
                  <a:pt x="105573" y="49003"/>
                  <a:pt x="104934" y="49546"/>
                </a:cubicBezTo>
                <a:cubicBezTo>
                  <a:pt x="104775" y="49673"/>
                  <a:pt x="104647" y="50088"/>
                  <a:pt x="104775" y="50343"/>
                </a:cubicBezTo>
                <a:cubicBezTo>
                  <a:pt x="105988" y="51939"/>
                  <a:pt x="107328" y="52992"/>
                  <a:pt x="107328" y="55131"/>
                </a:cubicBezTo>
                <a:cubicBezTo>
                  <a:pt x="107456" y="57269"/>
                  <a:pt x="105860" y="58865"/>
                  <a:pt x="104647" y="60460"/>
                </a:cubicBezTo>
                <a:cubicBezTo>
                  <a:pt x="102126" y="63779"/>
                  <a:pt x="98934" y="66045"/>
                  <a:pt x="95200" y="67896"/>
                </a:cubicBezTo>
                <a:cubicBezTo>
                  <a:pt x="91626" y="69747"/>
                  <a:pt x="87764" y="70545"/>
                  <a:pt x="83775" y="70545"/>
                </a:cubicBezTo>
                <a:cubicBezTo>
                  <a:pt x="79786" y="70545"/>
                  <a:pt x="74999" y="70162"/>
                  <a:pt x="73275" y="65918"/>
                </a:cubicBezTo>
                <a:cubicBezTo>
                  <a:pt x="73153" y="65597"/>
                  <a:pt x="72841" y="65430"/>
                  <a:pt x="72549" y="65430"/>
                </a:cubicBezTo>
                <a:cubicBezTo>
                  <a:pt x="72230" y="65430"/>
                  <a:pt x="71935" y="65629"/>
                  <a:pt x="71935" y="66045"/>
                </a:cubicBezTo>
                <a:cubicBezTo>
                  <a:pt x="71680" y="72013"/>
                  <a:pt x="63286" y="74694"/>
                  <a:pt x="58371" y="74949"/>
                </a:cubicBezTo>
                <a:cubicBezTo>
                  <a:pt x="58133" y="74961"/>
                  <a:pt x="57893" y="74968"/>
                  <a:pt x="57653" y="74968"/>
                </a:cubicBezTo>
                <a:cubicBezTo>
                  <a:pt x="55351" y="74968"/>
                  <a:pt x="52975" y="74411"/>
                  <a:pt x="50808" y="73226"/>
                </a:cubicBezTo>
                <a:cubicBezTo>
                  <a:pt x="48127" y="71758"/>
                  <a:pt x="46946" y="69907"/>
                  <a:pt x="46403" y="66971"/>
                </a:cubicBezTo>
                <a:cubicBezTo>
                  <a:pt x="46403" y="66657"/>
                  <a:pt x="46179" y="66524"/>
                  <a:pt x="45916" y="66524"/>
                </a:cubicBezTo>
                <a:cubicBezTo>
                  <a:pt x="45724" y="66524"/>
                  <a:pt x="45512" y="66594"/>
                  <a:pt x="45350" y="66715"/>
                </a:cubicBezTo>
                <a:cubicBezTo>
                  <a:pt x="44552" y="67354"/>
                  <a:pt x="44138" y="68152"/>
                  <a:pt x="43627" y="68822"/>
                </a:cubicBezTo>
                <a:cubicBezTo>
                  <a:pt x="42542" y="70545"/>
                  <a:pt x="41233" y="71758"/>
                  <a:pt x="39510" y="72683"/>
                </a:cubicBezTo>
                <a:cubicBezTo>
                  <a:pt x="37741" y="73592"/>
                  <a:pt x="35849" y="73901"/>
                  <a:pt x="33924" y="73901"/>
                </a:cubicBezTo>
                <a:cubicBezTo>
                  <a:pt x="31926" y="73901"/>
                  <a:pt x="29892" y="73567"/>
                  <a:pt x="27925" y="73226"/>
                </a:cubicBezTo>
                <a:cubicBezTo>
                  <a:pt x="25149" y="72683"/>
                  <a:pt x="22212" y="72013"/>
                  <a:pt x="19691" y="70418"/>
                </a:cubicBezTo>
                <a:cubicBezTo>
                  <a:pt x="18095" y="69237"/>
                  <a:pt x="16627" y="67769"/>
                  <a:pt x="15702" y="66045"/>
                </a:cubicBezTo>
                <a:cubicBezTo>
                  <a:pt x="14362" y="64035"/>
                  <a:pt x="14362" y="62311"/>
                  <a:pt x="14776" y="60045"/>
                </a:cubicBezTo>
                <a:cubicBezTo>
                  <a:pt x="14877" y="59642"/>
                  <a:pt x="14559" y="59298"/>
                  <a:pt x="14153" y="59298"/>
                </a:cubicBezTo>
                <a:cubicBezTo>
                  <a:pt x="14046" y="59298"/>
                  <a:pt x="13932" y="59322"/>
                  <a:pt x="13819" y="59375"/>
                </a:cubicBezTo>
                <a:cubicBezTo>
                  <a:pt x="13298" y="59617"/>
                  <a:pt x="12715" y="59762"/>
                  <a:pt x="12167" y="59762"/>
                </a:cubicBezTo>
                <a:cubicBezTo>
                  <a:pt x="10904" y="59762"/>
                  <a:pt x="9828" y="58991"/>
                  <a:pt x="10117" y="56854"/>
                </a:cubicBezTo>
                <a:cubicBezTo>
                  <a:pt x="10117" y="56056"/>
                  <a:pt x="10500" y="55131"/>
                  <a:pt x="10628" y="54460"/>
                </a:cubicBezTo>
                <a:cubicBezTo>
                  <a:pt x="10855" y="54055"/>
                  <a:pt x="10480" y="53549"/>
                  <a:pt x="10045" y="53549"/>
                </a:cubicBezTo>
                <a:cubicBezTo>
                  <a:pt x="9931" y="53549"/>
                  <a:pt x="9814" y="53583"/>
                  <a:pt x="9702" y="53662"/>
                </a:cubicBezTo>
                <a:cubicBezTo>
                  <a:pt x="8862" y="54255"/>
                  <a:pt x="8108" y="54511"/>
                  <a:pt x="7466" y="54511"/>
                </a:cubicBezTo>
                <a:cubicBezTo>
                  <a:pt x="5375" y="54511"/>
                  <a:pt x="4462" y="51799"/>
                  <a:pt x="5585" y="49163"/>
                </a:cubicBezTo>
                <a:cubicBezTo>
                  <a:pt x="6383" y="47024"/>
                  <a:pt x="8234" y="45971"/>
                  <a:pt x="9702" y="44375"/>
                </a:cubicBezTo>
                <a:cubicBezTo>
                  <a:pt x="9989" y="43960"/>
                  <a:pt x="9989" y="43418"/>
                  <a:pt x="9574" y="43163"/>
                </a:cubicBezTo>
                <a:cubicBezTo>
                  <a:pt x="7436" y="42109"/>
                  <a:pt x="5202" y="41567"/>
                  <a:pt x="3734" y="39588"/>
                </a:cubicBezTo>
                <a:cubicBezTo>
                  <a:pt x="2011" y="37322"/>
                  <a:pt x="1340" y="34386"/>
                  <a:pt x="2011" y="31737"/>
                </a:cubicBezTo>
                <a:cubicBezTo>
                  <a:pt x="3319" y="25865"/>
                  <a:pt x="9319" y="22961"/>
                  <a:pt x="14904" y="22674"/>
                </a:cubicBezTo>
                <a:cubicBezTo>
                  <a:pt x="15702" y="22674"/>
                  <a:pt x="15702" y="21493"/>
                  <a:pt x="14904" y="21493"/>
                </a:cubicBezTo>
                <a:cubicBezTo>
                  <a:pt x="12893" y="21493"/>
                  <a:pt x="10915" y="19227"/>
                  <a:pt x="10372" y="17503"/>
                </a:cubicBezTo>
                <a:cubicBezTo>
                  <a:pt x="9830" y="14855"/>
                  <a:pt x="11713" y="12589"/>
                  <a:pt x="13979" y="11504"/>
                </a:cubicBezTo>
                <a:cubicBezTo>
                  <a:pt x="15569" y="10653"/>
                  <a:pt x="17413" y="10216"/>
                  <a:pt x="19252" y="10216"/>
                </a:cubicBezTo>
                <a:cubicBezTo>
                  <a:pt x="21694" y="10216"/>
                  <a:pt x="24126" y="10987"/>
                  <a:pt x="25946" y="12589"/>
                </a:cubicBezTo>
                <a:cubicBezTo>
                  <a:pt x="26005" y="12647"/>
                  <a:pt x="26071" y="12672"/>
                  <a:pt x="26134" y="12672"/>
                </a:cubicBezTo>
                <a:cubicBezTo>
                  <a:pt x="26344" y="12672"/>
                  <a:pt x="26526" y="12395"/>
                  <a:pt x="26329" y="12174"/>
                </a:cubicBezTo>
                <a:cubicBezTo>
                  <a:pt x="24395" y="10319"/>
                  <a:pt x="21530" y="9353"/>
                  <a:pt x="18668" y="9353"/>
                </a:cubicBezTo>
                <a:cubicBezTo>
                  <a:pt x="15818" y="9353"/>
                  <a:pt x="12969" y="10311"/>
                  <a:pt x="11042" y="12301"/>
                </a:cubicBezTo>
                <a:cubicBezTo>
                  <a:pt x="9447" y="14057"/>
                  <a:pt x="8521" y="16833"/>
                  <a:pt x="9574" y="18972"/>
                </a:cubicBezTo>
                <a:cubicBezTo>
                  <a:pt x="10245" y="20025"/>
                  <a:pt x="11170" y="21078"/>
                  <a:pt x="12223" y="21748"/>
                </a:cubicBezTo>
                <a:cubicBezTo>
                  <a:pt x="7053" y="22833"/>
                  <a:pt x="2011" y="25865"/>
                  <a:pt x="670" y="31322"/>
                </a:cubicBezTo>
                <a:cubicBezTo>
                  <a:pt x="0" y="33844"/>
                  <a:pt x="543" y="36652"/>
                  <a:pt x="1723" y="39046"/>
                </a:cubicBezTo>
                <a:cubicBezTo>
                  <a:pt x="3191" y="41822"/>
                  <a:pt x="5585" y="42780"/>
                  <a:pt x="8106" y="43960"/>
                </a:cubicBezTo>
                <a:cubicBezTo>
                  <a:pt x="5713" y="46609"/>
                  <a:pt x="2936" y="49003"/>
                  <a:pt x="3606" y="52992"/>
                </a:cubicBezTo>
                <a:cubicBezTo>
                  <a:pt x="3734" y="54333"/>
                  <a:pt x="4660" y="55131"/>
                  <a:pt x="5840" y="55673"/>
                </a:cubicBezTo>
                <a:cubicBezTo>
                  <a:pt x="6404" y="55910"/>
                  <a:pt x="6906" y="56010"/>
                  <a:pt x="7374" y="56010"/>
                </a:cubicBezTo>
                <a:cubicBezTo>
                  <a:pt x="7914" y="56010"/>
                  <a:pt x="8409" y="55878"/>
                  <a:pt x="8904" y="55673"/>
                </a:cubicBezTo>
                <a:lnTo>
                  <a:pt x="8904" y="55673"/>
                </a:lnTo>
                <a:cubicBezTo>
                  <a:pt x="8521" y="57396"/>
                  <a:pt x="8106" y="59120"/>
                  <a:pt x="9319" y="60460"/>
                </a:cubicBezTo>
                <a:cubicBezTo>
                  <a:pt x="9906" y="61118"/>
                  <a:pt x="10661" y="61370"/>
                  <a:pt x="11447" y="61370"/>
                </a:cubicBezTo>
                <a:cubicBezTo>
                  <a:pt x="12071" y="61370"/>
                  <a:pt x="12715" y="61211"/>
                  <a:pt x="13308" y="60971"/>
                </a:cubicBezTo>
                <a:lnTo>
                  <a:pt x="13308" y="60971"/>
                </a:lnTo>
                <a:cubicBezTo>
                  <a:pt x="13021" y="64322"/>
                  <a:pt x="13979" y="66715"/>
                  <a:pt x="16500" y="69364"/>
                </a:cubicBezTo>
                <a:cubicBezTo>
                  <a:pt x="19021" y="72013"/>
                  <a:pt x="22468" y="73354"/>
                  <a:pt x="26074" y="74152"/>
                </a:cubicBezTo>
                <a:cubicBezTo>
                  <a:pt x="28511" y="74677"/>
                  <a:pt x="31363" y="75313"/>
                  <a:pt x="34092" y="75313"/>
                </a:cubicBezTo>
                <a:cubicBezTo>
                  <a:pt x="35509" y="75313"/>
                  <a:pt x="36894" y="75141"/>
                  <a:pt x="38170" y="74694"/>
                </a:cubicBezTo>
                <a:cubicBezTo>
                  <a:pt x="39765" y="74152"/>
                  <a:pt x="41489" y="73226"/>
                  <a:pt x="42701" y="72141"/>
                </a:cubicBezTo>
                <a:cubicBezTo>
                  <a:pt x="43755" y="71088"/>
                  <a:pt x="44552" y="69620"/>
                  <a:pt x="45478" y="68567"/>
                </a:cubicBezTo>
                <a:cubicBezTo>
                  <a:pt x="46021" y="70960"/>
                  <a:pt x="47201" y="72556"/>
                  <a:pt x="49467" y="74024"/>
                </a:cubicBezTo>
                <a:cubicBezTo>
                  <a:pt x="52006" y="75624"/>
                  <a:pt x="54926" y="76342"/>
                  <a:pt x="57816" y="76342"/>
                </a:cubicBezTo>
                <a:cubicBezTo>
                  <a:pt x="58268" y="76342"/>
                  <a:pt x="58720" y="76324"/>
                  <a:pt x="59169" y="76290"/>
                </a:cubicBezTo>
                <a:cubicBezTo>
                  <a:pt x="64244" y="75747"/>
                  <a:pt x="71265" y="73226"/>
                  <a:pt x="73020" y="68024"/>
                </a:cubicBezTo>
                <a:cubicBezTo>
                  <a:pt x="75237" y="71056"/>
                  <a:pt x="79256" y="72118"/>
                  <a:pt x="83370" y="72118"/>
                </a:cubicBezTo>
                <a:cubicBezTo>
                  <a:pt x="86661" y="72118"/>
                  <a:pt x="90013" y="71439"/>
                  <a:pt x="92552" y="70545"/>
                </a:cubicBezTo>
                <a:cubicBezTo>
                  <a:pt x="96413" y="69237"/>
                  <a:pt x="100530" y="66971"/>
                  <a:pt x="103466" y="64035"/>
                </a:cubicBezTo>
                <a:cubicBezTo>
                  <a:pt x="105860" y="61513"/>
                  <a:pt x="109179" y="58067"/>
                  <a:pt x="108636" y="54333"/>
                </a:cubicBezTo>
                <a:cubicBezTo>
                  <a:pt x="108509" y="53280"/>
                  <a:pt x="106785" y="50758"/>
                  <a:pt x="106913" y="50216"/>
                </a:cubicBezTo>
                <a:cubicBezTo>
                  <a:pt x="107168" y="49546"/>
                  <a:pt x="108381" y="49673"/>
                  <a:pt x="108924" y="49546"/>
                </a:cubicBezTo>
                <a:cubicBezTo>
                  <a:pt x="109721" y="49163"/>
                  <a:pt x="110360" y="48620"/>
                  <a:pt x="110902" y="47950"/>
                </a:cubicBezTo>
                <a:cubicBezTo>
                  <a:pt x="113551" y="45014"/>
                  <a:pt x="114636" y="40769"/>
                  <a:pt x="114892" y="36907"/>
                </a:cubicBezTo>
                <a:cubicBezTo>
                  <a:pt x="115434" y="28673"/>
                  <a:pt x="108381" y="22546"/>
                  <a:pt x="101200" y="20152"/>
                </a:cubicBezTo>
                <a:cubicBezTo>
                  <a:pt x="100147" y="19769"/>
                  <a:pt x="98934" y="19482"/>
                  <a:pt x="97881" y="19354"/>
                </a:cubicBezTo>
                <a:cubicBezTo>
                  <a:pt x="97339" y="19227"/>
                  <a:pt x="96796" y="19227"/>
                  <a:pt x="96286" y="19227"/>
                </a:cubicBezTo>
                <a:cubicBezTo>
                  <a:pt x="95900" y="19227"/>
                  <a:pt x="95635" y="19259"/>
                  <a:pt x="95460" y="19259"/>
                </a:cubicBezTo>
                <a:cubicBezTo>
                  <a:pt x="95142" y="19259"/>
                  <a:pt x="95118" y="19153"/>
                  <a:pt x="95200" y="18557"/>
                </a:cubicBezTo>
                <a:cubicBezTo>
                  <a:pt x="95200" y="17089"/>
                  <a:pt x="96541" y="15652"/>
                  <a:pt x="96158" y="13897"/>
                </a:cubicBezTo>
                <a:cubicBezTo>
                  <a:pt x="95871" y="12461"/>
                  <a:pt x="94690" y="11504"/>
                  <a:pt x="93222" y="11121"/>
                </a:cubicBezTo>
                <a:cubicBezTo>
                  <a:pt x="92623" y="10976"/>
                  <a:pt x="92101" y="10917"/>
                  <a:pt x="91614" y="10917"/>
                </a:cubicBezTo>
                <a:cubicBezTo>
                  <a:pt x="90702" y="10917"/>
                  <a:pt x="89914" y="11126"/>
                  <a:pt x="88977" y="11376"/>
                </a:cubicBezTo>
                <a:cubicBezTo>
                  <a:pt x="88977" y="9780"/>
                  <a:pt x="89488" y="8599"/>
                  <a:pt x="88818" y="7004"/>
                </a:cubicBezTo>
                <a:cubicBezTo>
                  <a:pt x="88179" y="5280"/>
                  <a:pt x="86967" y="4067"/>
                  <a:pt x="85499" y="3142"/>
                </a:cubicBezTo>
                <a:cubicBezTo>
                  <a:pt x="81924" y="1004"/>
                  <a:pt x="77807" y="493"/>
                  <a:pt x="73658" y="206"/>
                </a:cubicBezTo>
                <a:cubicBezTo>
                  <a:pt x="72079" y="114"/>
                  <a:pt x="70533" y="1"/>
                  <a:pt x="69014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89"/>
              <a:buFont typeface="Arial"/>
              <a:buNone/>
            </a:pPr>
            <a:endParaRPr sz="2489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6" name="Google Shape;226;p50"/>
          <p:cNvSpPr/>
          <p:nvPr/>
        </p:nvSpPr>
        <p:spPr>
          <a:xfrm>
            <a:off x="9535577" y="4778469"/>
            <a:ext cx="2656427" cy="1997335"/>
          </a:xfrm>
          <a:custGeom>
            <a:avLst/>
            <a:gdLst/>
            <a:ahLst/>
            <a:cxnLst/>
            <a:rect l="l" t="t" r="r" b="b"/>
            <a:pathLst>
              <a:path w="64628" h="48593" extrusionOk="0">
                <a:moveTo>
                  <a:pt x="64132" y="1"/>
                </a:moveTo>
                <a:cubicBezTo>
                  <a:pt x="63901" y="1"/>
                  <a:pt x="63668" y="126"/>
                  <a:pt x="63574" y="338"/>
                </a:cubicBezTo>
                <a:cubicBezTo>
                  <a:pt x="63415" y="593"/>
                  <a:pt x="63287" y="1008"/>
                  <a:pt x="63159" y="1263"/>
                </a:cubicBezTo>
                <a:cubicBezTo>
                  <a:pt x="62904" y="1518"/>
                  <a:pt x="63032" y="1806"/>
                  <a:pt x="63287" y="1933"/>
                </a:cubicBezTo>
                <a:cubicBezTo>
                  <a:pt x="63415" y="2061"/>
                  <a:pt x="63415" y="2061"/>
                  <a:pt x="63574" y="2061"/>
                </a:cubicBezTo>
                <a:cubicBezTo>
                  <a:pt x="63702" y="2061"/>
                  <a:pt x="63957" y="1933"/>
                  <a:pt x="64085" y="1806"/>
                </a:cubicBezTo>
                <a:cubicBezTo>
                  <a:pt x="64213" y="1391"/>
                  <a:pt x="64372" y="1135"/>
                  <a:pt x="64500" y="848"/>
                </a:cubicBezTo>
                <a:cubicBezTo>
                  <a:pt x="64627" y="593"/>
                  <a:pt x="64627" y="210"/>
                  <a:pt x="64372" y="50"/>
                </a:cubicBezTo>
                <a:cubicBezTo>
                  <a:pt x="64297" y="17"/>
                  <a:pt x="64214" y="1"/>
                  <a:pt x="64132" y="1"/>
                </a:cubicBezTo>
                <a:close/>
                <a:moveTo>
                  <a:pt x="61866" y="3700"/>
                </a:moveTo>
                <a:cubicBezTo>
                  <a:pt x="61684" y="3700"/>
                  <a:pt x="61511" y="3762"/>
                  <a:pt x="61436" y="3912"/>
                </a:cubicBezTo>
                <a:cubicBezTo>
                  <a:pt x="61308" y="4199"/>
                  <a:pt x="61021" y="4455"/>
                  <a:pt x="60893" y="4710"/>
                </a:cubicBezTo>
                <a:cubicBezTo>
                  <a:pt x="60638" y="4997"/>
                  <a:pt x="60766" y="5380"/>
                  <a:pt x="60893" y="5508"/>
                </a:cubicBezTo>
                <a:cubicBezTo>
                  <a:pt x="61021" y="5635"/>
                  <a:pt x="61181" y="5635"/>
                  <a:pt x="61308" y="5635"/>
                </a:cubicBezTo>
                <a:cubicBezTo>
                  <a:pt x="61436" y="5635"/>
                  <a:pt x="61564" y="5508"/>
                  <a:pt x="61691" y="5380"/>
                </a:cubicBezTo>
                <a:cubicBezTo>
                  <a:pt x="61979" y="5125"/>
                  <a:pt x="62106" y="4838"/>
                  <a:pt x="62362" y="4582"/>
                </a:cubicBezTo>
                <a:cubicBezTo>
                  <a:pt x="62489" y="4327"/>
                  <a:pt x="62489" y="3912"/>
                  <a:pt x="62234" y="3784"/>
                </a:cubicBezTo>
                <a:cubicBezTo>
                  <a:pt x="62128" y="3731"/>
                  <a:pt x="61995" y="3700"/>
                  <a:pt x="61866" y="3700"/>
                </a:cubicBezTo>
                <a:close/>
                <a:moveTo>
                  <a:pt x="22213" y="5635"/>
                </a:moveTo>
                <a:cubicBezTo>
                  <a:pt x="21798" y="5635"/>
                  <a:pt x="21415" y="5795"/>
                  <a:pt x="21001" y="6050"/>
                </a:cubicBezTo>
                <a:cubicBezTo>
                  <a:pt x="20873" y="6178"/>
                  <a:pt x="20745" y="6593"/>
                  <a:pt x="20873" y="6720"/>
                </a:cubicBezTo>
                <a:cubicBezTo>
                  <a:pt x="21001" y="6976"/>
                  <a:pt x="21128" y="7103"/>
                  <a:pt x="21288" y="7103"/>
                </a:cubicBezTo>
                <a:cubicBezTo>
                  <a:pt x="21415" y="7103"/>
                  <a:pt x="21543" y="6976"/>
                  <a:pt x="21543" y="6976"/>
                </a:cubicBezTo>
                <a:cubicBezTo>
                  <a:pt x="21798" y="6848"/>
                  <a:pt x="22086" y="6720"/>
                  <a:pt x="22341" y="6720"/>
                </a:cubicBezTo>
                <a:cubicBezTo>
                  <a:pt x="22724" y="6720"/>
                  <a:pt x="22884" y="6433"/>
                  <a:pt x="22884" y="6050"/>
                </a:cubicBezTo>
                <a:cubicBezTo>
                  <a:pt x="22884" y="5795"/>
                  <a:pt x="22596" y="5635"/>
                  <a:pt x="22213" y="5635"/>
                </a:cubicBezTo>
                <a:close/>
                <a:moveTo>
                  <a:pt x="25135" y="6828"/>
                </a:moveTo>
                <a:cubicBezTo>
                  <a:pt x="25021" y="6828"/>
                  <a:pt x="24916" y="6868"/>
                  <a:pt x="24862" y="6976"/>
                </a:cubicBezTo>
                <a:cubicBezTo>
                  <a:pt x="24607" y="7103"/>
                  <a:pt x="24607" y="7518"/>
                  <a:pt x="24735" y="7646"/>
                </a:cubicBezTo>
                <a:cubicBezTo>
                  <a:pt x="24862" y="7901"/>
                  <a:pt x="25118" y="8189"/>
                  <a:pt x="25277" y="8444"/>
                </a:cubicBezTo>
                <a:cubicBezTo>
                  <a:pt x="25277" y="8699"/>
                  <a:pt x="25532" y="8827"/>
                  <a:pt x="25660" y="8827"/>
                </a:cubicBezTo>
                <a:cubicBezTo>
                  <a:pt x="25788" y="8827"/>
                  <a:pt x="25915" y="8827"/>
                  <a:pt x="25915" y="8699"/>
                </a:cubicBezTo>
                <a:cubicBezTo>
                  <a:pt x="26203" y="8571"/>
                  <a:pt x="26330" y="8316"/>
                  <a:pt x="26203" y="8029"/>
                </a:cubicBezTo>
                <a:cubicBezTo>
                  <a:pt x="26075" y="7646"/>
                  <a:pt x="25788" y="7391"/>
                  <a:pt x="25532" y="6976"/>
                </a:cubicBezTo>
                <a:cubicBezTo>
                  <a:pt x="25459" y="6902"/>
                  <a:pt x="25289" y="6828"/>
                  <a:pt x="25135" y="6828"/>
                </a:cubicBezTo>
                <a:close/>
                <a:moveTo>
                  <a:pt x="59174" y="7008"/>
                </a:moveTo>
                <a:cubicBezTo>
                  <a:pt x="59042" y="7008"/>
                  <a:pt x="58915" y="7040"/>
                  <a:pt x="58787" y="7103"/>
                </a:cubicBezTo>
                <a:cubicBezTo>
                  <a:pt x="58628" y="7391"/>
                  <a:pt x="58372" y="7646"/>
                  <a:pt x="58117" y="7901"/>
                </a:cubicBezTo>
                <a:cubicBezTo>
                  <a:pt x="57830" y="8189"/>
                  <a:pt x="57830" y="8444"/>
                  <a:pt x="58117" y="8699"/>
                </a:cubicBezTo>
                <a:cubicBezTo>
                  <a:pt x="58245" y="8827"/>
                  <a:pt x="58372" y="8827"/>
                  <a:pt x="58500" y="8827"/>
                </a:cubicBezTo>
                <a:cubicBezTo>
                  <a:pt x="58628" y="8827"/>
                  <a:pt x="58787" y="8827"/>
                  <a:pt x="58915" y="8699"/>
                </a:cubicBezTo>
                <a:cubicBezTo>
                  <a:pt x="59170" y="8444"/>
                  <a:pt x="59298" y="8189"/>
                  <a:pt x="59585" y="7901"/>
                </a:cubicBezTo>
                <a:cubicBezTo>
                  <a:pt x="59840" y="7646"/>
                  <a:pt x="59840" y="7391"/>
                  <a:pt x="59585" y="7103"/>
                </a:cubicBezTo>
                <a:cubicBezTo>
                  <a:pt x="59441" y="7040"/>
                  <a:pt x="59306" y="7008"/>
                  <a:pt x="59174" y="7008"/>
                </a:cubicBezTo>
                <a:close/>
                <a:moveTo>
                  <a:pt x="19533" y="8444"/>
                </a:moveTo>
                <a:cubicBezTo>
                  <a:pt x="19277" y="8444"/>
                  <a:pt x="19022" y="8571"/>
                  <a:pt x="18894" y="8827"/>
                </a:cubicBezTo>
                <a:cubicBezTo>
                  <a:pt x="18735" y="9242"/>
                  <a:pt x="18735" y="9497"/>
                  <a:pt x="18607" y="9912"/>
                </a:cubicBezTo>
                <a:cubicBezTo>
                  <a:pt x="18607" y="10295"/>
                  <a:pt x="18894" y="10582"/>
                  <a:pt x="19150" y="10582"/>
                </a:cubicBezTo>
                <a:cubicBezTo>
                  <a:pt x="19405" y="10582"/>
                  <a:pt x="19692" y="10295"/>
                  <a:pt x="19692" y="10040"/>
                </a:cubicBezTo>
                <a:cubicBezTo>
                  <a:pt x="19692" y="9784"/>
                  <a:pt x="19820" y="9497"/>
                  <a:pt x="19947" y="9114"/>
                </a:cubicBezTo>
                <a:cubicBezTo>
                  <a:pt x="19947" y="8827"/>
                  <a:pt x="19820" y="8571"/>
                  <a:pt x="19533" y="8444"/>
                </a:cubicBezTo>
                <a:close/>
                <a:moveTo>
                  <a:pt x="56091" y="9956"/>
                </a:moveTo>
                <a:cubicBezTo>
                  <a:pt x="55962" y="9956"/>
                  <a:pt x="55829" y="9987"/>
                  <a:pt x="55723" y="10040"/>
                </a:cubicBezTo>
                <a:cubicBezTo>
                  <a:pt x="55436" y="10295"/>
                  <a:pt x="55181" y="10423"/>
                  <a:pt x="54925" y="10710"/>
                </a:cubicBezTo>
                <a:cubicBezTo>
                  <a:pt x="54798" y="10837"/>
                  <a:pt x="54638" y="11220"/>
                  <a:pt x="54925" y="11508"/>
                </a:cubicBezTo>
                <a:cubicBezTo>
                  <a:pt x="54925" y="11635"/>
                  <a:pt x="55181" y="11635"/>
                  <a:pt x="55308" y="11635"/>
                </a:cubicBezTo>
                <a:cubicBezTo>
                  <a:pt x="55436" y="11635"/>
                  <a:pt x="55436" y="11635"/>
                  <a:pt x="55596" y="11508"/>
                </a:cubicBezTo>
                <a:cubicBezTo>
                  <a:pt x="55851" y="11380"/>
                  <a:pt x="56106" y="11093"/>
                  <a:pt x="56521" y="10837"/>
                </a:cubicBezTo>
                <a:cubicBezTo>
                  <a:pt x="56649" y="10710"/>
                  <a:pt x="56777" y="10295"/>
                  <a:pt x="56521" y="10167"/>
                </a:cubicBezTo>
                <a:cubicBezTo>
                  <a:pt x="56446" y="10018"/>
                  <a:pt x="56273" y="9956"/>
                  <a:pt x="56091" y="9956"/>
                </a:cubicBezTo>
                <a:close/>
                <a:moveTo>
                  <a:pt x="26458" y="10837"/>
                </a:moveTo>
                <a:cubicBezTo>
                  <a:pt x="26203" y="10837"/>
                  <a:pt x="25915" y="11093"/>
                  <a:pt x="25915" y="11380"/>
                </a:cubicBezTo>
                <a:lnTo>
                  <a:pt x="25915" y="12305"/>
                </a:lnTo>
                <a:lnTo>
                  <a:pt x="25915" y="12433"/>
                </a:lnTo>
                <a:cubicBezTo>
                  <a:pt x="25915" y="12688"/>
                  <a:pt x="26203" y="12976"/>
                  <a:pt x="26458" y="12976"/>
                </a:cubicBezTo>
                <a:cubicBezTo>
                  <a:pt x="26873" y="12976"/>
                  <a:pt x="27000" y="12688"/>
                  <a:pt x="27000" y="12433"/>
                </a:cubicBezTo>
                <a:lnTo>
                  <a:pt x="27000" y="12305"/>
                </a:lnTo>
                <a:lnTo>
                  <a:pt x="27000" y="11380"/>
                </a:lnTo>
                <a:cubicBezTo>
                  <a:pt x="27000" y="10965"/>
                  <a:pt x="26713" y="10837"/>
                  <a:pt x="26458" y="10837"/>
                </a:cubicBezTo>
                <a:close/>
                <a:moveTo>
                  <a:pt x="52607" y="12383"/>
                </a:moveTo>
                <a:cubicBezTo>
                  <a:pt x="52541" y="12383"/>
                  <a:pt x="52473" y="12399"/>
                  <a:pt x="52404" y="12433"/>
                </a:cubicBezTo>
                <a:cubicBezTo>
                  <a:pt x="52117" y="12688"/>
                  <a:pt x="51862" y="12816"/>
                  <a:pt x="51447" y="12976"/>
                </a:cubicBezTo>
                <a:cubicBezTo>
                  <a:pt x="51192" y="13231"/>
                  <a:pt x="51192" y="13486"/>
                  <a:pt x="51319" y="13774"/>
                </a:cubicBezTo>
                <a:cubicBezTo>
                  <a:pt x="51447" y="13901"/>
                  <a:pt x="51606" y="14029"/>
                  <a:pt x="51734" y="14029"/>
                </a:cubicBezTo>
                <a:cubicBezTo>
                  <a:pt x="51862" y="14029"/>
                  <a:pt x="51989" y="14029"/>
                  <a:pt x="51989" y="13901"/>
                </a:cubicBezTo>
                <a:cubicBezTo>
                  <a:pt x="52404" y="13774"/>
                  <a:pt x="52660" y="13614"/>
                  <a:pt x="52915" y="13359"/>
                </a:cubicBezTo>
                <a:cubicBezTo>
                  <a:pt x="53202" y="13231"/>
                  <a:pt x="53330" y="12976"/>
                  <a:pt x="53043" y="12688"/>
                </a:cubicBezTo>
                <a:cubicBezTo>
                  <a:pt x="52949" y="12502"/>
                  <a:pt x="52787" y="12383"/>
                  <a:pt x="52607" y="12383"/>
                </a:cubicBezTo>
                <a:close/>
                <a:moveTo>
                  <a:pt x="19913" y="12508"/>
                </a:moveTo>
                <a:cubicBezTo>
                  <a:pt x="19842" y="12508"/>
                  <a:pt x="19767" y="12523"/>
                  <a:pt x="19692" y="12561"/>
                </a:cubicBezTo>
                <a:cubicBezTo>
                  <a:pt x="19405" y="12688"/>
                  <a:pt x="19405" y="13103"/>
                  <a:pt x="19533" y="13359"/>
                </a:cubicBezTo>
                <a:cubicBezTo>
                  <a:pt x="19692" y="13614"/>
                  <a:pt x="19947" y="13901"/>
                  <a:pt x="20203" y="14284"/>
                </a:cubicBezTo>
                <a:cubicBezTo>
                  <a:pt x="20330" y="14284"/>
                  <a:pt x="20490" y="14412"/>
                  <a:pt x="20618" y="14412"/>
                </a:cubicBezTo>
                <a:cubicBezTo>
                  <a:pt x="20745" y="14412"/>
                  <a:pt x="20873" y="14412"/>
                  <a:pt x="21001" y="14284"/>
                </a:cubicBezTo>
                <a:cubicBezTo>
                  <a:pt x="21128" y="14029"/>
                  <a:pt x="21128" y="13774"/>
                  <a:pt x="21001" y="13486"/>
                </a:cubicBezTo>
                <a:cubicBezTo>
                  <a:pt x="20745" y="13231"/>
                  <a:pt x="20618" y="12976"/>
                  <a:pt x="20330" y="12688"/>
                </a:cubicBezTo>
                <a:cubicBezTo>
                  <a:pt x="20240" y="12598"/>
                  <a:pt x="20086" y="12508"/>
                  <a:pt x="19913" y="12508"/>
                </a:cubicBezTo>
                <a:close/>
                <a:moveTo>
                  <a:pt x="48670" y="14412"/>
                </a:moveTo>
                <a:cubicBezTo>
                  <a:pt x="48415" y="14699"/>
                  <a:pt x="48128" y="14827"/>
                  <a:pt x="47745" y="14954"/>
                </a:cubicBezTo>
                <a:cubicBezTo>
                  <a:pt x="47458" y="15082"/>
                  <a:pt x="47330" y="15369"/>
                  <a:pt x="47458" y="15625"/>
                </a:cubicBezTo>
                <a:cubicBezTo>
                  <a:pt x="47617" y="15752"/>
                  <a:pt x="47745" y="15880"/>
                  <a:pt x="48000" y="15880"/>
                </a:cubicBezTo>
                <a:lnTo>
                  <a:pt x="48128" y="15880"/>
                </a:lnTo>
                <a:cubicBezTo>
                  <a:pt x="48543" y="15752"/>
                  <a:pt x="48798" y="15625"/>
                  <a:pt x="49213" y="15497"/>
                </a:cubicBezTo>
                <a:cubicBezTo>
                  <a:pt x="49468" y="15369"/>
                  <a:pt x="49596" y="14954"/>
                  <a:pt x="49468" y="14699"/>
                </a:cubicBezTo>
                <a:cubicBezTo>
                  <a:pt x="49340" y="14412"/>
                  <a:pt x="48926" y="14412"/>
                  <a:pt x="48670" y="14412"/>
                </a:cubicBezTo>
                <a:close/>
                <a:moveTo>
                  <a:pt x="23075" y="15262"/>
                </a:moveTo>
                <a:cubicBezTo>
                  <a:pt x="22938" y="15262"/>
                  <a:pt x="22815" y="15332"/>
                  <a:pt x="22724" y="15497"/>
                </a:cubicBezTo>
                <a:cubicBezTo>
                  <a:pt x="22596" y="15752"/>
                  <a:pt x="22596" y="16167"/>
                  <a:pt x="22884" y="16295"/>
                </a:cubicBezTo>
                <a:cubicBezTo>
                  <a:pt x="23266" y="16422"/>
                  <a:pt x="23522" y="16550"/>
                  <a:pt x="23937" y="16678"/>
                </a:cubicBezTo>
                <a:lnTo>
                  <a:pt x="24064" y="16805"/>
                </a:lnTo>
                <a:cubicBezTo>
                  <a:pt x="24320" y="16805"/>
                  <a:pt x="24479" y="16678"/>
                  <a:pt x="24607" y="16422"/>
                </a:cubicBezTo>
                <a:cubicBezTo>
                  <a:pt x="24735" y="16167"/>
                  <a:pt x="24607" y="15880"/>
                  <a:pt x="24320" y="15752"/>
                </a:cubicBezTo>
                <a:cubicBezTo>
                  <a:pt x="24064" y="15625"/>
                  <a:pt x="23681" y="15497"/>
                  <a:pt x="23394" y="15369"/>
                </a:cubicBezTo>
                <a:cubicBezTo>
                  <a:pt x="23285" y="15301"/>
                  <a:pt x="23176" y="15262"/>
                  <a:pt x="23075" y="15262"/>
                </a:cubicBezTo>
                <a:close/>
                <a:moveTo>
                  <a:pt x="26330" y="15082"/>
                </a:moveTo>
                <a:cubicBezTo>
                  <a:pt x="26075" y="15082"/>
                  <a:pt x="25788" y="15210"/>
                  <a:pt x="25788" y="15497"/>
                </a:cubicBezTo>
                <a:cubicBezTo>
                  <a:pt x="25788" y="15880"/>
                  <a:pt x="25660" y="16295"/>
                  <a:pt x="25660" y="16550"/>
                </a:cubicBezTo>
                <a:cubicBezTo>
                  <a:pt x="25660" y="16805"/>
                  <a:pt x="25788" y="17093"/>
                  <a:pt x="26075" y="17220"/>
                </a:cubicBezTo>
                <a:lnTo>
                  <a:pt x="26203" y="17220"/>
                </a:lnTo>
                <a:cubicBezTo>
                  <a:pt x="26458" y="17220"/>
                  <a:pt x="26713" y="16965"/>
                  <a:pt x="26713" y="16678"/>
                </a:cubicBezTo>
                <a:cubicBezTo>
                  <a:pt x="26713" y="16422"/>
                  <a:pt x="26873" y="16008"/>
                  <a:pt x="26873" y="15625"/>
                </a:cubicBezTo>
                <a:cubicBezTo>
                  <a:pt x="26873" y="15369"/>
                  <a:pt x="26713" y="15082"/>
                  <a:pt x="26330" y="15082"/>
                </a:cubicBezTo>
                <a:close/>
                <a:moveTo>
                  <a:pt x="44940" y="15976"/>
                </a:moveTo>
                <a:cubicBezTo>
                  <a:pt x="44896" y="15976"/>
                  <a:pt x="44852" y="15986"/>
                  <a:pt x="44809" y="16008"/>
                </a:cubicBezTo>
                <a:cubicBezTo>
                  <a:pt x="44553" y="16167"/>
                  <a:pt x="44138" y="16295"/>
                  <a:pt x="43883" y="16295"/>
                </a:cubicBezTo>
                <a:cubicBezTo>
                  <a:pt x="43468" y="16422"/>
                  <a:pt x="43341" y="16678"/>
                  <a:pt x="43468" y="16965"/>
                </a:cubicBezTo>
                <a:cubicBezTo>
                  <a:pt x="43468" y="17220"/>
                  <a:pt x="43755" y="17348"/>
                  <a:pt x="44011" y="17348"/>
                </a:cubicBezTo>
                <a:lnTo>
                  <a:pt x="44138" y="17348"/>
                </a:lnTo>
                <a:cubicBezTo>
                  <a:pt x="44426" y="17220"/>
                  <a:pt x="44809" y="17220"/>
                  <a:pt x="45224" y="17093"/>
                </a:cubicBezTo>
                <a:cubicBezTo>
                  <a:pt x="45479" y="16965"/>
                  <a:pt x="45607" y="16678"/>
                  <a:pt x="45479" y="16422"/>
                </a:cubicBezTo>
                <a:cubicBezTo>
                  <a:pt x="45373" y="16210"/>
                  <a:pt x="45157" y="15976"/>
                  <a:pt x="44940" y="15976"/>
                </a:cubicBezTo>
                <a:close/>
                <a:moveTo>
                  <a:pt x="27256" y="16678"/>
                </a:moveTo>
                <a:cubicBezTo>
                  <a:pt x="27000" y="16678"/>
                  <a:pt x="26713" y="16805"/>
                  <a:pt x="26586" y="17093"/>
                </a:cubicBezTo>
                <a:cubicBezTo>
                  <a:pt x="26586" y="17348"/>
                  <a:pt x="26713" y="17603"/>
                  <a:pt x="27000" y="17763"/>
                </a:cubicBezTo>
                <a:cubicBezTo>
                  <a:pt x="27383" y="17891"/>
                  <a:pt x="27671" y="17891"/>
                  <a:pt x="28054" y="18018"/>
                </a:cubicBezTo>
                <a:lnTo>
                  <a:pt x="28181" y="18018"/>
                </a:lnTo>
                <a:cubicBezTo>
                  <a:pt x="28469" y="18018"/>
                  <a:pt x="28596" y="17891"/>
                  <a:pt x="28724" y="17603"/>
                </a:cubicBezTo>
                <a:cubicBezTo>
                  <a:pt x="28724" y="17348"/>
                  <a:pt x="28596" y="17093"/>
                  <a:pt x="28309" y="16965"/>
                </a:cubicBezTo>
                <a:cubicBezTo>
                  <a:pt x="27926" y="16965"/>
                  <a:pt x="27671" y="16805"/>
                  <a:pt x="27256" y="16678"/>
                </a:cubicBezTo>
                <a:close/>
                <a:moveTo>
                  <a:pt x="40819" y="17093"/>
                </a:moveTo>
                <a:cubicBezTo>
                  <a:pt x="40436" y="17093"/>
                  <a:pt x="40021" y="17220"/>
                  <a:pt x="39766" y="17220"/>
                </a:cubicBezTo>
                <a:cubicBezTo>
                  <a:pt x="39479" y="17348"/>
                  <a:pt x="39224" y="17603"/>
                  <a:pt x="39224" y="17891"/>
                </a:cubicBezTo>
                <a:cubicBezTo>
                  <a:pt x="39351" y="18146"/>
                  <a:pt x="39479" y="18273"/>
                  <a:pt x="39766" y="18273"/>
                </a:cubicBezTo>
                <a:lnTo>
                  <a:pt x="39894" y="18273"/>
                </a:lnTo>
                <a:cubicBezTo>
                  <a:pt x="40277" y="18273"/>
                  <a:pt x="40564" y="18146"/>
                  <a:pt x="40947" y="18146"/>
                </a:cubicBezTo>
                <a:cubicBezTo>
                  <a:pt x="41234" y="18018"/>
                  <a:pt x="41490" y="17763"/>
                  <a:pt x="41362" y="17476"/>
                </a:cubicBezTo>
                <a:cubicBezTo>
                  <a:pt x="41362" y="17220"/>
                  <a:pt x="41075" y="17093"/>
                  <a:pt x="40819" y="17093"/>
                </a:cubicBezTo>
                <a:close/>
                <a:moveTo>
                  <a:pt x="31373" y="17476"/>
                </a:moveTo>
                <a:cubicBezTo>
                  <a:pt x="31117" y="17476"/>
                  <a:pt x="30862" y="17603"/>
                  <a:pt x="30862" y="17891"/>
                </a:cubicBezTo>
                <a:cubicBezTo>
                  <a:pt x="30703" y="18273"/>
                  <a:pt x="30990" y="18561"/>
                  <a:pt x="31245" y="18561"/>
                </a:cubicBezTo>
                <a:cubicBezTo>
                  <a:pt x="31660" y="18561"/>
                  <a:pt x="32043" y="18561"/>
                  <a:pt x="32298" y="18688"/>
                </a:cubicBezTo>
                <a:lnTo>
                  <a:pt x="32458" y="18688"/>
                </a:lnTo>
                <a:cubicBezTo>
                  <a:pt x="32713" y="18688"/>
                  <a:pt x="32841" y="18401"/>
                  <a:pt x="32968" y="18146"/>
                </a:cubicBezTo>
                <a:cubicBezTo>
                  <a:pt x="32968" y="17891"/>
                  <a:pt x="32713" y="17603"/>
                  <a:pt x="32458" y="17603"/>
                </a:cubicBezTo>
                <a:cubicBezTo>
                  <a:pt x="32043" y="17476"/>
                  <a:pt x="31788" y="17476"/>
                  <a:pt x="31373" y="17476"/>
                </a:cubicBezTo>
                <a:close/>
                <a:moveTo>
                  <a:pt x="35490" y="17603"/>
                </a:moveTo>
                <a:cubicBezTo>
                  <a:pt x="35234" y="17603"/>
                  <a:pt x="35107" y="17891"/>
                  <a:pt x="35107" y="18146"/>
                </a:cubicBezTo>
                <a:cubicBezTo>
                  <a:pt x="35107" y="18561"/>
                  <a:pt x="35234" y="18688"/>
                  <a:pt x="35649" y="18688"/>
                </a:cubicBezTo>
                <a:lnTo>
                  <a:pt x="36702" y="18688"/>
                </a:lnTo>
                <a:cubicBezTo>
                  <a:pt x="36958" y="18688"/>
                  <a:pt x="37245" y="18401"/>
                  <a:pt x="37245" y="18146"/>
                </a:cubicBezTo>
                <a:cubicBezTo>
                  <a:pt x="37085" y="17763"/>
                  <a:pt x="36958" y="17603"/>
                  <a:pt x="36575" y="17603"/>
                </a:cubicBezTo>
                <a:close/>
                <a:moveTo>
                  <a:pt x="25788" y="19199"/>
                </a:moveTo>
                <a:cubicBezTo>
                  <a:pt x="25405" y="19199"/>
                  <a:pt x="25118" y="19359"/>
                  <a:pt x="25118" y="19614"/>
                </a:cubicBezTo>
                <a:cubicBezTo>
                  <a:pt x="24990" y="19997"/>
                  <a:pt x="24990" y="20412"/>
                  <a:pt x="24862" y="20667"/>
                </a:cubicBezTo>
                <a:cubicBezTo>
                  <a:pt x="24735" y="20954"/>
                  <a:pt x="24990" y="21210"/>
                  <a:pt x="25277" y="21337"/>
                </a:cubicBezTo>
                <a:lnTo>
                  <a:pt x="25405" y="21337"/>
                </a:lnTo>
                <a:cubicBezTo>
                  <a:pt x="25660" y="21337"/>
                  <a:pt x="25788" y="21210"/>
                  <a:pt x="25915" y="20954"/>
                </a:cubicBezTo>
                <a:cubicBezTo>
                  <a:pt x="25915" y="20667"/>
                  <a:pt x="26075" y="20284"/>
                  <a:pt x="26203" y="19869"/>
                </a:cubicBezTo>
                <a:cubicBezTo>
                  <a:pt x="26203" y="19614"/>
                  <a:pt x="26075" y="19359"/>
                  <a:pt x="25788" y="19199"/>
                </a:cubicBezTo>
                <a:close/>
                <a:moveTo>
                  <a:pt x="24607" y="23348"/>
                </a:moveTo>
                <a:cubicBezTo>
                  <a:pt x="24320" y="23348"/>
                  <a:pt x="24064" y="23476"/>
                  <a:pt x="23937" y="23731"/>
                </a:cubicBezTo>
                <a:cubicBezTo>
                  <a:pt x="23809" y="23986"/>
                  <a:pt x="23681" y="24401"/>
                  <a:pt x="23522" y="24656"/>
                </a:cubicBezTo>
                <a:cubicBezTo>
                  <a:pt x="23522" y="24944"/>
                  <a:pt x="23681" y="25327"/>
                  <a:pt x="23937" y="25327"/>
                </a:cubicBezTo>
                <a:cubicBezTo>
                  <a:pt x="23937" y="25454"/>
                  <a:pt x="24064" y="25454"/>
                  <a:pt x="24064" y="25454"/>
                </a:cubicBezTo>
                <a:cubicBezTo>
                  <a:pt x="24320" y="25454"/>
                  <a:pt x="24479" y="25327"/>
                  <a:pt x="24607" y="25071"/>
                </a:cubicBezTo>
                <a:cubicBezTo>
                  <a:pt x="24735" y="24784"/>
                  <a:pt x="24862" y="24401"/>
                  <a:pt x="24990" y="23986"/>
                </a:cubicBezTo>
                <a:cubicBezTo>
                  <a:pt x="24990" y="23731"/>
                  <a:pt x="24862" y="23476"/>
                  <a:pt x="24607" y="23348"/>
                </a:cubicBezTo>
                <a:close/>
                <a:moveTo>
                  <a:pt x="22782" y="27273"/>
                </a:moveTo>
                <a:cubicBezTo>
                  <a:pt x="22592" y="27273"/>
                  <a:pt x="22433" y="27408"/>
                  <a:pt x="22341" y="27592"/>
                </a:cubicBezTo>
                <a:cubicBezTo>
                  <a:pt x="22213" y="27848"/>
                  <a:pt x="22086" y="28263"/>
                  <a:pt x="21798" y="28518"/>
                </a:cubicBezTo>
                <a:cubicBezTo>
                  <a:pt x="21671" y="28773"/>
                  <a:pt x="21798" y="29061"/>
                  <a:pt x="22086" y="29188"/>
                </a:cubicBezTo>
                <a:cubicBezTo>
                  <a:pt x="22213" y="29316"/>
                  <a:pt x="22213" y="29316"/>
                  <a:pt x="22341" y="29316"/>
                </a:cubicBezTo>
                <a:cubicBezTo>
                  <a:pt x="22469" y="29316"/>
                  <a:pt x="22724" y="29188"/>
                  <a:pt x="22884" y="29061"/>
                </a:cubicBezTo>
                <a:cubicBezTo>
                  <a:pt x="23011" y="28646"/>
                  <a:pt x="23139" y="28390"/>
                  <a:pt x="23266" y="27975"/>
                </a:cubicBezTo>
                <a:cubicBezTo>
                  <a:pt x="23394" y="27720"/>
                  <a:pt x="23266" y="27465"/>
                  <a:pt x="23011" y="27337"/>
                </a:cubicBezTo>
                <a:cubicBezTo>
                  <a:pt x="22932" y="27293"/>
                  <a:pt x="22855" y="27273"/>
                  <a:pt x="22782" y="27273"/>
                </a:cubicBezTo>
                <a:close/>
                <a:moveTo>
                  <a:pt x="20801" y="30990"/>
                </a:moveTo>
                <a:cubicBezTo>
                  <a:pt x="20618" y="30990"/>
                  <a:pt x="20448" y="31115"/>
                  <a:pt x="20330" y="31326"/>
                </a:cubicBezTo>
                <a:cubicBezTo>
                  <a:pt x="20075" y="31582"/>
                  <a:pt x="19947" y="31837"/>
                  <a:pt x="19820" y="32124"/>
                </a:cubicBezTo>
                <a:cubicBezTo>
                  <a:pt x="19533" y="32380"/>
                  <a:pt x="19692" y="32763"/>
                  <a:pt x="19947" y="32922"/>
                </a:cubicBezTo>
                <a:lnTo>
                  <a:pt x="20203" y="32922"/>
                </a:lnTo>
                <a:cubicBezTo>
                  <a:pt x="20330" y="32922"/>
                  <a:pt x="20618" y="32922"/>
                  <a:pt x="20618" y="32763"/>
                </a:cubicBezTo>
                <a:cubicBezTo>
                  <a:pt x="20873" y="32380"/>
                  <a:pt x="21001" y="32124"/>
                  <a:pt x="21288" y="31837"/>
                </a:cubicBezTo>
                <a:cubicBezTo>
                  <a:pt x="21415" y="31582"/>
                  <a:pt x="21288" y="31167"/>
                  <a:pt x="21001" y="31039"/>
                </a:cubicBezTo>
                <a:cubicBezTo>
                  <a:pt x="20933" y="31006"/>
                  <a:pt x="20866" y="30990"/>
                  <a:pt x="20801" y="30990"/>
                </a:cubicBezTo>
                <a:close/>
                <a:moveTo>
                  <a:pt x="18410" y="34492"/>
                </a:moveTo>
                <a:cubicBezTo>
                  <a:pt x="18222" y="34492"/>
                  <a:pt x="18036" y="34614"/>
                  <a:pt x="17937" y="34773"/>
                </a:cubicBezTo>
                <a:cubicBezTo>
                  <a:pt x="17681" y="35029"/>
                  <a:pt x="17554" y="35316"/>
                  <a:pt x="17299" y="35571"/>
                </a:cubicBezTo>
                <a:cubicBezTo>
                  <a:pt x="17139" y="35699"/>
                  <a:pt x="17139" y="36114"/>
                  <a:pt x="17426" y="36241"/>
                </a:cubicBezTo>
                <a:cubicBezTo>
                  <a:pt x="17426" y="36369"/>
                  <a:pt x="17554" y="36369"/>
                  <a:pt x="17681" y="36369"/>
                </a:cubicBezTo>
                <a:cubicBezTo>
                  <a:pt x="17809" y="36369"/>
                  <a:pt x="17937" y="36369"/>
                  <a:pt x="18096" y="36241"/>
                </a:cubicBezTo>
                <a:cubicBezTo>
                  <a:pt x="18352" y="35954"/>
                  <a:pt x="18607" y="35699"/>
                  <a:pt x="18735" y="35316"/>
                </a:cubicBezTo>
                <a:cubicBezTo>
                  <a:pt x="19022" y="35156"/>
                  <a:pt x="18894" y="34773"/>
                  <a:pt x="18735" y="34646"/>
                </a:cubicBezTo>
                <a:cubicBezTo>
                  <a:pt x="18638" y="34537"/>
                  <a:pt x="18524" y="34492"/>
                  <a:pt x="18410" y="34492"/>
                </a:cubicBezTo>
                <a:close/>
                <a:moveTo>
                  <a:pt x="15629" y="37753"/>
                </a:moveTo>
                <a:cubicBezTo>
                  <a:pt x="15470" y="37753"/>
                  <a:pt x="15310" y="37815"/>
                  <a:pt x="15160" y="37965"/>
                </a:cubicBezTo>
                <a:cubicBezTo>
                  <a:pt x="15033" y="38092"/>
                  <a:pt x="14745" y="38348"/>
                  <a:pt x="14490" y="38635"/>
                </a:cubicBezTo>
                <a:cubicBezTo>
                  <a:pt x="14235" y="38890"/>
                  <a:pt x="14235" y="39145"/>
                  <a:pt x="14490" y="39433"/>
                </a:cubicBezTo>
                <a:cubicBezTo>
                  <a:pt x="14618" y="39560"/>
                  <a:pt x="14745" y="39560"/>
                  <a:pt x="14905" y="39560"/>
                </a:cubicBezTo>
                <a:cubicBezTo>
                  <a:pt x="15033" y="39560"/>
                  <a:pt x="15160" y="39560"/>
                  <a:pt x="15160" y="39433"/>
                </a:cubicBezTo>
                <a:lnTo>
                  <a:pt x="15958" y="38635"/>
                </a:lnTo>
                <a:cubicBezTo>
                  <a:pt x="16213" y="38348"/>
                  <a:pt x="16213" y="38092"/>
                  <a:pt x="15958" y="37837"/>
                </a:cubicBezTo>
                <a:cubicBezTo>
                  <a:pt x="15852" y="37784"/>
                  <a:pt x="15741" y="37753"/>
                  <a:pt x="15629" y="37753"/>
                </a:cubicBezTo>
                <a:close/>
                <a:moveTo>
                  <a:pt x="12451" y="40660"/>
                </a:moveTo>
                <a:cubicBezTo>
                  <a:pt x="12326" y="40660"/>
                  <a:pt x="12199" y="40690"/>
                  <a:pt x="12096" y="40741"/>
                </a:cubicBezTo>
                <a:cubicBezTo>
                  <a:pt x="11841" y="41028"/>
                  <a:pt x="11554" y="41284"/>
                  <a:pt x="11299" y="41411"/>
                </a:cubicBezTo>
                <a:cubicBezTo>
                  <a:pt x="11171" y="41699"/>
                  <a:pt x="11043" y="41954"/>
                  <a:pt x="11299" y="42209"/>
                </a:cubicBezTo>
                <a:cubicBezTo>
                  <a:pt x="11299" y="42337"/>
                  <a:pt x="11554" y="42337"/>
                  <a:pt x="11714" y="42337"/>
                </a:cubicBezTo>
                <a:cubicBezTo>
                  <a:pt x="11841" y="42337"/>
                  <a:pt x="11969" y="42337"/>
                  <a:pt x="11969" y="42209"/>
                </a:cubicBezTo>
                <a:cubicBezTo>
                  <a:pt x="12224" y="42082"/>
                  <a:pt x="12511" y="41826"/>
                  <a:pt x="12894" y="41539"/>
                </a:cubicBezTo>
                <a:cubicBezTo>
                  <a:pt x="13022" y="41411"/>
                  <a:pt x="13022" y="41028"/>
                  <a:pt x="12894" y="40901"/>
                </a:cubicBezTo>
                <a:cubicBezTo>
                  <a:pt x="12818" y="40728"/>
                  <a:pt x="12638" y="40660"/>
                  <a:pt x="12451" y="40660"/>
                </a:cubicBezTo>
                <a:close/>
                <a:moveTo>
                  <a:pt x="9157" y="43187"/>
                </a:moveTo>
                <a:cubicBezTo>
                  <a:pt x="9025" y="43187"/>
                  <a:pt x="8886" y="43226"/>
                  <a:pt x="8777" y="43294"/>
                </a:cubicBezTo>
                <a:cubicBezTo>
                  <a:pt x="8522" y="43550"/>
                  <a:pt x="8235" y="43677"/>
                  <a:pt x="7980" y="43933"/>
                </a:cubicBezTo>
                <a:cubicBezTo>
                  <a:pt x="7724" y="44092"/>
                  <a:pt x="7565" y="44348"/>
                  <a:pt x="7724" y="44603"/>
                </a:cubicBezTo>
                <a:cubicBezTo>
                  <a:pt x="7852" y="44731"/>
                  <a:pt x="7980" y="44890"/>
                  <a:pt x="8235" y="44890"/>
                </a:cubicBezTo>
                <a:cubicBezTo>
                  <a:pt x="8235" y="44890"/>
                  <a:pt x="8362" y="44890"/>
                  <a:pt x="8522" y="44731"/>
                </a:cubicBezTo>
                <a:cubicBezTo>
                  <a:pt x="8777" y="44603"/>
                  <a:pt x="9033" y="44348"/>
                  <a:pt x="9448" y="44220"/>
                </a:cubicBezTo>
                <a:cubicBezTo>
                  <a:pt x="9703" y="44092"/>
                  <a:pt x="9703" y="43677"/>
                  <a:pt x="9575" y="43422"/>
                </a:cubicBezTo>
                <a:cubicBezTo>
                  <a:pt x="9502" y="43257"/>
                  <a:pt x="9335" y="43187"/>
                  <a:pt x="9157" y="43187"/>
                </a:cubicBezTo>
                <a:close/>
                <a:moveTo>
                  <a:pt x="5389" y="45351"/>
                </a:moveTo>
                <a:cubicBezTo>
                  <a:pt x="5320" y="45351"/>
                  <a:pt x="5247" y="45367"/>
                  <a:pt x="5171" y="45401"/>
                </a:cubicBezTo>
                <a:cubicBezTo>
                  <a:pt x="4916" y="45688"/>
                  <a:pt x="4533" y="45816"/>
                  <a:pt x="4246" y="45943"/>
                </a:cubicBezTo>
                <a:cubicBezTo>
                  <a:pt x="3990" y="46071"/>
                  <a:pt x="3863" y="46326"/>
                  <a:pt x="3990" y="46613"/>
                </a:cubicBezTo>
                <a:cubicBezTo>
                  <a:pt x="4118" y="46869"/>
                  <a:pt x="4246" y="46869"/>
                  <a:pt x="4533" y="46869"/>
                </a:cubicBezTo>
                <a:lnTo>
                  <a:pt x="4788" y="46869"/>
                </a:lnTo>
                <a:cubicBezTo>
                  <a:pt x="5043" y="46741"/>
                  <a:pt x="5331" y="46613"/>
                  <a:pt x="5714" y="46326"/>
                </a:cubicBezTo>
                <a:cubicBezTo>
                  <a:pt x="5969" y="46199"/>
                  <a:pt x="6128" y="45943"/>
                  <a:pt x="5841" y="45688"/>
                </a:cubicBezTo>
                <a:cubicBezTo>
                  <a:pt x="5747" y="45476"/>
                  <a:pt x="5584" y="45351"/>
                  <a:pt x="5389" y="45351"/>
                </a:cubicBezTo>
                <a:close/>
                <a:moveTo>
                  <a:pt x="1548" y="47077"/>
                </a:moveTo>
                <a:cubicBezTo>
                  <a:pt x="1475" y="47077"/>
                  <a:pt x="1404" y="47093"/>
                  <a:pt x="1341" y="47124"/>
                </a:cubicBezTo>
                <a:cubicBezTo>
                  <a:pt x="1054" y="47284"/>
                  <a:pt x="671" y="47411"/>
                  <a:pt x="384" y="47539"/>
                </a:cubicBezTo>
                <a:cubicBezTo>
                  <a:pt x="129" y="47667"/>
                  <a:pt x="1" y="47922"/>
                  <a:pt x="1" y="48209"/>
                </a:cubicBezTo>
                <a:cubicBezTo>
                  <a:pt x="129" y="48465"/>
                  <a:pt x="384" y="48592"/>
                  <a:pt x="543" y="48592"/>
                </a:cubicBezTo>
                <a:cubicBezTo>
                  <a:pt x="671" y="48592"/>
                  <a:pt x="671" y="48592"/>
                  <a:pt x="799" y="48465"/>
                </a:cubicBezTo>
                <a:cubicBezTo>
                  <a:pt x="1054" y="48465"/>
                  <a:pt x="1469" y="48337"/>
                  <a:pt x="1724" y="48209"/>
                </a:cubicBezTo>
                <a:cubicBezTo>
                  <a:pt x="1980" y="48082"/>
                  <a:pt x="2139" y="47794"/>
                  <a:pt x="2139" y="47539"/>
                </a:cubicBezTo>
                <a:cubicBezTo>
                  <a:pt x="2019" y="47226"/>
                  <a:pt x="1772" y="47077"/>
                  <a:pt x="1548" y="47077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89"/>
              <a:buFont typeface="Arial"/>
              <a:buNone/>
            </a:pPr>
            <a:endParaRPr sz="2489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7" name="Google Shape;227;p50"/>
          <p:cNvSpPr/>
          <p:nvPr/>
        </p:nvSpPr>
        <p:spPr>
          <a:xfrm>
            <a:off x="2358525" y="166300"/>
            <a:ext cx="918289" cy="797611"/>
          </a:xfrm>
          <a:custGeom>
            <a:avLst/>
            <a:gdLst/>
            <a:ahLst/>
            <a:cxnLst/>
            <a:rect l="l" t="t" r="r" b="b"/>
            <a:pathLst>
              <a:path w="22341" h="19405" extrusionOk="0">
                <a:moveTo>
                  <a:pt x="416" y="0"/>
                </a:moveTo>
                <a:cubicBezTo>
                  <a:pt x="128" y="128"/>
                  <a:pt x="1" y="383"/>
                  <a:pt x="1" y="671"/>
                </a:cubicBezTo>
                <a:cubicBezTo>
                  <a:pt x="1" y="1054"/>
                  <a:pt x="128" y="1341"/>
                  <a:pt x="128" y="1724"/>
                </a:cubicBezTo>
                <a:cubicBezTo>
                  <a:pt x="128" y="1979"/>
                  <a:pt x="416" y="2139"/>
                  <a:pt x="671" y="2139"/>
                </a:cubicBezTo>
                <a:lnTo>
                  <a:pt x="799" y="2139"/>
                </a:lnTo>
                <a:cubicBezTo>
                  <a:pt x="1086" y="2139"/>
                  <a:pt x="1213" y="1851"/>
                  <a:pt x="1213" y="1596"/>
                </a:cubicBezTo>
                <a:cubicBezTo>
                  <a:pt x="1213" y="1181"/>
                  <a:pt x="1086" y="798"/>
                  <a:pt x="1086" y="543"/>
                </a:cubicBezTo>
                <a:cubicBezTo>
                  <a:pt x="1086" y="256"/>
                  <a:pt x="799" y="0"/>
                  <a:pt x="416" y="0"/>
                </a:cubicBezTo>
                <a:close/>
                <a:moveTo>
                  <a:pt x="1546" y="4195"/>
                </a:moveTo>
                <a:cubicBezTo>
                  <a:pt x="1478" y="4195"/>
                  <a:pt x="1408" y="4211"/>
                  <a:pt x="1341" y="4245"/>
                </a:cubicBezTo>
                <a:cubicBezTo>
                  <a:pt x="1086" y="4245"/>
                  <a:pt x="926" y="4660"/>
                  <a:pt x="926" y="4915"/>
                </a:cubicBezTo>
                <a:cubicBezTo>
                  <a:pt x="1086" y="5170"/>
                  <a:pt x="1213" y="5585"/>
                  <a:pt x="1341" y="5841"/>
                </a:cubicBezTo>
                <a:cubicBezTo>
                  <a:pt x="1469" y="6128"/>
                  <a:pt x="1596" y="6256"/>
                  <a:pt x="1884" y="6256"/>
                </a:cubicBezTo>
                <a:lnTo>
                  <a:pt x="2011" y="6256"/>
                </a:lnTo>
                <a:cubicBezTo>
                  <a:pt x="2267" y="6128"/>
                  <a:pt x="2394" y="5841"/>
                  <a:pt x="2267" y="5585"/>
                </a:cubicBezTo>
                <a:cubicBezTo>
                  <a:pt x="2267" y="5170"/>
                  <a:pt x="2139" y="4915"/>
                  <a:pt x="2011" y="4532"/>
                </a:cubicBezTo>
                <a:cubicBezTo>
                  <a:pt x="1917" y="4320"/>
                  <a:pt x="1736" y="4195"/>
                  <a:pt x="1546" y="4195"/>
                </a:cubicBezTo>
                <a:close/>
                <a:moveTo>
                  <a:pt x="3168" y="8057"/>
                </a:moveTo>
                <a:cubicBezTo>
                  <a:pt x="3085" y="8057"/>
                  <a:pt x="3005" y="8072"/>
                  <a:pt x="2937" y="8107"/>
                </a:cubicBezTo>
                <a:cubicBezTo>
                  <a:pt x="2682" y="8234"/>
                  <a:pt x="2682" y="8649"/>
                  <a:pt x="2809" y="8904"/>
                </a:cubicBezTo>
                <a:cubicBezTo>
                  <a:pt x="2937" y="9160"/>
                  <a:pt x="3192" y="9447"/>
                  <a:pt x="3320" y="9830"/>
                </a:cubicBezTo>
                <a:cubicBezTo>
                  <a:pt x="3479" y="9958"/>
                  <a:pt x="3607" y="9958"/>
                  <a:pt x="3862" y="9958"/>
                </a:cubicBezTo>
                <a:lnTo>
                  <a:pt x="4118" y="9958"/>
                </a:lnTo>
                <a:cubicBezTo>
                  <a:pt x="4405" y="9702"/>
                  <a:pt x="4405" y="9447"/>
                  <a:pt x="4277" y="9160"/>
                </a:cubicBezTo>
                <a:cubicBezTo>
                  <a:pt x="3990" y="8904"/>
                  <a:pt x="3862" y="8649"/>
                  <a:pt x="3735" y="8362"/>
                </a:cubicBezTo>
                <a:cubicBezTo>
                  <a:pt x="3641" y="8175"/>
                  <a:pt x="3394" y="8057"/>
                  <a:pt x="3168" y="8057"/>
                </a:cubicBezTo>
                <a:close/>
                <a:moveTo>
                  <a:pt x="5685" y="11472"/>
                </a:moveTo>
                <a:cubicBezTo>
                  <a:pt x="5560" y="11472"/>
                  <a:pt x="5433" y="11502"/>
                  <a:pt x="5330" y="11553"/>
                </a:cubicBezTo>
                <a:cubicBezTo>
                  <a:pt x="5203" y="11841"/>
                  <a:pt x="5203" y="12096"/>
                  <a:pt x="5330" y="12351"/>
                </a:cubicBezTo>
                <a:cubicBezTo>
                  <a:pt x="5586" y="12638"/>
                  <a:pt x="5873" y="12894"/>
                  <a:pt x="6128" y="13149"/>
                </a:cubicBezTo>
                <a:cubicBezTo>
                  <a:pt x="6256" y="13309"/>
                  <a:pt x="6384" y="13309"/>
                  <a:pt x="6511" y="13309"/>
                </a:cubicBezTo>
                <a:cubicBezTo>
                  <a:pt x="6671" y="13309"/>
                  <a:pt x="6798" y="13309"/>
                  <a:pt x="6798" y="13149"/>
                </a:cubicBezTo>
                <a:cubicBezTo>
                  <a:pt x="7054" y="12894"/>
                  <a:pt x="7054" y="12638"/>
                  <a:pt x="6798" y="12351"/>
                </a:cubicBezTo>
                <a:cubicBezTo>
                  <a:pt x="6671" y="12224"/>
                  <a:pt x="6384" y="11968"/>
                  <a:pt x="6128" y="11713"/>
                </a:cubicBezTo>
                <a:cubicBezTo>
                  <a:pt x="6052" y="11541"/>
                  <a:pt x="5872" y="11472"/>
                  <a:pt x="5685" y="11472"/>
                </a:cubicBezTo>
                <a:close/>
                <a:moveTo>
                  <a:pt x="8882" y="14350"/>
                </a:moveTo>
                <a:cubicBezTo>
                  <a:pt x="8728" y="14350"/>
                  <a:pt x="8601" y="14459"/>
                  <a:pt x="8522" y="14617"/>
                </a:cubicBezTo>
                <a:cubicBezTo>
                  <a:pt x="8267" y="14745"/>
                  <a:pt x="8394" y="15160"/>
                  <a:pt x="8522" y="15287"/>
                </a:cubicBezTo>
                <a:cubicBezTo>
                  <a:pt x="8905" y="15543"/>
                  <a:pt x="9192" y="15702"/>
                  <a:pt x="9447" y="15958"/>
                </a:cubicBezTo>
                <a:lnTo>
                  <a:pt x="9703" y="15958"/>
                </a:lnTo>
                <a:cubicBezTo>
                  <a:pt x="9990" y="15958"/>
                  <a:pt x="10118" y="15958"/>
                  <a:pt x="10245" y="15830"/>
                </a:cubicBezTo>
                <a:cubicBezTo>
                  <a:pt x="10373" y="15543"/>
                  <a:pt x="10245" y="15160"/>
                  <a:pt x="9990" y="15032"/>
                </a:cubicBezTo>
                <a:cubicBezTo>
                  <a:pt x="9703" y="14904"/>
                  <a:pt x="9447" y="14617"/>
                  <a:pt x="9192" y="14489"/>
                </a:cubicBezTo>
                <a:cubicBezTo>
                  <a:pt x="9082" y="14392"/>
                  <a:pt x="8977" y="14350"/>
                  <a:pt x="8882" y="14350"/>
                </a:cubicBezTo>
                <a:close/>
                <a:moveTo>
                  <a:pt x="12556" y="16436"/>
                </a:moveTo>
                <a:cubicBezTo>
                  <a:pt x="12377" y="16436"/>
                  <a:pt x="12212" y="16571"/>
                  <a:pt x="12096" y="16755"/>
                </a:cubicBezTo>
                <a:cubicBezTo>
                  <a:pt x="11969" y="17011"/>
                  <a:pt x="12096" y="17426"/>
                  <a:pt x="12383" y="17553"/>
                </a:cubicBezTo>
                <a:cubicBezTo>
                  <a:pt x="12639" y="17681"/>
                  <a:pt x="13054" y="17809"/>
                  <a:pt x="13309" y="17936"/>
                </a:cubicBezTo>
                <a:lnTo>
                  <a:pt x="13564" y="17936"/>
                </a:lnTo>
                <a:cubicBezTo>
                  <a:pt x="13692" y="17936"/>
                  <a:pt x="13979" y="17809"/>
                  <a:pt x="13979" y="17681"/>
                </a:cubicBezTo>
                <a:cubicBezTo>
                  <a:pt x="14107" y="17426"/>
                  <a:pt x="13979" y="17011"/>
                  <a:pt x="13692" y="16883"/>
                </a:cubicBezTo>
                <a:cubicBezTo>
                  <a:pt x="13437" y="16755"/>
                  <a:pt x="13054" y="16628"/>
                  <a:pt x="12766" y="16500"/>
                </a:cubicBezTo>
                <a:cubicBezTo>
                  <a:pt x="12696" y="16456"/>
                  <a:pt x="12625" y="16436"/>
                  <a:pt x="12556" y="16436"/>
                </a:cubicBezTo>
                <a:close/>
                <a:moveTo>
                  <a:pt x="16628" y="17809"/>
                </a:moveTo>
                <a:cubicBezTo>
                  <a:pt x="16373" y="17809"/>
                  <a:pt x="16086" y="17936"/>
                  <a:pt x="16086" y="18223"/>
                </a:cubicBezTo>
                <a:cubicBezTo>
                  <a:pt x="15958" y="18479"/>
                  <a:pt x="16245" y="18894"/>
                  <a:pt x="16500" y="18894"/>
                </a:cubicBezTo>
                <a:cubicBezTo>
                  <a:pt x="16756" y="19021"/>
                  <a:pt x="17171" y="19021"/>
                  <a:pt x="17554" y="19149"/>
                </a:cubicBezTo>
                <a:cubicBezTo>
                  <a:pt x="17841" y="19149"/>
                  <a:pt x="18096" y="18894"/>
                  <a:pt x="18096" y="18606"/>
                </a:cubicBezTo>
                <a:cubicBezTo>
                  <a:pt x="18224" y="18351"/>
                  <a:pt x="17968" y="18096"/>
                  <a:pt x="17681" y="18096"/>
                </a:cubicBezTo>
                <a:cubicBezTo>
                  <a:pt x="17426" y="17936"/>
                  <a:pt x="17043" y="17936"/>
                  <a:pt x="16628" y="17809"/>
                </a:cubicBezTo>
                <a:close/>
                <a:moveTo>
                  <a:pt x="20745" y="18351"/>
                </a:moveTo>
                <a:cubicBezTo>
                  <a:pt x="20490" y="18351"/>
                  <a:pt x="20234" y="18606"/>
                  <a:pt x="20234" y="18894"/>
                </a:cubicBezTo>
                <a:cubicBezTo>
                  <a:pt x="20234" y="19149"/>
                  <a:pt x="20490" y="19404"/>
                  <a:pt x="20745" y="19404"/>
                </a:cubicBezTo>
                <a:lnTo>
                  <a:pt x="21830" y="19404"/>
                </a:lnTo>
                <a:cubicBezTo>
                  <a:pt x="22213" y="19404"/>
                  <a:pt x="22341" y="19149"/>
                  <a:pt x="22341" y="18894"/>
                </a:cubicBezTo>
                <a:cubicBezTo>
                  <a:pt x="22341" y="18606"/>
                  <a:pt x="22085" y="18351"/>
                  <a:pt x="21830" y="1835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89"/>
              <a:buFont typeface="Arial"/>
              <a:buNone/>
            </a:pPr>
            <a:endParaRPr sz="2489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8" name="Google Shape;228;p50"/>
          <p:cNvSpPr/>
          <p:nvPr/>
        </p:nvSpPr>
        <p:spPr>
          <a:xfrm>
            <a:off x="351200" y="4822647"/>
            <a:ext cx="1223933" cy="289943"/>
          </a:xfrm>
          <a:custGeom>
            <a:avLst/>
            <a:gdLst/>
            <a:ahLst/>
            <a:cxnLst/>
            <a:rect l="l" t="t" r="r" b="b"/>
            <a:pathLst>
              <a:path w="29777" h="7054" extrusionOk="0">
                <a:moveTo>
                  <a:pt x="13691" y="0"/>
                </a:moveTo>
                <a:cubicBezTo>
                  <a:pt x="13308" y="0"/>
                  <a:pt x="12893" y="0"/>
                  <a:pt x="12638" y="128"/>
                </a:cubicBezTo>
                <a:cubicBezTo>
                  <a:pt x="12223" y="128"/>
                  <a:pt x="12096" y="383"/>
                  <a:pt x="12096" y="671"/>
                </a:cubicBezTo>
                <a:cubicBezTo>
                  <a:pt x="12096" y="926"/>
                  <a:pt x="12383" y="1181"/>
                  <a:pt x="12638" y="1181"/>
                </a:cubicBezTo>
                <a:cubicBezTo>
                  <a:pt x="13021" y="1054"/>
                  <a:pt x="13308" y="1054"/>
                  <a:pt x="13691" y="1054"/>
                </a:cubicBezTo>
                <a:cubicBezTo>
                  <a:pt x="13978" y="1054"/>
                  <a:pt x="14234" y="798"/>
                  <a:pt x="14234" y="511"/>
                </a:cubicBezTo>
                <a:cubicBezTo>
                  <a:pt x="14234" y="256"/>
                  <a:pt x="13978" y="0"/>
                  <a:pt x="13691" y="0"/>
                </a:cubicBezTo>
                <a:close/>
                <a:moveTo>
                  <a:pt x="16883" y="256"/>
                </a:moveTo>
                <a:cubicBezTo>
                  <a:pt x="16627" y="256"/>
                  <a:pt x="16372" y="383"/>
                  <a:pt x="16372" y="671"/>
                </a:cubicBezTo>
                <a:cubicBezTo>
                  <a:pt x="16212" y="926"/>
                  <a:pt x="16500" y="1181"/>
                  <a:pt x="16755" y="1309"/>
                </a:cubicBezTo>
                <a:cubicBezTo>
                  <a:pt x="17170" y="1309"/>
                  <a:pt x="17425" y="1309"/>
                  <a:pt x="17808" y="1468"/>
                </a:cubicBezTo>
                <a:lnTo>
                  <a:pt x="17968" y="1468"/>
                </a:lnTo>
                <a:cubicBezTo>
                  <a:pt x="18223" y="1468"/>
                  <a:pt x="18351" y="1309"/>
                  <a:pt x="18478" y="1054"/>
                </a:cubicBezTo>
                <a:cubicBezTo>
                  <a:pt x="18478" y="798"/>
                  <a:pt x="18351" y="383"/>
                  <a:pt x="17968" y="383"/>
                </a:cubicBezTo>
                <a:cubicBezTo>
                  <a:pt x="17681" y="383"/>
                  <a:pt x="17298" y="256"/>
                  <a:pt x="16883" y="256"/>
                </a:cubicBezTo>
                <a:close/>
                <a:moveTo>
                  <a:pt x="9460" y="480"/>
                </a:moveTo>
                <a:cubicBezTo>
                  <a:pt x="9410" y="480"/>
                  <a:pt x="9362" y="489"/>
                  <a:pt x="9319" y="511"/>
                </a:cubicBezTo>
                <a:cubicBezTo>
                  <a:pt x="9032" y="511"/>
                  <a:pt x="8649" y="671"/>
                  <a:pt x="8234" y="671"/>
                </a:cubicBezTo>
                <a:cubicBezTo>
                  <a:pt x="7979" y="798"/>
                  <a:pt x="7851" y="1054"/>
                  <a:pt x="7851" y="1309"/>
                </a:cubicBezTo>
                <a:cubicBezTo>
                  <a:pt x="7979" y="1596"/>
                  <a:pt x="8106" y="1724"/>
                  <a:pt x="8393" y="1724"/>
                </a:cubicBezTo>
                <a:lnTo>
                  <a:pt x="8521" y="1724"/>
                </a:lnTo>
                <a:cubicBezTo>
                  <a:pt x="8904" y="1596"/>
                  <a:pt x="9191" y="1596"/>
                  <a:pt x="9574" y="1468"/>
                </a:cubicBezTo>
                <a:cubicBezTo>
                  <a:pt x="9830" y="1468"/>
                  <a:pt x="9989" y="1181"/>
                  <a:pt x="9989" y="926"/>
                </a:cubicBezTo>
                <a:cubicBezTo>
                  <a:pt x="9989" y="714"/>
                  <a:pt x="9703" y="480"/>
                  <a:pt x="9460" y="480"/>
                </a:cubicBezTo>
                <a:close/>
                <a:moveTo>
                  <a:pt x="21006" y="1147"/>
                </a:moveTo>
                <a:cubicBezTo>
                  <a:pt x="20783" y="1147"/>
                  <a:pt x="20593" y="1361"/>
                  <a:pt x="20489" y="1596"/>
                </a:cubicBezTo>
                <a:cubicBezTo>
                  <a:pt x="20361" y="1851"/>
                  <a:pt x="20617" y="2107"/>
                  <a:pt x="20872" y="2266"/>
                </a:cubicBezTo>
                <a:cubicBezTo>
                  <a:pt x="21159" y="2394"/>
                  <a:pt x="21542" y="2394"/>
                  <a:pt x="21797" y="2522"/>
                </a:cubicBezTo>
                <a:lnTo>
                  <a:pt x="21957" y="2649"/>
                </a:lnTo>
                <a:cubicBezTo>
                  <a:pt x="22212" y="2649"/>
                  <a:pt x="22468" y="2522"/>
                  <a:pt x="22468" y="2266"/>
                </a:cubicBezTo>
                <a:cubicBezTo>
                  <a:pt x="22595" y="1979"/>
                  <a:pt x="22468" y="1724"/>
                  <a:pt x="22212" y="1596"/>
                </a:cubicBezTo>
                <a:cubicBezTo>
                  <a:pt x="21797" y="1468"/>
                  <a:pt x="21542" y="1309"/>
                  <a:pt x="21159" y="1181"/>
                </a:cubicBezTo>
                <a:cubicBezTo>
                  <a:pt x="21107" y="1158"/>
                  <a:pt x="21056" y="1147"/>
                  <a:pt x="21006" y="1147"/>
                </a:cubicBezTo>
                <a:close/>
                <a:moveTo>
                  <a:pt x="5405" y="1674"/>
                </a:moveTo>
                <a:cubicBezTo>
                  <a:pt x="5339" y="1674"/>
                  <a:pt x="5270" y="1690"/>
                  <a:pt x="5202" y="1724"/>
                </a:cubicBezTo>
                <a:cubicBezTo>
                  <a:pt x="4787" y="1851"/>
                  <a:pt x="4532" y="1979"/>
                  <a:pt x="4117" y="2107"/>
                </a:cubicBezTo>
                <a:cubicBezTo>
                  <a:pt x="3862" y="2266"/>
                  <a:pt x="3734" y="2522"/>
                  <a:pt x="3862" y="2777"/>
                </a:cubicBezTo>
                <a:cubicBezTo>
                  <a:pt x="3989" y="3064"/>
                  <a:pt x="4117" y="3064"/>
                  <a:pt x="4404" y="3064"/>
                </a:cubicBezTo>
                <a:lnTo>
                  <a:pt x="4659" y="3064"/>
                </a:lnTo>
                <a:cubicBezTo>
                  <a:pt x="4915" y="2905"/>
                  <a:pt x="5202" y="2777"/>
                  <a:pt x="5585" y="2649"/>
                </a:cubicBezTo>
                <a:cubicBezTo>
                  <a:pt x="5840" y="2522"/>
                  <a:pt x="6000" y="2266"/>
                  <a:pt x="5840" y="1979"/>
                </a:cubicBezTo>
                <a:cubicBezTo>
                  <a:pt x="5747" y="1792"/>
                  <a:pt x="5585" y="1674"/>
                  <a:pt x="5405" y="1674"/>
                </a:cubicBezTo>
                <a:close/>
                <a:moveTo>
                  <a:pt x="24930" y="2855"/>
                </a:moveTo>
                <a:cubicBezTo>
                  <a:pt x="24736" y="2855"/>
                  <a:pt x="24572" y="2980"/>
                  <a:pt x="24478" y="3192"/>
                </a:cubicBezTo>
                <a:cubicBezTo>
                  <a:pt x="24351" y="3447"/>
                  <a:pt x="24351" y="3702"/>
                  <a:pt x="24606" y="3862"/>
                </a:cubicBezTo>
                <a:cubicBezTo>
                  <a:pt x="24989" y="3990"/>
                  <a:pt x="25276" y="4245"/>
                  <a:pt x="25531" y="4373"/>
                </a:cubicBezTo>
                <a:cubicBezTo>
                  <a:pt x="25659" y="4373"/>
                  <a:pt x="25659" y="4500"/>
                  <a:pt x="25787" y="4500"/>
                </a:cubicBezTo>
                <a:cubicBezTo>
                  <a:pt x="26074" y="4500"/>
                  <a:pt x="26202" y="4373"/>
                  <a:pt x="26329" y="4245"/>
                </a:cubicBezTo>
                <a:cubicBezTo>
                  <a:pt x="26457" y="3990"/>
                  <a:pt x="26329" y="3575"/>
                  <a:pt x="26074" y="3447"/>
                </a:cubicBezTo>
                <a:cubicBezTo>
                  <a:pt x="25787" y="3320"/>
                  <a:pt x="25531" y="3064"/>
                  <a:pt x="25148" y="2905"/>
                </a:cubicBezTo>
                <a:cubicBezTo>
                  <a:pt x="25073" y="2871"/>
                  <a:pt x="25000" y="2855"/>
                  <a:pt x="24930" y="2855"/>
                </a:cubicBezTo>
                <a:close/>
                <a:moveTo>
                  <a:pt x="1485" y="3525"/>
                </a:moveTo>
                <a:cubicBezTo>
                  <a:pt x="1425" y="3525"/>
                  <a:pt x="1374" y="3541"/>
                  <a:pt x="1340" y="3575"/>
                </a:cubicBezTo>
                <a:cubicBezTo>
                  <a:pt x="926" y="3862"/>
                  <a:pt x="670" y="3990"/>
                  <a:pt x="415" y="4245"/>
                </a:cubicBezTo>
                <a:cubicBezTo>
                  <a:pt x="128" y="4373"/>
                  <a:pt x="0" y="4660"/>
                  <a:pt x="255" y="4915"/>
                </a:cubicBezTo>
                <a:cubicBezTo>
                  <a:pt x="415" y="5043"/>
                  <a:pt x="543" y="5171"/>
                  <a:pt x="670" y="5171"/>
                </a:cubicBezTo>
                <a:cubicBezTo>
                  <a:pt x="798" y="5171"/>
                  <a:pt x="926" y="5171"/>
                  <a:pt x="926" y="5043"/>
                </a:cubicBezTo>
                <a:cubicBezTo>
                  <a:pt x="1213" y="4915"/>
                  <a:pt x="1596" y="4660"/>
                  <a:pt x="1851" y="4500"/>
                </a:cubicBezTo>
                <a:cubicBezTo>
                  <a:pt x="2138" y="4373"/>
                  <a:pt x="2138" y="3990"/>
                  <a:pt x="2011" y="3862"/>
                </a:cubicBezTo>
                <a:cubicBezTo>
                  <a:pt x="1893" y="3650"/>
                  <a:pt x="1654" y="3525"/>
                  <a:pt x="1485" y="3525"/>
                </a:cubicBezTo>
                <a:close/>
                <a:moveTo>
                  <a:pt x="28469" y="5217"/>
                </a:moveTo>
                <a:cubicBezTo>
                  <a:pt x="28309" y="5217"/>
                  <a:pt x="28129" y="5285"/>
                  <a:pt x="28053" y="5458"/>
                </a:cubicBezTo>
                <a:cubicBezTo>
                  <a:pt x="27797" y="5713"/>
                  <a:pt x="27925" y="5968"/>
                  <a:pt x="28053" y="6096"/>
                </a:cubicBezTo>
                <a:cubicBezTo>
                  <a:pt x="28340" y="6383"/>
                  <a:pt x="28595" y="6639"/>
                  <a:pt x="28851" y="6766"/>
                </a:cubicBezTo>
                <a:cubicBezTo>
                  <a:pt x="28978" y="6894"/>
                  <a:pt x="29138" y="7054"/>
                  <a:pt x="29265" y="7054"/>
                </a:cubicBezTo>
                <a:cubicBezTo>
                  <a:pt x="29393" y="7054"/>
                  <a:pt x="29521" y="6894"/>
                  <a:pt x="29648" y="6766"/>
                </a:cubicBezTo>
                <a:cubicBezTo>
                  <a:pt x="29776" y="6639"/>
                  <a:pt x="29776" y="6256"/>
                  <a:pt x="29648" y="6096"/>
                </a:cubicBezTo>
                <a:cubicBezTo>
                  <a:pt x="29393" y="5841"/>
                  <a:pt x="28978" y="5585"/>
                  <a:pt x="28723" y="5298"/>
                </a:cubicBezTo>
                <a:cubicBezTo>
                  <a:pt x="28672" y="5247"/>
                  <a:pt x="28575" y="5217"/>
                  <a:pt x="28469" y="5217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89"/>
              <a:buFont typeface="Arial"/>
              <a:buNone/>
            </a:pPr>
            <a:endParaRPr sz="2489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0095758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.xml"/><Relationship Id="rId13" Type="http://schemas.openxmlformats.org/officeDocument/2006/relationships/slideLayout" Target="../slideLayouts/slideLayout28.xml"/><Relationship Id="rId3" Type="http://schemas.openxmlformats.org/officeDocument/2006/relationships/slideLayout" Target="../slideLayouts/slideLayout18.xml"/><Relationship Id="rId7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7.xml"/><Relationship Id="rId2" Type="http://schemas.openxmlformats.org/officeDocument/2006/relationships/slideLayout" Target="../slideLayouts/slideLayout17.xml"/><Relationship Id="rId1" Type="http://schemas.openxmlformats.org/officeDocument/2006/relationships/slideLayout" Target="../slideLayouts/slideLayout16.xml"/><Relationship Id="rId6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0.xml"/><Relationship Id="rId15" Type="http://schemas.openxmlformats.org/officeDocument/2006/relationships/theme" Target="../theme/theme2.xml"/><Relationship Id="rId10" Type="http://schemas.openxmlformats.org/officeDocument/2006/relationships/slideLayout" Target="../slideLayouts/slideLayout25.xml"/><Relationship Id="rId4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4.xml"/><Relationship Id="rId14" Type="http://schemas.openxmlformats.org/officeDocument/2006/relationships/slideLayout" Target="../slideLayouts/slideLayout29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7.xml"/><Relationship Id="rId13" Type="http://schemas.openxmlformats.org/officeDocument/2006/relationships/slideLayout" Target="../slideLayouts/slideLayout42.xml"/><Relationship Id="rId18" Type="http://schemas.openxmlformats.org/officeDocument/2006/relationships/slideLayout" Target="../slideLayouts/slideLayout47.xml"/><Relationship Id="rId3" Type="http://schemas.openxmlformats.org/officeDocument/2006/relationships/slideLayout" Target="../slideLayouts/slideLayout32.xml"/><Relationship Id="rId7" Type="http://schemas.openxmlformats.org/officeDocument/2006/relationships/slideLayout" Target="../slideLayouts/slideLayout36.xml"/><Relationship Id="rId12" Type="http://schemas.openxmlformats.org/officeDocument/2006/relationships/slideLayout" Target="../slideLayouts/slideLayout41.xml"/><Relationship Id="rId17" Type="http://schemas.openxmlformats.org/officeDocument/2006/relationships/slideLayout" Target="../slideLayouts/slideLayout46.xml"/><Relationship Id="rId2" Type="http://schemas.openxmlformats.org/officeDocument/2006/relationships/slideLayout" Target="../slideLayouts/slideLayout31.xml"/><Relationship Id="rId16" Type="http://schemas.openxmlformats.org/officeDocument/2006/relationships/slideLayout" Target="../slideLayouts/slideLayout45.xml"/><Relationship Id="rId1" Type="http://schemas.openxmlformats.org/officeDocument/2006/relationships/slideLayout" Target="../slideLayouts/slideLayout30.xml"/><Relationship Id="rId6" Type="http://schemas.openxmlformats.org/officeDocument/2006/relationships/slideLayout" Target="../slideLayouts/slideLayout35.xml"/><Relationship Id="rId11" Type="http://schemas.openxmlformats.org/officeDocument/2006/relationships/slideLayout" Target="../slideLayouts/slideLayout40.xml"/><Relationship Id="rId5" Type="http://schemas.openxmlformats.org/officeDocument/2006/relationships/slideLayout" Target="../slideLayouts/slideLayout34.xml"/><Relationship Id="rId15" Type="http://schemas.openxmlformats.org/officeDocument/2006/relationships/slideLayout" Target="../slideLayouts/slideLayout44.xml"/><Relationship Id="rId10" Type="http://schemas.openxmlformats.org/officeDocument/2006/relationships/slideLayout" Target="../slideLayouts/slideLayout39.xml"/><Relationship Id="rId19" Type="http://schemas.openxmlformats.org/officeDocument/2006/relationships/theme" Target="../theme/theme3.xml"/><Relationship Id="rId4" Type="http://schemas.openxmlformats.org/officeDocument/2006/relationships/slideLayout" Target="../slideLayouts/slideLayout33.xml"/><Relationship Id="rId9" Type="http://schemas.openxmlformats.org/officeDocument/2006/relationships/slideLayout" Target="../slideLayouts/slideLayout38.xml"/><Relationship Id="rId14" Type="http://schemas.openxmlformats.org/officeDocument/2006/relationships/slideLayout" Target="../slideLayouts/slideLayout4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5.xml"/><Relationship Id="rId3" Type="http://schemas.openxmlformats.org/officeDocument/2006/relationships/slideLayout" Target="../slideLayouts/slideLayout50.xml"/><Relationship Id="rId7" Type="http://schemas.openxmlformats.org/officeDocument/2006/relationships/slideLayout" Target="../slideLayouts/slideLayout54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49.xml"/><Relationship Id="rId1" Type="http://schemas.openxmlformats.org/officeDocument/2006/relationships/slideLayout" Target="../slideLayouts/slideLayout48.xml"/><Relationship Id="rId6" Type="http://schemas.openxmlformats.org/officeDocument/2006/relationships/slideLayout" Target="../slideLayouts/slideLayout53.xml"/><Relationship Id="rId11" Type="http://schemas.openxmlformats.org/officeDocument/2006/relationships/slideLayout" Target="../slideLayouts/slideLayout58.xml"/><Relationship Id="rId5" Type="http://schemas.openxmlformats.org/officeDocument/2006/relationships/slideLayout" Target="../slideLayouts/slideLayout52.xml"/><Relationship Id="rId10" Type="http://schemas.openxmlformats.org/officeDocument/2006/relationships/slideLayout" Target="../slideLayouts/slideLayout57.xml"/><Relationship Id="rId4" Type="http://schemas.openxmlformats.org/officeDocument/2006/relationships/slideLayout" Target="../slideLayouts/slideLayout51.xml"/><Relationship Id="rId9" Type="http://schemas.openxmlformats.org/officeDocument/2006/relationships/slideLayout" Target="../slideLayouts/slideLayout5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CFAEE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3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Neucha"/>
              <a:buNone/>
              <a:defRPr sz="2800" b="0" i="0" u="none" strike="noStrike" cap="none">
                <a:solidFill>
                  <a:schemeClr val="accent2"/>
                </a:solidFill>
                <a:latin typeface="Neucha"/>
                <a:ea typeface="Neucha"/>
                <a:cs typeface="Neucha"/>
                <a:sym typeface="Neucha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" name="Google Shape;11;p23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8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Poppins"/>
              <a:buChar char="●"/>
              <a:defRPr sz="1800" b="0" i="0" u="none" strike="noStrike" cap="none">
                <a:solidFill>
                  <a:schemeClr val="accent2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Poppins"/>
              <a:buChar char="○"/>
              <a:defRPr sz="1867" b="0" i="0" u="none" strike="noStrike" cap="none">
                <a:solidFill>
                  <a:schemeClr val="accent2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Poppins"/>
              <a:buChar char="■"/>
              <a:defRPr sz="1867" b="0" i="0" u="none" strike="noStrike" cap="none">
                <a:solidFill>
                  <a:schemeClr val="accent2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Poppins"/>
              <a:buChar char="●"/>
              <a:defRPr sz="1867" b="0" i="0" u="none" strike="noStrike" cap="none">
                <a:solidFill>
                  <a:schemeClr val="accent2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Poppins"/>
              <a:buChar char="○"/>
              <a:defRPr sz="1867" b="0" i="0" u="none" strike="noStrike" cap="none">
                <a:solidFill>
                  <a:schemeClr val="accent2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Poppins"/>
              <a:buChar char="■"/>
              <a:defRPr sz="1867" b="0" i="0" u="none" strike="noStrike" cap="none">
                <a:solidFill>
                  <a:schemeClr val="accent2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Poppins"/>
              <a:buChar char="●"/>
              <a:defRPr sz="1867" b="0" i="0" u="none" strike="noStrike" cap="none">
                <a:solidFill>
                  <a:schemeClr val="accent2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Poppins"/>
              <a:buChar char="○"/>
              <a:defRPr sz="1867" b="0" i="0" u="none" strike="noStrike" cap="none">
                <a:solidFill>
                  <a:schemeClr val="accent2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accent2"/>
              </a:buClr>
              <a:buSzPts val="1400"/>
              <a:buFont typeface="Poppins"/>
              <a:buChar char="■"/>
              <a:defRPr sz="1867" b="0" i="0" u="none" strike="noStrike" cap="none">
                <a:solidFill>
                  <a:schemeClr val="accent2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219077811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61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  <p:sldLayoutId id="2147483674" r:id="rId13"/>
    <p:sldLayoutId id="2147483675" r:id="rId14"/>
    <p:sldLayoutId id="2147483676" r:id="rId15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3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8" name="Google Shape;398;p26"/>
          <p:cNvSpPr txBox="1"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399" name="Google Shape;399;p26"/>
          <p:cNvSpPr txBox="1"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00" name="Google Shape;400;p26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01" name="Google Shape;401;p26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02" name="Google Shape;402;p26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193471311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80" r:id="rId1"/>
    <p:sldLayoutId id="2147483681" r:id="rId2"/>
    <p:sldLayoutId id="2147483682" r:id="rId3"/>
    <p:sldLayoutId id="2147483683" r:id="rId4"/>
    <p:sldLayoutId id="2147483684" r:id="rId5"/>
    <p:sldLayoutId id="2147483685" r:id="rId6"/>
    <p:sldLayoutId id="2147483686" r:id="rId7"/>
    <p:sldLayoutId id="2147483687" r:id="rId8"/>
    <p:sldLayoutId id="2147483688" r:id="rId9"/>
    <p:sldLayoutId id="2147483689" r:id="rId10"/>
    <p:sldLayoutId id="2147483690" r:id="rId11"/>
    <p:sldLayoutId id="2147483691" r:id="rId12"/>
    <p:sldLayoutId id="2147483692" r:id="rId13"/>
    <p:sldLayoutId id="2147483693" r:id="rId14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E7EED9B-E93C-464A-9491-98D9F55AF9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935113E-767D-4B6C-A536-D7BEAB93EC4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2DF9656-87A1-4099-9730-CA7CA4F623B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862825-F999-48A1-A8CC-DBC54813CE2D}" type="datetimeFigureOut">
              <a:rPr lang="en-US" smtClean="0"/>
              <a:t>12/22/2023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AEFA484-0020-43C0-B906-C5A595C7EA7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8E28AE9-B291-483D-8954-A030AE8F636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FF1ABF-F1A9-490F-94B1-9CBA863E78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91507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  <p:sldLayoutId id="2147483696" r:id="rId2"/>
    <p:sldLayoutId id="2147483697" r:id="rId3"/>
    <p:sldLayoutId id="2147483698" r:id="rId4"/>
    <p:sldLayoutId id="2147483699" r:id="rId5"/>
    <p:sldLayoutId id="2147483700" r:id="rId6"/>
    <p:sldLayoutId id="2147483701" r:id="rId7"/>
    <p:sldLayoutId id="2147483712" r:id="rId8"/>
    <p:sldLayoutId id="2147483713" r:id="rId9"/>
    <p:sldLayoutId id="2147483714" r:id="rId10"/>
    <p:sldLayoutId id="2147483715" r:id="rId11"/>
    <p:sldLayoutId id="2147483716" r:id="rId12"/>
    <p:sldLayoutId id="2147483771" r:id="rId13"/>
    <p:sldLayoutId id="2147483772" r:id="rId14"/>
    <p:sldLayoutId id="2147483773" r:id="rId15"/>
    <p:sldLayoutId id="2147483774" r:id="rId16"/>
    <p:sldLayoutId id="2147483775" r:id="rId17"/>
    <p:sldLayoutId id="2147483776" r:id="rId1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5EBC1AD-E4D2-4072-AB7A-285E9B679024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12/22/2023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1C3A424-5044-4EC9-9A96-DF41336EE65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581826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8" r:id="rId1"/>
    <p:sldLayoutId id="2147483779" r:id="rId2"/>
    <p:sldLayoutId id="2147483780" r:id="rId3"/>
    <p:sldLayoutId id="2147483781" r:id="rId4"/>
    <p:sldLayoutId id="2147483782" r:id="rId5"/>
    <p:sldLayoutId id="2147483783" r:id="rId6"/>
    <p:sldLayoutId id="2147483784" r:id="rId7"/>
    <p:sldLayoutId id="2147483785" r:id="rId8"/>
    <p:sldLayoutId id="2147483786" r:id="rId9"/>
    <p:sldLayoutId id="2147483787" r:id="rId10"/>
    <p:sldLayoutId id="2147483788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png"/></Relationships>
</file>

<file path=ppt/slides/_rels/slide10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3" Type="http://schemas.openxmlformats.org/officeDocument/2006/relationships/slideLayout" Target="../slideLayouts/slideLayout54.xml"/><Relationship Id="rId7" Type="http://schemas.openxmlformats.org/officeDocument/2006/relationships/image" Target="../media/image33.png"/><Relationship Id="rId12" Type="http://schemas.openxmlformats.org/officeDocument/2006/relationships/image" Target="../media/image35.png"/><Relationship Id="rId2" Type="http://schemas.microsoft.com/office/2007/relationships/media" Target="../media/media3.mp3"/><Relationship Id="rId1" Type="http://schemas.openxmlformats.org/officeDocument/2006/relationships/audio" Target="NULL" TargetMode="External"/><Relationship Id="rId6" Type="http://schemas.microsoft.com/office/2007/relationships/hdphoto" Target="../media/hdphoto2.wdp"/><Relationship Id="rId11" Type="http://schemas.openxmlformats.org/officeDocument/2006/relationships/image" Target="../media/image17.png"/><Relationship Id="rId5" Type="http://schemas.openxmlformats.org/officeDocument/2006/relationships/image" Target="../media/image32.png"/><Relationship Id="rId10" Type="http://schemas.microsoft.com/office/2007/relationships/hdphoto" Target="../media/hdphoto4.wdp"/><Relationship Id="rId4" Type="http://schemas.openxmlformats.org/officeDocument/2006/relationships/image" Target="../media/image31.jpg"/><Relationship Id="rId9" Type="http://schemas.openxmlformats.org/officeDocument/2006/relationships/image" Target="../media/image34.png"/></Relationships>
</file>

<file path=ppt/slides/_rels/slide11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3" Type="http://schemas.openxmlformats.org/officeDocument/2006/relationships/slideLayout" Target="../slideLayouts/slideLayout54.xml"/><Relationship Id="rId7" Type="http://schemas.openxmlformats.org/officeDocument/2006/relationships/image" Target="../media/image33.png"/><Relationship Id="rId12" Type="http://schemas.openxmlformats.org/officeDocument/2006/relationships/image" Target="../media/image35.png"/><Relationship Id="rId2" Type="http://schemas.microsoft.com/office/2007/relationships/media" Target="../media/media3.mp3"/><Relationship Id="rId1" Type="http://schemas.openxmlformats.org/officeDocument/2006/relationships/audio" Target="NULL" TargetMode="External"/><Relationship Id="rId6" Type="http://schemas.microsoft.com/office/2007/relationships/hdphoto" Target="../media/hdphoto2.wdp"/><Relationship Id="rId11" Type="http://schemas.openxmlformats.org/officeDocument/2006/relationships/image" Target="../media/image17.png"/><Relationship Id="rId5" Type="http://schemas.openxmlformats.org/officeDocument/2006/relationships/image" Target="../media/image32.png"/><Relationship Id="rId10" Type="http://schemas.microsoft.com/office/2007/relationships/hdphoto" Target="../media/hdphoto4.wdp"/><Relationship Id="rId4" Type="http://schemas.openxmlformats.org/officeDocument/2006/relationships/image" Target="../media/image31.jpg"/><Relationship Id="rId9" Type="http://schemas.openxmlformats.org/officeDocument/2006/relationships/image" Target="../media/image3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16.xml"/><Relationship Id="rId1" Type="http://schemas.openxmlformats.org/officeDocument/2006/relationships/themeOverride" Target="../theme/themeOverride3.xml"/><Relationship Id="rId6" Type="http://schemas.openxmlformats.org/officeDocument/2006/relationships/image" Target="../media/image30.png"/><Relationship Id="rId5" Type="http://schemas.microsoft.com/office/2007/relationships/hdphoto" Target="../media/hdphoto1.wdp"/><Relationship Id="rId4" Type="http://schemas.openxmlformats.org/officeDocument/2006/relationships/image" Target="../media/image2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30.png"/><Relationship Id="rId5" Type="http://schemas.microsoft.com/office/2007/relationships/hdphoto" Target="../media/hdphoto1.wdp"/><Relationship Id="rId4" Type="http://schemas.openxmlformats.org/officeDocument/2006/relationships/image" Target="../media/image29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6.xml"/><Relationship Id="rId5" Type="http://schemas.openxmlformats.org/officeDocument/2006/relationships/image" Target="../media/image30.png"/><Relationship Id="rId4" Type="http://schemas.microsoft.com/office/2007/relationships/hdphoto" Target="../media/hdphoto1.wdp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6.xml"/><Relationship Id="rId5" Type="http://schemas.openxmlformats.org/officeDocument/2006/relationships/image" Target="../media/image30.png"/><Relationship Id="rId4" Type="http://schemas.microsoft.com/office/2007/relationships/hdphoto" Target="../media/hdphoto1.wdp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6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png"/><Relationship Id="rId3" Type="http://schemas.openxmlformats.org/officeDocument/2006/relationships/image" Target="../media/image38.jpg"/><Relationship Id="rId7" Type="http://schemas.openxmlformats.org/officeDocument/2006/relationships/image" Target="../media/image4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41.png"/><Relationship Id="rId5" Type="http://schemas.openxmlformats.org/officeDocument/2006/relationships/image" Target="../media/image40.png"/><Relationship Id="rId4" Type="http://schemas.openxmlformats.org/officeDocument/2006/relationships/image" Target="../media/image39.png"/><Relationship Id="rId9" Type="http://schemas.openxmlformats.org/officeDocument/2006/relationships/image" Target="../media/image44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microsoft.com/office/2007/relationships/media" Target="../media/media2.mp3"/><Relationship Id="rId7" Type="http://schemas.openxmlformats.org/officeDocument/2006/relationships/image" Target="../media/image16.png"/><Relationship Id="rId2" Type="http://schemas.microsoft.com/office/2007/relationships/media" Target="../media/media1.mp3"/><Relationship Id="rId1" Type="http://schemas.openxmlformats.org/officeDocument/2006/relationships/audio" Target="NULL" TargetMode="Externa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slideLayout" Target="../slideLayouts/slideLayout3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microsoft.com/office/2007/relationships/media" Target="../media/media2.mp3"/><Relationship Id="rId7" Type="http://schemas.openxmlformats.org/officeDocument/2006/relationships/image" Target="../media/image14.png"/><Relationship Id="rId12" Type="http://schemas.openxmlformats.org/officeDocument/2006/relationships/image" Target="../media/image17.png"/><Relationship Id="rId2" Type="http://schemas.microsoft.com/office/2007/relationships/media" Target="../media/media1.mp3"/><Relationship Id="rId1" Type="http://schemas.openxmlformats.org/officeDocument/2006/relationships/audio" Target="NULL" TargetMode="External"/><Relationship Id="rId6" Type="http://schemas.openxmlformats.org/officeDocument/2006/relationships/audio" Target="../media/audio2.wav"/><Relationship Id="rId11" Type="http://schemas.openxmlformats.org/officeDocument/2006/relationships/image" Target="../media/image16.png"/><Relationship Id="rId5" Type="http://schemas.openxmlformats.org/officeDocument/2006/relationships/audio" Target="../media/audio1.wav"/><Relationship Id="rId10" Type="http://schemas.openxmlformats.org/officeDocument/2006/relationships/image" Target="../media/image20.gif"/><Relationship Id="rId4" Type="http://schemas.openxmlformats.org/officeDocument/2006/relationships/slideLayout" Target="../slideLayouts/slideLayout32.xml"/><Relationship Id="rId9" Type="http://schemas.openxmlformats.org/officeDocument/2006/relationships/image" Target="../media/image19.gif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microsoft.com/office/2007/relationships/media" Target="../media/media2.mp3"/><Relationship Id="rId7" Type="http://schemas.openxmlformats.org/officeDocument/2006/relationships/image" Target="../media/image14.png"/><Relationship Id="rId12" Type="http://schemas.openxmlformats.org/officeDocument/2006/relationships/image" Target="../media/image17.png"/><Relationship Id="rId2" Type="http://schemas.microsoft.com/office/2007/relationships/media" Target="../media/media1.mp3"/><Relationship Id="rId1" Type="http://schemas.openxmlformats.org/officeDocument/2006/relationships/audio" Target="NULL" TargetMode="External"/><Relationship Id="rId6" Type="http://schemas.openxmlformats.org/officeDocument/2006/relationships/audio" Target="../media/audio2.wav"/><Relationship Id="rId11" Type="http://schemas.openxmlformats.org/officeDocument/2006/relationships/image" Target="../media/image16.png"/><Relationship Id="rId5" Type="http://schemas.openxmlformats.org/officeDocument/2006/relationships/audio" Target="../media/audio1.wav"/><Relationship Id="rId10" Type="http://schemas.openxmlformats.org/officeDocument/2006/relationships/image" Target="../media/image20.gif"/><Relationship Id="rId4" Type="http://schemas.openxmlformats.org/officeDocument/2006/relationships/slideLayout" Target="../slideLayouts/slideLayout32.xml"/><Relationship Id="rId9" Type="http://schemas.openxmlformats.org/officeDocument/2006/relationships/image" Target="../media/image19.gif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microsoft.com/office/2007/relationships/media" Target="../media/media2.mp3"/><Relationship Id="rId7" Type="http://schemas.openxmlformats.org/officeDocument/2006/relationships/image" Target="../media/image14.png"/><Relationship Id="rId12" Type="http://schemas.openxmlformats.org/officeDocument/2006/relationships/image" Target="../media/image17.png"/><Relationship Id="rId2" Type="http://schemas.microsoft.com/office/2007/relationships/media" Target="../media/media1.mp3"/><Relationship Id="rId1" Type="http://schemas.openxmlformats.org/officeDocument/2006/relationships/audio" Target="NULL" TargetMode="External"/><Relationship Id="rId6" Type="http://schemas.openxmlformats.org/officeDocument/2006/relationships/audio" Target="../media/audio2.wav"/><Relationship Id="rId11" Type="http://schemas.openxmlformats.org/officeDocument/2006/relationships/image" Target="../media/image16.png"/><Relationship Id="rId5" Type="http://schemas.openxmlformats.org/officeDocument/2006/relationships/audio" Target="../media/audio1.wav"/><Relationship Id="rId10" Type="http://schemas.openxmlformats.org/officeDocument/2006/relationships/image" Target="../media/image20.gif"/><Relationship Id="rId4" Type="http://schemas.openxmlformats.org/officeDocument/2006/relationships/slideLayout" Target="../slideLayouts/slideLayout32.xml"/><Relationship Id="rId9" Type="http://schemas.openxmlformats.org/officeDocument/2006/relationships/image" Target="../media/image19.gif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microsoft.com/office/2007/relationships/media" Target="../media/media2.mp3"/><Relationship Id="rId7" Type="http://schemas.openxmlformats.org/officeDocument/2006/relationships/image" Target="../media/image14.png"/><Relationship Id="rId12" Type="http://schemas.openxmlformats.org/officeDocument/2006/relationships/image" Target="../media/image17.png"/><Relationship Id="rId2" Type="http://schemas.microsoft.com/office/2007/relationships/media" Target="../media/media1.mp3"/><Relationship Id="rId1" Type="http://schemas.openxmlformats.org/officeDocument/2006/relationships/audio" Target="NULL" TargetMode="External"/><Relationship Id="rId6" Type="http://schemas.openxmlformats.org/officeDocument/2006/relationships/audio" Target="../media/audio2.wav"/><Relationship Id="rId11" Type="http://schemas.openxmlformats.org/officeDocument/2006/relationships/image" Target="../media/image16.png"/><Relationship Id="rId5" Type="http://schemas.openxmlformats.org/officeDocument/2006/relationships/audio" Target="../media/audio1.wav"/><Relationship Id="rId10" Type="http://schemas.openxmlformats.org/officeDocument/2006/relationships/image" Target="../media/image20.gif"/><Relationship Id="rId4" Type="http://schemas.openxmlformats.org/officeDocument/2006/relationships/slideLayout" Target="../slideLayouts/slideLayout32.xml"/><Relationship Id="rId9" Type="http://schemas.openxmlformats.org/officeDocument/2006/relationships/image" Target="../media/image19.gif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slideLayout" Target="../slideLayouts/slideLayout16.xml"/><Relationship Id="rId1" Type="http://schemas.openxmlformats.org/officeDocument/2006/relationships/themeOverride" Target="../theme/themeOverride1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slideLayout" Target="../slideLayouts/slideLayout16.xml"/><Relationship Id="rId1" Type="http://schemas.openxmlformats.org/officeDocument/2006/relationships/themeOverride" Target="../theme/themeOverride2.xml"/><Relationship Id="rId5" Type="http://schemas.openxmlformats.org/officeDocument/2006/relationships/image" Target="../media/image30.png"/><Relationship Id="rId4" Type="http://schemas.microsoft.com/office/2007/relationships/hdphoto" Target="../media/hdphoto1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1" name="Google Shape;511;p1"/>
          <p:cNvSpPr/>
          <p:nvPr/>
        </p:nvSpPr>
        <p:spPr>
          <a:xfrm>
            <a:off x="1007987" y="2459695"/>
            <a:ext cx="1183597" cy="1262340"/>
          </a:xfrm>
          <a:custGeom>
            <a:avLst/>
            <a:gdLst/>
            <a:ahLst/>
            <a:cxnLst/>
            <a:rect l="l" t="t" r="r" b="b"/>
            <a:pathLst>
              <a:path w="32678" h="34852" extrusionOk="0">
                <a:moveTo>
                  <a:pt x="17328" y="1812"/>
                </a:moveTo>
                <a:cubicBezTo>
                  <a:pt x="17419" y="2290"/>
                  <a:pt x="17419" y="2858"/>
                  <a:pt x="17419" y="3427"/>
                </a:cubicBezTo>
                <a:cubicBezTo>
                  <a:pt x="17419" y="3813"/>
                  <a:pt x="17419" y="4086"/>
                  <a:pt x="17714" y="4473"/>
                </a:cubicBezTo>
                <a:cubicBezTo>
                  <a:pt x="17896" y="4655"/>
                  <a:pt x="18283" y="4746"/>
                  <a:pt x="18556" y="4746"/>
                </a:cubicBezTo>
                <a:cubicBezTo>
                  <a:pt x="19033" y="4746"/>
                  <a:pt x="19602" y="4268"/>
                  <a:pt x="20170" y="4086"/>
                </a:cubicBezTo>
                <a:lnTo>
                  <a:pt x="20170" y="4086"/>
                </a:lnTo>
                <a:cubicBezTo>
                  <a:pt x="19988" y="4473"/>
                  <a:pt x="19693" y="4746"/>
                  <a:pt x="19602" y="4950"/>
                </a:cubicBezTo>
                <a:cubicBezTo>
                  <a:pt x="19215" y="5405"/>
                  <a:pt x="18851" y="5883"/>
                  <a:pt x="18465" y="6360"/>
                </a:cubicBezTo>
                <a:cubicBezTo>
                  <a:pt x="18374" y="6360"/>
                  <a:pt x="18374" y="6451"/>
                  <a:pt x="18374" y="6451"/>
                </a:cubicBezTo>
                <a:cubicBezTo>
                  <a:pt x="17419" y="5610"/>
                  <a:pt x="16373" y="4837"/>
                  <a:pt x="15440" y="3995"/>
                </a:cubicBezTo>
                <a:cubicBezTo>
                  <a:pt x="16100" y="3245"/>
                  <a:pt x="16759" y="2563"/>
                  <a:pt x="17328" y="1812"/>
                </a:cubicBezTo>
                <a:close/>
                <a:moveTo>
                  <a:pt x="2365" y="19617"/>
                </a:moveTo>
                <a:cubicBezTo>
                  <a:pt x="2547" y="19822"/>
                  <a:pt x="2638" y="19913"/>
                  <a:pt x="2729" y="20095"/>
                </a:cubicBezTo>
                <a:cubicBezTo>
                  <a:pt x="2729" y="20095"/>
                  <a:pt x="2638" y="20186"/>
                  <a:pt x="2638" y="20300"/>
                </a:cubicBezTo>
                <a:cubicBezTo>
                  <a:pt x="2365" y="20186"/>
                  <a:pt x="2274" y="20095"/>
                  <a:pt x="2365" y="19822"/>
                </a:cubicBezTo>
                <a:lnTo>
                  <a:pt x="2365" y="19617"/>
                </a:lnTo>
                <a:close/>
                <a:moveTo>
                  <a:pt x="5776" y="23711"/>
                </a:moveTo>
                <a:cubicBezTo>
                  <a:pt x="5958" y="23893"/>
                  <a:pt x="6049" y="23984"/>
                  <a:pt x="6254" y="24165"/>
                </a:cubicBezTo>
                <a:cubicBezTo>
                  <a:pt x="6140" y="24279"/>
                  <a:pt x="6049" y="24279"/>
                  <a:pt x="5958" y="24370"/>
                </a:cubicBezTo>
                <a:cubicBezTo>
                  <a:pt x="5776" y="24370"/>
                  <a:pt x="5685" y="24165"/>
                  <a:pt x="5685" y="23984"/>
                </a:cubicBezTo>
                <a:cubicBezTo>
                  <a:pt x="5776" y="23893"/>
                  <a:pt x="5776" y="23802"/>
                  <a:pt x="5776" y="23711"/>
                </a:cubicBezTo>
                <a:close/>
                <a:moveTo>
                  <a:pt x="9369" y="27781"/>
                </a:moveTo>
                <a:lnTo>
                  <a:pt x="9369" y="27781"/>
                </a:lnTo>
                <a:cubicBezTo>
                  <a:pt x="9460" y="27872"/>
                  <a:pt x="9551" y="27963"/>
                  <a:pt x="9665" y="28145"/>
                </a:cubicBezTo>
                <a:cubicBezTo>
                  <a:pt x="9369" y="28145"/>
                  <a:pt x="9278" y="27963"/>
                  <a:pt x="9369" y="27781"/>
                </a:cubicBezTo>
                <a:close/>
                <a:moveTo>
                  <a:pt x="12962" y="31670"/>
                </a:moveTo>
                <a:cubicBezTo>
                  <a:pt x="13076" y="31761"/>
                  <a:pt x="13166" y="31943"/>
                  <a:pt x="13348" y="32033"/>
                </a:cubicBezTo>
                <a:cubicBezTo>
                  <a:pt x="13257" y="32033"/>
                  <a:pt x="13257" y="32124"/>
                  <a:pt x="13166" y="32238"/>
                </a:cubicBezTo>
                <a:cubicBezTo>
                  <a:pt x="12871" y="32124"/>
                  <a:pt x="12871" y="32033"/>
                  <a:pt x="12871" y="31761"/>
                </a:cubicBezTo>
                <a:lnTo>
                  <a:pt x="12962" y="31670"/>
                </a:lnTo>
                <a:close/>
                <a:moveTo>
                  <a:pt x="13348" y="3700"/>
                </a:moveTo>
                <a:cubicBezTo>
                  <a:pt x="19033" y="8361"/>
                  <a:pt x="24150" y="13364"/>
                  <a:pt x="28880" y="18958"/>
                </a:cubicBezTo>
                <a:cubicBezTo>
                  <a:pt x="28992" y="19091"/>
                  <a:pt x="29125" y="19147"/>
                  <a:pt x="29257" y="19147"/>
                </a:cubicBezTo>
                <a:cubicBezTo>
                  <a:pt x="29689" y="19147"/>
                  <a:pt x="30110" y="18552"/>
                  <a:pt x="29744" y="18117"/>
                </a:cubicBezTo>
                <a:cubicBezTo>
                  <a:pt x="26424" y="14319"/>
                  <a:pt x="22922" y="10635"/>
                  <a:pt x="19124" y="7224"/>
                </a:cubicBezTo>
                <a:cubicBezTo>
                  <a:pt x="19124" y="7224"/>
                  <a:pt x="19215" y="7224"/>
                  <a:pt x="19215" y="7111"/>
                </a:cubicBezTo>
                <a:cubicBezTo>
                  <a:pt x="19329" y="7020"/>
                  <a:pt x="19511" y="6929"/>
                  <a:pt x="19602" y="6747"/>
                </a:cubicBezTo>
                <a:cubicBezTo>
                  <a:pt x="21216" y="8634"/>
                  <a:pt x="22831" y="10431"/>
                  <a:pt x="24536" y="12227"/>
                </a:cubicBezTo>
                <a:cubicBezTo>
                  <a:pt x="25378" y="13000"/>
                  <a:pt x="30494" y="17071"/>
                  <a:pt x="30130" y="18594"/>
                </a:cubicBezTo>
                <a:cubicBezTo>
                  <a:pt x="30017" y="18685"/>
                  <a:pt x="29926" y="18685"/>
                  <a:pt x="29835" y="18776"/>
                </a:cubicBezTo>
                <a:cubicBezTo>
                  <a:pt x="25855" y="24165"/>
                  <a:pt x="21307" y="29100"/>
                  <a:pt x="16282" y="33375"/>
                </a:cubicBezTo>
                <a:cubicBezTo>
                  <a:pt x="15350" y="32511"/>
                  <a:pt x="14485" y="31556"/>
                  <a:pt x="13644" y="30715"/>
                </a:cubicBezTo>
                <a:cubicBezTo>
                  <a:pt x="13826" y="30533"/>
                  <a:pt x="14008" y="30328"/>
                  <a:pt x="14213" y="30146"/>
                </a:cubicBezTo>
                <a:cubicBezTo>
                  <a:pt x="14394" y="30237"/>
                  <a:pt x="14576" y="30419"/>
                  <a:pt x="14781" y="30419"/>
                </a:cubicBezTo>
                <a:cubicBezTo>
                  <a:pt x="14886" y="30452"/>
                  <a:pt x="14991" y="30467"/>
                  <a:pt x="15094" y="30467"/>
                </a:cubicBezTo>
                <a:cubicBezTo>
                  <a:pt x="15638" y="30467"/>
                  <a:pt x="16129" y="30041"/>
                  <a:pt x="16282" y="29487"/>
                </a:cubicBezTo>
                <a:cubicBezTo>
                  <a:pt x="16373" y="28827"/>
                  <a:pt x="16009" y="28054"/>
                  <a:pt x="15440" y="27781"/>
                </a:cubicBezTo>
                <a:cubicBezTo>
                  <a:pt x="15266" y="27679"/>
                  <a:pt x="15077" y="27631"/>
                  <a:pt x="14894" y="27631"/>
                </a:cubicBezTo>
                <a:cubicBezTo>
                  <a:pt x="14384" y="27631"/>
                  <a:pt x="13917" y="28004"/>
                  <a:pt x="13917" y="28622"/>
                </a:cubicBezTo>
                <a:lnTo>
                  <a:pt x="13917" y="28918"/>
                </a:lnTo>
                <a:cubicBezTo>
                  <a:pt x="13530" y="29191"/>
                  <a:pt x="13166" y="29487"/>
                  <a:pt x="12780" y="29850"/>
                </a:cubicBezTo>
                <a:cubicBezTo>
                  <a:pt x="11825" y="28827"/>
                  <a:pt x="10892" y="27781"/>
                  <a:pt x="10028" y="26735"/>
                </a:cubicBezTo>
                <a:lnTo>
                  <a:pt x="10119" y="26644"/>
                </a:lnTo>
                <a:lnTo>
                  <a:pt x="10688" y="26076"/>
                </a:lnTo>
                <a:cubicBezTo>
                  <a:pt x="10892" y="26258"/>
                  <a:pt x="10983" y="26348"/>
                  <a:pt x="11256" y="26439"/>
                </a:cubicBezTo>
                <a:cubicBezTo>
                  <a:pt x="11325" y="26451"/>
                  <a:pt x="11393" y="26456"/>
                  <a:pt x="11461" y="26456"/>
                </a:cubicBezTo>
                <a:cubicBezTo>
                  <a:pt x="12065" y="26456"/>
                  <a:pt x="12607" y="26019"/>
                  <a:pt x="12689" y="25507"/>
                </a:cubicBezTo>
                <a:cubicBezTo>
                  <a:pt x="12871" y="24848"/>
                  <a:pt x="12507" y="24075"/>
                  <a:pt x="11939" y="23802"/>
                </a:cubicBezTo>
                <a:cubicBezTo>
                  <a:pt x="11755" y="23698"/>
                  <a:pt x="11560" y="23650"/>
                  <a:pt x="11371" y="23650"/>
                </a:cubicBezTo>
                <a:cubicBezTo>
                  <a:pt x="10858" y="23650"/>
                  <a:pt x="10390" y="24004"/>
                  <a:pt x="10324" y="24552"/>
                </a:cubicBezTo>
                <a:cubicBezTo>
                  <a:pt x="10324" y="24734"/>
                  <a:pt x="10415" y="24848"/>
                  <a:pt x="10415" y="24848"/>
                </a:cubicBezTo>
                <a:cubicBezTo>
                  <a:pt x="10028" y="25121"/>
                  <a:pt x="9551" y="25507"/>
                  <a:pt x="9187" y="25871"/>
                </a:cubicBezTo>
                <a:cubicBezTo>
                  <a:pt x="8323" y="24848"/>
                  <a:pt x="7391" y="23802"/>
                  <a:pt x="6526" y="22847"/>
                </a:cubicBezTo>
                <a:cubicBezTo>
                  <a:pt x="6708" y="22665"/>
                  <a:pt x="6913" y="22460"/>
                  <a:pt x="7095" y="22278"/>
                </a:cubicBezTo>
                <a:cubicBezTo>
                  <a:pt x="7186" y="22460"/>
                  <a:pt x="7391" y="22574"/>
                  <a:pt x="7572" y="22665"/>
                </a:cubicBezTo>
                <a:cubicBezTo>
                  <a:pt x="7658" y="22688"/>
                  <a:pt x="7743" y="22699"/>
                  <a:pt x="7828" y="22699"/>
                </a:cubicBezTo>
                <a:cubicBezTo>
                  <a:pt x="8395" y="22699"/>
                  <a:pt x="8918" y="22204"/>
                  <a:pt x="9096" y="21710"/>
                </a:cubicBezTo>
                <a:cubicBezTo>
                  <a:pt x="9187" y="21050"/>
                  <a:pt x="8891" y="20300"/>
                  <a:pt x="8232" y="20004"/>
                </a:cubicBezTo>
                <a:cubicBezTo>
                  <a:pt x="8054" y="19900"/>
                  <a:pt x="7862" y="19852"/>
                  <a:pt x="7676" y="19852"/>
                </a:cubicBezTo>
                <a:cubicBezTo>
                  <a:pt x="7170" y="19852"/>
                  <a:pt x="6708" y="20206"/>
                  <a:pt x="6708" y="20754"/>
                </a:cubicBezTo>
                <a:cubicBezTo>
                  <a:pt x="6708" y="20959"/>
                  <a:pt x="6708" y="21050"/>
                  <a:pt x="6822" y="21050"/>
                </a:cubicBezTo>
                <a:cubicBezTo>
                  <a:pt x="6435" y="21323"/>
                  <a:pt x="6049" y="21619"/>
                  <a:pt x="5776" y="21891"/>
                </a:cubicBezTo>
                <a:cubicBezTo>
                  <a:pt x="4821" y="20868"/>
                  <a:pt x="3980" y="19822"/>
                  <a:pt x="3115" y="18685"/>
                </a:cubicBezTo>
                <a:cubicBezTo>
                  <a:pt x="3297" y="18480"/>
                  <a:pt x="3502" y="18299"/>
                  <a:pt x="3684" y="18208"/>
                </a:cubicBezTo>
                <a:cubicBezTo>
                  <a:pt x="3775" y="18299"/>
                  <a:pt x="3980" y="18390"/>
                  <a:pt x="4161" y="18480"/>
                </a:cubicBezTo>
                <a:cubicBezTo>
                  <a:pt x="4267" y="18513"/>
                  <a:pt x="4372" y="18528"/>
                  <a:pt x="4475" y="18528"/>
                </a:cubicBezTo>
                <a:cubicBezTo>
                  <a:pt x="5020" y="18528"/>
                  <a:pt x="5513" y="18103"/>
                  <a:pt x="5685" y="17548"/>
                </a:cubicBezTo>
                <a:cubicBezTo>
                  <a:pt x="5867" y="16889"/>
                  <a:pt x="5480" y="16116"/>
                  <a:pt x="4912" y="15843"/>
                </a:cubicBezTo>
                <a:cubicBezTo>
                  <a:pt x="4713" y="15740"/>
                  <a:pt x="4507" y="15692"/>
                  <a:pt x="4311" y="15692"/>
                </a:cubicBezTo>
                <a:cubicBezTo>
                  <a:pt x="3765" y="15692"/>
                  <a:pt x="3297" y="16065"/>
                  <a:pt x="3297" y="16684"/>
                </a:cubicBezTo>
                <a:cubicBezTo>
                  <a:pt x="3297" y="16775"/>
                  <a:pt x="3297" y="16889"/>
                  <a:pt x="3411" y="16980"/>
                </a:cubicBezTo>
                <a:cubicBezTo>
                  <a:pt x="3024" y="17162"/>
                  <a:pt x="2638" y="17457"/>
                  <a:pt x="2365" y="17730"/>
                </a:cubicBezTo>
                <a:cubicBezTo>
                  <a:pt x="1978" y="17253"/>
                  <a:pt x="1592" y="16775"/>
                  <a:pt x="1137" y="16320"/>
                </a:cubicBezTo>
                <a:lnTo>
                  <a:pt x="1228" y="16207"/>
                </a:lnTo>
                <a:cubicBezTo>
                  <a:pt x="5208" y="12045"/>
                  <a:pt x="9096" y="7497"/>
                  <a:pt x="13348" y="3700"/>
                </a:cubicBezTo>
                <a:close/>
                <a:moveTo>
                  <a:pt x="17709" y="1"/>
                </a:moveTo>
                <a:cubicBezTo>
                  <a:pt x="17574" y="1"/>
                  <a:pt x="17440" y="60"/>
                  <a:pt x="17328" y="198"/>
                </a:cubicBezTo>
                <a:cubicBezTo>
                  <a:pt x="16373" y="1244"/>
                  <a:pt x="15440" y="2199"/>
                  <a:pt x="14576" y="3245"/>
                </a:cubicBezTo>
                <a:cubicBezTo>
                  <a:pt x="14394" y="3131"/>
                  <a:pt x="14303" y="3040"/>
                  <a:pt x="14099" y="2858"/>
                </a:cubicBezTo>
                <a:cubicBezTo>
                  <a:pt x="14008" y="2767"/>
                  <a:pt x="13917" y="2767"/>
                  <a:pt x="13826" y="2767"/>
                </a:cubicBezTo>
                <a:cubicBezTo>
                  <a:pt x="13707" y="2575"/>
                  <a:pt x="13502" y="2469"/>
                  <a:pt x="13266" y="2469"/>
                </a:cubicBezTo>
                <a:cubicBezTo>
                  <a:pt x="13140" y="2469"/>
                  <a:pt x="13006" y="2499"/>
                  <a:pt x="12871" y="2563"/>
                </a:cubicBezTo>
                <a:cubicBezTo>
                  <a:pt x="9278" y="5792"/>
                  <a:pt x="5958" y="9498"/>
                  <a:pt x="2638" y="13091"/>
                </a:cubicBezTo>
                <a:cubicBezTo>
                  <a:pt x="5958" y="8930"/>
                  <a:pt x="9665" y="5132"/>
                  <a:pt x="13644" y="1721"/>
                </a:cubicBezTo>
                <a:cubicBezTo>
                  <a:pt x="13826" y="1903"/>
                  <a:pt x="14008" y="2199"/>
                  <a:pt x="14213" y="2472"/>
                </a:cubicBezTo>
                <a:cubicBezTo>
                  <a:pt x="14327" y="2679"/>
                  <a:pt x="14500" y="2765"/>
                  <a:pt x="14671" y="2765"/>
                </a:cubicBezTo>
                <a:cubicBezTo>
                  <a:pt x="15044" y="2765"/>
                  <a:pt x="15410" y="2355"/>
                  <a:pt x="15145" y="1903"/>
                </a:cubicBezTo>
                <a:cubicBezTo>
                  <a:pt x="14872" y="1335"/>
                  <a:pt x="14485" y="971"/>
                  <a:pt x="14099" y="493"/>
                </a:cubicBezTo>
                <a:cubicBezTo>
                  <a:pt x="13974" y="359"/>
                  <a:pt x="13845" y="304"/>
                  <a:pt x="13716" y="304"/>
                </a:cubicBezTo>
                <a:cubicBezTo>
                  <a:pt x="13561" y="304"/>
                  <a:pt x="13406" y="382"/>
                  <a:pt x="13257" y="493"/>
                </a:cubicBezTo>
                <a:cubicBezTo>
                  <a:pt x="8619" y="4473"/>
                  <a:pt x="4343" y="8930"/>
                  <a:pt x="660" y="13751"/>
                </a:cubicBezTo>
                <a:cubicBezTo>
                  <a:pt x="273" y="14228"/>
                  <a:pt x="750" y="14615"/>
                  <a:pt x="1228" y="14615"/>
                </a:cubicBezTo>
                <a:cubicBezTo>
                  <a:pt x="932" y="14888"/>
                  <a:pt x="660" y="15183"/>
                  <a:pt x="455" y="15365"/>
                </a:cubicBezTo>
                <a:cubicBezTo>
                  <a:pt x="273" y="15638"/>
                  <a:pt x="273" y="15843"/>
                  <a:pt x="364" y="16025"/>
                </a:cubicBezTo>
                <a:cubicBezTo>
                  <a:pt x="91" y="16207"/>
                  <a:pt x="0" y="16593"/>
                  <a:pt x="182" y="16889"/>
                </a:cubicBezTo>
                <a:cubicBezTo>
                  <a:pt x="660" y="17457"/>
                  <a:pt x="1137" y="18117"/>
                  <a:pt x="1592" y="18685"/>
                </a:cubicBezTo>
                <a:cubicBezTo>
                  <a:pt x="1319" y="19049"/>
                  <a:pt x="1137" y="19527"/>
                  <a:pt x="1228" y="20095"/>
                </a:cubicBezTo>
                <a:cubicBezTo>
                  <a:pt x="1228" y="20901"/>
                  <a:pt x="1874" y="21423"/>
                  <a:pt x="2537" y="21423"/>
                </a:cubicBezTo>
                <a:cubicBezTo>
                  <a:pt x="2885" y="21423"/>
                  <a:pt x="3236" y="21280"/>
                  <a:pt x="3502" y="20959"/>
                </a:cubicBezTo>
                <a:cubicBezTo>
                  <a:pt x="3980" y="21528"/>
                  <a:pt x="4548" y="22187"/>
                  <a:pt x="5003" y="22756"/>
                </a:cubicBezTo>
                <a:cubicBezTo>
                  <a:pt x="4730" y="23233"/>
                  <a:pt x="4548" y="23711"/>
                  <a:pt x="4548" y="24165"/>
                </a:cubicBezTo>
                <a:cubicBezTo>
                  <a:pt x="4607" y="25028"/>
                  <a:pt x="5248" y="25571"/>
                  <a:pt x="5903" y="25571"/>
                </a:cubicBezTo>
                <a:cubicBezTo>
                  <a:pt x="6268" y="25571"/>
                  <a:pt x="6637" y="25403"/>
                  <a:pt x="6913" y="25030"/>
                </a:cubicBezTo>
                <a:cubicBezTo>
                  <a:pt x="7482" y="25598"/>
                  <a:pt x="7959" y="26258"/>
                  <a:pt x="8528" y="26826"/>
                </a:cubicBezTo>
                <a:cubicBezTo>
                  <a:pt x="8323" y="27213"/>
                  <a:pt x="8232" y="27576"/>
                  <a:pt x="8232" y="27963"/>
                </a:cubicBezTo>
                <a:cubicBezTo>
                  <a:pt x="8293" y="28790"/>
                  <a:pt x="8921" y="29317"/>
                  <a:pt x="9554" y="29317"/>
                </a:cubicBezTo>
                <a:cubicBezTo>
                  <a:pt x="9861" y="29317"/>
                  <a:pt x="10170" y="29193"/>
                  <a:pt x="10415" y="28918"/>
                </a:cubicBezTo>
                <a:cubicBezTo>
                  <a:pt x="10983" y="29578"/>
                  <a:pt x="11552" y="30146"/>
                  <a:pt x="12120" y="30715"/>
                </a:cubicBezTo>
                <a:cubicBezTo>
                  <a:pt x="11825" y="31101"/>
                  <a:pt x="11734" y="31556"/>
                  <a:pt x="11734" y="32033"/>
                </a:cubicBezTo>
                <a:cubicBezTo>
                  <a:pt x="11792" y="32820"/>
                  <a:pt x="12439" y="33336"/>
                  <a:pt x="13093" y="33336"/>
                </a:cubicBezTo>
                <a:cubicBezTo>
                  <a:pt x="13460" y="33336"/>
                  <a:pt x="13829" y="33174"/>
                  <a:pt x="14099" y="32807"/>
                </a:cubicBezTo>
                <a:cubicBezTo>
                  <a:pt x="14576" y="33261"/>
                  <a:pt x="15054" y="33739"/>
                  <a:pt x="15531" y="34216"/>
                </a:cubicBezTo>
                <a:cubicBezTo>
                  <a:pt x="15467" y="34557"/>
                  <a:pt x="15738" y="34852"/>
                  <a:pt x="16072" y="34852"/>
                </a:cubicBezTo>
                <a:cubicBezTo>
                  <a:pt x="16206" y="34852"/>
                  <a:pt x="16350" y="34805"/>
                  <a:pt x="16487" y="34694"/>
                </a:cubicBezTo>
                <a:cubicBezTo>
                  <a:pt x="21694" y="30237"/>
                  <a:pt x="26424" y="25302"/>
                  <a:pt x="30494" y="19822"/>
                </a:cubicBezTo>
                <a:cubicBezTo>
                  <a:pt x="30585" y="19822"/>
                  <a:pt x="30699" y="19731"/>
                  <a:pt x="30881" y="19617"/>
                </a:cubicBezTo>
                <a:cubicBezTo>
                  <a:pt x="32677" y="17343"/>
                  <a:pt x="29562" y="15456"/>
                  <a:pt x="28129" y="14046"/>
                </a:cubicBezTo>
                <a:cubicBezTo>
                  <a:pt x="25378" y="11477"/>
                  <a:pt x="22831" y="8725"/>
                  <a:pt x="20352" y="5792"/>
                </a:cubicBezTo>
                <a:cubicBezTo>
                  <a:pt x="21216" y="4746"/>
                  <a:pt x="22058" y="3427"/>
                  <a:pt x="21125" y="2949"/>
                </a:cubicBezTo>
                <a:cubicBezTo>
                  <a:pt x="21023" y="2904"/>
                  <a:pt x="20926" y="2881"/>
                  <a:pt x="20821" y="2881"/>
                </a:cubicBezTo>
                <a:cubicBezTo>
                  <a:pt x="20716" y="2881"/>
                  <a:pt x="20602" y="2904"/>
                  <a:pt x="20466" y="2949"/>
                </a:cubicBezTo>
                <a:cubicBezTo>
                  <a:pt x="20102" y="2949"/>
                  <a:pt x="18989" y="3616"/>
                  <a:pt x="18615" y="3616"/>
                </a:cubicBezTo>
                <a:cubicBezTo>
                  <a:pt x="18593" y="3616"/>
                  <a:pt x="18573" y="3614"/>
                  <a:pt x="18556" y="3609"/>
                </a:cubicBezTo>
                <a:cubicBezTo>
                  <a:pt x="18647" y="3609"/>
                  <a:pt x="18374" y="857"/>
                  <a:pt x="18283" y="402"/>
                </a:cubicBezTo>
                <a:cubicBezTo>
                  <a:pt x="18156" y="162"/>
                  <a:pt x="17932" y="1"/>
                  <a:pt x="17709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89"/>
              <a:buFont typeface="Arial"/>
              <a:buNone/>
              <a:tabLst/>
              <a:defRPr/>
            </a:pPr>
            <a:endParaRPr kumimoji="0" sz="2489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12" name="Google Shape;512;p1"/>
          <p:cNvSpPr/>
          <p:nvPr/>
        </p:nvSpPr>
        <p:spPr>
          <a:xfrm>
            <a:off x="1146039" y="1367660"/>
            <a:ext cx="285015" cy="239088"/>
          </a:xfrm>
          <a:custGeom>
            <a:avLst/>
            <a:gdLst/>
            <a:ahLst/>
            <a:cxnLst/>
            <a:rect l="l" t="t" r="r" b="b"/>
            <a:pathLst>
              <a:path w="7869" h="6601" extrusionOk="0">
                <a:moveTo>
                  <a:pt x="5567" y="1149"/>
                </a:moveTo>
                <a:cubicBezTo>
                  <a:pt x="6881" y="1149"/>
                  <a:pt x="5104" y="4012"/>
                  <a:pt x="4275" y="5221"/>
                </a:cubicBezTo>
                <a:cubicBezTo>
                  <a:pt x="3525" y="4562"/>
                  <a:pt x="2570" y="4084"/>
                  <a:pt x="1910" y="3334"/>
                </a:cubicBezTo>
                <a:cubicBezTo>
                  <a:pt x="1706" y="3129"/>
                  <a:pt x="1137" y="2652"/>
                  <a:pt x="1137" y="2379"/>
                </a:cubicBezTo>
                <a:cubicBezTo>
                  <a:pt x="1524" y="2083"/>
                  <a:pt x="1820" y="1901"/>
                  <a:pt x="2092" y="1719"/>
                </a:cubicBezTo>
                <a:cubicBezTo>
                  <a:pt x="2092" y="1810"/>
                  <a:pt x="2183" y="1810"/>
                  <a:pt x="2274" y="1901"/>
                </a:cubicBezTo>
                <a:cubicBezTo>
                  <a:pt x="2570" y="2083"/>
                  <a:pt x="2752" y="2379"/>
                  <a:pt x="3138" y="2379"/>
                </a:cubicBezTo>
                <a:cubicBezTo>
                  <a:pt x="3242" y="2403"/>
                  <a:pt x="3344" y="2415"/>
                  <a:pt x="3443" y="2415"/>
                </a:cubicBezTo>
                <a:cubicBezTo>
                  <a:pt x="3715" y="2415"/>
                  <a:pt x="3968" y="2330"/>
                  <a:pt x="4184" y="2197"/>
                </a:cubicBezTo>
                <a:cubicBezTo>
                  <a:pt x="4548" y="1992"/>
                  <a:pt x="5117" y="1242"/>
                  <a:pt x="5503" y="1151"/>
                </a:cubicBezTo>
                <a:cubicBezTo>
                  <a:pt x="5525" y="1150"/>
                  <a:pt x="5546" y="1149"/>
                  <a:pt x="5567" y="1149"/>
                </a:cubicBezTo>
                <a:close/>
                <a:moveTo>
                  <a:pt x="5889" y="0"/>
                </a:moveTo>
                <a:cubicBezTo>
                  <a:pt x="5823" y="0"/>
                  <a:pt x="5756" y="5"/>
                  <a:pt x="5685" y="14"/>
                </a:cubicBezTo>
                <a:cubicBezTo>
                  <a:pt x="5230" y="14"/>
                  <a:pt x="4844" y="196"/>
                  <a:pt x="4457" y="492"/>
                </a:cubicBezTo>
                <a:cubicBezTo>
                  <a:pt x="4366" y="673"/>
                  <a:pt x="4184" y="855"/>
                  <a:pt x="3980" y="946"/>
                </a:cubicBezTo>
                <a:cubicBezTo>
                  <a:pt x="3707" y="1060"/>
                  <a:pt x="3320" y="1060"/>
                  <a:pt x="3047" y="1151"/>
                </a:cubicBezTo>
                <a:cubicBezTo>
                  <a:pt x="2957" y="946"/>
                  <a:pt x="2843" y="855"/>
                  <a:pt x="2752" y="764"/>
                </a:cubicBezTo>
                <a:cubicBezTo>
                  <a:pt x="2377" y="510"/>
                  <a:pt x="2042" y="304"/>
                  <a:pt x="1669" y="304"/>
                </a:cubicBezTo>
                <a:cubicBezTo>
                  <a:pt x="1475" y="304"/>
                  <a:pt x="1271" y="360"/>
                  <a:pt x="1046" y="492"/>
                </a:cubicBezTo>
                <a:cubicBezTo>
                  <a:pt x="387" y="764"/>
                  <a:pt x="0" y="1333"/>
                  <a:pt x="0" y="1992"/>
                </a:cubicBezTo>
                <a:cubicBezTo>
                  <a:pt x="0" y="4175"/>
                  <a:pt x="2661" y="5130"/>
                  <a:pt x="3889" y="6358"/>
                </a:cubicBezTo>
                <a:cubicBezTo>
                  <a:pt x="3980" y="6449"/>
                  <a:pt x="4094" y="6449"/>
                  <a:pt x="4094" y="6540"/>
                </a:cubicBezTo>
                <a:cubicBezTo>
                  <a:pt x="4169" y="6578"/>
                  <a:pt x="4260" y="6600"/>
                  <a:pt x="4355" y="6600"/>
                </a:cubicBezTo>
                <a:cubicBezTo>
                  <a:pt x="4490" y="6600"/>
                  <a:pt x="4633" y="6556"/>
                  <a:pt x="4753" y="6449"/>
                </a:cubicBezTo>
                <a:cubicBezTo>
                  <a:pt x="5799" y="5130"/>
                  <a:pt x="7868" y="2652"/>
                  <a:pt x="7027" y="855"/>
                </a:cubicBezTo>
                <a:cubicBezTo>
                  <a:pt x="6843" y="345"/>
                  <a:pt x="6458" y="0"/>
                  <a:pt x="5889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89"/>
              <a:buFont typeface="Arial"/>
              <a:buNone/>
              <a:tabLst/>
              <a:defRPr/>
            </a:pPr>
            <a:endParaRPr kumimoji="0" sz="2489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13" name="Google Shape;513;p1"/>
          <p:cNvSpPr/>
          <p:nvPr/>
        </p:nvSpPr>
        <p:spPr>
          <a:xfrm rot="-2375128">
            <a:off x="9419865" y="1366491"/>
            <a:ext cx="977668" cy="674549"/>
          </a:xfrm>
          <a:custGeom>
            <a:avLst/>
            <a:gdLst/>
            <a:ahLst/>
            <a:cxnLst/>
            <a:rect l="l" t="t" r="r" b="b"/>
            <a:pathLst>
              <a:path w="26993" h="18624" extrusionOk="0">
                <a:moveTo>
                  <a:pt x="6618" y="2699"/>
                </a:moveTo>
                <a:cubicBezTo>
                  <a:pt x="12871" y="4404"/>
                  <a:pt x="19125" y="6110"/>
                  <a:pt x="25287" y="7997"/>
                </a:cubicBezTo>
                <a:cubicBezTo>
                  <a:pt x="23786" y="8474"/>
                  <a:pt x="22263" y="8952"/>
                  <a:pt x="20648" y="9316"/>
                </a:cubicBezTo>
                <a:cubicBezTo>
                  <a:pt x="20557" y="9430"/>
                  <a:pt x="20466" y="9430"/>
                  <a:pt x="20466" y="9520"/>
                </a:cubicBezTo>
                <a:cubicBezTo>
                  <a:pt x="20375" y="9430"/>
                  <a:pt x="20262" y="9430"/>
                  <a:pt x="20171" y="9316"/>
                </a:cubicBezTo>
                <a:cubicBezTo>
                  <a:pt x="15714" y="7156"/>
                  <a:pt x="11166" y="4973"/>
                  <a:pt x="6618" y="2699"/>
                </a:cubicBezTo>
                <a:close/>
                <a:moveTo>
                  <a:pt x="2070" y="2221"/>
                </a:moveTo>
                <a:cubicBezTo>
                  <a:pt x="6913" y="5336"/>
                  <a:pt x="11643" y="8565"/>
                  <a:pt x="16282" y="11976"/>
                </a:cubicBezTo>
                <a:cubicBezTo>
                  <a:pt x="14008" y="12931"/>
                  <a:pt x="11734" y="14068"/>
                  <a:pt x="9460" y="15205"/>
                </a:cubicBezTo>
                <a:cubicBezTo>
                  <a:pt x="6731" y="11021"/>
                  <a:pt x="4253" y="6769"/>
                  <a:pt x="2070" y="2221"/>
                </a:cubicBezTo>
                <a:close/>
                <a:moveTo>
                  <a:pt x="7300" y="4313"/>
                </a:moveTo>
                <a:lnTo>
                  <a:pt x="7300" y="4313"/>
                </a:lnTo>
                <a:cubicBezTo>
                  <a:pt x="11370" y="6291"/>
                  <a:pt x="15532" y="8293"/>
                  <a:pt x="19602" y="10362"/>
                </a:cubicBezTo>
                <a:lnTo>
                  <a:pt x="19693" y="10362"/>
                </a:lnTo>
                <a:cubicBezTo>
                  <a:pt x="18943" y="12067"/>
                  <a:pt x="18192" y="13773"/>
                  <a:pt x="17419" y="15387"/>
                </a:cubicBezTo>
                <a:cubicBezTo>
                  <a:pt x="17624" y="14546"/>
                  <a:pt x="17806" y="13591"/>
                  <a:pt x="17988" y="12636"/>
                </a:cubicBezTo>
                <a:cubicBezTo>
                  <a:pt x="17988" y="12363"/>
                  <a:pt x="17897" y="12158"/>
                  <a:pt x="17715" y="12067"/>
                </a:cubicBezTo>
                <a:cubicBezTo>
                  <a:pt x="17715" y="11976"/>
                  <a:pt x="17624" y="11794"/>
                  <a:pt x="17419" y="11704"/>
                </a:cubicBezTo>
                <a:cubicBezTo>
                  <a:pt x="17419" y="11499"/>
                  <a:pt x="17419" y="11317"/>
                  <a:pt x="17237" y="11226"/>
                </a:cubicBezTo>
                <a:cubicBezTo>
                  <a:pt x="13917" y="8861"/>
                  <a:pt x="10597" y="6587"/>
                  <a:pt x="7300" y="4313"/>
                </a:cubicBezTo>
                <a:close/>
                <a:moveTo>
                  <a:pt x="16760" y="12931"/>
                </a:moveTo>
                <a:lnTo>
                  <a:pt x="16760" y="12931"/>
                </a:lnTo>
                <a:cubicBezTo>
                  <a:pt x="16487" y="14159"/>
                  <a:pt x="16282" y="15387"/>
                  <a:pt x="16009" y="16706"/>
                </a:cubicBezTo>
                <a:cubicBezTo>
                  <a:pt x="15441" y="15865"/>
                  <a:pt x="14781" y="15001"/>
                  <a:pt x="14213" y="14159"/>
                </a:cubicBezTo>
                <a:cubicBezTo>
                  <a:pt x="15054" y="13682"/>
                  <a:pt x="15918" y="13295"/>
                  <a:pt x="16760" y="12931"/>
                </a:cubicBezTo>
                <a:close/>
                <a:moveTo>
                  <a:pt x="995" y="0"/>
                </a:moveTo>
                <a:cubicBezTo>
                  <a:pt x="826" y="0"/>
                  <a:pt x="698" y="65"/>
                  <a:pt x="569" y="129"/>
                </a:cubicBezTo>
                <a:cubicBezTo>
                  <a:pt x="273" y="220"/>
                  <a:pt x="0" y="606"/>
                  <a:pt x="182" y="993"/>
                </a:cubicBezTo>
                <a:cubicBezTo>
                  <a:pt x="2638" y="6291"/>
                  <a:pt x="5481" y="11408"/>
                  <a:pt x="8801" y="16251"/>
                </a:cubicBezTo>
                <a:cubicBezTo>
                  <a:pt x="8933" y="16428"/>
                  <a:pt x="9094" y="16528"/>
                  <a:pt x="9270" y="16528"/>
                </a:cubicBezTo>
                <a:cubicBezTo>
                  <a:pt x="9367" y="16528"/>
                  <a:pt x="9469" y="16498"/>
                  <a:pt x="9574" y="16433"/>
                </a:cubicBezTo>
                <a:cubicBezTo>
                  <a:pt x="10802" y="15774"/>
                  <a:pt x="11939" y="15205"/>
                  <a:pt x="13167" y="14637"/>
                </a:cubicBezTo>
                <a:cubicBezTo>
                  <a:pt x="14008" y="15865"/>
                  <a:pt x="14963" y="17093"/>
                  <a:pt x="15827" y="18321"/>
                </a:cubicBezTo>
                <a:cubicBezTo>
                  <a:pt x="15925" y="18527"/>
                  <a:pt x="16132" y="18623"/>
                  <a:pt x="16331" y="18623"/>
                </a:cubicBezTo>
                <a:cubicBezTo>
                  <a:pt x="16506" y="18623"/>
                  <a:pt x="16675" y="18550"/>
                  <a:pt x="16760" y="18412"/>
                </a:cubicBezTo>
                <a:cubicBezTo>
                  <a:pt x="16964" y="18412"/>
                  <a:pt x="17146" y="18412"/>
                  <a:pt x="17328" y="18139"/>
                </a:cubicBezTo>
                <a:cubicBezTo>
                  <a:pt x="18556" y="15683"/>
                  <a:pt x="19807" y="13204"/>
                  <a:pt x="20739" y="10657"/>
                </a:cubicBezTo>
                <a:cubicBezTo>
                  <a:pt x="20830" y="10567"/>
                  <a:pt x="20830" y="10567"/>
                  <a:pt x="20830" y="10453"/>
                </a:cubicBezTo>
                <a:lnTo>
                  <a:pt x="20944" y="10453"/>
                </a:lnTo>
                <a:cubicBezTo>
                  <a:pt x="22649" y="9998"/>
                  <a:pt x="24355" y="9520"/>
                  <a:pt x="26060" y="8952"/>
                </a:cubicBezTo>
                <a:cubicBezTo>
                  <a:pt x="26424" y="8861"/>
                  <a:pt x="26515" y="8565"/>
                  <a:pt x="26424" y="8293"/>
                </a:cubicBezTo>
                <a:cubicBezTo>
                  <a:pt x="26902" y="8179"/>
                  <a:pt x="26993" y="7337"/>
                  <a:pt x="26424" y="7156"/>
                </a:cubicBezTo>
                <a:cubicBezTo>
                  <a:pt x="18374" y="4677"/>
                  <a:pt x="10233" y="2403"/>
                  <a:pt x="1979" y="334"/>
                </a:cubicBezTo>
                <a:lnTo>
                  <a:pt x="1797" y="334"/>
                </a:lnTo>
                <a:cubicBezTo>
                  <a:pt x="1615" y="220"/>
                  <a:pt x="1410" y="129"/>
                  <a:pt x="1228" y="38"/>
                </a:cubicBezTo>
                <a:cubicBezTo>
                  <a:pt x="1142" y="11"/>
                  <a:pt x="1065" y="0"/>
                  <a:pt x="995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89"/>
              <a:buFont typeface="Arial"/>
              <a:buNone/>
              <a:tabLst/>
              <a:defRPr/>
            </a:pPr>
            <a:endParaRPr kumimoji="0" sz="2489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14" name="Google Shape;514;p1"/>
          <p:cNvSpPr/>
          <p:nvPr/>
        </p:nvSpPr>
        <p:spPr>
          <a:xfrm rot="-2375128">
            <a:off x="10316521" y="1318511"/>
            <a:ext cx="1053440" cy="337383"/>
          </a:xfrm>
          <a:custGeom>
            <a:avLst/>
            <a:gdLst/>
            <a:ahLst/>
            <a:cxnLst/>
            <a:rect l="l" t="t" r="r" b="b"/>
            <a:pathLst>
              <a:path w="29085" h="9315" extrusionOk="0">
                <a:moveTo>
                  <a:pt x="28644" y="1"/>
                </a:moveTo>
                <a:cubicBezTo>
                  <a:pt x="28515" y="1"/>
                  <a:pt x="28395" y="85"/>
                  <a:pt x="28312" y="218"/>
                </a:cubicBezTo>
                <a:cubicBezTo>
                  <a:pt x="28221" y="514"/>
                  <a:pt x="28130" y="787"/>
                  <a:pt x="28039" y="991"/>
                </a:cubicBezTo>
                <a:cubicBezTo>
                  <a:pt x="27948" y="1173"/>
                  <a:pt x="28039" y="1355"/>
                  <a:pt x="28221" y="1469"/>
                </a:cubicBezTo>
                <a:cubicBezTo>
                  <a:pt x="28275" y="1493"/>
                  <a:pt x="28327" y="1504"/>
                  <a:pt x="28376" y="1504"/>
                </a:cubicBezTo>
                <a:cubicBezTo>
                  <a:pt x="28515" y="1504"/>
                  <a:pt x="28631" y="1415"/>
                  <a:pt x="28698" y="1264"/>
                </a:cubicBezTo>
                <a:cubicBezTo>
                  <a:pt x="28789" y="1082"/>
                  <a:pt x="28880" y="787"/>
                  <a:pt x="28994" y="514"/>
                </a:cubicBezTo>
                <a:cubicBezTo>
                  <a:pt x="29085" y="332"/>
                  <a:pt x="28994" y="127"/>
                  <a:pt x="28789" y="36"/>
                </a:cubicBezTo>
                <a:cubicBezTo>
                  <a:pt x="28740" y="12"/>
                  <a:pt x="28692" y="1"/>
                  <a:pt x="28644" y="1"/>
                </a:cubicBezTo>
                <a:close/>
                <a:moveTo>
                  <a:pt x="512" y="389"/>
                </a:moveTo>
                <a:cubicBezTo>
                  <a:pt x="465" y="389"/>
                  <a:pt x="415" y="400"/>
                  <a:pt x="364" y="423"/>
                </a:cubicBezTo>
                <a:cubicBezTo>
                  <a:pt x="182" y="423"/>
                  <a:pt x="0" y="696"/>
                  <a:pt x="91" y="900"/>
                </a:cubicBezTo>
                <a:cubicBezTo>
                  <a:pt x="273" y="1742"/>
                  <a:pt x="751" y="2492"/>
                  <a:pt x="1410" y="3356"/>
                </a:cubicBezTo>
                <a:cubicBezTo>
                  <a:pt x="1463" y="3409"/>
                  <a:pt x="1584" y="3461"/>
                  <a:pt x="1694" y="3461"/>
                </a:cubicBezTo>
                <a:cubicBezTo>
                  <a:pt x="1774" y="3461"/>
                  <a:pt x="1849" y="3433"/>
                  <a:pt x="1888" y="3356"/>
                </a:cubicBezTo>
                <a:cubicBezTo>
                  <a:pt x="2070" y="3265"/>
                  <a:pt x="2070" y="2970"/>
                  <a:pt x="1979" y="2879"/>
                </a:cubicBezTo>
                <a:cubicBezTo>
                  <a:pt x="1410" y="2128"/>
                  <a:pt x="1024" y="1355"/>
                  <a:pt x="842" y="696"/>
                </a:cubicBezTo>
                <a:cubicBezTo>
                  <a:pt x="774" y="491"/>
                  <a:pt x="654" y="389"/>
                  <a:pt x="512" y="389"/>
                </a:cubicBezTo>
                <a:close/>
                <a:moveTo>
                  <a:pt x="26803" y="3388"/>
                </a:moveTo>
                <a:cubicBezTo>
                  <a:pt x="26692" y="3388"/>
                  <a:pt x="26568" y="3432"/>
                  <a:pt x="26515" y="3538"/>
                </a:cubicBezTo>
                <a:cubicBezTo>
                  <a:pt x="25947" y="4198"/>
                  <a:pt x="25378" y="4880"/>
                  <a:pt x="24810" y="5448"/>
                </a:cubicBezTo>
                <a:cubicBezTo>
                  <a:pt x="24628" y="5539"/>
                  <a:pt x="24628" y="5812"/>
                  <a:pt x="24719" y="6017"/>
                </a:cubicBezTo>
                <a:cubicBezTo>
                  <a:pt x="24810" y="6062"/>
                  <a:pt x="24906" y="6085"/>
                  <a:pt x="25003" y="6085"/>
                </a:cubicBezTo>
                <a:cubicBezTo>
                  <a:pt x="25100" y="6085"/>
                  <a:pt x="25196" y="6062"/>
                  <a:pt x="25287" y="6017"/>
                </a:cubicBezTo>
                <a:cubicBezTo>
                  <a:pt x="25947" y="5448"/>
                  <a:pt x="26515" y="4766"/>
                  <a:pt x="27084" y="4016"/>
                </a:cubicBezTo>
                <a:cubicBezTo>
                  <a:pt x="27288" y="3834"/>
                  <a:pt x="27175" y="3538"/>
                  <a:pt x="26993" y="3447"/>
                </a:cubicBezTo>
                <a:cubicBezTo>
                  <a:pt x="26955" y="3410"/>
                  <a:pt x="26882" y="3388"/>
                  <a:pt x="26803" y="3388"/>
                </a:cubicBezTo>
                <a:close/>
                <a:moveTo>
                  <a:pt x="3874" y="4804"/>
                </a:moveTo>
                <a:cubicBezTo>
                  <a:pt x="3765" y="4804"/>
                  <a:pt x="3645" y="4854"/>
                  <a:pt x="3593" y="4971"/>
                </a:cubicBezTo>
                <a:cubicBezTo>
                  <a:pt x="3411" y="5062"/>
                  <a:pt x="3502" y="5335"/>
                  <a:pt x="3684" y="5448"/>
                </a:cubicBezTo>
                <a:cubicBezTo>
                  <a:pt x="4344" y="6017"/>
                  <a:pt x="5117" y="6472"/>
                  <a:pt x="5958" y="6858"/>
                </a:cubicBezTo>
                <a:cubicBezTo>
                  <a:pt x="6034" y="6896"/>
                  <a:pt x="6113" y="6918"/>
                  <a:pt x="6186" y="6918"/>
                </a:cubicBezTo>
                <a:cubicBezTo>
                  <a:pt x="6290" y="6918"/>
                  <a:pt x="6383" y="6874"/>
                  <a:pt x="6436" y="6767"/>
                </a:cubicBezTo>
                <a:cubicBezTo>
                  <a:pt x="6527" y="6585"/>
                  <a:pt x="6527" y="6290"/>
                  <a:pt x="6345" y="6199"/>
                </a:cubicBezTo>
                <a:cubicBezTo>
                  <a:pt x="5481" y="5812"/>
                  <a:pt x="4730" y="5335"/>
                  <a:pt x="4071" y="4880"/>
                </a:cubicBezTo>
                <a:cubicBezTo>
                  <a:pt x="4032" y="4831"/>
                  <a:pt x="3956" y="4804"/>
                  <a:pt x="3874" y="4804"/>
                </a:cubicBezTo>
                <a:close/>
                <a:moveTo>
                  <a:pt x="22515" y="7005"/>
                </a:moveTo>
                <a:cubicBezTo>
                  <a:pt x="22457" y="7005"/>
                  <a:pt x="22402" y="7016"/>
                  <a:pt x="22354" y="7040"/>
                </a:cubicBezTo>
                <a:cubicBezTo>
                  <a:pt x="21603" y="7518"/>
                  <a:pt x="20830" y="7813"/>
                  <a:pt x="19989" y="7995"/>
                </a:cubicBezTo>
                <a:cubicBezTo>
                  <a:pt x="19784" y="8086"/>
                  <a:pt x="19693" y="8291"/>
                  <a:pt x="19693" y="8473"/>
                </a:cubicBezTo>
                <a:cubicBezTo>
                  <a:pt x="19766" y="8618"/>
                  <a:pt x="19912" y="8778"/>
                  <a:pt x="20060" y="8778"/>
                </a:cubicBezTo>
                <a:cubicBezTo>
                  <a:pt x="20097" y="8778"/>
                  <a:pt x="20134" y="8768"/>
                  <a:pt x="20171" y="8746"/>
                </a:cubicBezTo>
                <a:cubicBezTo>
                  <a:pt x="21035" y="8473"/>
                  <a:pt x="21876" y="8177"/>
                  <a:pt x="22740" y="7813"/>
                </a:cubicBezTo>
                <a:cubicBezTo>
                  <a:pt x="22922" y="7722"/>
                  <a:pt x="23013" y="7427"/>
                  <a:pt x="22922" y="7245"/>
                </a:cubicBezTo>
                <a:cubicBezTo>
                  <a:pt x="22855" y="7094"/>
                  <a:pt x="22677" y="7005"/>
                  <a:pt x="22515" y="7005"/>
                </a:cubicBezTo>
                <a:close/>
                <a:moveTo>
                  <a:pt x="8838" y="7391"/>
                </a:moveTo>
                <a:cubicBezTo>
                  <a:pt x="8710" y="7391"/>
                  <a:pt x="8595" y="7476"/>
                  <a:pt x="8528" y="7609"/>
                </a:cubicBezTo>
                <a:cubicBezTo>
                  <a:pt x="8414" y="7813"/>
                  <a:pt x="8619" y="8086"/>
                  <a:pt x="8801" y="8177"/>
                </a:cubicBezTo>
                <a:cubicBezTo>
                  <a:pt x="9665" y="8473"/>
                  <a:pt x="10506" y="8655"/>
                  <a:pt x="11370" y="8859"/>
                </a:cubicBezTo>
                <a:cubicBezTo>
                  <a:pt x="11401" y="8875"/>
                  <a:pt x="11432" y="8882"/>
                  <a:pt x="11462" y="8882"/>
                </a:cubicBezTo>
                <a:cubicBezTo>
                  <a:pt x="11611" y="8882"/>
                  <a:pt x="11750" y="8715"/>
                  <a:pt x="11825" y="8564"/>
                </a:cubicBezTo>
                <a:cubicBezTo>
                  <a:pt x="11825" y="8382"/>
                  <a:pt x="11734" y="8177"/>
                  <a:pt x="11552" y="8177"/>
                </a:cubicBezTo>
                <a:cubicBezTo>
                  <a:pt x="10688" y="7995"/>
                  <a:pt x="9847" y="7722"/>
                  <a:pt x="8983" y="7427"/>
                </a:cubicBezTo>
                <a:cubicBezTo>
                  <a:pt x="8934" y="7402"/>
                  <a:pt x="8885" y="7391"/>
                  <a:pt x="8838" y="7391"/>
                </a:cubicBezTo>
                <a:close/>
                <a:moveTo>
                  <a:pt x="14486" y="8564"/>
                </a:moveTo>
                <a:cubicBezTo>
                  <a:pt x="14304" y="8564"/>
                  <a:pt x="14099" y="8746"/>
                  <a:pt x="14099" y="8950"/>
                </a:cubicBezTo>
                <a:cubicBezTo>
                  <a:pt x="14008" y="9132"/>
                  <a:pt x="14213" y="9314"/>
                  <a:pt x="14395" y="9314"/>
                </a:cubicBezTo>
                <a:lnTo>
                  <a:pt x="17146" y="9314"/>
                </a:lnTo>
                <a:cubicBezTo>
                  <a:pt x="17328" y="9314"/>
                  <a:pt x="17510" y="9132"/>
                  <a:pt x="17510" y="8950"/>
                </a:cubicBezTo>
                <a:cubicBezTo>
                  <a:pt x="17419" y="8655"/>
                  <a:pt x="17237" y="8564"/>
                  <a:pt x="17055" y="8564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89"/>
              <a:buFont typeface="Arial"/>
              <a:buNone/>
              <a:tabLst/>
              <a:defRPr/>
            </a:pPr>
            <a:endParaRPr kumimoji="0" sz="2489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515" name="Google Shape;515;p1"/>
          <p:cNvGrpSpPr/>
          <p:nvPr/>
        </p:nvGrpSpPr>
        <p:grpSpPr>
          <a:xfrm rot="2006912">
            <a:off x="10108234" y="2315872"/>
            <a:ext cx="1175148" cy="1616136"/>
            <a:chOff x="8000083" y="1889301"/>
            <a:chExt cx="881341" cy="1212075"/>
          </a:xfrm>
        </p:grpSpPr>
        <p:sp>
          <p:nvSpPr>
            <p:cNvPr id="516" name="Google Shape;516;p1"/>
            <p:cNvSpPr/>
            <p:nvPr/>
          </p:nvSpPr>
          <p:spPr>
            <a:xfrm>
              <a:off x="8000083" y="1995326"/>
              <a:ext cx="881341" cy="791833"/>
            </a:xfrm>
            <a:custGeom>
              <a:avLst/>
              <a:gdLst/>
              <a:ahLst/>
              <a:cxnLst/>
              <a:rect l="l" t="t" r="r" b="b"/>
              <a:pathLst>
                <a:path w="32444" h="29149" extrusionOk="0">
                  <a:moveTo>
                    <a:pt x="762" y="1"/>
                  </a:moveTo>
                  <a:cubicBezTo>
                    <a:pt x="654" y="1"/>
                    <a:pt x="558" y="46"/>
                    <a:pt x="455" y="137"/>
                  </a:cubicBezTo>
                  <a:cubicBezTo>
                    <a:pt x="182" y="137"/>
                    <a:pt x="0" y="433"/>
                    <a:pt x="91" y="797"/>
                  </a:cubicBezTo>
                  <a:cubicBezTo>
                    <a:pt x="3116" y="9893"/>
                    <a:pt x="6140" y="19080"/>
                    <a:pt x="9187" y="28289"/>
                  </a:cubicBezTo>
                  <a:cubicBezTo>
                    <a:pt x="9187" y="28471"/>
                    <a:pt x="9369" y="28562"/>
                    <a:pt x="9460" y="28562"/>
                  </a:cubicBezTo>
                  <a:cubicBezTo>
                    <a:pt x="9539" y="28898"/>
                    <a:pt x="9704" y="29148"/>
                    <a:pt x="10060" y="29148"/>
                  </a:cubicBezTo>
                  <a:cubicBezTo>
                    <a:pt x="10113" y="29148"/>
                    <a:pt x="10171" y="29142"/>
                    <a:pt x="10233" y="29131"/>
                  </a:cubicBezTo>
                  <a:cubicBezTo>
                    <a:pt x="17328" y="26584"/>
                    <a:pt x="24537" y="24310"/>
                    <a:pt x="31836" y="22218"/>
                  </a:cubicBezTo>
                  <a:cubicBezTo>
                    <a:pt x="32443" y="22050"/>
                    <a:pt x="32241" y="21150"/>
                    <a:pt x="31691" y="21150"/>
                  </a:cubicBezTo>
                  <a:cubicBezTo>
                    <a:pt x="31643" y="21150"/>
                    <a:pt x="31593" y="21157"/>
                    <a:pt x="31541" y="21172"/>
                  </a:cubicBezTo>
                  <a:cubicBezTo>
                    <a:pt x="24332" y="23173"/>
                    <a:pt x="17237" y="25447"/>
                    <a:pt x="10233" y="27903"/>
                  </a:cubicBezTo>
                  <a:cubicBezTo>
                    <a:pt x="10029" y="27152"/>
                    <a:pt x="9756" y="26379"/>
                    <a:pt x="9460" y="25720"/>
                  </a:cubicBezTo>
                  <a:cubicBezTo>
                    <a:pt x="9551" y="25720"/>
                    <a:pt x="9665" y="25629"/>
                    <a:pt x="9756" y="25629"/>
                  </a:cubicBezTo>
                  <a:cubicBezTo>
                    <a:pt x="10233" y="25447"/>
                    <a:pt x="10802" y="25151"/>
                    <a:pt x="11257" y="24969"/>
                  </a:cubicBezTo>
                  <a:cubicBezTo>
                    <a:pt x="11552" y="24764"/>
                    <a:pt x="11643" y="24401"/>
                    <a:pt x="11461" y="24196"/>
                  </a:cubicBezTo>
                  <a:cubicBezTo>
                    <a:pt x="11308" y="23991"/>
                    <a:pt x="11116" y="23889"/>
                    <a:pt x="10905" y="23889"/>
                  </a:cubicBezTo>
                  <a:cubicBezTo>
                    <a:pt x="10835" y="23889"/>
                    <a:pt x="10762" y="23900"/>
                    <a:pt x="10688" y="23923"/>
                  </a:cubicBezTo>
                  <a:cubicBezTo>
                    <a:pt x="10233" y="24196"/>
                    <a:pt x="9665" y="24401"/>
                    <a:pt x="9187" y="24674"/>
                  </a:cubicBezTo>
                  <a:lnTo>
                    <a:pt x="8323" y="22127"/>
                  </a:lnTo>
                  <a:lnTo>
                    <a:pt x="8323" y="22127"/>
                  </a:lnTo>
                  <a:cubicBezTo>
                    <a:pt x="8443" y="22233"/>
                    <a:pt x="8555" y="22277"/>
                    <a:pt x="8664" y="22277"/>
                  </a:cubicBezTo>
                  <a:cubicBezTo>
                    <a:pt x="8741" y="22277"/>
                    <a:pt x="8816" y="22255"/>
                    <a:pt x="8892" y="22218"/>
                  </a:cubicBezTo>
                  <a:cubicBezTo>
                    <a:pt x="9278" y="22036"/>
                    <a:pt x="9665" y="21831"/>
                    <a:pt x="10029" y="21649"/>
                  </a:cubicBezTo>
                  <a:cubicBezTo>
                    <a:pt x="10324" y="21558"/>
                    <a:pt x="10324" y="21081"/>
                    <a:pt x="10233" y="20899"/>
                  </a:cubicBezTo>
                  <a:cubicBezTo>
                    <a:pt x="10100" y="20706"/>
                    <a:pt x="9899" y="20600"/>
                    <a:pt x="9719" y="20600"/>
                  </a:cubicBezTo>
                  <a:cubicBezTo>
                    <a:pt x="9622" y="20600"/>
                    <a:pt x="9532" y="20631"/>
                    <a:pt x="9460" y="20694"/>
                  </a:cubicBezTo>
                  <a:cubicBezTo>
                    <a:pt x="9096" y="20899"/>
                    <a:pt x="8710" y="20990"/>
                    <a:pt x="8323" y="21172"/>
                  </a:cubicBezTo>
                  <a:cubicBezTo>
                    <a:pt x="8232" y="21263"/>
                    <a:pt x="8141" y="21353"/>
                    <a:pt x="8141" y="21467"/>
                  </a:cubicBezTo>
                  <a:cubicBezTo>
                    <a:pt x="7755" y="20421"/>
                    <a:pt x="7482" y="19375"/>
                    <a:pt x="7095" y="18329"/>
                  </a:cubicBezTo>
                  <a:lnTo>
                    <a:pt x="7391" y="18329"/>
                  </a:lnTo>
                  <a:cubicBezTo>
                    <a:pt x="7664" y="18238"/>
                    <a:pt x="8050" y="18056"/>
                    <a:pt x="8414" y="17943"/>
                  </a:cubicBezTo>
                  <a:cubicBezTo>
                    <a:pt x="8710" y="17852"/>
                    <a:pt x="8892" y="17579"/>
                    <a:pt x="8801" y="17283"/>
                  </a:cubicBezTo>
                  <a:cubicBezTo>
                    <a:pt x="8801" y="17045"/>
                    <a:pt x="8506" y="16789"/>
                    <a:pt x="8249" y="16789"/>
                  </a:cubicBezTo>
                  <a:cubicBezTo>
                    <a:pt x="8212" y="16789"/>
                    <a:pt x="8176" y="16794"/>
                    <a:pt x="8141" y="16806"/>
                  </a:cubicBezTo>
                  <a:cubicBezTo>
                    <a:pt x="7755" y="17010"/>
                    <a:pt x="7391" y="17101"/>
                    <a:pt x="7004" y="17192"/>
                  </a:cubicBezTo>
                  <a:cubicBezTo>
                    <a:pt x="6913" y="17283"/>
                    <a:pt x="6822" y="17283"/>
                    <a:pt x="6822" y="17374"/>
                  </a:cubicBezTo>
                  <a:cubicBezTo>
                    <a:pt x="6436" y="16442"/>
                    <a:pt x="6140" y="15487"/>
                    <a:pt x="5867" y="14532"/>
                  </a:cubicBezTo>
                  <a:cubicBezTo>
                    <a:pt x="5867" y="14532"/>
                    <a:pt x="5958" y="14532"/>
                    <a:pt x="6049" y="14441"/>
                  </a:cubicBezTo>
                  <a:cubicBezTo>
                    <a:pt x="6345" y="14350"/>
                    <a:pt x="6618" y="14350"/>
                    <a:pt x="6913" y="14259"/>
                  </a:cubicBezTo>
                  <a:cubicBezTo>
                    <a:pt x="7186" y="14168"/>
                    <a:pt x="7391" y="13781"/>
                    <a:pt x="7277" y="13508"/>
                  </a:cubicBezTo>
                  <a:cubicBezTo>
                    <a:pt x="7202" y="13265"/>
                    <a:pt x="7004" y="13098"/>
                    <a:pt x="6720" y="13098"/>
                  </a:cubicBezTo>
                  <a:cubicBezTo>
                    <a:pt x="6659" y="13098"/>
                    <a:pt x="6595" y="13106"/>
                    <a:pt x="6527" y="13122"/>
                  </a:cubicBezTo>
                  <a:cubicBezTo>
                    <a:pt x="6345" y="13213"/>
                    <a:pt x="6049" y="13304"/>
                    <a:pt x="5776" y="13395"/>
                  </a:cubicBezTo>
                  <a:cubicBezTo>
                    <a:pt x="5685" y="13395"/>
                    <a:pt x="5572" y="13508"/>
                    <a:pt x="5481" y="13599"/>
                  </a:cubicBezTo>
                  <a:cubicBezTo>
                    <a:pt x="5208" y="12553"/>
                    <a:pt x="4821" y="11598"/>
                    <a:pt x="4548" y="10552"/>
                  </a:cubicBezTo>
                  <a:lnTo>
                    <a:pt x="4639" y="10552"/>
                  </a:lnTo>
                  <a:cubicBezTo>
                    <a:pt x="5003" y="10461"/>
                    <a:pt x="5299" y="10279"/>
                    <a:pt x="5685" y="10188"/>
                  </a:cubicBezTo>
                  <a:cubicBezTo>
                    <a:pt x="5958" y="10097"/>
                    <a:pt x="6254" y="9802"/>
                    <a:pt x="6140" y="9529"/>
                  </a:cubicBezTo>
                  <a:cubicBezTo>
                    <a:pt x="6061" y="9273"/>
                    <a:pt x="5778" y="9033"/>
                    <a:pt x="5511" y="9033"/>
                  </a:cubicBezTo>
                  <a:cubicBezTo>
                    <a:pt x="5470" y="9033"/>
                    <a:pt x="5429" y="9039"/>
                    <a:pt x="5390" y="9051"/>
                  </a:cubicBezTo>
                  <a:cubicBezTo>
                    <a:pt x="5003" y="9233"/>
                    <a:pt x="4639" y="9324"/>
                    <a:pt x="4253" y="9415"/>
                  </a:cubicBezTo>
                  <a:cubicBezTo>
                    <a:pt x="4253" y="9415"/>
                    <a:pt x="4253" y="9529"/>
                    <a:pt x="4162" y="9529"/>
                  </a:cubicBezTo>
                  <a:cubicBezTo>
                    <a:pt x="3866" y="8665"/>
                    <a:pt x="3593" y="7710"/>
                    <a:pt x="3298" y="6868"/>
                  </a:cubicBezTo>
                  <a:lnTo>
                    <a:pt x="3502" y="6868"/>
                  </a:lnTo>
                  <a:cubicBezTo>
                    <a:pt x="3980" y="6573"/>
                    <a:pt x="4344" y="6391"/>
                    <a:pt x="4730" y="6209"/>
                  </a:cubicBezTo>
                  <a:cubicBezTo>
                    <a:pt x="5003" y="6118"/>
                    <a:pt x="5117" y="5731"/>
                    <a:pt x="4912" y="5436"/>
                  </a:cubicBezTo>
                  <a:cubicBezTo>
                    <a:pt x="4855" y="5263"/>
                    <a:pt x="4678" y="5199"/>
                    <a:pt x="4487" y="5199"/>
                  </a:cubicBezTo>
                  <a:cubicBezTo>
                    <a:pt x="4377" y="5199"/>
                    <a:pt x="4262" y="5220"/>
                    <a:pt x="4162" y="5254"/>
                  </a:cubicBezTo>
                  <a:cubicBezTo>
                    <a:pt x="3775" y="5436"/>
                    <a:pt x="3411" y="5640"/>
                    <a:pt x="2934" y="5822"/>
                  </a:cubicBezTo>
                  <a:cubicBezTo>
                    <a:pt x="2547" y="4503"/>
                    <a:pt x="2070" y="3162"/>
                    <a:pt x="1592" y="1843"/>
                  </a:cubicBezTo>
                  <a:lnTo>
                    <a:pt x="1592" y="1843"/>
                  </a:lnTo>
                  <a:cubicBezTo>
                    <a:pt x="11257" y="8187"/>
                    <a:pt x="20921" y="14645"/>
                    <a:pt x="30404" y="21263"/>
                  </a:cubicBezTo>
                  <a:cubicBezTo>
                    <a:pt x="30510" y="21325"/>
                    <a:pt x="30615" y="21353"/>
                    <a:pt x="30712" y="21353"/>
                  </a:cubicBezTo>
                  <a:cubicBezTo>
                    <a:pt x="31215" y="21353"/>
                    <a:pt x="31525" y="20617"/>
                    <a:pt x="30972" y="20216"/>
                  </a:cubicBezTo>
                  <a:cubicBezTo>
                    <a:pt x="21126" y="13395"/>
                    <a:pt x="11166" y="6686"/>
                    <a:pt x="1137" y="137"/>
                  </a:cubicBezTo>
                  <a:cubicBezTo>
                    <a:pt x="990" y="46"/>
                    <a:pt x="870" y="1"/>
                    <a:pt x="76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89"/>
                <a:buFont typeface="Arial"/>
                <a:buNone/>
                <a:tabLst/>
                <a:defRPr/>
              </a:pPr>
              <a:endParaRPr kumimoji="0" sz="248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7" name="Google Shape;517;p1"/>
            <p:cNvSpPr/>
            <p:nvPr/>
          </p:nvSpPr>
          <p:spPr>
            <a:xfrm>
              <a:off x="8253506" y="2332091"/>
              <a:ext cx="279093" cy="227860"/>
            </a:xfrm>
            <a:custGeom>
              <a:avLst/>
              <a:gdLst/>
              <a:ahLst/>
              <a:cxnLst/>
              <a:rect l="l" t="t" r="r" b="b"/>
              <a:pathLst>
                <a:path w="10274" h="8388" extrusionOk="0">
                  <a:moveTo>
                    <a:pt x="1746" y="1862"/>
                  </a:moveTo>
                  <a:cubicBezTo>
                    <a:pt x="4020" y="3181"/>
                    <a:pt x="6203" y="4522"/>
                    <a:pt x="8386" y="6023"/>
                  </a:cubicBezTo>
                  <a:cubicBezTo>
                    <a:pt x="6771" y="6501"/>
                    <a:pt x="5248" y="6887"/>
                    <a:pt x="3633" y="7160"/>
                  </a:cubicBezTo>
                  <a:cubicBezTo>
                    <a:pt x="2974" y="5364"/>
                    <a:pt x="2405" y="3658"/>
                    <a:pt x="1746" y="1862"/>
                  </a:cubicBezTo>
                  <a:close/>
                  <a:moveTo>
                    <a:pt x="704" y="0"/>
                  </a:moveTo>
                  <a:cubicBezTo>
                    <a:pt x="353" y="0"/>
                    <a:pt x="0" y="315"/>
                    <a:pt x="131" y="725"/>
                  </a:cubicBezTo>
                  <a:cubicBezTo>
                    <a:pt x="995" y="2999"/>
                    <a:pt x="1746" y="5364"/>
                    <a:pt x="2610" y="7638"/>
                  </a:cubicBezTo>
                  <a:cubicBezTo>
                    <a:pt x="2701" y="7819"/>
                    <a:pt x="2792" y="7933"/>
                    <a:pt x="2974" y="8024"/>
                  </a:cubicBezTo>
                  <a:cubicBezTo>
                    <a:pt x="3065" y="8206"/>
                    <a:pt x="3269" y="8388"/>
                    <a:pt x="3542" y="8388"/>
                  </a:cubicBezTo>
                  <a:cubicBezTo>
                    <a:pt x="5452" y="8024"/>
                    <a:pt x="7340" y="7547"/>
                    <a:pt x="9136" y="6978"/>
                  </a:cubicBezTo>
                  <a:cubicBezTo>
                    <a:pt x="9318" y="6887"/>
                    <a:pt x="9432" y="6796"/>
                    <a:pt x="9523" y="6683"/>
                  </a:cubicBezTo>
                  <a:cubicBezTo>
                    <a:pt x="10000" y="6683"/>
                    <a:pt x="10273" y="5932"/>
                    <a:pt x="9796" y="5659"/>
                  </a:cubicBezTo>
                  <a:cubicBezTo>
                    <a:pt x="6953" y="3658"/>
                    <a:pt x="4111" y="1862"/>
                    <a:pt x="1177" y="156"/>
                  </a:cubicBezTo>
                  <a:lnTo>
                    <a:pt x="1086" y="156"/>
                  </a:lnTo>
                  <a:cubicBezTo>
                    <a:pt x="978" y="48"/>
                    <a:pt x="841" y="0"/>
                    <a:pt x="70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89"/>
                <a:buFont typeface="Arial"/>
                <a:buNone/>
                <a:tabLst/>
                <a:defRPr/>
              </a:pPr>
              <a:endParaRPr kumimoji="0" sz="248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8" name="Google Shape;518;p1"/>
            <p:cNvSpPr/>
            <p:nvPr/>
          </p:nvSpPr>
          <p:spPr>
            <a:xfrm>
              <a:off x="8119827" y="2807750"/>
              <a:ext cx="116864" cy="103716"/>
            </a:xfrm>
            <a:custGeom>
              <a:avLst/>
              <a:gdLst/>
              <a:ahLst/>
              <a:cxnLst/>
              <a:rect l="l" t="t" r="r" b="b"/>
              <a:pathLst>
                <a:path w="4302" h="3818" extrusionOk="0">
                  <a:moveTo>
                    <a:pt x="2107" y="1139"/>
                  </a:moveTo>
                  <a:cubicBezTo>
                    <a:pt x="2284" y="1139"/>
                    <a:pt x="2449" y="1213"/>
                    <a:pt x="2596" y="1407"/>
                  </a:cubicBezTo>
                  <a:cubicBezTo>
                    <a:pt x="3157" y="1890"/>
                    <a:pt x="2699" y="2718"/>
                    <a:pt x="2074" y="2718"/>
                  </a:cubicBezTo>
                  <a:cubicBezTo>
                    <a:pt x="2007" y="2718"/>
                    <a:pt x="1939" y="2709"/>
                    <a:pt x="1870" y="2689"/>
                  </a:cubicBezTo>
                  <a:lnTo>
                    <a:pt x="1870" y="2689"/>
                  </a:lnTo>
                  <a:cubicBezTo>
                    <a:pt x="1842" y="2496"/>
                    <a:pt x="1715" y="2318"/>
                    <a:pt x="1459" y="2248"/>
                  </a:cubicBezTo>
                  <a:cubicBezTo>
                    <a:pt x="1073" y="2066"/>
                    <a:pt x="1368" y="1498"/>
                    <a:pt x="1550" y="1316"/>
                  </a:cubicBezTo>
                  <a:cubicBezTo>
                    <a:pt x="1744" y="1213"/>
                    <a:pt x="1931" y="1139"/>
                    <a:pt x="2107" y="1139"/>
                  </a:cubicBezTo>
                  <a:close/>
                  <a:moveTo>
                    <a:pt x="2201" y="1"/>
                  </a:moveTo>
                  <a:cubicBezTo>
                    <a:pt x="1530" y="1"/>
                    <a:pt x="888" y="361"/>
                    <a:pt x="504" y="929"/>
                  </a:cubicBezTo>
                  <a:cubicBezTo>
                    <a:pt x="0" y="1695"/>
                    <a:pt x="175" y="2746"/>
                    <a:pt x="871" y="3166"/>
                  </a:cubicBezTo>
                  <a:lnTo>
                    <a:pt x="871" y="3166"/>
                  </a:lnTo>
                  <a:cubicBezTo>
                    <a:pt x="874" y="3336"/>
                    <a:pt x="960" y="3498"/>
                    <a:pt x="1164" y="3590"/>
                  </a:cubicBezTo>
                  <a:cubicBezTo>
                    <a:pt x="1444" y="3744"/>
                    <a:pt x="1753" y="3818"/>
                    <a:pt x="2062" y="3818"/>
                  </a:cubicBezTo>
                  <a:cubicBezTo>
                    <a:pt x="2705" y="3818"/>
                    <a:pt x="3349" y="3499"/>
                    <a:pt x="3733" y="2930"/>
                  </a:cubicBezTo>
                  <a:cubicBezTo>
                    <a:pt x="4302" y="2066"/>
                    <a:pt x="3915" y="838"/>
                    <a:pt x="3165" y="270"/>
                  </a:cubicBezTo>
                  <a:cubicBezTo>
                    <a:pt x="2854" y="85"/>
                    <a:pt x="2524" y="1"/>
                    <a:pt x="220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89"/>
                <a:buFont typeface="Arial"/>
                <a:buNone/>
                <a:tabLst/>
                <a:defRPr/>
              </a:pPr>
              <a:endParaRPr kumimoji="0" sz="248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9" name="Google Shape;519;p1"/>
            <p:cNvSpPr/>
            <p:nvPr/>
          </p:nvSpPr>
          <p:spPr>
            <a:xfrm>
              <a:off x="8216290" y="1889301"/>
              <a:ext cx="187819" cy="591953"/>
            </a:xfrm>
            <a:custGeom>
              <a:avLst/>
              <a:gdLst/>
              <a:ahLst/>
              <a:cxnLst/>
              <a:rect l="l" t="t" r="r" b="b"/>
              <a:pathLst>
                <a:path w="6914" h="21791" extrusionOk="0">
                  <a:moveTo>
                    <a:pt x="6435" y="1"/>
                  </a:moveTo>
                  <a:cubicBezTo>
                    <a:pt x="6360" y="1"/>
                    <a:pt x="6292" y="23"/>
                    <a:pt x="6254" y="61"/>
                  </a:cubicBezTo>
                  <a:cubicBezTo>
                    <a:pt x="5481" y="629"/>
                    <a:pt x="4821" y="1198"/>
                    <a:pt x="4253" y="1857"/>
                  </a:cubicBezTo>
                  <a:cubicBezTo>
                    <a:pt x="4071" y="2062"/>
                    <a:pt x="4071" y="2244"/>
                    <a:pt x="4253" y="2426"/>
                  </a:cubicBezTo>
                  <a:cubicBezTo>
                    <a:pt x="4290" y="2510"/>
                    <a:pt x="4363" y="2540"/>
                    <a:pt x="4441" y="2540"/>
                  </a:cubicBezTo>
                  <a:cubicBezTo>
                    <a:pt x="4553" y="2540"/>
                    <a:pt x="4677" y="2479"/>
                    <a:pt x="4730" y="2426"/>
                  </a:cubicBezTo>
                  <a:cubicBezTo>
                    <a:pt x="5390" y="1766"/>
                    <a:pt x="5958" y="1198"/>
                    <a:pt x="6709" y="629"/>
                  </a:cubicBezTo>
                  <a:cubicBezTo>
                    <a:pt x="6822" y="538"/>
                    <a:pt x="6913" y="243"/>
                    <a:pt x="6709" y="152"/>
                  </a:cubicBezTo>
                  <a:cubicBezTo>
                    <a:pt x="6655" y="45"/>
                    <a:pt x="6540" y="1"/>
                    <a:pt x="6435" y="1"/>
                  </a:cubicBezTo>
                  <a:close/>
                  <a:moveTo>
                    <a:pt x="2613" y="4164"/>
                  </a:moveTo>
                  <a:cubicBezTo>
                    <a:pt x="2507" y="4164"/>
                    <a:pt x="2420" y="4213"/>
                    <a:pt x="2365" y="4336"/>
                  </a:cubicBezTo>
                  <a:cubicBezTo>
                    <a:pt x="1797" y="5086"/>
                    <a:pt x="1410" y="5928"/>
                    <a:pt x="1024" y="6792"/>
                  </a:cubicBezTo>
                  <a:cubicBezTo>
                    <a:pt x="933" y="6974"/>
                    <a:pt x="1024" y="7178"/>
                    <a:pt x="1228" y="7269"/>
                  </a:cubicBezTo>
                  <a:cubicBezTo>
                    <a:pt x="1276" y="7293"/>
                    <a:pt x="1332" y="7304"/>
                    <a:pt x="1390" y="7304"/>
                  </a:cubicBezTo>
                  <a:cubicBezTo>
                    <a:pt x="1552" y="7304"/>
                    <a:pt x="1730" y="7215"/>
                    <a:pt x="1797" y="7065"/>
                  </a:cubicBezTo>
                  <a:cubicBezTo>
                    <a:pt x="2070" y="6223"/>
                    <a:pt x="2456" y="5473"/>
                    <a:pt x="2934" y="4700"/>
                  </a:cubicBezTo>
                  <a:cubicBezTo>
                    <a:pt x="3025" y="4609"/>
                    <a:pt x="3025" y="4336"/>
                    <a:pt x="2843" y="4222"/>
                  </a:cubicBezTo>
                  <a:cubicBezTo>
                    <a:pt x="2761" y="4186"/>
                    <a:pt x="2683" y="4164"/>
                    <a:pt x="2613" y="4164"/>
                  </a:cubicBezTo>
                  <a:close/>
                  <a:moveTo>
                    <a:pt x="497" y="9420"/>
                  </a:moveTo>
                  <a:cubicBezTo>
                    <a:pt x="299" y="9420"/>
                    <a:pt x="182" y="9580"/>
                    <a:pt x="182" y="9725"/>
                  </a:cubicBezTo>
                  <a:cubicBezTo>
                    <a:pt x="91" y="10294"/>
                    <a:pt x="0" y="10862"/>
                    <a:pt x="0" y="11431"/>
                  </a:cubicBezTo>
                  <a:lnTo>
                    <a:pt x="0" y="11726"/>
                  </a:lnTo>
                  <a:lnTo>
                    <a:pt x="0" y="12477"/>
                  </a:lnTo>
                  <a:cubicBezTo>
                    <a:pt x="91" y="12659"/>
                    <a:pt x="273" y="12863"/>
                    <a:pt x="455" y="12863"/>
                  </a:cubicBezTo>
                  <a:cubicBezTo>
                    <a:pt x="660" y="12750"/>
                    <a:pt x="842" y="12659"/>
                    <a:pt x="751" y="12386"/>
                  </a:cubicBezTo>
                  <a:lnTo>
                    <a:pt x="751" y="11726"/>
                  </a:lnTo>
                  <a:lnTo>
                    <a:pt x="751" y="11431"/>
                  </a:lnTo>
                  <a:cubicBezTo>
                    <a:pt x="751" y="10953"/>
                    <a:pt x="842" y="10385"/>
                    <a:pt x="933" y="9816"/>
                  </a:cubicBezTo>
                  <a:cubicBezTo>
                    <a:pt x="933" y="9634"/>
                    <a:pt x="842" y="9452"/>
                    <a:pt x="660" y="9452"/>
                  </a:cubicBezTo>
                  <a:cubicBezTo>
                    <a:pt x="601" y="9430"/>
                    <a:pt x="546" y="9420"/>
                    <a:pt x="497" y="9420"/>
                  </a:cubicBezTo>
                  <a:close/>
                  <a:moveTo>
                    <a:pt x="1079" y="14990"/>
                  </a:moveTo>
                  <a:cubicBezTo>
                    <a:pt x="1032" y="14990"/>
                    <a:pt x="983" y="15001"/>
                    <a:pt x="933" y="15024"/>
                  </a:cubicBezTo>
                  <a:cubicBezTo>
                    <a:pt x="751" y="15137"/>
                    <a:pt x="569" y="15319"/>
                    <a:pt x="660" y="15501"/>
                  </a:cubicBezTo>
                  <a:cubicBezTo>
                    <a:pt x="933" y="16365"/>
                    <a:pt x="1410" y="17207"/>
                    <a:pt x="1888" y="17980"/>
                  </a:cubicBezTo>
                  <a:cubicBezTo>
                    <a:pt x="1944" y="18092"/>
                    <a:pt x="2035" y="18170"/>
                    <a:pt x="2145" y="18170"/>
                  </a:cubicBezTo>
                  <a:cubicBezTo>
                    <a:pt x="2212" y="18170"/>
                    <a:pt x="2287" y="18140"/>
                    <a:pt x="2365" y="18071"/>
                  </a:cubicBezTo>
                  <a:cubicBezTo>
                    <a:pt x="2547" y="17980"/>
                    <a:pt x="2638" y="17775"/>
                    <a:pt x="2547" y="17593"/>
                  </a:cubicBezTo>
                  <a:cubicBezTo>
                    <a:pt x="2070" y="16843"/>
                    <a:pt x="1706" y="16070"/>
                    <a:pt x="1410" y="15319"/>
                  </a:cubicBezTo>
                  <a:cubicBezTo>
                    <a:pt x="1342" y="15096"/>
                    <a:pt x="1221" y="14990"/>
                    <a:pt x="1079" y="14990"/>
                  </a:cubicBezTo>
                  <a:close/>
                  <a:moveTo>
                    <a:pt x="4208" y="19661"/>
                  </a:moveTo>
                  <a:cubicBezTo>
                    <a:pt x="4099" y="19661"/>
                    <a:pt x="3986" y="19723"/>
                    <a:pt x="3866" y="19776"/>
                  </a:cubicBezTo>
                  <a:cubicBezTo>
                    <a:pt x="3775" y="19958"/>
                    <a:pt x="3775" y="20254"/>
                    <a:pt x="3980" y="20345"/>
                  </a:cubicBezTo>
                  <a:cubicBezTo>
                    <a:pt x="4639" y="20913"/>
                    <a:pt x="5390" y="21391"/>
                    <a:pt x="6254" y="21755"/>
                  </a:cubicBezTo>
                  <a:cubicBezTo>
                    <a:pt x="6303" y="21779"/>
                    <a:pt x="6358" y="21790"/>
                    <a:pt x="6415" y="21790"/>
                  </a:cubicBezTo>
                  <a:cubicBezTo>
                    <a:pt x="6571" y="21790"/>
                    <a:pt x="6739" y="21706"/>
                    <a:pt x="6822" y="21573"/>
                  </a:cubicBezTo>
                  <a:cubicBezTo>
                    <a:pt x="6822" y="21391"/>
                    <a:pt x="6709" y="21186"/>
                    <a:pt x="6527" y="21095"/>
                  </a:cubicBezTo>
                  <a:cubicBezTo>
                    <a:pt x="5776" y="20709"/>
                    <a:pt x="5117" y="20345"/>
                    <a:pt x="4435" y="19776"/>
                  </a:cubicBezTo>
                  <a:cubicBezTo>
                    <a:pt x="4360" y="19692"/>
                    <a:pt x="4285" y="19661"/>
                    <a:pt x="4208" y="1966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89"/>
                <a:buFont typeface="Arial"/>
                <a:buNone/>
                <a:tabLst/>
                <a:defRPr/>
              </a:pPr>
              <a:endParaRPr kumimoji="0" sz="248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0" name="Google Shape;520;p1"/>
            <p:cNvSpPr/>
            <p:nvPr/>
          </p:nvSpPr>
          <p:spPr>
            <a:xfrm>
              <a:off x="8488700" y="2223268"/>
              <a:ext cx="187819" cy="194393"/>
            </a:xfrm>
            <a:custGeom>
              <a:avLst/>
              <a:gdLst/>
              <a:ahLst/>
              <a:cxnLst/>
              <a:rect l="l" t="t" r="r" b="b"/>
              <a:pathLst>
                <a:path w="6914" h="7156" extrusionOk="0">
                  <a:moveTo>
                    <a:pt x="3798" y="1"/>
                  </a:moveTo>
                  <a:cubicBezTo>
                    <a:pt x="3616" y="1"/>
                    <a:pt x="3503" y="92"/>
                    <a:pt x="3412" y="92"/>
                  </a:cubicBezTo>
                  <a:cubicBezTo>
                    <a:pt x="3230" y="92"/>
                    <a:pt x="3139" y="274"/>
                    <a:pt x="3139" y="456"/>
                  </a:cubicBezTo>
                  <a:cubicBezTo>
                    <a:pt x="3139" y="660"/>
                    <a:pt x="3321" y="842"/>
                    <a:pt x="3503" y="842"/>
                  </a:cubicBezTo>
                  <a:cubicBezTo>
                    <a:pt x="3616" y="842"/>
                    <a:pt x="3707" y="751"/>
                    <a:pt x="3798" y="751"/>
                  </a:cubicBezTo>
                  <a:cubicBezTo>
                    <a:pt x="4367" y="751"/>
                    <a:pt x="5026" y="1138"/>
                    <a:pt x="5504" y="1706"/>
                  </a:cubicBezTo>
                  <a:cubicBezTo>
                    <a:pt x="5610" y="1813"/>
                    <a:pt x="5725" y="1857"/>
                    <a:pt x="5838" y="1857"/>
                  </a:cubicBezTo>
                  <a:cubicBezTo>
                    <a:pt x="5918" y="1857"/>
                    <a:pt x="5997" y="1835"/>
                    <a:pt x="6072" y="1797"/>
                  </a:cubicBezTo>
                  <a:cubicBezTo>
                    <a:pt x="6163" y="1593"/>
                    <a:pt x="6254" y="1411"/>
                    <a:pt x="6072" y="1229"/>
                  </a:cubicBezTo>
                  <a:cubicBezTo>
                    <a:pt x="5504" y="569"/>
                    <a:pt x="4640" y="92"/>
                    <a:pt x="3798" y="1"/>
                  </a:cubicBezTo>
                  <a:close/>
                  <a:moveTo>
                    <a:pt x="1223" y="1852"/>
                  </a:moveTo>
                  <a:cubicBezTo>
                    <a:pt x="1095" y="1852"/>
                    <a:pt x="931" y="1937"/>
                    <a:pt x="865" y="2070"/>
                  </a:cubicBezTo>
                  <a:cubicBezTo>
                    <a:pt x="569" y="2548"/>
                    <a:pt x="296" y="3116"/>
                    <a:pt x="92" y="3594"/>
                  </a:cubicBezTo>
                  <a:cubicBezTo>
                    <a:pt x="1" y="3776"/>
                    <a:pt x="92" y="3980"/>
                    <a:pt x="296" y="4071"/>
                  </a:cubicBezTo>
                  <a:cubicBezTo>
                    <a:pt x="368" y="4095"/>
                    <a:pt x="435" y="4106"/>
                    <a:pt x="497" y="4106"/>
                  </a:cubicBezTo>
                  <a:cubicBezTo>
                    <a:pt x="669" y="4106"/>
                    <a:pt x="798" y="4017"/>
                    <a:pt x="865" y="3867"/>
                  </a:cubicBezTo>
                  <a:cubicBezTo>
                    <a:pt x="1047" y="3412"/>
                    <a:pt x="1229" y="2843"/>
                    <a:pt x="1524" y="2457"/>
                  </a:cubicBezTo>
                  <a:cubicBezTo>
                    <a:pt x="1615" y="2275"/>
                    <a:pt x="1524" y="1979"/>
                    <a:pt x="1342" y="1888"/>
                  </a:cubicBezTo>
                  <a:cubicBezTo>
                    <a:pt x="1312" y="1864"/>
                    <a:pt x="1270" y="1852"/>
                    <a:pt x="1223" y="1852"/>
                  </a:cubicBezTo>
                  <a:close/>
                  <a:moveTo>
                    <a:pt x="6550" y="3980"/>
                  </a:moveTo>
                  <a:cubicBezTo>
                    <a:pt x="6345" y="3980"/>
                    <a:pt x="6163" y="4071"/>
                    <a:pt x="6163" y="4253"/>
                  </a:cubicBezTo>
                  <a:cubicBezTo>
                    <a:pt x="6072" y="5117"/>
                    <a:pt x="5686" y="5868"/>
                    <a:pt x="5208" y="6618"/>
                  </a:cubicBezTo>
                  <a:cubicBezTo>
                    <a:pt x="5117" y="6823"/>
                    <a:pt x="5208" y="7005"/>
                    <a:pt x="5413" y="7096"/>
                  </a:cubicBezTo>
                  <a:cubicBezTo>
                    <a:pt x="5488" y="7133"/>
                    <a:pt x="5564" y="7155"/>
                    <a:pt x="5634" y="7155"/>
                  </a:cubicBezTo>
                  <a:cubicBezTo>
                    <a:pt x="5734" y="7155"/>
                    <a:pt x="5824" y="7111"/>
                    <a:pt x="5890" y="7005"/>
                  </a:cubicBezTo>
                  <a:cubicBezTo>
                    <a:pt x="6345" y="6254"/>
                    <a:pt x="6732" y="5299"/>
                    <a:pt x="6914" y="4344"/>
                  </a:cubicBezTo>
                  <a:cubicBezTo>
                    <a:pt x="6914" y="4162"/>
                    <a:pt x="6732" y="3980"/>
                    <a:pt x="6550" y="398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89"/>
                <a:buFont typeface="Arial"/>
                <a:buNone/>
                <a:tabLst/>
                <a:defRPr/>
              </a:pPr>
              <a:endParaRPr kumimoji="0" sz="248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1" name="Google Shape;521;p1"/>
            <p:cNvSpPr/>
            <p:nvPr/>
          </p:nvSpPr>
          <p:spPr>
            <a:xfrm>
              <a:off x="8452870" y="2675103"/>
              <a:ext cx="208220" cy="426273"/>
            </a:xfrm>
            <a:custGeom>
              <a:avLst/>
              <a:gdLst/>
              <a:ahLst/>
              <a:cxnLst/>
              <a:rect l="l" t="t" r="r" b="b"/>
              <a:pathLst>
                <a:path w="7665" h="15692" extrusionOk="0">
                  <a:moveTo>
                    <a:pt x="3449" y="0"/>
                  </a:moveTo>
                  <a:cubicBezTo>
                    <a:pt x="3319" y="0"/>
                    <a:pt x="3199" y="85"/>
                    <a:pt x="3116" y="218"/>
                  </a:cubicBezTo>
                  <a:cubicBezTo>
                    <a:pt x="2934" y="309"/>
                    <a:pt x="3025" y="605"/>
                    <a:pt x="3230" y="696"/>
                  </a:cubicBezTo>
                  <a:cubicBezTo>
                    <a:pt x="3889" y="1173"/>
                    <a:pt x="4549" y="1742"/>
                    <a:pt x="5117" y="2401"/>
                  </a:cubicBezTo>
                  <a:cubicBezTo>
                    <a:pt x="5170" y="2454"/>
                    <a:pt x="5291" y="2506"/>
                    <a:pt x="5401" y="2506"/>
                  </a:cubicBezTo>
                  <a:cubicBezTo>
                    <a:pt x="5481" y="2506"/>
                    <a:pt x="5556" y="2478"/>
                    <a:pt x="5595" y="2401"/>
                  </a:cubicBezTo>
                  <a:cubicBezTo>
                    <a:pt x="5777" y="2310"/>
                    <a:pt x="5777" y="2014"/>
                    <a:pt x="5686" y="1924"/>
                  </a:cubicBezTo>
                  <a:cubicBezTo>
                    <a:pt x="5117" y="1173"/>
                    <a:pt x="4367" y="514"/>
                    <a:pt x="3594" y="36"/>
                  </a:cubicBezTo>
                  <a:cubicBezTo>
                    <a:pt x="3545" y="12"/>
                    <a:pt x="3496" y="0"/>
                    <a:pt x="3449" y="0"/>
                  </a:cubicBezTo>
                  <a:close/>
                  <a:moveTo>
                    <a:pt x="6732" y="4402"/>
                  </a:moveTo>
                  <a:cubicBezTo>
                    <a:pt x="6527" y="4493"/>
                    <a:pt x="6345" y="4675"/>
                    <a:pt x="6436" y="4857"/>
                  </a:cubicBezTo>
                  <a:cubicBezTo>
                    <a:pt x="6732" y="5721"/>
                    <a:pt x="6823" y="6562"/>
                    <a:pt x="6914" y="7427"/>
                  </a:cubicBezTo>
                  <a:cubicBezTo>
                    <a:pt x="6914" y="7608"/>
                    <a:pt x="7005" y="7813"/>
                    <a:pt x="7300" y="7813"/>
                  </a:cubicBezTo>
                  <a:cubicBezTo>
                    <a:pt x="7482" y="7813"/>
                    <a:pt x="7664" y="7608"/>
                    <a:pt x="7664" y="7427"/>
                  </a:cubicBezTo>
                  <a:cubicBezTo>
                    <a:pt x="7573" y="6471"/>
                    <a:pt x="7482" y="5539"/>
                    <a:pt x="7209" y="4675"/>
                  </a:cubicBezTo>
                  <a:cubicBezTo>
                    <a:pt x="7096" y="4493"/>
                    <a:pt x="6914" y="4402"/>
                    <a:pt x="6732" y="4402"/>
                  </a:cubicBezTo>
                  <a:close/>
                  <a:moveTo>
                    <a:pt x="6677" y="9938"/>
                  </a:moveTo>
                  <a:cubicBezTo>
                    <a:pt x="6541" y="9938"/>
                    <a:pt x="6412" y="10027"/>
                    <a:pt x="6345" y="10178"/>
                  </a:cubicBezTo>
                  <a:cubicBezTo>
                    <a:pt x="5959" y="10929"/>
                    <a:pt x="5595" y="11679"/>
                    <a:pt x="5026" y="12361"/>
                  </a:cubicBezTo>
                  <a:cubicBezTo>
                    <a:pt x="4822" y="12452"/>
                    <a:pt x="4822" y="12725"/>
                    <a:pt x="5026" y="12816"/>
                  </a:cubicBezTo>
                  <a:cubicBezTo>
                    <a:pt x="5117" y="12918"/>
                    <a:pt x="5208" y="12969"/>
                    <a:pt x="5302" y="12969"/>
                  </a:cubicBezTo>
                  <a:cubicBezTo>
                    <a:pt x="5396" y="12969"/>
                    <a:pt x="5492" y="12918"/>
                    <a:pt x="5595" y="12816"/>
                  </a:cubicBezTo>
                  <a:cubicBezTo>
                    <a:pt x="6163" y="12156"/>
                    <a:pt x="6641" y="11315"/>
                    <a:pt x="7005" y="10451"/>
                  </a:cubicBezTo>
                  <a:cubicBezTo>
                    <a:pt x="7096" y="10269"/>
                    <a:pt x="7005" y="10087"/>
                    <a:pt x="6823" y="9973"/>
                  </a:cubicBezTo>
                  <a:cubicBezTo>
                    <a:pt x="6775" y="9950"/>
                    <a:pt x="6726" y="9938"/>
                    <a:pt x="6677" y="9938"/>
                  </a:cubicBezTo>
                  <a:close/>
                  <a:moveTo>
                    <a:pt x="2974" y="14098"/>
                  </a:moveTo>
                  <a:cubicBezTo>
                    <a:pt x="2903" y="14098"/>
                    <a:pt x="2828" y="14120"/>
                    <a:pt x="2752" y="14158"/>
                  </a:cubicBezTo>
                  <a:cubicBezTo>
                    <a:pt x="1979" y="14521"/>
                    <a:pt x="1138" y="14817"/>
                    <a:pt x="387" y="14999"/>
                  </a:cubicBezTo>
                  <a:cubicBezTo>
                    <a:pt x="183" y="14999"/>
                    <a:pt x="1" y="15204"/>
                    <a:pt x="1" y="15386"/>
                  </a:cubicBezTo>
                  <a:cubicBezTo>
                    <a:pt x="74" y="15531"/>
                    <a:pt x="205" y="15691"/>
                    <a:pt x="359" y="15691"/>
                  </a:cubicBezTo>
                  <a:cubicBezTo>
                    <a:pt x="397" y="15691"/>
                    <a:pt x="437" y="15681"/>
                    <a:pt x="478" y="15658"/>
                  </a:cubicBezTo>
                  <a:cubicBezTo>
                    <a:pt x="1411" y="15567"/>
                    <a:pt x="2275" y="15204"/>
                    <a:pt x="3116" y="14817"/>
                  </a:cubicBezTo>
                  <a:cubicBezTo>
                    <a:pt x="3321" y="14726"/>
                    <a:pt x="3321" y="14430"/>
                    <a:pt x="3230" y="14249"/>
                  </a:cubicBezTo>
                  <a:cubicBezTo>
                    <a:pt x="3163" y="14142"/>
                    <a:pt x="3073" y="14098"/>
                    <a:pt x="2974" y="1409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89"/>
                <a:buFont typeface="Arial"/>
                <a:buNone/>
                <a:tabLst/>
                <a:defRPr/>
              </a:pPr>
              <a:endParaRPr kumimoji="0" sz="248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522" name="Google Shape;522;p1"/>
          <p:cNvGrpSpPr/>
          <p:nvPr/>
        </p:nvGrpSpPr>
        <p:grpSpPr>
          <a:xfrm rot="779806">
            <a:off x="2069073" y="873372"/>
            <a:ext cx="872429" cy="308833"/>
            <a:chOff x="2176746" y="565279"/>
            <a:chExt cx="1155274" cy="378490"/>
          </a:xfrm>
        </p:grpSpPr>
        <p:sp>
          <p:nvSpPr>
            <p:cNvPr id="523" name="Google Shape;523;p1"/>
            <p:cNvSpPr/>
            <p:nvPr/>
          </p:nvSpPr>
          <p:spPr>
            <a:xfrm>
              <a:off x="3190463" y="771625"/>
              <a:ext cx="103173" cy="97604"/>
            </a:xfrm>
            <a:custGeom>
              <a:avLst/>
              <a:gdLst/>
              <a:ahLst/>
              <a:cxnLst/>
              <a:rect l="l" t="t" r="r" b="b"/>
              <a:pathLst>
                <a:path w="3798" h="3593" extrusionOk="0">
                  <a:moveTo>
                    <a:pt x="773" y="0"/>
                  </a:moveTo>
                  <a:cubicBezTo>
                    <a:pt x="387" y="0"/>
                    <a:pt x="205" y="364"/>
                    <a:pt x="205" y="659"/>
                  </a:cubicBezTo>
                  <a:cubicBezTo>
                    <a:pt x="0" y="1706"/>
                    <a:pt x="478" y="2729"/>
                    <a:pt x="1137" y="3593"/>
                  </a:cubicBezTo>
                  <a:lnTo>
                    <a:pt x="1524" y="3502"/>
                  </a:lnTo>
                  <a:cubicBezTo>
                    <a:pt x="2183" y="3024"/>
                    <a:pt x="2843" y="2547"/>
                    <a:pt x="3502" y="2069"/>
                  </a:cubicBezTo>
                  <a:cubicBezTo>
                    <a:pt x="3616" y="1978"/>
                    <a:pt x="3707" y="1887"/>
                    <a:pt x="3707" y="1796"/>
                  </a:cubicBezTo>
                  <a:cubicBezTo>
                    <a:pt x="3798" y="1501"/>
                    <a:pt x="3616" y="1319"/>
                    <a:pt x="3411" y="1228"/>
                  </a:cubicBezTo>
                  <a:cubicBezTo>
                    <a:pt x="2661" y="750"/>
                    <a:pt x="1910" y="364"/>
                    <a:pt x="104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89"/>
                <a:buFont typeface="Arial"/>
                <a:buNone/>
                <a:tabLst/>
                <a:defRPr/>
              </a:pPr>
              <a:endParaRPr kumimoji="0" sz="248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4" name="Google Shape;524;p1"/>
            <p:cNvSpPr/>
            <p:nvPr/>
          </p:nvSpPr>
          <p:spPr>
            <a:xfrm>
              <a:off x="2441768" y="690863"/>
              <a:ext cx="174834" cy="201754"/>
            </a:xfrm>
            <a:custGeom>
              <a:avLst/>
              <a:gdLst/>
              <a:ahLst/>
              <a:cxnLst/>
              <a:rect l="l" t="t" r="r" b="b"/>
              <a:pathLst>
                <a:path w="6436" h="7427" extrusionOk="0">
                  <a:moveTo>
                    <a:pt x="4296" y="1"/>
                  </a:moveTo>
                  <a:cubicBezTo>
                    <a:pt x="3619" y="1"/>
                    <a:pt x="2943" y="115"/>
                    <a:pt x="2365" y="403"/>
                  </a:cubicBezTo>
                  <a:cubicBezTo>
                    <a:pt x="1319" y="881"/>
                    <a:pt x="569" y="1722"/>
                    <a:pt x="273" y="2859"/>
                  </a:cubicBezTo>
                  <a:cubicBezTo>
                    <a:pt x="0" y="4110"/>
                    <a:pt x="569" y="5520"/>
                    <a:pt x="1615" y="6270"/>
                  </a:cubicBezTo>
                  <a:cubicBezTo>
                    <a:pt x="2441" y="7036"/>
                    <a:pt x="3660" y="7427"/>
                    <a:pt x="4844" y="7427"/>
                  </a:cubicBezTo>
                  <a:cubicBezTo>
                    <a:pt x="4997" y="7427"/>
                    <a:pt x="5148" y="7420"/>
                    <a:pt x="5299" y="7407"/>
                  </a:cubicBezTo>
                  <a:cubicBezTo>
                    <a:pt x="5594" y="7407"/>
                    <a:pt x="5867" y="7316"/>
                    <a:pt x="6049" y="7134"/>
                  </a:cubicBezTo>
                  <a:cubicBezTo>
                    <a:pt x="6163" y="6839"/>
                    <a:pt x="6163" y="6657"/>
                    <a:pt x="6163" y="6384"/>
                  </a:cubicBezTo>
                  <a:cubicBezTo>
                    <a:pt x="6049" y="5338"/>
                    <a:pt x="5867" y="4383"/>
                    <a:pt x="5867" y="3337"/>
                  </a:cubicBezTo>
                  <a:cubicBezTo>
                    <a:pt x="5776" y="2291"/>
                    <a:pt x="5958" y="1268"/>
                    <a:pt x="6436" y="312"/>
                  </a:cubicBezTo>
                  <a:lnTo>
                    <a:pt x="5594" y="131"/>
                  </a:lnTo>
                  <a:cubicBezTo>
                    <a:pt x="5181" y="50"/>
                    <a:pt x="4738" y="1"/>
                    <a:pt x="429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89"/>
                <a:buFont typeface="Arial"/>
                <a:buNone/>
                <a:tabLst/>
                <a:defRPr/>
              </a:pPr>
              <a:endParaRPr kumimoji="0" sz="248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5" name="Google Shape;525;p1"/>
            <p:cNvSpPr/>
            <p:nvPr/>
          </p:nvSpPr>
          <p:spPr>
            <a:xfrm>
              <a:off x="3069388" y="814844"/>
              <a:ext cx="82799" cy="111757"/>
            </a:xfrm>
            <a:custGeom>
              <a:avLst/>
              <a:gdLst/>
              <a:ahLst/>
              <a:cxnLst/>
              <a:rect l="l" t="t" r="r" b="b"/>
              <a:pathLst>
                <a:path w="3048" h="4114" extrusionOk="0">
                  <a:moveTo>
                    <a:pt x="2274" y="1"/>
                  </a:moveTo>
                  <a:cubicBezTo>
                    <a:pt x="1251" y="1"/>
                    <a:pt x="205" y="774"/>
                    <a:pt x="114" y="1820"/>
                  </a:cubicBezTo>
                  <a:cubicBezTo>
                    <a:pt x="0" y="2843"/>
                    <a:pt x="773" y="3889"/>
                    <a:pt x="1819" y="4094"/>
                  </a:cubicBezTo>
                  <a:cubicBezTo>
                    <a:pt x="1875" y="4107"/>
                    <a:pt x="1928" y="4114"/>
                    <a:pt x="1978" y="4114"/>
                  </a:cubicBezTo>
                  <a:cubicBezTo>
                    <a:pt x="2604" y="4114"/>
                    <a:pt x="2787" y="3132"/>
                    <a:pt x="2092" y="3048"/>
                  </a:cubicBezTo>
                  <a:cubicBezTo>
                    <a:pt x="985" y="2760"/>
                    <a:pt x="1042" y="1134"/>
                    <a:pt x="2181" y="1134"/>
                  </a:cubicBezTo>
                  <a:cubicBezTo>
                    <a:pt x="2211" y="1134"/>
                    <a:pt x="2242" y="1135"/>
                    <a:pt x="2274" y="1138"/>
                  </a:cubicBezTo>
                  <a:cubicBezTo>
                    <a:pt x="3047" y="1138"/>
                    <a:pt x="3047" y="1"/>
                    <a:pt x="227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89"/>
                <a:buFont typeface="Arial"/>
                <a:buNone/>
                <a:tabLst/>
                <a:defRPr/>
              </a:pPr>
              <a:endParaRPr kumimoji="0" sz="248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6" name="Google Shape;526;p1"/>
            <p:cNvSpPr/>
            <p:nvPr/>
          </p:nvSpPr>
          <p:spPr>
            <a:xfrm>
              <a:off x="2583216" y="887130"/>
              <a:ext cx="563375" cy="54520"/>
            </a:xfrm>
            <a:custGeom>
              <a:avLst/>
              <a:gdLst/>
              <a:ahLst/>
              <a:cxnLst/>
              <a:rect l="l" t="t" r="r" b="b"/>
              <a:pathLst>
                <a:path w="20739" h="2007" extrusionOk="0">
                  <a:moveTo>
                    <a:pt x="660" y="0"/>
                  </a:moveTo>
                  <a:cubicBezTo>
                    <a:pt x="1" y="0"/>
                    <a:pt x="1" y="1137"/>
                    <a:pt x="660" y="1137"/>
                  </a:cubicBezTo>
                  <a:lnTo>
                    <a:pt x="19989" y="2001"/>
                  </a:lnTo>
                  <a:cubicBezTo>
                    <a:pt x="20018" y="2005"/>
                    <a:pt x="20046" y="2007"/>
                    <a:pt x="20072" y="2007"/>
                  </a:cubicBezTo>
                  <a:cubicBezTo>
                    <a:pt x="20739" y="2007"/>
                    <a:pt x="20711" y="952"/>
                    <a:pt x="19989" y="864"/>
                  </a:cubicBezTo>
                  <a:lnTo>
                    <a:pt x="66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89"/>
                <a:buFont typeface="Arial"/>
                <a:buNone/>
                <a:tabLst/>
                <a:defRPr/>
              </a:pPr>
              <a:endParaRPr kumimoji="0" sz="248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7" name="Google Shape;527;p1"/>
            <p:cNvSpPr/>
            <p:nvPr/>
          </p:nvSpPr>
          <p:spPr>
            <a:xfrm>
              <a:off x="2603617" y="688826"/>
              <a:ext cx="533086" cy="52075"/>
            </a:xfrm>
            <a:custGeom>
              <a:avLst/>
              <a:gdLst/>
              <a:ahLst/>
              <a:cxnLst/>
              <a:rect l="l" t="t" r="r" b="b"/>
              <a:pathLst>
                <a:path w="19624" h="1917" extrusionOk="0">
                  <a:moveTo>
                    <a:pt x="773" y="1"/>
                  </a:moveTo>
                  <a:cubicBezTo>
                    <a:pt x="0" y="1"/>
                    <a:pt x="0" y="1138"/>
                    <a:pt x="773" y="1138"/>
                  </a:cubicBezTo>
                  <a:cubicBezTo>
                    <a:pt x="6822" y="1138"/>
                    <a:pt x="12894" y="1433"/>
                    <a:pt x="18965" y="1911"/>
                  </a:cubicBezTo>
                  <a:cubicBezTo>
                    <a:pt x="18991" y="1915"/>
                    <a:pt x="19015" y="1916"/>
                    <a:pt x="19038" y="1916"/>
                  </a:cubicBezTo>
                  <a:cubicBezTo>
                    <a:pt x="19624" y="1916"/>
                    <a:pt x="19599" y="861"/>
                    <a:pt x="18965" y="774"/>
                  </a:cubicBezTo>
                  <a:cubicBezTo>
                    <a:pt x="12894" y="296"/>
                    <a:pt x="6822" y="1"/>
                    <a:pt x="77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89"/>
                <a:buFont typeface="Arial"/>
                <a:buNone/>
                <a:tabLst/>
                <a:defRPr/>
              </a:pPr>
              <a:endParaRPr kumimoji="0" sz="248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8" name="Google Shape;528;p1"/>
            <p:cNvSpPr/>
            <p:nvPr/>
          </p:nvSpPr>
          <p:spPr>
            <a:xfrm>
              <a:off x="3082346" y="710775"/>
              <a:ext cx="90785" cy="122867"/>
            </a:xfrm>
            <a:custGeom>
              <a:avLst/>
              <a:gdLst/>
              <a:ahLst/>
              <a:cxnLst/>
              <a:rect l="l" t="t" r="r" b="b"/>
              <a:pathLst>
                <a:path w="3342" h="4523" extrusionOk="0">
                  <a:moveTo>
                    <a:pt x="2132" y="1"/>
                  </a:moveTo>
                  <a:cubicBezTo>
                    <a:pt x="1355" y="1"/>
                    <a:pt x="602" y="642"/>
                    <a:pt x="387" y="1467"/>
                  </a:cubicBezTo>
                  <a:cubicBezTo>
                    <a:pt x="1" y="2604"/>
                    <a:pt x="865" y="3741"/>
                    <a:pt x="1706" y="4400"/>
                  </a:cubicBezTo>
                  <a:cubicBezTo>
                    <a:pt x="1809" y="4486"/>
                    <a:pt x="1911" y="4523"/>
                    <a:pt x="2007" y="4523"/>
                  </a:cubicBezTo>
                  <a:cubicBezTo>
                    <a:pt x="2443" y="4523"/>
                    <a:pt x="2741" y="3766"/>
                    <a:pt x="2275" y="3468"/>
                  </a:cubicBezTo>
                  <a:cubicBezTo>
                    <a:pt x="1797" y="3081"/>
                    <a:pt x="1433" y="2513"/>
                    <a:pt x="1433" y="1944"/>
                  </a:cubicBezTo>
                  <a:cubicBezTo>
                    <a:pt x="1507" y="1481"/>
                    <a:pt x="1838" y="1139"/>
                    <a:pt x="2217" y="1139"/>
                  </a:cubicBezTo>
                  <a:cubicBezTo>
                    <a:pt x="2303" y="1139"/>
                    <a:pt x="2391" y="1156"/>
                    <a:pt x="2479" y="1194"/>
                  </a:cubicBezTo>
                  <a:cubicBezTo>
                    <a:pt x="2549" y="1223"/>
                    <a:pt x="2615" y="1236"/>
                    <a:pt x="2676" y="1236"/>
                  </a:cubicBezTo>
                  <a:cubicBezTo>
                    <a:pt x="3186" y="1236"/>
                    <a:pt x="3342" y="311"/>
                    <a:pt x="2752" y="148"/>
                  </a:cubicBezTo>
                  <a:cubicBezTo>
                    <a:pt x="2550" y="47"/>
                    <a:pt x="2340" y="1"/>
                    <a:pt x="213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89"/>
                <a:buFont typeface="Arial"/>
                <a:buNone/>
                <a:tabLst/>
                <a:defRPr/>
              </a:pPr>
              <a:endParaRPr kumimoji="0" sz="248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9" name="Google Shape;529;p1"/>
            <p:cNvSpPr/>
            <p:nvPr/>
          </p:nvSpPr>
          <p:spPr>
            <a:xfrm>
              <a:off x="3141104" y="715909"/>
              <a:ext cx="190916" cy="114392"/>
            </a:xfrm>
            <a:custGeom>
              <a:avLst/>
              <a:gdLst/>
              <a:ahLst/>
              <a:cxnLst/>
              <a:rect l="l" t="t" r="r" b="b"/>
              <a:pathLst>
                <a:path w="7028" h="4211" extrusionOk="0">
                  <a:moveTo>
                    <a:pt x="857" y="1"/>
                  </a:moveTo>
                  <a:cubicBezTo>
                    <a:pt x="374" y="1"/>
                    <a:pt x="0" y="757"/>
                    <a:pt x="498" y="1096"/>
                  </a:cubicBezTo>
                  <a:cubicBezTo>
                    <a:pt x="2386" y="2051"/>
                    <a:pt x="4182" y="2983"/>
                    <a:pt x="5888" y="4120"/>
                  </a:cubicBezTo>
                  <a:cubicBezTo>
                    <a:pt x="5998" y="4183"/>
                    <a:pt x="6105" y="4210"/>
                    <a:pt x="6205" y="4210"/>
                  </a:cubicBezTo>
                  <a:cubicBezTo>
                    <a:pt x="6721" y="4210"/>
                    <a:pt x="7028" y="3475"/>
                    <a:pt x="6456" y="3074"/>
                  </a:cubicBezTo>
                  <a:cubicBezTo>
                    <a:pt x="4751" y="2051"/>
                    <a:pt x="2954" y="1005"/>
                    <a:pt x="1067" y="50"/>
                  </a:cubicBezTo>
                  <a:cubicBezTo>
                    <a:pt x="996" y="16"/>
                    <a:pt x="925" y="1"/>
                    <a:pt x="85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89"/>
                <a:buFont typeface="Arial"/>
                <a:buNone/>
                <a:tabLst/>
                <a:defRPr/>
              </a:pPr>
              <a:endParaRPr kumimoji="0" sz="248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0" name="Google Shape;530;p1"/>
            <p:cNvSpPr/>
            <p:nvPr/>
          </p:nvSpPr>
          <p:spPr>
            <a:xfrm>
              <a:off x="3123718" y="801642"/>
              <a:ext cx="207975" cy="142127"/>
            </a:xfrm>
            <a:custGeom>
              <a:avLst/>
              <a:gdLst/>
              <a:ahLst/>
              <a:cxnLst/>
              <a:rect l="l" t="t" r="r" b="b"/>
              <a:pathLst>
                <a:path w="7656" h="5232" extrusionOk="0">
                  <a:moveTo>
                    <a:pt x="6879" y="0"/>
                  </a:moveTo>
                  <a:cubicBezTo>
                    <a:pt x="6770" y="0"/>
                    <a:pt x="6651" y="37"/>
                    <a:pt x="6528" y="123"/>
                  </a:cubicBezTo>
                  <a:cubicBezTo>
                    <a:pt x="4549" y="1442"/>
                    <a:pt x="2548" y="2761"/>
                    <a:pt x="479" y="4193"/>
                  </a:cubicBezTo>
                  <a:cubicBezTo>
                    <a:pt x="0" y="4519"/>
                    <a:pt x="327" y="5231"/>
                    <a:pt x="782" y="5231"/>
                  </a:cubicBezTo>
                  <a:cubicBezTo>
                    <a:pt x="867" y="5231"/>
                    <a:pt x="957" y="5206"/>
                    <a:pt x="1047" y="5148"/>
                  </a:cubicBezTo>
                  <a:cubicBezTo>
                    <a:pt x="3117" y="3807"/>
                    <a:pt x="5118" y="2397"/>
                    <a:pt x="7096" y="1055"/>
                  </a:cubicBezTo>
                  <a:cubicBezTo>
                    <a:pt x="7655" y="757"/>
                    <a:pt x="7374" y="0"/>
                    <a:pt x="687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89"/>
                <a:buFont typeface="Arial"/>
                <a:buNone/>
                <a:tabLst/>
                <a:defRPr/>
              </a:pPr>
              <a:endParaRPr kumimoji="0" sz="248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1" name="Google Shape;531;p1"/>
            <p:cNvSpPr/>
            <p:nvPr/>
          </p:nvSpPr>
          <p:spPr>
            <a:xfrm>
              <a:off x="3165118" y="747665"/>
              <a:ext cx="79403" cy="140334"/>
            </a:xfrm>
            <a:custGeom>
              <a:avLst/>
              <a:gdLst/>
              <a:ahLst/>
              <a:cxnLst/>
              <a:rect l="l" t="t" r="r" b="b"/>
              <a:pathLst>
                <a:path w="2923" h="5166" extrusionOk="0">
                  <a:moveTo>
                    <a:pt x="1610" y="1"/>
                  </a:moveTo>
                  <a:cubicBezTo>
                    <a:pt x="1481" y="1"/>
                    <a:pt x="1347" y="59"/>
                    <a:pt x="1229" y="200"/>
                  </a:cubicBezTo>
                  <a:cubicBezTo>
                    <a:pt x="1" y="1632"/>
                    <a:pt x="274" y="3906"/>
                    <a:pt x="1888" y="5043"/>
                  </a:cubicBezTo>
                  <a:cubicBezTo>
                    <a:pt x="1990" y="5129"/>
                    <a:pt x="2093" y="5166"/>
                    <a:pt x="2188" y="5166"/>
                  </a:cubicBezTo>
                  <a:cubicBezTo>
                    <a:pt x="2624" y="5166"/>
                    <a:pt x="2923" y="4405"/>
                    <a:pt x="2457" y="4088"/>
                  </a:cubicBezTo>
                  <a:cubicBezTo>
                    <a:pt x="1502" y="3338"/>
                    <a:pt x="1229" y="1905"/>
                    <a:pt x="1979" y="973"/>
                  </a:cubicBezTo>
                  <a:cubicBezTo>
                    <a:pt x="2339" y="545"/>
                    <a:pt x="2002" y="1"/>
                    <a:pt x="161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89"/>
                <a:buFont typeface="Arial"/>
                <a:buNone/>
                <a:tabLst/>
                <a:defRPr/>
              </a:pPr>
              <a:endParaRPr kumimoji="0" sz="248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2" name="Google Shape;532;p1"/>
            <p:cNvSpPr/>
            <p:nvPr/>
          </p:nvSpPr>
          <p:spPr>
            <a:xfrm>
              <a:off x="2570259" y="692928"/>
              <a:ext cx="89482" cy="223106"/>
            </a:xfrm>
            <a:custGeom>
              <a:avLst/>
              <a:gdLst/>
              <a:ahLst/>
              <a:cxnLst/>
              <a:rect l="l" t="t" r="r" b="b"/>
              <a:pathLst>
                <a:path w="3294" h="8213" extrusionOk="0">
                  <a:moveTo>
                    <a:pt x="1947" y="1"/>
                  </a:moveTo>
                  <a:cubicBezTo>
                    <a:pt x="1788" y="1"/>
                    <a:pt x="1630" y="70"/>
                    <a:pt x="1524" y="236"/>
                  </a:cubicBezTo>
                  <a:cubicBezTo>
                    <a:pt x="0" y="2783"/>
                    <a:pt x="296" y="5830"/>
                    <a:pt x="2092" y="8013"/>
                  </a:cubicBezTo>
                  <a:cubicBezTo>
                    <a:pt x="2210" y="8154"/>
                    <a:pt x="2350" y="8212"/>
                    <a:pt x="2487" y="8212"/>
                  </a:cubicBezTo>
                  <a:cubicBezTo>
                    <a:pt x="2905" y="8212"/>
                    <a:pt x="3293" y="7668"/>
                    <a:pt x="2934" y="7240"/>
                  </a:cubicBezTo>
                  <a:cubicBezTo>
                    <a:pt x="1433" y="5353"/>
                    <a:pt x="1228" y="2897"/>
                    <a:pt x="2456" y="805"/>
                  </a:cubicBezTo>
                  <a:cubicBezTo>
                    <a:pt x="2730" y="403"/>
                    <a:pt x="2332" y="1"/>
                    <a:pt x="194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89"/>
                <a:buFont typeface="Arial"/>
                <a:buNone/>
                <a:tabLst/>
                <a:defRPr/>
              </a:pPr>
              <a:endParaRPr kumimoji="0" sz="248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3" name="Google Shape;533;p1"/>
            <p:cNvSpPr/>
            <p:nvPr/>
          </p:nvSpPr>
          <p:spPr>
            <a:xfrm>
              <a:off x="2423839" y="678802"/>
              <a:ext cx="223785" cy="242665"/>
            </a:xfrm>
            <a:custGeom>
              <a:avLst/>
              <a:gdLst/>
              <a:ahLst/>
              <a:cxnLst/>
              <a:rect l="l" t="t" r="r" b="b"/>
              <a:pathLst>
                <a:path w="8238" h="8933" extrusionOk="0">
                  <a:moveTo>
                    <a:pt x="5143" y="0"/>
                  </a:moveTo>
                  <a:cubicBezTo>
                    <a:pt x="3964" y="0"/>
                    <a:pt x="2826" y="247"/>
                    <a:pt x="1797" y="1029"/>
                  </a:cubicBezTo>
                  <a:cubicBezTo>
                    <a:pt x="660" y="1893"/>
                    <a:pt x="1" y="3303"/>
                    <a:pt x="183" y="4736"/>
                  </a:cubicBezTo>
                  <a:cubicBezTo>
                    <a:pt x="396" y="7325"/>
                    <a:pt x="3153" y="8932"/>
                    <a:pt x="5661" y="8932"/>
                  </a:cubicBezTo>
                  <a:cubicBezTo>
                    <a:pt x="6370" y="8932"/>
                    <a:pt x="7058" y="8804"/>
                    <a:pt x="7664" y="8533"/>
                  </a:cubicBezTo>
                  <a:cubicBezTo>
                    <a:pt x="8238" y="8197"/>
                    <a:pt x="7883" y="7432"/>
                    <a:pt x="7347" y="7432"/>
                  </a:cubicBezTo>
                  <a:cubicBezTo>
                    <a:pt x="7266" y="7432"/>
                    <a:pt x="7182" y="7449"/>
                    <a:pt x="7096" y="7487"/>
                  </a:cubicBezTo>
                  <a:cubicBezTo>
                    <a:pt x="6655" y="7708"/>
                    <a:pt x="6139" y="7810"/>
                    <a:pt x="5599" y="7810"/>
                  </a:cubicBezTo>
                  <a:cubicBezTo>
                    <a:pt x="3580" y="7810"/>
                    <a:pt x="1229" y="6377"/>
                    <a:pt x="1229" y="4349"/>
                  </a:cubicBezTo>
                  <a:cubicBezTo>
                    <a:pt x="1229" y="1933"/>
                    <a:pt x="3347" y="1201"/>
                    <a:pt x="5405" y="1201"/>
                  </a:cubicBezTo>
                  <a:cubicBezTo>
                    <a:pt x="5924" y="1201"/>
                    <a:pt x="6438" y="1247"/>
                    <a:pt x="6914" y="1325"/>
                  </a:cubicBezTo>
                  <a:cubicBezTo>
                    <a:pt x="6939" y="1328"/>
                    <a:pt x="6964" y="1330"/>
                    <a:pt x="6988" y="1330"/>
                  </a:cubicBezTo>
                  <a:cubicBezTo>
                    <a:pt x="7593" y="1330"/>
                    <a:pt x="7821" y="275"/>
                    <a:pt x="7187" y="188"/>
                  </a:cubicBezTo>
                  <a:cubicBezTo>
                    <a:pt x="6501" y="81"/>
                    <a:pt x="5816" y="0"/>
                    <a:pt x="514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89"/>
                <a:buFont typeface="Arial"/>
                <a:buNone/>
                <a:tabLst/>
                <a:defRPr/>
              </a:pPr>
              <a:endParaRPr kumimoji="0" sz="248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4" name="Google Shape;534;p1"/>
            <p:cNvSpPr/>
            <p:nvPr/>
          </p:nvSpPr>
          <p:spPr>
            <a:xfrm>
              <a:off x="2644989" y="701485"/>
              <a:ext cx="69244" cy="200097"/>
            </a:xfrm>
            <a:custGeom>
              <a:avLst/>
              <a:gdLst/>
              <a:ahLst/>
              <a:cxnLst/>
              <a:rect l="l" t="t" r="r" b="b"/>
              <a:pathLst>
                <a:path w="2549" h="7366" extrusionOk="0">
                  <a:moveTo>
                    <a:pt x="1472" y="0"/>
                  </a:moveTo>
                  <a:cubicBezTo>
                    <a:pt x="1300" y="0"/>
                    <a:pt x="1134" y="90"/>
                    <a:pt x="1047" y="308"/>
                  </a:cubicBezTo>
                  <a:cubicBezTo>
                    <a:pt x="1" y="2468"/>
                    <a:pt x="92" y="4947"/>
                    <a:pt x="1320" y="7130"/>
                  </a:cubicBezTo>
                  <a:cubicBezTo>
                    <a:pt x="1406" y="7296"/>
                    <a:pt x="1557" y="7365"/>
                    <a:pt x="1718" y="7365"/>
                  </a:cubicBezTo>
                  <a:cubicBezTo>
                    <a:pt x="2105" y="7365"/>
                    <a:pt x="2548" y="6963"/>
                    <a:pt x="2275" y="6561"/>
                  </a:cubicBezTo>
                  <a:cubicBezTo>
                    <a:pt x="1320" y="4742"/>
                    <a:pt x="1229" y="2673"/>
                    <a:pt x="1979" y="877"/>
                  </a:cubicBezTo>
                  <a:cubicBezTo>
                    <a:pt x="2242" y="412"/>
                    <a:pt x="1841" y="0"/>
                    <a:pt x="147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89"/>
                <a:buFont typeface="Arial"/>
                <a:buNone/>
                <a:tabLst/>
                <a:defRPr/>
              </a:pPr>
              <a:endParaRPr kumimoji="0" sz="248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5" name="Google Shape;535;p1"/>
            <p:cNvSpPr/>
            <p:nvPr/>
          </p:nvSpPr>
          <p:spPr>
            <a:xfrm>
              <a:off x="2176746" y="565279"/>
              <a:ext cx="156932" cy="176491"/>
            </a:xfrm>
            <a:custGeom>
              <a:avLst/>
              <a:gdLst/>
              <a:ahLst/>
              <a:cxnLst/>
              <a:rect l="l" t="t" r="r" b="b"/>
              <a:pathLst>
                <a:path w="5777" h="6497" extrusionOk="0">
                  <a:moveTo>
                    <a:pt x="183" y="1"/>
                  </a:moveTo>
                  <a:cubicBezTo>
                    <a:pt x="92" y="92"/>
                    <a:pt x="1" y="206"/>
                    <a:pt x="1" y="297"/>
                  </a:cubicBezTo>
                  <a:cubicBezTo>
                    <a:pt x="274" y="1138"/>
                    <a:pt x="660" y="2002"/>
                    <a:pt x="1138" y="2752"/>
                  </a:cubicBezTo>
                  <a:cubicBezTo>
                    <a:pt x="1183" y="2798"/>
                    <a:pt x="1229" y="2821"/>
                    <a:pt x="1274" y="2821"/>
                  </a:cubicBezTo>
                  <a:cubicBezTo>
                    <a:pt x="1320" y="2821"/>
                    <a:pt x="1365" y="2798"/>
                    <a:pt x="1411" y="2752"/>
                  </a:cubicBezTo>
                  <a:cubicBezTo>
                    <a:pt x="1502" y="2752"/>
                    <a:pt x="1502" y="2570"/>
                    <a:pt x="1502" y="2570"/>
                  </a:cubicBezTo>
                  <a:cubicBezTo>
                    <a:pt x="1024" y="1797"/>
                    <a:pt x="660" y="956"/>
                    <a:pt x="365" y="206"/>
                  </a:cubicBezTo>
                  <a:cubicBezTo>
                    <a:pt x="365" y="92"/>
                    <a:pt x="274" y="1"/>
                    <a:pt x="183" y="1"/>
                  </a:cubicBezTo>
                  <a:close/>
                  <a:moveTo>
                    <a:pt x="3256" y="4668"/>
                  </a:moveTo>
                  <a:cubicBezTo>
                    <a:pt x="3207" y="4668"/>
                    <a:pt x="3162" y="4697"/>
                    <a:pt x="3116" y="4754"/>
                  </a:cubicBezTo>
                  <a:cubicBezTo>
                    <a:pt x="3116" y="4844"/>
                    <a:pt x="3116" y="4935"/>
                    <a:pt x="3207" y="5026"/>
                  </a:cubicBezTo>
                  <a:cubicBezTo>
                    <a:pt x="3867" y="5595"/>
                    <a:pt x="4640" y="6072"/>
                    <a:pt x="5481" y="6459"/>
                  </a:cubicBezTo>
                  <a:cubicBezTo>
                    <a:pt x="5507" y="6485"/>
                    <a:pt x="5535" y="6496"/>
                    <a:pt x="5562" y="6496"/>
                  </a:cubicBezTo>
                  <a:cubicBezTo>
                    <a:pt x="5628" y="6496"/>
                    <a:pt x="5686" y="6427"/>
                    <a:pt x="5686" y="6345"/>
                  </a:cubicBezTo>
                  <a:cubicBezTo>
                    <a:pt x="5777" y="6254"/>
                    <a:pt x="5686" y="6163"/>
                    <a:pt x="5572" y="6163"/>
                  </a:cubicBezTo>
                  <a:cubicBezTo>
                    <a:pt x="4822" y="5777"/>
                    <a:pt x="4071" y="5322"/>
                    <a:pt x="3412" y="4754"/>
                  </a:cubicBezTo>
                  <a:cubicBezTo>
                    <a:pt x="3355" y="4697"/>
                    <a:pt x="3304" y="4668"/>
                    <a:pt x="3256" y="4668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89"/>
                <a:buFont typeface="Arial"/>
                <a:buNone/>
                <a:tabLst/>
                <a:defRPr/>
              </a:pPr>
              <a:endParaRPr kumimoji="0" sz="248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537" name="Google Shape;537;p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031567" y="4753101"/>
            <a:ext cx="1871634" cy="1371719"/>
          </a:xfrm>
          <a:prstGeom prst="rect">
            <a:avLst/>
          </a:prstGeom>
          <a:noFill/>
          <a:ln>
            <a:noFill/>
          </a:ln>
        </p:spPr>
      </p:pic>
      <p:pic>
        <p:nvPicPr>
          <p:cNvPr id="538" name="Google Shape;538;p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794561" y="4760785"/>
            <a:ext cx="1365622" cy="1365622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8BFB371D-AA81-7F1D-BC78-54B6C25B69D9}"/>
              </a:ext>
            </a:extLst>
          </p:cNvPr>
          <p:cNvSpPr txBox="1"/>
          <p:nvPr/>
        </p:nvSpPr>
        <p:spPr>
          <a:xfrm>
            <a:off x="2834411" y="1763178"/>
            <a:ext cx="663909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9600" b="1" i="0" u="none" strike="noStrike" kern="1200" cap="none" spc="-150" normalizeH="0" baseline="0" noProof="0" dirty="0" err="1">
                <a:ln>
                  <a:noFill/>
                </a:ln>
                <a:solidFill>
                  <a:srgbClr val="FF254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iny" panose="02000903060500060000" pitchFamily="2" charset="0"/>
                <a:ea typeface="LNTH-Kids  Chinese Font 1" panose="02010600030101010101" pitchFamily="2" charset="-128"/>
                <a:cs typeface="+mn-cs"/>
              </a:rPr>
              <a:t>Khởi</a:t>
            </a:r>
            <a:r>
              <a:rPr kumimoji="0" lang="en-US" sz="9600" b="1" i="0" u="none" strike="noStrike" kern="1200" cap="none" spc="-150" normalizeH="0" noProof="0" dirty="0">
                <a:ln>
                  <a:noFill/>
                </a:ln>
                <a:solidFill>
                  <a:srgbClr val="FF254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iny" panose="02000903060500060000" pitchFamily="2" charset="0"/>
                <a:ea typeface="LNTH-Kids  Chinese Font 1" panose="02010600030101010101" pitchFamily="2" charset="-128"/>
                <a:cs typeface="+mn-cs"/>
              </a:rPr>
              <a:t> </a:t>
            </a:r>
            <a:r>
              <a:rPr kumimoji="0" lang="en-US" sz="9600" b="1" i="0" u="none" strike="noStrike" kern="1200" cap="none" spc="-150" normalizeH="0" noProof="0" dirty="0" err="1">
                <a:ln>
                  <a:noFill/>
                </a:ln>
                <a:solidFill>
                  <a:srgbClr val="FF254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iny" panose="02000903060500060000" pitchFamily="2" charset="0"/>
                <a:ea typeface="LNTH-Kids  Chinese Font 1" panose="02010600030101010101" pitchFamily="2" charset="-128"/>
                <a:cs typeface="+mn-cs"/>
              </a:rPr>
              <a:t>động</a:t>
            </a:r>
            <a:endParaRPr kumimoji="0" lang="vi-VN" sz="9600" b="1" i="0" u="none" strike="noStrike" kern="1200" cap="none" spc="-150" normalizeH="0" baseline="0" noProof="0" dirty="0">
              <a:ln>
                <a:noFill/>
              </a:ln>
              <a:solidFill>
                <a:srgbClr val="FF254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SVN-Dumpling" panose="02000000000000000000" pitchFamily="50" charset="0"/>
              <a:ea typeface="LNTH-Kids  Chinese Font 1" panose="02010600030101010101" pitchFamily="2" charset="-128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alphaModFix amt="89000"/>
            <a:lum/>
          </a:blip>
          <a:srcRect/>
          <a:stretch>
            <a:fillRect t="-20000" b="-2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 descr="Flower pot icon cartoon style Royalty Free Vector Image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556" b="90000" l="400" r="968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9783" y="5353747"/>
            <a:ext cx="1392826" cy="15042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Amazon.com: Divine Designs Happy Silly Kawaii Cute Orange Flower Cartoon  Vinyl Decal Sticker (4&quot; Tall): Automotive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100000" l="0" r="1000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9807" y="3695700"/>
            <a:ext cx="1484383" cy="20914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47315" b="90278" l="9100" r="43300"/>
                    </a14:imgEffect>
                    <a14:imgEffect>
                      <a14:sharpenSoften amount="50000"/>
                    </a14:imgEffect>
                    <a14:imgEffect>
                      <a14:saturation sat="200000"/>
                    </a14:imgEffect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382" t="48182" r="56655" b="18805"/>
          <a:stretch/>
        </p:blipFill>
        <p:spPr>
          <a:xfrm>
            <a:off x="543616" y="4673883"/>
            <a:ext cx="1195268" cy="1122531"/>
          </a:xfrm>
          <a:prstGeom prst="rect">
            <a:avLst/>
          </a:prstGeom>
        </p:spPr>
      </p:pic>
      <p:sp>
        <p:nvSpPr>
          <p:cNvPr id="12" name="Rounded Rectangle 11"/>
          <p:cNvSpPr/>
          <p:nvPr/>
        </p:nvSpPr>
        <p:spPr>
          <a:xfrm>
            <a:off x="364879" y="1707257"/>
            <a:ext cx="2598921" cy="849993"/>
          </a:xfrm>
          <a:prstGeom prst="roundRect">
            <a:avLst/>
          </a:prstGeom>
          <a:solidFill>
            <a:schemeClr val="lt1">
              <a:alpha val="80000"/>
            </a:schemeClr>
          </a:solidFill>
          <a:ln w="28575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20 x 3</a:t>
            </a:r>
          </a:p>
        </p:txBody>
      </p:sp>
      <p:pic>
        <p:nvPicPr>
          <p:cNvPr id="15" name="Picture 4" descr="Flower pot icon cartoon style Royalty Free Vector Image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556" b="90000" l="400" r="968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9071" y="5353747"/>
            <a:ext cx="1392826" cy="15042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Rounded Rectangle 17"/>
          <p:cNvSpPr/>
          <p:nvPr/>
        </p:nvSpPr>
        <p:spPr>
          <a:xfrm>
            <a:off x="5919565" y="1701843"/>
            <a:ext cx="2881670" cy="849993"/>
          </a:xfrm>
          <a:prstGeom prst="roundRect">
            <a:avLst/>
          </a:prstGeom>
          <a:solidFill>
            <a:schemeClr val="lt1">
              <a:alpha val="80000"/>
            </a:schemeClr>
          </a:solidFill>
          <a:ln w="28575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50 x 2</a:t>
            </a:r>
          </a:p>
        </p:txBody>
      </p:sp>
      <p:pic>
        <p:nvPicPr>
          <p:cNvPr id="21" name="Picture 4" descr="Flower pot icon cartoon style Royalty Free Vector Image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556" b="90000" l="400" r="968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8924" y="5341047"/>
            <a:ext cx="1392826" cy="15042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2" name="Picture 4" descr="Flower pot icon cartoon style Royalty Free Vector Image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556" b="90000" l="400" r="968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27417" y="5362990"/>
            <a:ext cx="1392826" cy="15042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5" name="Rounded Rectangle 44"/>
          <p:cNvSpPr/>
          <p:nvPr/>
        </p:nvSpPr>
        <p:spPr>
          <a:xfrm>
            <a:off x="3100282" y="1701844"/>
            <a:ext cx="2682801" cy="849993"/>
          </a:xfrm>
          <a:prstGeom prst="roundRect">
            <a:avLst/>
          </a:prstGeom>
          <a:solidFill>
            <a:schemeClr val="lt1">
              <a:alpha val="80000"/>
            </a:schemeClr>
          </a:solidFill>
          <a:ln w="28575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40 x 2</a:t>
            </a:r>
          </a:p>
        </p:txBody>
      </p:sp>
      <p:sp>
        <p:nvSpPr>
          <p:cNvPr id="51" name="Rounded Rectangle 50"/>
          <p:cNvSpPr/>
          <p:nvPr/>
        </p:nvSpPr>
        <p:spPr>
          <a:xfrm>
            <a:off x="8915719" y="1675128"/>
            <a:ext cx="2761399" cy="849993"/>
          </a:xfrm>
          <a:prstGeom prst="roundRect">
            <a:avLst/>
          </a:prstGeom>
          <a:solidFill>
            <a:schemeClr val="lt1">
              <a:alpha val="80000"/>
            </a:schemeClr>
          </a:solidFill>
          <a:ln w="28575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30 x 3</a:t>
            </a:r>
          </a:p>
        </p:txBody>
      </p:sp>
      <p:pic>
        <p:nvPicPr>
          <p:cNvPr id="61" name="Am-thanh-tra-loi-dung-www_yeualo_com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117" end="7305.8333"/>
                </p14:media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2175428" y="-1784025"/>
            <a:ext cx="609600" cy="609600"/>
          </a:xfrm>
          <a:prstGeom prst="rect">
            <a:avLst/>
          </a:prstGeom>
        </p:spPr>
      </p:pic>
      <p:grpSp>
        <p:nvGrpSpPr>
          <p:cNvPr id="62" name="Group 61"/>
          <p:cNvGrpSpPr/>
          <p:nvPr/>
        </p:nvGrpSpPr>
        <p:grpSpPr>
          <a:xfrm>
            <a:off x="188413" y="247653"/>
            <a:ext cx="4023991" cy="959931"/>
            <a:chOff x="1190171" y="1148456"/>
            <a:chExt cx="3205960" cy="959931"/>
          </a:xfrm>
        </p:grpSpPr>
        <p:sp>
          <p:nvSpPr>
            <p:cNvPr id="63" name="Rounded Rectangle 62"/>
            <p:cNvSpPr/>
            <p:nvPr/>
          </p:nvSpPr>
          <p:spPr>
            <a:xfrm>
              <a:off x="1190171" y="1233715"/>
              <a:ext cx="3205960" cy="749604"/>
            </a:xfrm>
            <a:prstGeom prst="roundRect">
              <a:avLst/>
            </a:prstGeom>
            <a:solidFill>
              <a:schemeClr val="bg1">
                <a:alpha val="83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4472C4">
                      <a:lumMod val="50000"/>
                    </a:srgbClr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         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4472C4">
                      <a:lumMod val="50000"/>
                    </a:srgbClr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1.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4472C4">
                      <a:lumMod val="50000"/>
                    </a:srgbClr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Tính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4472C4">
                      <a:lumMod val="50000"/>
                    </a:srgbClr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4472C4">
                      <a:lumMod val="50000"/>
                    </a:srgbClr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nhẩm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4472C4">
                      <a:lumMod val="50000"/>
                    </a:srgbClr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?</a:t>
              </a:r>
              <a:endPara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pic>
          <p:nvPicPr>
            <p:cNvPr id="64" name="图片 19"/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22505" y="1148456"/>
              <a:ext cx="931883" cy="959931"/>
            </a:xfrm>
            <a:prstGeom prst="rect">
              <a:avLst/>
            </a:prstGeom>
          </p:spPr>
        </p:pic>
      </p:grpSp>
      <p:sp>
        <p:nvSpPr>
          <p:cNvPr id="2" name="Rounded Rectangle 1"/>
          <p:cNvSpPr/>
          <p:nvPr/>
        </p:nvSpPr>
        <p:spPr>
          <a:xfrm>
            <a:off x="1703758" y="1779899"/>
            <a:ext cx="1260042" cy="754801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= 60</a:t>
            </a:r>
          </a:p>
        </p:txBody>
      </p:sp>
      <p:pic>
        <p:nvPicPr>
          <p:cNvPr id="67" name="Picture 2" descr="Amazon.com: Divine Designs Happy Silly Kawaii Cute Orange Flower Cartoon  Vinyl Decal Sticker (4&quot; Tall): Automotive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100000" l="0" r="1000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5443" y="3695700"/>
            <a:ext cx="1484383" cy="20914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8" name="Picture 67"/>
          <p:cNvPicPr>
            <a:picLocks noChangeAspect="1"/>
          </p:cNvPicPr>
          <p:nvPr/>
        </p:nvPicPr>
        <p:blipFill rotWithShape="1"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47315" b="90278" l="9100" r="43300"/>
                    </a14:imgEffect>
                    <a14:imgEffect>
                      <a14:sharpenSoften amount="50000"/>
                    </a14:imgEffect>
                    <a14:imgEffect>
                      <a14:saturation sat="200000"/>
                    </a14:imgEffect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382" t="48182" r="56655" b="18805"/>
          <a:stretch/>
        </p:blipFill>
        <p:spPr>
          <a:xfrm>
            <a:off x="3419252" y="4673883"/>
            <a:ext cx="1195268" cy="1122531"/>
          </a:xfrm>
          <a:prstGeom prst="rect">
            <a:avLst/>
          </a:prstGeom>
        </p:spPr>
      </p:pic>
      <p:pic>
        <p:nvPicPr>
          <p:cNvPr id="69" name="Am-thanh-tra-loi-dung-www_yeualo_com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117" end="7305.8333"/>
                </p14:media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3130670" y="-1784025"/>
            <a:ext cx="609600" cy="609600"/>
          </a:xfrm>
          <a:prstGeom prst="rect">
            <a:avLst/>
          </a:prstGeom>
        </p:spPr>
      </p:pic>
      <p:sp>
        <p:nvSpPr>
          <p:cNvPr id="73" name="Rounded Rectangle 72"/>
          <p:cNvSpPr/>
          <p:nvPr/>
        </p:nvSpPr>
        <p:spPr>
          <a:xfrm>
            <a:off x="4637853" y="1769231"/>
            <a:ext cx="1228116" cy="754801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= 80</a:t>
            </a:r>
          </a:p>
        </p:txBody>
      </p:sp>
      <p:pic>
        <p:nvPicPr>
          <p:cNvPr id="74" name="Picture 2" descr="Amazon.com: Divine Designs Happy Silly Kawaii Cute Orange Flower Cartoon  Vinyl Decal Sticker (4&quot; Tall): Automotive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100000" l="0" r="1000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8440" y="3683000"/>
            <a:ext cx="1484383" cy="20914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5" name="Picture 74"/>
          <p:cNvPicPr>
            <a:picLocks noChangeAspect="1"/>
          </p:cNvPicPr>
          <p:nvPr/>
        </p:nvPicPr>
        <p:blipFill rotWithShape="1"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47315" b="90278" l="9100" r="43300"/>
                    </a14:imgEffect>
                    <a14:imgEffect>
                      <a14:sharpenSoften amount="50000"/>
                    </a14:imgEffect>
                    <a14:imgEffect>
                      <a14:saturation sat="200000"/>
                    </a14:imgEffect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382" t="48182" r="56655" b="18805"/>
          <a:stretch/>
        </p:blipFill>
        <p:spPr>
          <a:xfrm>
            <a:off x="6512249" y="4661183"/>
            <a:ext cx="1195268" cy="1122531"/>
          </a:xfrm>
          <a:prstGeom prst="rect">
            <a:avLst/>
          </a:prstGeom>
        </p:spPr>
      </p:pic>
      <p:pic>
        <p:nvPicPr>
          <p:cNvPr id="76" name="Am-thanh-tra-loi-dung-www_yeualo_com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117" end="7305.8333"/>
                </p14:media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4044276" y="-1784025"/>
            <a:ext cx="609600" cy="609600"/>
          </a:xfrm>
          <a:prstGeom prst="rect">
            <a:avLst/>
          </a:prstGeom>
        </p:spPr>
      </p:pic>
      <p:sp>
        <p:nvSpPr>
          <p:cNvPr id="77" name="Rounded Rectangle 76"/>
          <p:cNvSpPr/>
          <p:nvPr/>
        </p:nvSpPr>
        <p:spPr>
          <a:xfrm>
            <a:off x="7473830" y="1769230"/>
            <a:ext cx="1455038" cy="754801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= 100</a:t>
            </a:r>
          </a:p>
        </p:txBody>
      </p:sp>
      <p:pic>
        <p:nvPicPr>
          <p:cNvPr id="78" name="Picture 2" descr="Amazon.com: Divine Designs Happy Silly Kawaii Cute Orange Flower Cartoon  Vinyl Decal Sticker (4&quot; Tall): Automotive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100000" l="0" r="1000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66190" y="3695700"/>
            <a:ext cx="1484383" cy="20914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9" name="Picture 78"/>
          <p:cNvPicPr>
            <a:picLocks noChangeAspect="1"/>
          </p:cNvPicPr>
          <p:nvPr/>
        </p:nvPicPr>
        <p:blipFill rotWithShape="1"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47315" b="90278" l="9100" r="43300"/>
                    </a14:imgEffect>
                    <a14:imgEffect>
                      <a14:sharpenSoften amount="50000"/>
                    </a14:imgEffect>
                    <a14:imgEffect>
                      <a14:saturation sat="200000"/>
                    </a14:imgEffect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382" t="48182" r="56655" b="18805"/>
          <a:stretch/>
        </p:blipFill>
        <p:spPr>
          <a:xfrm>
            <a:off x="9769999" y="4673883"/>
            <a:ext cx="1195268" cy="1122531"/>
          </a:xfrm>
          <a:prstGeom prst="rect">
            <a:avLst/>
          </a:prstGeom>
        </p:spPr>
      </p:pic>
      <p:pic>
        <p:nvPicPr>
          <p:cNvPr id="80" name="Am-thanh-tra-loi-dung-www_yeualo_com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117" end="7305.8333"/>
                </p14:media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5890280" y="-1793268"/>
            <a:ext cx="609600" cy="609600"/>
          </a:xfrm>
          <a:prstGeom prst="rect">
            <a:avLst/>
          </a:prstGeom>
        </p:spPr>
      </p:pic>
      <p:sp>
        <p:nvSpPr>
          <p:cNvPr id="81" name="Rounded Rectangle 80"/>
          <p:cNvSpPr/>
          <p:nvPr/>
        </p:nvSpPr>
        <p:spPr>
          <a:xfrm>
            <a:off x="10165991" y="1749438"/>
            <a:ext cx="1455038" cy="754801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= 90</a:t>
            </a:r>
          </a:p>
        </p:txBody>
      </p:sp>
      <p:pic>
        <p:nvPicPr>
          <p:cNvPr id="84" name="Am-thanh-tra-loi-dung-www_yeualo_com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117" end="7305.8333"/>
                </p14:media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7804426" y="-1793268"/>
            <a:ext cx="609600" cy="609600"/>
          </a:xfrm>
          <a:prstGeom prst="rect">
            <a:avLst/>
          </a:prstGeom>
        </p:spPr>
      </p:pic>
      <p:pic>
        <p:nvPicPr>
          <p:cNvPr id="88" name="Am-thanh-tra-loi-dung-www_yeualo_com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117" end="7305.8333"/>
                </p14:media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8754471" y="-1814886"/>
            <a:ext cx="609600" cy="609600"/>
          </a:xfrm>
          <a:prstGeom prst="rect">
            <a:avLst/>
          </a:prstGeom>
        </p:spPr>
      </p:pic>
      <p:sp>
        <p:nvSpPr>
          <p:cNvPr id="44" name="Rounded Rectangle 43"/>
          <p:cNvSpPr/>
          <p:nvPr/>
        </p:nvSpPr>
        <p:spPr>
          <a:xfrm>
            <a:off x="4489805" y="329009"/>
            <a:ext cx="7337089" cy="749604"/>
          </a:xfrm>
          <a:prstGeom prst="roundRect">
            <a:avLst/>
          </a:prstGeom>
          <a:solidFill>
            <a:schemeClr val="bg1">
              <a:alpha val="83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Hãy tính đúng để hoa trong vườn nở nhé!</a:t>
            </a:r>
          </a:p>
        </p:txBody>
      </p:sp>
    </p:spTree>
    <p:extLst>
      <p:ext uri="{BB962C8B-B14F-4D97-AF65-F5344CB8AC3E}">
        <p14:creationId xmlns:p14="http://schemas.microsoft.com/office/powerpoint/2010/main" val="34388174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5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9" dur="663" fill="hold"/>
                                        <p:tgtEl>
                                          <p:spTgt spid="6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5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6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9" dur="663" fill="hold"/>
                                        <p:tgtEl>
                                          <p:spTgt spid="6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500"/>
                            </p:stCondLst>
                            <p:childTnLst>
                              <p:par>
                                <p:cTn id="5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5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6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9" dur="663" fill="hold"/>
                                        <p:tgtEl>
                                          <p:spTgt spid="7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4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79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0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1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2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83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84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85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8" dur="663" fill="hold"/>
                                        <p:tgtEl>
                                          <p:spTgt spid="8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8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0" dur="663" fill="hold"/>
                                        <p:tgtEl>
                                          <p:spTgt spid="8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9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2" dur="663" fill="hold"/>
                                        <p:tgtEl>
                                          <p:spTgt spid="8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9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1"/>
                </p:tgtEl>
              </p:cMediaNode>
            </p:audio>
            <p:audio>
              <p:cMediaNode vol="80000">
                <p:cTn id="9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9"/>
                </p:tgtEl>
              </p:cMediaNode>
            </p:audio>
            <p:audio>
              <p:cMediaNode vol="80000">
                <p:cTn id="9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6"/>
                </p:tgtEl>
              </p:cMediaNode>
            </p:audio>
            <p:audio>
              <p:cMediaNode vol="80000">
                <p:cTn id="9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0"/>
                </p:tgtEl>
              </p:cMediaNode>
            </p:audio>
            <p:audio>
              <p:cMediaNode vol="80000">
                <p:cTn id="9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4"/>
                </p:tgtEl>
              </p:cMediaNode>
            </p:audio>
            <p:audio>
              <p:cMediaNode vol="80000">
                <p:cTn id="9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8"/>
                </p:tgtEl>
              </p:cMediaNode>
            </p:audio>
          </p:childTnLst>
        </p:cTn>
      </p:par>
    </p:tnLst>
    <p:bldLst>
      <p:bldP spid="2" grpId="0" animBg="1"/>
      <p:bldP spid="73" grpId="0" animBg="1"/>
      <p:bldP spid="77" grpId="0" animBg="1"/>
      <p:bldP spid="81" grpId="0" animBg="1"/>
      <p:bldP spid="4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alphaModFix amt="89000"/>
            <a:lum/>
          </a:blip>
          <a:srcRect/>
          <a:stretch>
            <a:fillRect t="-20000" b="-2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 descr="Flower pot icon cartoon style Royalty Free Vector Image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556" b="90000" l="400" r="968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6823" y="5353747"/>
            <a:ext cx="1392826" cy="15042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Amazon.com: Divine Designs Happy Silly Kawaii Cute Orange Flower Cartoon  Vinyl Decal Sticker (4&quot; Tall): Automotive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100000" l="0" r="1000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6847" y="3695700"/>
            <a:ext cx="1484383" cy="20914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47315" b="90278" l="9100" r="43300"/>
                    </a14:imgEffect>
                    <a14:imgEffect>
                      <a14:sharpenSoften amount="50000"/>
                    </a14:imgEffect>
                    <a14:imgEffect>
                      <a14:saturation sat="200000"/>
                    </a14:imgEffect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382" t="48182" r="56655" b="18805"/>
          <a:stretch/>
        </p:blipFill>
        <p:spPr>
          <a:xfrm>
            <a:off x="990656" y="4673883"/>
            <a:ext cx="1195268" cy="1122531"/>
          </a:xfrm>
          <a:prstGeom prst="rect">
            <a:avLst/>
          </a:prstGeom>
        </p:spPr>
      </p:pic>
      <p:sp>
        <p:nvSpPr>
          <p:cNvPr id="12" name="Rounded Rectangle 11"/>
          <p:cNvSpPr/>
          <p:nvPr/>
        </p:nvSpPr>
        <p:spPr>
          <a:xfrm>
            <a:off x="90364" y="1617026"/>
            <a:ext cx="2947847" cy="849993"/>
          </a:xfrm>
          <a:prstGeom prst="roundRect">
            <a:avLst/>
          </a:prstGeom>
          <a:solidFill>
            <a:schemeClr val="lt1">
              <a:alpha val="80000"/>
            </a:schemeClr>
          </a:solidFill>
          <a:ln w="28575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60 : 2</a:t>
            </a:r>
          </a:p>
        </p:txBody>
      </p:sp>
      <p:pic>
        <p:nvPicPr>
          <p:cNvPr id="15" name="Picture 4" descr="Flower pot icon cartoon style Royalty Free Vector Image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556" b="90000" l="400" r="968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3711" y="5353747"/>
            <a:ext cx="1392826" cy="15042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Rounded Rectangle 17"/>
          <p:cNvSpPr/>
          <p:nvPr/>
        </p:nvSpPr>
        <p:spPr>
          <a:xfrm>
            <a:off x="6170976" y="1600526"/>
            <a:ext cx="2653149" cy="849993"/>
          </a:xfrm>
          <a:prstGeom prst="roundRect">
            <a:avLst/>
          </a:prstGeom>
          <a:solidFill>
            <a:schemeClr val="lt1">
              <a:alpha val="80000"/>
            </a:schemeClr>
          </a:solidFill>
          <a:ln w="28575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90 : 3 </a:t>
            </a:r>
          </a:p>
        </p:txBody>
      </p:sp>
      <p:pic>
        <p:nvPicPr>
          <p:cNvPr id="21" name="Picture 4" descr="Flower pot icon cartoon style Royalty Free Vector Image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556" b="90000" l="400" r="968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11720" y="5353747"/>
            <a:ext cx="1392826" cy="15042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2" name="Picture 4" descr="Flower pot icon cartoon style Royalty Free Vector Image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556" b="90000" l="400" r="968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63667" y="5353747"/>
            <a:ext cx="1392826" cy="15042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5" name="Rounded Rectangle 44"/>
          <p:cNvSpPr/>
          <p:nvPr/>
        </p:nvSpPr>
        <p:spPr>
          <a:xfrm>
            <a:off x="3130670" y="1603504"/>
            <a:ext cx="2947847" cy="852411"/>
          </a:xfrm>
          <a:prstGeom prst="roundRect">
            <a:avLst/>
          </a:prstGeom>
          <a:solidFill>
            <a:schemeClr val="lt1">
              <a:alpha val="80000"/>
            </a:schemeClr>
          </a:solidFill>
          <a:ln w="28575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80 : 4</a:t>
            </a:r>
          </a:p>
        </p:txBody>
      </p:sp>
      <p:sp>
        <p:nvSpPr>
          <p:cNvPr id="51" name="Rounded Rectangle 50"/>
          <p:cNvSpPr/>
          <p:nvPr/>
        </p:nvSpPr>
        <p:spPr>
          <a:xfrm>
            <a:off x="8986663" y="1610577"/>
            <a:ext cx="2881329" cy="849993"/>
          </a:xfrm>
          <a:prstGeom prst="roundRect">
            <a:avLst/>
          </a:prstGeom>
          <a:solidFill>
            <a:schemeClr val="lt1">
              <a:alpha val="80000"/>
            </a:schemeClr>
          </a:solidFill>
          <a:ln w="28575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100 : 5</a:t>
            </a:r>
          </a:p>
        </p:txBody>
      </p:sp>
      <p:pic>
        <p:nvPicPr>
          <p:cNvPr id="61" name="Am-thanh-tra-loi-dung-www_yeualo_com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117" end="7305.8333"/>
                </p14:media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2175428" y="-1784025"/>
            <a:ext cx="609600" cy="609600"/>
          </a:xfrm>
          <a:prstGeom prst="rect">
            <a:avLst/>
          </a:prstGeom>
        </p:spPr>
      </p:pic>
      <p:grpSp>
        <p:nvGrpSpPr>
          <p:cNvPr id="62" name="Group 61"/>
          <p:cNvGrpSpPr/>
          <p:nvPr/>
        </p:nvGrpSpPr>
        <p:grpSpPr>
          <a:xfrm>
            <a:off x="229510" y="3656"/>
            <a:ext cx="4075361" cy="959931"/>
            <a:chOff x="1190170" y="1148456"/>
            <a:chExt cx="4075361" cy="959931"/>
          </a:xfrm>
        </p:grpSpPr>
        <p:sp>
          <p:nvSpPr>
            <p:cNvPr id="63" name="Rounded Rectangle 62"/>
            <p:cNvSpPr/>
            <p:nvPr/>
          </p:nvSpPr>
          <p:spPr>
            <a:xfrm>
              <a:off x="1190170" y="1233715"/>
              <a:ext cx="4075361" cy="749604"/>
            </a:xfrm>
            <a:prstGeom prst="roundRect">
              <a:avLst/>
            </a:prstGeom>
            <a:solidFill>
              <a:schemeClr val="bg1">
                <a:alpha val="83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4472C4">
                      <a:lumMod val="50000"/>
                    </a:srgbClr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       1.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4472C4">
                      <a:lumMod val="50000"/>
                    </a:srgbClr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Tính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4472C4">
                      <a:lumMod val="50000"/>
                    </a:srgbClr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4472C4">
                      <a:lumMod val="50000"/>
                    </a:srgbClr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nhẩm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4472C4">
                      <a:lumMod val="50000"/>
                    </a:srgbClr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?</a:t>
              </a:r>
            </a:p>
          </p:txBody>
        </p:sp>
        <p:pic>
          <p:nvPicPr>
            <p:cNvPr id="64" name="图片 19"/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22505" y="1148456"/>
              <a:ext cx="931883" cy="959931"/>
            </a:xfrm>
            <a:prstGeom prst="rect">
              <a:avLst/>
            </a:prstGeom>
          </p:spPr>
        </p:pic>
      </p:grpSp>
      <p:sp>
        <p:nvSpPr>
          <p:cNvPr id="2" name="Rounded Rectangle 1"/>
          <p:cNvSpPr/>
          <p:nvPr/>
        </p:nvSpPr>
        <p:spPr>
          <a:xfrm>
            <a:off x="1601324" y="1668290"/>
            <a:ext cx="1436887" cy="754801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= 30</a:t>
            </a:r>
          </a:p>
        </p:txBody>
      </p:sp>
      <p:pic>
        <p:nvPicPr>
          <p:cNvPr id="67" name="Picture 2" descr="Amazon.com: Divine Designs Happy Silly Kawaii Cute Orange Flower Cartoon  Vinyl Decal Sticker (4&quot; Tall): Automotive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100000" l="0" r="1000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0083" y="3695700"/>
            <a:ext cx="1484383" cy="20914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8" name="Picture 67"/>
          <p:cNvPicPr>
            <a:picLocks noChangeAspect="1"/>
          </p:cNvPicPr>
          <p:nvPr/>
        </p:nvPicPr>
        <p:blipFill rotWithShape="1"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47315" b="90278" l="9100" r="43300"/>
                    </a14:imgEffect>
                    <a14:imgEffect>
                      <a14:sharpenSoften amount="50000"/>
                    </a14:imgEffect>
                    <a14:imgEffect>
                      <a14:saturation sat="200000"/>
                    </a14:imgEffect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382" t="48182" r="56655" b="18805"/>
          <a:stretch/>
        </p:blipFill>
        <p:spPr>
          <a:xfrm>
            <a:off x="3713892" y="4673883"/>
            <a:ext cx="1195268" cy="1122531"/>
          </a:xfrm>
          <a:prstGeom prst="rect">
            <a:avLst/>
          </a:prstGeom>
        </p:spPr>
      </p:pic>
      <p:pic>
        <p:nvPicPr>
          <p:cNvPr id="69" name="Am-thanh-tra-loi-dung-www_yeualo_com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117" end="7305.8333"/>
                </p14:media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3130670" y="-1784025"/>
            <a:ext cx="609600" cy="609600"/>
          </a:xfrm>
          <a:prstGeom prst="rect">
            <a:avLst/>
          </a:prstGeom>
        </p:spPr>
      </p:pic>
      <p:sp>
        <p:nvSpPr>
          <p:cNvPr id="73" name="Rounded Rectangle 72"/>
          <p:cNvSpPr/>
          <p:nvPr/>
        </p:nvSpPr>
        <p:spPr>
          <a:xfrm>
            <a:off x="4671887" y="1685097"/>
            <a:ext cx="1326753" cy="754801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= 20</a:t>
            </a:r>
          </a:p>
        </p:txBody>
      </p:sp>
      <p:pic>
        <p:nvPicPr>
          <p:cNvPr id="74" name="Picture 2" descr="Amazon.com: Divine Designs Happy Silly Kawaii Cute Orange Flower Cartoon  Vinyl Decal Sticker (4&quot; Tall): Automotive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100000" l="0" r="1000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91236" y="3695700"/>
            <a:ext cx="1484383" cy="20914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5" name="Picture 74"/>
          <p:cNvPicPr>
            <a:picLocks noChangeAspect="1"/>
          </p:cNvPicPr>
          <p:nvPr/>
        </p:nvPicPr>
        <p:blipFill rotWithShape="1"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47315" b="90278" l="9100" r="43300"/>
                    </a14:imgEffect>
                    <a14:imgEffect>
                      <a14:sharpenSoften amount="50000"/>
                    </a14:imgEffect>
                    <a14:imgEffect>
                      <a14:saturation sat="200000"/>
                    </a14:imgEffect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382" t="48182" r="56655" b="18805"/>
          <a:stretch/>
        </p:blipFill>
        <p:spPr>
          <a:xfrm>
            <a:off x="6495045" y="4673883"/>
            <a:ext cx="1195268" cy="1122531"/>
          </a:xfrm>
          <a:prstGeom prst="rect">
            <a:avLst/>
          </a:prstGeom>
        </p:spPr>
      </p:pic>
      <p:pic>
        <p:nvPicPr>
          <p:cNvPr id="76" name="Am-thanh-tra-loi-dung-www_yeualo_com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117" end="7305.8333"/>
                </p14:media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4044276" y="-1784025"/>
            <a:ext cx="609600" cy="609600"/>
          </a:xfrm>
          <a:prstGeom prst="rect">
            <a:avLst/>
          </a:prstGeom>
        </p:spPr>
      </p:pic>
      <p:sp>
        <p:nvSpPr>
          <p:cNvPr id="77" name="Rounded Rectangle 76"/>
          <p:cNvSpPr/>
          <p:nvPr/>
        </p:nvSpPr>
        <p:spPr>
          <a:xfrm>
            <a:off x="7547284" y="1660808"/>
            <a:ext cx="1276841" cy="754801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= 30</a:t>
            </a:r>
          </a:p>
        </p:txBody>
      </p:sp>
      <p:pic>
        <p:nvPicPr>
          <p:cNvPr id="78" name="Picture 2" descr="Amazon.com: Divine Designs Happy Silly Kawaii Cute Orange Flower Cartoon  Vinyl Decal Sticker (4&quot; Tall): Automotive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100000" l="0" r="1000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02440" y="3686457"/>
            <a:ext cx="1484383" cy="20914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9" name="Picture 78"/>
          <p:cNvPicPr>
            <a:picLocks noChangeAspect="1"/>
          </p:cNvPicPr>
          <p:nvPr/>
        </p:nvPicPr>
        <p:blipFill rotWithShape="1"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47315" b="90278" l="9100" r="43300"/>
                    </a14:imgEffect>
                    <a14:imgEffect>
                      <a14:sharpenSoften amount="50000"/>
                    </a14:imgEffect>
                    <a14:imgEffect>
                      <a14:saturation sat="200000"/>
                    </a14:imgEffect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382" t="48182" r="56655" b="18805"/>
          <a:stretch/>
        </p:blipFill>
        <p:spPr>
          <a:xfrm>
            <a:off x="9306249" y="4664640"/>
            <a:ext cx="1195268" cy="1122531"/>
          </a:xfrm>
          <a:prstGeom prst="rect">
            <a:avLst/>
          </a:prstGeom>
        </p:spPr>
      </p:pic>
      <p:pic>
        <p:nvPicPr>
          <p:cNvPr id="80" name="Am-thanh-tra-loi-dung-www_yeualo_com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117" end="7305.8333"/>
                </p14:media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5890280" y="-1793268"/>
            <a:ext cx="609600" cy="609600"/>
          </a:xfrm>
          <a:prstGeom prst="rect">
            <a:avLst/>
          </a:prstGeom>
        </p:spPr>
      </p:pic>
      <p:sp>
        <p:nvSpPr>
          <p:cNvPr id="81" name="Rounded Rectangle 80"/>
          <p:cNvSpPr/>
          <p:nvPr/>
        </p:nvSpPr>
        <p:spPr>
          <a:xfrm>
            <a:off x="10568392" y="1688776"/>
            <a:ext cx="1372192" cy="754801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= 20</a:t>
            </a:r>
          </a:p>
        </p:txBody>
      </p:sp>
      <p:pic>
        <p:nvPicPr>
          <p:cNvPr id="84" name="Am-thanh-tra-loi-dung-www_yeualo_com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117" end="7305.8333"/>
                </p14:media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7804426" y="-1793268"/>
            <a:ext cx="609600" cy="609600"/>
          </a:xfrm>
          <a:prstGeom prst="rect">
            <a:avLst/>
          </a:prstGeom>
        </p:spPr>
      </p:pic>
      <p:pic>
        <p:nvPicPr>
          <p:cNvPr id="88" name="Am-thanh-tra-loi-dung-www_yeualo_com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117" end="7305.8333"/>
                </p14:media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8754471" y="-1814886"/>
            <a:ext cx="609600" cy="609600"/>
          </a:xfrm>
          <a:prstGeom prst="rect">
            <a:avLst/>
          </a:prstGeom>
        </p:spPr>
      </p:pic>
      <p:sp>
        <p:nvSpPr>
          <p:cNvPr id="44" name="Rounded Rectangle 43"/>
          <p:cNvSpPr/>
          <p:nvPr/>
        </p:nvSpPr>
        <p:spPr>
          <a:xfrm>
            <a:off x="4671886" y="85012"/>
            <a:ext cx="7196105" cy="749604"/>
          </a:xfrm>
          <a:prstGeom prst="roundRect">
            <a:avLst/>
          </a:prstGeom>
          <a:solidFill>
            <a:schemeClr val="bg1">
              <a:alpha val="83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Hãy tính đúng để hoa trong vườn nở nhé!</a:t>
            </a:r>
          </a:p>
        </p:txBody>
      </p:sp>
    </p:spTree>
    <p:extLst>
      <p:ext uri="{BB962C8B-B14F-4D97-AF65-F5344CB8AC3E}">
        <p14:creationId xmlns:p14="http://schemas.microsoft.com/office/powerpoint/2010/main" val="32961687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5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9" dur="663" fill="hold"/>
                                        <p:tgtEl>
                                          <p:spTgt spid="6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5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6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9" dur="663" fill="hold"/>
                                        <p:tgtEl>
                                          <p:spTgt spid="6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500"/>
                            </p:stCondLst>
                            <p:childTnLst>
                              <p:par>
                                <p:cTn id="5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5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6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9" dur="663" fill="hold"/>
                                        <p:tgtEl>
                                          <p:spTgt spid="7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4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79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0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1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2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83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84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85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8" dur="663" fill="hold"/>
                                        <p:tgtEl>
                                          <p:spTgt spid="8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8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0" dur="663" fill="hold"/>
                                        <p:tgtEl>
                                          <p:spTgt spid="8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9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2" dur="663" fill="hold"/>
                                        <p:tgtEl>
                                          <p:spTgt spid="8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9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1"/>
                </p:tgtEl>
              </p:cMediaNode>
            </p:audio>
            <p:audio>
              <p:cMediaNode vol="80000">
                <p:cTn id="9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9"/>
                </p:tgtEl>
              </p:cMediaNode>
            </p:audio>
            <p:audio>
              <p:cMediaNode vol="80000">
                <p:cTn id="9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6"/>
                </p:tgtEl>
              </p:cMediaNode>
            </p:audio>
            <p:audio>
              <p:cMediaNode vol="80000">
                <p:cTn id="9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0"/>
                </p:tgtEl>
              </p:cMediaNode>
            </p:audio>
            <p:audio>
              <p:cMediaNode vol="80000">
                <p:cTn id="9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4"/>
                </p:tgtEl>
              </p:cMediaNode>
            </p:audio>
            <p:audio>
              <p:cMediaNode vol="80000">
                <p:cTn id="9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8"/>
                </p:tgtEl>
              </p:cMediaNode>
            </p:audio>
          </p:childTnLst>
        </p:cTn>
      </p:par>
    </p:tnLst>
    <p:bldLst>
      <p:bldP spid="2" grpId="0"/>
      <p:bldP spid="73" grpId="0"/>
      <p:bldP spid="77" grpId="0"/>
      <p:bldP spid="81" grpId="0"/>
      <p:bldP spid="4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7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9" name="Google Shape;739;p10"/>
          <p:cNvSpPr txBox="1"/>
          <p:nvPr/>
        </p:nvSpPr>
        <p:spPr>
          <a:xfrm>
            <a:off x="1122996" y="864869"/>
            <a:ext cx="4900773" cy="5231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lang="en-US" sz="2800" b="1" kern="0" dirty="0" err="1">
                <a:solidFill>
                  <a:schemeClr val="accent1">
                    <a:lumMod val="50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Đặt</a:t>
            </a:r>
            <a:r>
              <a:rPr lang="en-US" sz="2800" b="1" kern="0" dirty="0">
                <a:solidFill>
                  <a:schemeClr val="accent1">
                    <a:lumMod val="50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800" b="1" kern="0" dirty="0" err="1">
                <a:solidFill>
                  <a:schemeClr val="accent1">
                    <a:lumMod val="50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tính</a:t>
            </a:r>
            <a:r>
              <a:rPr lang="en-US" sz="2800" b="1" kern="0" dirty="0">
                <a:solidFill>
                  <a:schemeClr val="accent1">
                    <a:lumMod val="50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800" b="1" kern="0" dirty="0" err="1">
                <a:solidFill>
                  <a:schemeClr val="accent1">
                    <a:lumMod val="50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rồi</a:t>
            </a:r>
            <a:r>
              <a:rPr lang="en-US" sz="2800" b="1" kern="0" dirty="0">
                <a:solidFill>
                  <a:schemeClr val="accent1">
                    <a:lumMod val="50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800" b="1" kern="0" dirty="0" err="1">
                <a:solidFill>
                  <a:schemeClr val="accent1">
                    <a:lumMod val="50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tính</a:t>
            </a:r>
            <a:endParaRPr kumimoji="0" sz="2800" b="1" i="0" u="none" strike="noStrike" kern="0" cap="none" spc="0" normalizeH="0" baseline="0" noProof="0" dirty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740" name="Google Shape;740;p10"/>
          <p:cNvGrpSpPr/>
          <p:nvPr/>
        </p:nvGrpSpPr>
        <p:grpSpPr>
          <a:xfrm>
            <a:off x="1420916" y="864869"/>
            <a:ext cx="548640" cy="531408"/>
            <a:chOff x="1022252" y="612106"/>
            <a:chExt cx="548640" cy="531408"/>
          </a:xfrm>
        </p:grpSpPr>
        <p:sp>
          <p:nvSpPr>
            <p:cNvPr id="741" name="Google Shape;741;p10"/>
            <p:cNvSpPr/>
            <p:nvPr/>
          </p:nvSpPr>
          <p:spPr>
            <a:xfrm>
              <a:off x="1022252" y="615976"/>
              <a:ext cx="548640" cy="527538"/>
            </a:xfrm>
            <a:prstGeom prst="ellipse">
              <a:avLst/>
            </a:prstGeom>
            <a:solidFill>
              <a:srgbClr val="E04B5D"/>
            </a:solidFill>
            <a:ln w="25400" cap="flat" cmpd="sng">
              <a:solidFill>
                <a:srgbClr val="E04B5D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67"/>
                <a:buFont typeface="Arial"/>
                <a:buNone/>
                <a:tabLst/>
                <a:defRPr/>
              </a:pPr>
              <a:endParaRPr kumimoji="0" sz="2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42" name="Google Shape;742;p10"/>
            <p:cNvSpPr/>
            <p:nvPr/>
          </p:nvSpPr>
          <p:spPr>
            <a:xfrm>
              <a:off x="1102448" y="612106"/>
              <a:ext cx="388248" cy="52318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800"/>
                <a:buFont typeface="Arial"/>
                <a:buNone/>
                <a:tabLst/>
                <a:defRPr/>
              </a:pPr>
              <a:r>
                <a:rPr lang="en-US" sz="2800" b="1" kern="0" dirty="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2</a:t>
              </a:r>
              <a:endParaRPr kumimoji="0" sz="2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FB0B6B45-712F-307F-0416-0E8077473355}"/>
              </a:ext>
            </a:extLst>
          </p:cNvPr>
          <p:cNvSpPr/>
          <p:nvPr/>
        </p:nvSpPr>
        <p:spPr>
          <a:xfrm>
            <a:off x="1862739" y="1827184"/>
            <a:ext cx="1929108" cy="601680"/>
          </a:xfrm>
          <a:prstGeom prst="roundRect">
            <a:avLst/>
          </a:prstGeom>
          <a:solidFill>
            <a:srgbClr val="FFFF00">
              <a:alpha val="50000"/>
            </a:srgb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660066"/>
                </a:solidFill>
              </a:rPr>
              <a:t>34 x 2</a:t>
            </a:r>
          </a:p>
        </p:txBody>
      </p:sp>
      <p:sp>
        <p:nvSpPr>
          <p:cNvPr id="36" name="Rectangle: Rounded Corners 35">
            <a:extLst>
              <a:ext uri="{FF2B5EF4-FFF2-40B4-BE49-F238E27FC236}">
                <a16:creationId xmlns:a16="http://schemas.microsoft.com/office/drawing/2014/main" id="{59D040B9-9D1B-D62E-7C41-DBADE1494B6F}"/>
              </a:ext>
            </a:extLst>
          </p:cNvPr>
          <p:cNvSpPr/>
          <p:nvPr/>
        </p:nvSpPr>
        <p:spPr>
          <a:xfrm>
            <a:off x="5283111" y="1825741"/>
            <a:ext cx="1929108" cy="601680"/>
          </a:xfrm>
          <a:prstGeom prst="roundRect">
            <a:avLst/>
          </a:prstGeom>
          <a:solidFill>
            <a:srgbClr val="FFFF00">
              <a:alpha val="50000"/>
            </a:srgb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660066"/>
                </a:solidFill>
              </a:rPr>
              <a:t>15 x 6 </a:t>
            </a:r>
          </a:p>
        </p:txBody>
      </p:sp>
      <p:sp>
        <p:nvSpPr>
          <p:cNvPr id="37" name="Rectangle: Rounded Corners 36">
            <a:extLst>
              <a:ext uri="{FF2B5EF4-FFF2-40B4-BE49-F238E27FC236}">
                <a16:creationId xmlns:a16="http://schemas.microsoft.com/office/drawing/2014/main" id="{E8E5D9DB-89C2-7AD7-D494-E983AFADD676}"/>
              </a:ext>
            </a:extLst>
          </p:cNvPr>
          <p:cNvSpPr/>
          <p:nvPr/>
        </p:nvSpPr>
        <p:spPr>
          <a:xfrm>
            <a:off x="8763902" y="1825741"/>
            <a:ext cx="1929108" cy="601680"/>
          </a:xfrm>
          <a:prstGeom prst="roundRect">
            <a:avLst/>
          </a:prstGeom>
          <a:solidFill>
            <a:srgbClr val="FFFF00">
              <a:alpha val="50000"/>
            </a:srgb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660066"/>
                </a:solidFill>
              </a:rPr>
              <a:t>23 x 4</a:t>
            </a: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C7AA4737-3946-9737-31FB-CBC2614D15A6}"/>
              </a:ext>
            </a:extLst>
          </p:cNvPr>
          <p:cNvSpPr/>
          <p:nvPr/>
        </p:nvSpPr>
        <p:spPr>
          <a:xfrm>
            <a:off x="1042800" y="1690855"/>
            <a:ext cx="652436" cy="558721"/>
          </a:xfrm>
          <a:prstGeom prst="round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b="1" dirty="0">
                <a:solidFill>
                  <a:srgbClr val="FF0000"/>
                </a:solidFill>
                <a:latin typeface="Arial"/>
              </a:rPr>
              <a:t>a)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/>
            </a:endParaRP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C441C82F-7C4E-5734-1042-4DE61F7104C5}"/>
              </a:ext>
            </a:extLst>
          </p:cNvPr>
          <p:cNvSpPr/>
          <p:nvPr/>
        </p:nvSpPr>
        <p:spPr>
          <a:xfrm>
            <a:off x="1855289" y="2701503"/>
            <a:ext cx="1929108" cy="558721"/>
          </a:xfrm>
          <a:prstGeom prst="roundRect">
            <a:avLst/>
          </a:prstGeom>
          <a:solidFill>
            <a:srgbClr val="FFFF00">
              <a:alpha val="50000"/>
            </a:srgbClr>
          </a:solidFill>
          <a:ln>
            <a:solidFill>
              <a:srgbClr val="FF0000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660066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69 : 3</a:t>
            </a: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858254B5-9FDA-DEE0-C9BA-1F4D948D12E5}"/>
              </a:ext>
            </a:extLst>
          </p:cNvPr>
          <p:cNvSpPr/>
          <p:nvPr/>
        </p:nvSpPr>
        <p:spPr>
          <a:xfrm>
            <a:off x="5283110" y="2687268"/>
            <a:ext cx="1929108" cy="558721"/>
          </a:xfrm>
          <a:prstGeom prst="roundRect">
            <a:avLst/>
          </a:prstGeom>
          <a:solidFill>
            <a:srgbClr val="FFFF00">
              <a:alpha val="50000"/>
            </a:srgbClr>
          </a:solidFill>
          <a:ln>
            <a:solidFill>
              <a:srgbClr val="FF0000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660066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84 : 7</a:t>
            </a: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C5A50230-A188-8250-8061-4E4AA5CB83AB}"/>
              </a:ext>
            </a:extLst>
          </p:cNvPr>
          <p:cNvSpPr/>
          <p:nvPr/>
        </p:nvSpPr>
        <p:spPr>
          <a:xfrm>
            <a:off x="8763902" y="2674715"/>
            <a:ext cx="1929108" cy="558721"/>
          </a:xfrm>
          <a:prstGeom prst="roundRect">
            <a:avLst/>
          </a:prstGeom>
          <a:solidFill>
            <a:srgbClr val="FFFF00">
              <a:alpha val="50000"/>
            </a:srgbClr>
          </a:solidFill>
          <a:ln>
            <a:solidFill>
              <a:srgbClr val="FF0000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660066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95 :8</a:t>
            </a: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3D1E757F-59F2-78AC-17EF-F3D0F91979EC}"/>
              </a:ext>
            </a:extLst>
          </p:cNvPr>
          <p:cNvSpPr/>
          <p:nvPr/>
        </p:nvSpPr>
        <p:spPr>
          <a:xfrm>
            <a:off x="1042801" y="2670154"/>
            <a:ext cx="652436" cy="558721"/>
          </a:xfrm>
          <a:prstGeom prst="round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b="1" dirty="0">
                <a:solidFill>
                  <a:srgbClr val="FF0000"/>
                </a:solidFill>
                <a:latin typeface="Arial"/>
              </a:rPr>
              <a:t>b)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/>
            </a:endParaRP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3EAA086B-45B3-E17F-701F-19B72460F243}"/>
              </a:ext>
            </a:extLst>
          </p:cNvPr>
          <p:cNvGrpSpPr/>
          <p:nvPr/>
        </p:nvGrpSpPr>
        <p:grpSpPr>
          <a:xfrm>
            <a:off x="4839401" y="3726640"/>
            <a:ext cx="3294034" cy="1765053"/>
            <a:chOff x="8384237" y="1410582"/>
            <a:chExt cx="3294034" cy="1765053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26D4A2FA-DE50-BD16-ABAB-46E13768DE0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9615" b="98291" l="7113" r="89819">
                          <a14:foregroundMark x1="73919" y1="89316" x2="15063" y2="86966"/>
                          <a14:foregroundMark x1="84240" y1="94872" x2="13250" y2="82265"/>
                          <a14:foregroundMark x1="13250" y1="82265" x2="33333" y2="96154"/>
                          <a14:foregroundMark x1="33333" y1="96154" x2="58020" y2="99786"/>
                          <a14:foregroundMark x1="58020" y1="99786" x2="79498" y2="98291"/>
                          <a14:foregroundMark x1="79498" y1="98291" x2="51743" y2="89103"/>
                          <a14:foregroundMark x1="8368" y1="98291" x2="7113" y2="98291"/>
                          <a14:backgroundMark x1="33891" y1="31838" x2="30126" y2="70513"/>
                          <a14:backgroundMark x1="27755" y1="36752" x2="24128" y2="68803"/>
                          <a14:backgroundMark x1="24128" y1="68803" x2="33194" y2="33547"/>
                          <a14:backgroundMark x1="33194" y1="33547" x2="31520" y2="33333"/>
                          <a14:backgroundMark x1="32497" y1="36111" x2="36123" y2="70513"/>
                          <a14:backgroundMark x1="36123" y1="70513" x2="26778" y2="39530"/>
                          <a14:backgroundMark x1="26778" y1="39530" x2="37378" y2="71795"/>
                          <a14:backgroundMark x1="37378" y1="71795" x2="13529" y2="66880"/>
                          <a14:backgroundMark x1="13529" y1="66880" x2="31381" y2="34188"/>
                          <a14:backgroundMark x1="31381" y1="34188" x2="29428" y2="66239"/>
                          <a14:backgroundMark x1="29428" y1="66239" x2="18410" y2="37821"/>
                          <a14:backgroundMark x1="18410" y1="37821" x2="22594" y2="70299"/>
                          <a14:backgroundMark x1="22594" y1="70299" x2="32497" y2="61325"/>
                          <a14:backgroundMark x1="47420" y1="75641" x2="15760" y2="66026"/>
                          <a14:backgroundMark x1="15760" y1="66026" x2="35704" y2="70513"/>
                          <a14:backgroundMark x1="16736" y1="78419" x2="16736" y2="78419"/>
                          <a14:backgroundMark x1="17992" y1="80342" x2="17992" y2="80342"/>
                          <a14:backgroundMark x1="30683" y1="76923" x2="30683" y2="76923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771" b="608"/>
            <a:stretch/>
          </p:blipFill>
          <p:spPr>
            <a:xfrm rot="21372309">
              <a:off x="9868604" y="1572001"/>
              <a:ext cx="1809667" cy="1603634"/>
            </a:xfrm>
            <a:prstGeom prst="rect">
              <a:avLst/>
            </a:prstGeom>
          </p:spPr>
        </p:pic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4B0594E0-D2FE-B5C6-C6A1-211F6B8CDBE8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1432217">
              <a:off x="8384237" y="1410582"/>
              <a:ext cx="2870211" cy="656813"/>
            </a:xfrm>
            <a:prstGeom prst="rect">
              <a:avLst/>
            </a:prstGeom>
          </p:spPr>
        </p:pic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86B3008A-5293-DC82-EE06-6AA593C2DDEC}"/>
                </a:ext>
              </a:extLst>
            </p:cNvPr>
            <p:cNvSpPr txBox="1"/>
            <p:nvPr/>
          </p:nvSpPr>
          <p:spPr>
            <a:xfrm rot="21371366">
              <a:off x="8914068" y="1466537"/>
              <a:ext cx="1806905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err="1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Làm</a:t>
              </a:r>
              <a:r>
                <a:rPr lang="en-US" sz="2400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vào</a:t>
              </a:r>
              <a:r>
                <a:rPr lang="en-US" sz="2400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vở</a:t>
              </a:r>
              <a:endParaRPr lang="en-US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</p:cSld>
  <p:clrMapOvr>
    <a:overrideClrMapping bg1="lt1" tx1="dk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Rectangle: Rounded Corners 38">
            <a:extLst>
              <a:ext uri="{FF2B5EF4-FFF2-40B4-BE49-F238E27FC236}">
                <a16:creationId xmlns:a16="http://schemas.microsoft.com/office/drawing/2014/main" id="{A485283A-CC82-B5D6-77C3-E0ED18B9F40E}"/>
              </a:ext>
            </a:extLst>
          </p:cNvPr>
          <p:cNvSpPr/>
          <p:nvPr/>
        </p:nvSpPr>
        <p:spPr>
          <a:xfrm>
            <a:off x="1951981" y="2858703"/>
            <a:ext cx="1809557" cy="2015867"/>
          </a:xfrm>
          <a:prstGeom prst="roundRect">
            <a:avLst/>
          </a:prstGeom>
          <a:ln w="28575"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800">
              <a:solidFill>
                <a:srgbClr val="000000"/>
              </a:solidFill>
              <a:latin typeface="Arial"/>
            </a:endParaRPr>
          </a:p>
        </p:txBody>
      </p:sp>
      <p:sp>
        <p:nvSpPr>
          <p:cNvPr id="40" name="Rectangle: Rounded Corners 39">
            <a:extLst>
              <a:ext uri="{FF2B5EF4-FFF2-40B4-BE49-F238E27FC236}">
                <a16:creationId xmlns:a16="http://schemas.microsoft.com/office/drawing/2014/main" id="{478086BE-69ED-609C-D63B-5E3177266F70}"/>
              </a:ext>
            </a:extLst>
          </p:cNvPr>
          <p:cNvSpPr/>
          <p:nvPr/>
        </p:nvSpPr>
        <p:spPr>
          <a:xfrm>
            <a:off x="5429287" y="2884171"/>
            <a:ext cx="1809557" cy="2015867"/>
          </a:xfrm>
          <a:prstGeom prst="roundRect">
            <a:avLst/>
          </a:prstGeom>
          <a:ln w="28575"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800">
              <a:solidFill>
                <a:srgbClr val="000000"/>
              </a:solidFill>
              <a:latin typeface="Arial"/>
            </a:endParaRPr>
          </a:p>
        </p:txBody>
      </p:sp>
      <p:sp>
        <p:nvSpPr>
          <p:cNvPr id="41" name="Rectangle: Rounded Corners 40">
            <a:extLst>
              <a:ext uri="{FF2B5EF4-FFF2-40B4-BE49-F238E27FC236}">
                <a16:creationId xmlns:a16="http://schemas.microsoft.com/office/drawing/2014/main" id="{EBFAC6A4-CF25-D4EF-858B-5D8C6E9C8472}"/>
              </a:ext>
            </a:extLst>
          </p:cNvPr>
          <p:cNvSpPr/>
          <p:nvPr/>
        </p:nvSpPr>
        <p:spPr>
          <a:xfrm>
            <a:off x="8836073" y="2841996"/>
            <a:ext cx="1809557" cy="2058042"/>
          </a:xfrm>
          <a:prstGeom prst="roundRect">
            <a:avLst/>
          </a:prstGeom>
          <a:ln w="28575"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800">
              <a:solidFill>
                <a:srgbClr val="000000"/>
              </a:solidFill>
              <a:latin typeface="Arial"/>
            </a:endParaRPr>
          </a:p>
        </p:txBody>
      </p:sp>
      <p:sp>
        <p:nvSpPr>
          <p:cNvPr id="739" name="Google Shape;739;p10"/>
          <p:cNvSpPr txBox="1"/>
          <p:nvPr/>
        </p:nvSpPr>
        <p:spPr>
          <a:xfrm>
            <a:off x="1122996" y="864869"/>
            <a:ext cx="4900773" cy="5231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lang="en-US" sz="2800" b="1" kern="0" dirty="0" err="1">
                <a:solidFill>
                  <a:schemeClr val="accent1">
                    <a:lumMod val="50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Đặt</a:t>
            </a:r>
            <a:r>
              <a:rPr lang="en-US" sz="2800" b="1" kern="0" dirty="0">
                <a:solidFill>
                  <a:schemeClr val="accent1">
                    <a:lumMod val="50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800" b="1" kern="0" dirty="0" err="1">
                <a:solidFill>
                  <a:schemeClr val="accent1">
                    <a:lumMod val="50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tính</a:t>
            </a:r>
            <a:r>
              <a:rPr lang="en-US" sz="2800" b="1" kern="0" dirty="0">
                <a:solidFill>
                  <a:schemeClr val="accent1">
                    <a:lumMod val="50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800" b="1" kern="0" dirty="0" err="1">
                <a:solidFill>
                  <a:schemeClr val="accent1">
                    <a:lumMod val="50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rồi</a:t>
            </a:r>
            <a:r>
              <a:rPr lang="en-US" sz="2800" b="1" kern="0" dirty="0">
                <a:solidFill>
                  <a:schemeClr val="accent1">
                    <a:lumMod val="50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800" b="1" kern="0" dirty="0" err="1">
                <a:solidFill>
                  <a:schemeClr val="accent1">
                    <a:lumMod val="50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tính</a:t>
            </a:r>
            <a:endParaRPr kumimoji="0" sz="2800" b="1" i="0" u="none" strike="noStrike" kern="0" cap="none" spc="0" normalizeH="0" baseline="0" noProof="0" dirty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740" name="Google Shape;740;p10"/>
          <p:cNvGrpSpPr/>
          <p:nvPr/>
        </p:nvGrpSpPr>
        <p:grpSpPr>
          <a:xfrm>
            <a:off x="1591440" y="909181"/>
            <a:ext cx="548640" cy="531408"/>
            <a:chOff x="1022252" y="612106"/>
            <a:chExt cx="548640" cy="531408"/>
          </a:xfrm>
        </p:grpSpPr>
        <p:sp>
          <p:nvSpPr>
            <p:cNvPr id="741" name="Google Shape;741;p10"/>
            <p:cNvSpPr/>
            <p:nvPr/>
          </p:nvSpPr>
          <p:spPr>
            <a:xfrm>
              <a:off x="1022252" y="615976"/>
              <a:ext cx="548640" cy="527538"/>
            </a:xfrm>
            <a:prstGeom prst="ellipse">
              <a:avLst/>
            </a:prstGeom>
            <a:solidFill>
              <a:srgbClr val="E04B5D"/>
            </a:solidFill>
            <a:ln w="25400" cap="flat" cmpd="sng">
              <a:solidFill>
                <a:srgbClr val="E04B5D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67"/>
                <a:buFont typeface="Arial"/>
                <a:buNone/>
                <a:tabLst/>
                <a:defRPr/>
              </a:pPr>
              <a:endParaRPr kumimoji="0" sz="2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42" name="Google Shape;742;p10"/>
            <p:cNvSpPr/>
            <p:nvPr/>
          </p:nvSpPr>
          <p:spPr>
            <a:xfrm>
              <a:off x="1102448" y="612106"/>
              <a:ext cx="388248" cy="52318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800"/>
                <a:buFont typeface="Arial"/>
                <a:buNone/>
                <a:tabLst/>
                <a:defRPr/>
              </a:pPr>
              <a:r>
                <a:rPr lang="en-US" sz="2800" b="1" kern="0" dirty="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2</a:t>
              </a:r>
              <a:endParaRPr kumimoji="0" sz="2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FB0B6B45-712F-307F-0416-0E8077473355}"/>
              </a:ext>
            </a:extLst>
          </p:cNvPr>
          <p:cNvSpPr/>
          <p:nvPr/>
        </p:nvSpPr>
        <p:spPr>
          <a:xfrm>
            <a:off x="1901292" y="1756491"/>
            <a:ext cx="1975405" cy="601680"/>
          </a:xfrm>
          <a:prstGeom prst="roundRect">
            <a:avLst/>
          </a:prstGeom>
          <a:solidFill>
            <a:srgbClr val="FFFF00">
              <a:alpha val="50000"/>
            </a:srgb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660066"/>
                </a:solidFill>
              </a:rPr>
              <a:t>34 x 2</a:t>
            </a:r>
          </a:p>
        </p:txBody>
      </p:sp>
      <p:sp>
        <p:nvSpPr>
          <p:cNvPr id="36" name="Rectangle: Rounded Corners 35">
            <a:extLst>
              <a:ext uri="{FF2B5EF4-FFF2-40B4-BE49-F238E27FC236}">
                <a16:creationId xmlns:a16="http://schemas.microsoft.com/office/drawing/2014/main" id="{59D040B9-9D1B-D62E-7C41-DBADE1494B6F}"/>
              </a:ext>
            </a:extLst>
          </p:cNvPr>
          <p:cNvSpPr/>
          <p:nvPr/>
        </p:nvSpPr>
        <p:spPr>
          <a:xfrm>
            <a:off x="5429287" y="1825741"/>
            <a:ext cx="1975405" cy="601680"/>
          </a:xfrm>
          <a:prstGeom prst="roundRect">
            <a:avLst/>
          </a:prstGeom>
          <a:solidFill>
            <a:srgbClr val="FFFF00">
              <a:alpha val="50000"/>
            </a:srgb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660066"/>
                </a:solidFill>
              </a:rPr>
              <a:t>15 x 6 </a:t>
            </a:r>
          </a:p>
        </p:txBody>
      </p:sp>
      <p:sp>
        <p:nvSpPr>
          <p:cNvPr id="37" name="Rectangle: Rounded Corners 36">
            <a:extLst>
              <a:ext uri="{FF2B5EF4-FFF2-40B4-BE49-F238E27FC236}">
                <a16:creationId xmlns:a16="http://schemas.microsoft.com/office/drawing/2014/main" id="{E8E5D9DB-89C2-7AD7-D494-E983AFADD676}"/>
              </a:ext>
            </a:extLst>
          </p:cNvPr>
          <p:cNvSpPr/>
          <p:nvPr/>
        </p:nvSpPr>
        <p:spPr>
          <a:xfrm>
            <a:off x="8717605" y="1825741"/>
            <a:ext cx="1975405" cy="601680"/>
          </a:xfrm>
          <a:prstGeom prst="roundRect">
            <a:avLst/>
          </a:prstGeom>
          <a:solidFill>
            <a:srgbClr val="FFFF00">
              <a:alpha val="50000"/>
            </a:srgb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660066"/>
                </a:solidFill>
              </a:rPr>
              <a:t>23 x 4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8067EDAA-D8B6-DFC4-39AC-3204C5A31ABB}"/>
              </a:ext>
            </a:extLst>
          </p:cNvPr>
          <p:cNvSpPr txBox="1"/>
          <p:nvPr/>
        </p:nvSpPr>
        <p:spPr>
          <a:xfrm>
            <a:off x="2521034" y="3025522"/>
            <a:ext cx="96323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34</a:t>
            </a:r>
          </a:p>
        </p:txBody>
      </p:sp>
      <p:cxnSp>
        <p:nvCxnSpPr>
          <p:cNvPr id="43" name="Straight Connector 42">
            <a:extLst>
              <a:ext uri="{FF2B5EF4-FFF2-40B4-BE49-F238E27FC236}">
                <a16:creationId xmlns:a16="http://schemas.microsoft.com/office/drawing/2014/main" id="{F97F9C17-F4F0-2E13-098C-8AE6B5E200E6}"/>
              </a:ext>
            </a:extLst>
          </p:cNvPr>
          <p:cNvCxnSpPr>
            <a:cxnSpLocks/>
          </p:cNvCxnSpPr>
          <p:nvPr/>
        </p:nvCxnSpPr>
        <p:spPr>
          <a:xfrm>
            <a:off x="2691829" y="4111747"/>
            <a:ext cx="581371" cy="0"/>
          </a:xfrm>
          <a:prstGeom prst="line">
            <a:avLst/>
          </a:prstGeom>
          <a:ln w="381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TextBox 43">
            <a:extLst>
              <a:ext uri="{FF2B5EF4-FFF2-40B4-BE49-F238E27FC236}">
                <a16:creationId xmlns:a16="http://schemas.microsoft.com/office/drawing/2014/main" id="{C923B34E-AA43-2E79-D207-B14C16E2AA2B}"/>
              </a:ext>
            </a:extLst>
          </p:cNvPr>
          <p:cNvSpPr txBox="1"/>
          <p:nvPr/>
        </p:nvSpPr>
        <p:spPr>
          <a:xfrm>
            <a:off x="2267379" y="3287132"/>
            <a:ext cx="34668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</a:t>
            </a:r>
          </a:p>
        </p:txBody>
      </p:sp>
      <p:pic>
        <p:nvPicPr>
          <p:cNvPr id="45" name="Picture 44">
            <a:extLst>
              <a:ext uri="{FF2B5EF4-FFF2-40B4-BE49-F238E27FC236}">
                <a16:creationId xmlns:a16="http://schemas.microsoft.com/office/drawing/2014/main" id="{04CF0852-14D6-AD60-326E-B8F7674E190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031" t="43805" r="79771" b="18395"/>
          <a:stretch/>
        </p:blipFill>
        <p:spPr>
          <a:xfrm>
            <a:off x="1591440" y="3783015"/>
            <a:ext cx="680248" cy="892895"/>
          </a:xfrm>
          <a:prstGeom prst="rect">
            <a:avLst/>
          </a:prstGeom>
        </p:spPr>
      </p:pic>
      <p:pic>
        <p:nvPicPr>
          <p:cNvPr id="46" name="Picture 45">
            <a:extLst>
              <a:ext uri="{FF2B5EF4-FFF2-40B4-BE49-F238E27FC236}">
                <a16:creationId xmlns:a16="http://schemas.microsoft.com/office/drawing/2014/main" id="{42028920-AA60-940F-2790-7D235611A8E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0459" t="29862" r="38758" b="17202"/>
          <a:stretch/>
        </p:blipFill>
        <p:spPr>
          <a:xfrm flipH="1">
            <a:off x="8578836" y="3829558"/>
            <a:ext cx="513182" cy="846352"/>
          </a:xfrm>
          <a:prstGeom prst="rect">
            <a:avLst/>
          </a:prstGeom>
        </p:spPr>
      </p:pic>
      <p:pic>
        <p:nvPicPr>
          <p:cNvPr id="47" name="Picture 46">
            <a:extLst>
              <a:ext uri="{FF2B5EF4-FFF2-40B4-BE49-F238E27FC236}">
                <a16:creationId xmlns:a16="http://schemas.microsoft.com/office/drawing/2014/main" id="{D52AB001-1E5B-A43B-A89B-8048B28351A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60932" t="28077" r="19166" b="18134"/>
          <a:stretch/>
        </p:blipFill>
        <p:spPr>
          <a:xfrm>
            <a:off x="5172240" y="3789100"/>
            <a:ext cx="550849" cy="992523"/>
          </a:xfrm>
          <a:prstGeom prst="rect">
            <a:avLst/>
          </a:prstGeom>
        </p:spPr>
      </p:pic>
      <p:sp>
        <p:nvSpPr>
          <p:cNvPr id="48" name="TextBox 47">
            <a:extLst>
              <a:ext uri="{FF2B5EF4-FFF2-40B4-BE49-F238E27FC236}">
                <a16:creationId xmlns:a16="http://schemas.microsoft.com/office/drawing/2014/main" id="{E6DD7DFB-CF1C-E2CA-ED76-86DCCAC6B075}"/>
              </a:ext>
            </a:extLst>
          </p:cNvPr>
          <p:cNvSpPr txBox="1"/>
          <p:nvPr/>
        </p:nvSpPr>
        <p:spPr>
          <a:xfrm>
            <a:off x="2508588" y="3561706"/>
            <a:ext cx="85355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2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24D6E153-4343-4E29-45B6-8FEF1FA1C57F}"/>
              </a:ext>
            </a:extLst>
          </p:cNvPr>
          <p:cNvSpPr txBox="1"/>
          <p:nvPr/>
        </p:nvSpPr>
        <p:spPr>
          <a:xfrm>
            <a:off x="2417313" y="4141987"/>
            <a:ext cx="9679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68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3F4384CF-50B0-9611-C2FF-5AF0A8C09F81}"/>
              </a:ext>
            </a:extLst>
          </p:cNvPr>
          <p:cNvSpPr txBox="1"/>
          <p:nvPr/>
        </p:nvSpPr>
        <p:spPr>
          <a:xfrm>
            <a:off x="6354226" y="3041831"/>
            <a:ext cx="96323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15</a:t>
            </a:r>
          </a:p>
        </p:txBody>
      </p:sp>
      <p:cxnSp>
        <p:nvCxnSpPr>
          <p:cNvPr id="51" name="Straight Connector 50">
            <a:extLst>
              <a:ext uri="{FF2B5EF4-FFF2-40B4-BE49-F238E27FC236}">
                <a16:creationId xmlns:a16="http://schemas.microsoft.com/office/drawing/2014/main" id="{6A198791-BAEB-B89A-1092-A9D32D631FA5}"/>
              </a:ext>
            </a:extLst>
          </p:cNvPr>
          <p:cNvCxnSpPr>
            <a:cxnSpLocks/>
          </p:cNvCxnSpPr>
          <p:nvPr/>
        </p:nvCxnSpPr>
        <p:spPr>
          <a:xfrm>
            <a:off x="6349438" y="4128056"/>
            <a:ext cx="685149" cy="0"/>
          </a:xfrm>
          <a:prstGeom prst="line">
            <a:avLst/>
          </a:prstGeom>
          <a:ln w="381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TextBox 51">
            <a:extLst>
              <a:ext uri="{FF2B5EF4-FFF2-40B4-BE49-F238E27FC236}">
                <a16:creationId xmlns:a16="http://schemas.microsoft.com/office/drawing/2014/main" id="{3D6F21CB-B9C2-F146-89E9-EBF5BB5BD648}"/>
              </a:ext>
            </a:extLst>
          </p:cNvPr>
          <p:cNvSpPr txBox="1"/>
          <p:nvPr/>
        </p:nvSpPr>
        <p:spPr>
          <a:xfrm>
            <a:off x="6100571" y="3303441"/>
            <a:ext cx="34668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</a:t>
            </a: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23E0EDA3-B3D0-C647-7781-C952C1A9F318}"/>
              </a:ext>
            </a:extLst>
          </p:cNvPr>
          <p:cNvSpPr txBox="1"/>
          <p:nvPr/>
        </p:nvSpPr>
        <p:spPr>
          <a:xfrm>
            <a:off x="6349438" y="3581469"/>
            <a:ext cx="9888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6</a:t>
            </a: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E090876A-6608-CE4D-6F7E-B8EB49BC67B3}"/>
              </a:ext>
            </a:extLst>
          </p:cNvPr>
          <p:cNvSpPr txBox="1"/>
          <p:nvPr/>
        </p:nvSpPr>
        <p:spPr>
          <a:xfrm>
            <a:off x="6370948" y="4129043"/>
            <a:ext cx="9679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90</a:t>
            </a: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A8B0B8B2-62D7-10C5-8925-D05E9211C5BD}"/>
              </a:ext>
            </a:extLst>
          </p:cNvPr>
          <p:cNvSpPr txBox="1"/>
          <p:nvPr/>
        </p:nvSpPr>
        <p:spPr>
          <a:xfrm>
            <a:off x="9593739" y="3052476"/>
            <a:ext cx="96323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23</a:t>
            </a:r>
          </a:p>
        </p:txBody>
      </p:sp>
      <p:cxnSp>
        <p:nvCxnSpPr>
          <p:cNvPr id="56" name="Straight Connector 55">
            <a:extLst>
              <a:ext uri="{FF2B5EF4-FFF2-40B4-BE49-F238E27FC236}">
                <a16:creationId xmlns:a16="http://schemas.microsoft.com/office/drawing/2014/main" id="{9FAB7683-9340-CEAB-DB03-763992FA18FD}"/>
              </a:ext>
            </a:extLst>
          </p:cNvPr>
          <p:cNvCxnSpPr>
            <a:cxnSpLocks/>
          </p:cNvCxnSpPr>
          <p:nvPr/>
        </p:nvCxnSpPr>
        <p:spPr>
          <a:xfrm>
            <a:off x="9788181" y="4112308"/>
            <a:ext cx="663992" cy="0"/>
          </a:xfrm>
          <a:prstGeom prst="line">
            <a:avLst/>
          </a:prstGeom>
          <a:ln w="381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TextBox 56">
            <a:extLst>
              <a:ext uri="{FF2B5EF4-FFF2-40B4-BE49-F238E27FC236}">
                <a16:creationId xmlns:a16="http://schemas.microsoft.com/office/drawing/2014/main" id="{7363E07F-8FC5-F3D5-E9E6-94B26D806E75}"/>
              </a:ext>
            </a:extLst>
          </p:cNvPr>
          <p:cNvSpPr txBox="1"/>
          <p:nvPr/>
        </p:nvSpPr>
        <p:spPr>
          <a:xfrm>
            <a:off x="9511663" y="3272206"/>
            <a:ext cx="34668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</a:t>
            </a: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7704BCD8-4B1C-4E59-DDB3-5FFA0EA003C7}"/>
              </a:ext>
            </a:extLst>
          </p:cNvPr>
          <p:cNvSpPr txBox="1"/>
          <p:nvPr/>
        </p:nvSpPr>
        <p:spPr>
          <a:xfrm>
            <a:off x="9776275" y="3547208"/>
            <a:ext cx="91267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4</a:t>
            </a: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CFB038DD-2ED7-1BD9-9B63-BF62570E38AC}"/>
              </a:ext>
            </a:extLst>
          </p:cNvPr>
          <p:cNvSpPr txBox="1"/>
          <p:nvPr/>
        </p:nvSpPr>
        <p:spPr>
          <a:xfrm>
            <a:off x="9788181" y="4125701"/>
            <a:ext cx="9679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92</a:t>
            </a: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C7AA4737-3946-9737-31FB-CBC2614D15A6}"/>
              </a:ext>
            </a:extLst>
          </p:cNvPr>
          <p:cNvSpPr/>
          <p:nvPr/>
        </p:nvSpPr>
        <p:spPr>
          <a:xfrm>
            <a:off x="910875" y="1690855"/>
            <a:ext cx="812489" cy="558721"/>
          </a:xfrm>
          <a:prstGeom prst="round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b="1" dirty="0">
                <a:solidFill>
                  <a:srgbClr val="FF0000"/>
                </a:solidFill>
                <a:latin typeface="Arial"/>
              </a:rPr>
              <a:t>a)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2158419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00"/>
                            </p:stCondLst>
                            <p:childTnLst>
                              <p:par>
                                <p:cTn id="27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500"/>
                            </p:stCondLst>
                            <p:childTnLst>
                              <p:par>
                                <p:cTn id="31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3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0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500"/>
                            </p:stCondLst>
                            <p:childTnLst>
                              <p:par>
                                <p:cTn id="39" presetID="18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41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3000"/>
                            </p:stCondLst>
                            <p:childTnLst>
                              <p:par>
                                <p:cTn id="43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5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500"/>
                            </p:stCondLst>
                            <p:childTnLst>
                              <p:par>
                                <p:cTn id="52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4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000"/>
                            </p:stCondLst>
                            <p:childTnLst>
                              <p:par>
                                <p:cTn id="56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8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1500"/>
                            </p:stCondLst>
                            <p:childTnLst>
                              <p:par>
                                <p:cTn id="60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2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2000"/>
                            </p:stCondLst>
                            <p:childTnLst>
                              <p:par>
                                <p:cTn id="64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6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2500"/>
                            </p:stCondLst>
                            <p:childTnLst>
                              <p:par>
                                <p:cTn id="68" presetID="18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70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3000"/>
                            </p:stCondLst>
                            <p:childTnLst>
                              <p:par>
                                <p:cTn id="7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4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500"/>
                            </p:stCondLst>
                            <p:childTnLst>
                              <p:par>
                                <p:cTn id="81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3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1000"/>
                            </p:stCondLst>
                            <p:childTnLst>
                              <p:par>
                                <p:cTn id="8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1500"/>
                            </p:stCondLst>
                            <p:childTnLst>
                              <p:par>
                                <p:cTn id="8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91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2000"/>
                            </p:stCondLst>
                            <p:childTnLst>
                              <p:par>
                                <p:cTn id="93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95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2500"/>
                            </p:stCondLst>
                            <p:childTnLst>
                              <p:par>
                                <p:cTn id="97" presetID="18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99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3000"/>
                            </p:stCondLst>
                            <p:childTnLst>
                              <p:par>
                                <p:cTn id="101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3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 animBg="1"/>
      <p:bldP spid="40" grpId="0" animBg="1"/>
      <p:bldP spid="41" grpId="0" animBg="1"/>
      <p:bldP spid="2" grpId="0" animBg="1"/>
      <p:bldP spid="36" grpId="0" animBg="1"/>
      <p:bldP spid="37" grpId="0" animBg="1"/>
      <p:bldP spid="42" grpId="0"/>
      <p:bldP spid="44" grpId="0"/>
      <p:bldP spid="48" grpId="0"/>
      <p:bldP spid="49" grpId="0"/>
      <p:bldP spid="50" grpId="0"/>
      <p:bldP spid="52" grpId="0"/>
      <p:bldP spid="53" grpId="0"/>
      <p:bldP spid="54" grpId="0"/>
      <p:bldP spid="55" grpId="0"/>
      <p:bldP spid="57" grpId="0"/>
      <p:bldP spid="58" grpId="0"/>
      <p:bldP spid="59" grpId="0"/>
      <p:bldP spid="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9" name="Google Shape;739;p10"/>
          <p:cNvSpPr txBox="1"/>
          <p:nvPr/>
        </p:nvSpPr>
        <p:spPr>
          <a:xfrm>
            <a:off x="1701255" y="716599"/>
            <a:ext cx="3432456" cy="5231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800" b="1" i="0" u="none" strike="noStrike" kern="0" cap="none" spc="0" normalizeH="0" baseline="0" noProof="0" dirty="0" err="1">
                <a:ln>
                  <a:noFill/>
                </a:ln>
                <a:solidFill>
                  <a:srgbClr val="C0504D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Đặt</a:t>
            </a: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C0504D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 </a:t>
            </a:r>
            <a:r>
              <a:rPr kumimoji="0" lang="en-US" sz="2800" b="1" i="0" u="none" strike="noStrike" kern="0" cap="none" spc="0" normalizeH="0" baseline="0" noProof="0" dirty="0" err="1">
                <a:ln>
                  <a:noFill/>
                </a:ln>
                <a:solidFill>
                  <a:srgbClr val="C0504D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tính</a:t>
            </a: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C0504D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 </a:t>
            </a:r>
            <a:r>
              <a:rPr kumimoji="0" lang="en-US" sz="2800" b="1" i="0" u="none" strike="noStrike" kern="0" cap="none" spc="0" normalizeH="0" baseline="0" noProof="0" dirty="0" err="1">
                <a:ln>
                  <a:noFill/>
                </a:ln>
                <a:solidFill>
                  <a:srgbClr val="C0504D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rồi</a:t>
            </a: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C0504D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 </a:t>
            </a:r>
            <a:r>
              <a:rPr kumimoji="0" lang="en-US" sz="2800" b="1" i="0" u="none" strike="noStrike" kern="0" cap="none" spc="0" normalizeH="0" baseline="0" noProof="0" dirty="0" err="1">
                <a:ln>
                  <a:noFill/>
                </a:ln>
                <a:solidFill>
                  <a:srgbClr val="C0504D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tính</a:t>
            </a:r>
            <a:endParaRPr kumimoji="0" sz="2800" b="1" i="0" u="none" strike="noStrike" kern="0" cap="none" spc="0" normalizeH="0" baseline="0" noProof="0" dirty="0">
              <a:ln>
                <a:noFill/>
              </a:ln>
              <a:solidFill>
                <a:srgbClr val="C0504D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740" name="Google Shape;740;p10"/>
          <p:cNvGrpSpPr/>
          <p:nvPr/>
        </p:nvGrpSpPr>
        <p:grpSpPr>
          <a:xfrm>
            <a:off x="1252334" y="726269"/>
            <a:ext cx="548640" cy="565207"/>
            <a:chOff x="1022252" y="578307"/>
            <a:chExt cx="548640" cy="565207"/>
          </a:xfrm>
        </p:grpSpPr>
        <p:sp>
          <p:nvSpPr>
            <p:cNvPr id="741" name="Google Shape;741;p10"/>
            <p:cNvSpPr/>
            <p:nvPr/>
          </p:nvSpPr>
          <p:spPr>
            <a:xfrm>
              <a:off x="1022252" y="615976"/>
              <a:ext cx="548640" cy="527538"/>
            </a:xfrm>
            <a:prstGeom prst="ellipse">
              <a:avLst/>
            </a:prstGeom>
            <a:solidFill>
              <a:srgbClr val="E04B5D"/>
            </a:solidFill>
            <a:ln w="25400" cap="flat" cmpd="sng">
              <a:solidFill>
                <a:srgbClr val="E04B5D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67"/>
                <a:buFont typeface="Arial"/>
                <a:buNone/>
                <a:tabLst/>
                <a:defRPr/>
              </a:pPr>
              <a:endParaRPr kumimoji="0" sz="2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42" name="Google Shape;742;p10"/>
            <p:cNvSpPr/>
            <p:nvPr/>
          </p:nvSpPr>
          <p:spPr>
            <a:xfrm>
              <a:off x="1094171" y="578307"/>
              <a:ext cx="388248" cy="52318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800"/>
                <a:buFont typeface="Arial"/>
                <a:buNone/>
                <a:tabLst/>
                <a:defRPr/>
              </a:pPr>
              <a:r>
                <a:rPr lang="en-US" sz="2800" b="1" kern="0" dirty="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2</a:t>
              </a:r>
              <a:endParaRPr kumimoji="0" sz="2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FB0B6B45-712F-307F-0416-0E8077473355}"/>
              </a:ext>
            </a:extLst>
          </p:cNvPr>
          <p:cNvSpPr/>
          <p:nvPr/>
        </p:nvSpPr>
        <p:spPr>
          <a:xfrm>
            <a:off x="1490696" y="1677130"/>
            <a:ext cx="1929108" cy="558721"/>
          </a:xfrm>
          <a:prstGeom prst="roundRect">
            <a:avLst/>
          </a:prstGeom>
          <a:solidFill>
            <a:srgbClr val="FFFF00">
              <a:alpha val="50000"/>
            </a:srgbClr>
          </a:solidFill>
          <a:ln>
            <a:solidFill>
              <a:srgbClr val="FF0000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660066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69 : 3</a:t>
            </a:r>
          </a:p>
        </p:txBody>
      </p:sp>
      <p:sp>
        <p:nvSpPr>
          <p:cNvPr id="36" name="Rectangle: Rounded Corners 35">
            <a:extLst>
              <a:ext uri="{FF2B5EF4-FFF2-40B4-BE49-F238E27FC236}">
                <a16:creationId xmlns:a16="http://schemas.microsoft.com/office/drawing/2014/main" id="{59D040B9-9D1B-D62E-7C41-DBADE1494B6F}"/>
              </a:ext>
            </a:extLst>
          </p:cNvPr>
          <p:cNvSpPr/>
          <p:nvPr/>
        </p:nvSpPr>
        <p:spPr>
          <a:xfrm>
            <a:off x="5135201" y="1677130"/>
            <a:ext cx="1929108" cy="558721"/>
          </a:xfrm>
          <a:prstGeom prst="roundRect">
            <a:avLst/>
          </a:prstGeom>
          <a:solidFill>
            <a:srgbClr val="FFFF00">
              <a:alpha val="50000"/>
            </a:srgbClr>
          </a:solidFill>
          <a:ln>
            <a:solidFill>
              <a:srgbClr val="FF0000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660066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84 : 7</a:t>
            </a:r>
          </a:p>
        </p:txBody>
      </p:sp>
      <p:sp>
        <p:nvSpPr>
          <p:cNvPr id="37" name="Rectangle: Rounded Corners 36">
            <a:extLst>
              <a:ext uri="{FF2B5EF4-FFF2-40B4-BE49-F238E27FC236}">
                <a16:creationId xmlns:a16="http://schemas.microsoft.com/office/drawing/2014/main" id="{E8E5D9DB-89C2-7AD7-D494-E983AFADD676}"/>
              </a:ext>
            </a:extLst>
          </p:cNvPr>
          <p:cNvSpPr/>
          <p:nvPr/>
        </p:nvSpPr>
        <p:spPr>
          <a:xfrm>
            <a:off x="8751601" y="1665394"/>
            <a:ext cx="1929108" cy="558721"/>
          </a:xfrm>
          <a:prstGeom prst="roundRect">
            <a:avLst/>
          </a:prstGeom>
          <a:solidFill>
            <a:srgbClr val="FFFF00">
              <a:alpha val="50000"/>
            </a:srgbClr>
          </a:solidFill>
          <a:ln>
            <a:solidFill>
              <a:srgbClr val="FF0000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660066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95 :8</a:t>
            </a:r>
          </a:p>
        </p:txBody>
      </p:sp>
      <p:sp>
        <p:nvSpPr>
          <p:cNvPr id="39" name="Rectangle: Rounded Corners 38">
            <a:extLst>
              <a:ext uri="{FF2B5EF4-FFF2-40B4-BE49-F238E27FC236}">
                <a16:creationId xmlns:a16="http://schemas.microsoft.com/office/drawing/2014/main" id="{A485283A-CC82-B5D6-77C3-E0ED18B9F40E}"/>
              </a:ext>
            </a:extLst>
          </p:cNvPr>
          <p:cNvSpPr/>
          <p:nvPr/>
        </p:nvSpPr>
        <p:spPr>
          <a:xfrm>
            <a:off x="1490696" y="2606283"/>
            <a:ext cx="1809557" cy="2015867"/>
          </a:xfrm>
          <a:prstGeom prst="roundRect">
            <a:avLst/>
          </a:prstGeom>
          <a:ln w="28575"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0" name="Rectangle: Rounded Corners 39">
            <a:extLst>
              <a:ext uri="{FF2B5EF4-FFF2-40B4-BE49-F238E27FC236}">
                <a16:creationId xmlns:a16="http://schemas.microsoft.com/office/drawing/2014/main" id="{478086BE-69ED-609C-D63B-5E3177266F70}"/>
              </a:ext>
            </a:extLst>
          </p:cNvPr>
          <p:cNvSpPr/>
          <p:nvPr/>
        </p:nvSpPr>
        <p:spPr>
          <a:xfrm>
            <a:off x="5293122" y="2631751"/>
            <a:ext cx="1809557" cy="2015867"/>
          </a:xfrm>
          <a:prstGeom prst="roundRect">
            <a:avLst/>
          </a:prstGeom>
          <a:ln w="28575"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1" name="Rectangle: Rounded Corners 40">
            <a:extLst>
              <a:ext uri="{FF2B5EF4-FFF2-40B4-BE49-F238E27FC236}">
                <a16:creationId xmlns:a16="http://schemas.microsoft.com/office/drawing/2014/main" id="{EBFAC6A4-CF25-D4EF-858B-5D8C6E9C8472}"/>
              </a:ext>
            </a:extLst>
          </p:cNvPr>
          <p:cNvSpPr/>
          <p:nvPr/>
        </p:nvSpPr>
        <p:spPr>
          <a:xfrm>
            <a:off x="8906991" y="2554210"/>
            <a:ext cx="1809557" cy="2058042"/>
          </a:xfrm>
          <a:prstGeom prst="roundRect">
            <a:avLst/>
          </a:prstGeom>
          <a:ln w="28575"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24D6E153-4343-4E29-45B6-8FEF1FA1C57F}"/>
              </a:ext>
            </a:extLst>
          </p:cNvPr>
          <p:cNvSpPr txBox="1"/>
          <p:nvPr/>
        </p:nvSpPr>
        <p:spPr>
          <a:xfrm>
            <a:off x="2097242" y="3186321"/>
            <a:ext cx="6011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 2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D0A81E10-09DD-41B8-DD17-04A6A01616A5}"/>
              </a:ext>
            </a:extLst>
          </p:cNvPr>
          <p:cNvGrpSpPr/>
          <p:nvPr/>
        </p:nvGrpSpPr>
        <p:grpSpPr>
          <a:xfrm>
            <a:off x="1507828" y="2709585"/>
            <a:ext cx="1578407" cy="873646"/>
            <a:chOff x="1196933" y="3411599"/>
            <a:chExt cx="1578407" cy="873646"/>
          </a:xfrm>
        </p:grpSpPr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8067EDAA-D8B6-DFC4-39AC-3204C5A31ABB}"/>
                </a:ext>
              </a:extLst>
            </p:cNvPr>
            <p:cNvSpPr txBox="1"/>
            <p:nvPr/>
          </p:nvSpPr>
          <p:spPr>
            <a:xfrm>
              <a:off x="1196933" y="3411599"/>
              <a:ext cx="96323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 69</a:t>
              </a:r>
            </a:p>
          </p:txBody>
        </p:sp>
        <p:cxnSp>
          <p:nvCxnSpPr>
            <p:cNvPr id="43" name="Straight Connector 42">
              <a:extLst>
                <a:ext uri="{FF2B5EF4-FFF2-40B4-BE49-F238E27FC236}">
                  <a16:creationId xmlns:a16="http://schemas.microsoft.com/office/drawing/2014/main" id="{F97F9C17-F4F0-2E13-098C-8AE6B5E200E6}"/>
                </a:ext>
              </a:extLst>
            </p:cNvPr>
            <p:cNvCxnSpPr>
              <a:cxnSpLocks/>
            </p:cNvCxnSpPr>
            <p:nvPr/>
          </p:nvCxnSpPr>
          <p:spPr>
            <a:xfrm>
              <a:off x="1928673" y="3850141"/>
              <a:ext cx="846667" cy="0"/>
            </a:xfrm>
            <a:prstGeom prst="line">
              <a:avLst/>
            </a:prstGeom>
            <a:ln w="3810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8" name="TextBox 47">
              <a:extLst>
                <a:ext uri="{FF2B5EF4-FFF2-40B4-BE49-F238E27FC236}">
                  <a16:creationId xmlns:a16="http://schemas.microsoft.com/office/drawing/2014/main" id="{E6DD7DFB-CF1C-E2CA-ED76-86DCCAC6B075}"/>
                </a:ext>
              </a:extLst>
            </p:cNvPr>
            <p:cNvSpPr txBox="1"/>
            <p:nvPr/>
          </p:nvSpPr>
          <p:spPr>
            <a:xfrm>
              <a:off x="2061396" y="3411599"/>
              <a:ext cx="49485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 3</a:t>
              </a:r>
            </a:p>
          </p:txBody>
        </p:sp>
        <p:cxnSp>
          <p:nvCxnSpPr>
            <p:cNvPr id="3" name="Straight Connector 2">
              <a:extLst>
                <a:ext uri="{FF2B5EF4-FFF2-40B4-BE49-F238E27FC236}">
                  <a16:creationId xmlns:a16="http://schemas.microsoft.com/office/drawing/2014/main" id="{6964E497-2C7C-CF0A-8D2E-F4771396C160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969279" y="3491425"/>
              <a:ext cx="0" cy="793820"/>
            </a:xfrm>
            <a:prstGeom prst="line">
              <a:avLst/>
            </a:prstGeom>
            <a:ln w="3810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2" name="TextBox 11">
            <a:extLst>
              <a:ext uri="{FF2B5EF4-FFF2-40B4-BE49-F238E27FC236}">
                <a16:creationId xmlns:a16="http://schemas.microsoft.com/office/drawing/2014/main" id="{771D5780-D00B-C658-E277-B81D5E266364}"/>
              </a:ext>
            </a:extLst>
          </p:cNvPr>
          <p:cNvSpPr txBox="1"/>
          <p:nvPr/>
        </p:nvSpPr>
        <p:spPr>
          <a:xfrm>
            <a:off x="1500416" y="3196324"/>
            <a:ext cx="6011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0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DA7EC622-E138-B6D5-0C18-9F71DAF85912}"/>
              </a:ext>
            </a:extLst>
          </p:cNvPr>
          <p:cNvSpPr txBox="1"/>
          <p:nvPr/>
        </p:nvSpPr>
        <p:spPr>
          <a:xfrm>
            <a:off x="1617951" y="3195773"/>
            <a:ext cx="6011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</a:rPr>
              <a:t>  </a:t>
            </a:r>
            <a:r>
              <a:rPr lang="en-US" sz="2800" b="1" dirty="0">
                <a:solidFill>
                  <a:srgbClr val="FF0000"/>
                </a:solidFill>
                <a:latin typeface="Arial"/>
              </a:rPr>
              <a:t>9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5962EDF7-C52C-8509-CBA0-1449A2F47029}"/>
              </a:ext>
            </a:extLst>
          </p:cNvPr>
          <p:cNvSpPr txBox="1"/>
          <p:nvPr/>
        </p:nvSpPr>
        <p:spPr>
          <a:xfrm>
            <a:off x="1628360" y="3639684"/>
            <a:ext cx="6011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 0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639D8558-AE1E-6F44-8753-21657C1F0AAA}"/>
              </a:ext>
            </a:extLst>
          </p:cNvPr>
          <p:cNvSpPr txBox="1"/>
          <p:nvPr/>
        </p:nvSpPr>
        <p:spPr>
          <a:xfrm>
            <a:off x="2320042" y="3184772"/>
            <a:ext cx="6011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</a:rPr>
              <a:t>  </a:t>
            </a:r>
            <a:r>
              <a:rPr lang="en-US" sz="2800" b="1" dirty="0">
                <a:solidFill>
                  <a:srgbClr val="FF0000"/>
                </a:solidFill>
                <a:latin typeface="Arial"/>
              </a:rPr>
              <a:t>3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/>
            </a:endParaRP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8E4AF89D-3E2E-BF0E-2AE0-DF7CA0BEDBA6}"/>
              </a:ext>
            </a:extLst>
          </p:cNvPr>
          <p:cNvGrpSpPr/>
          <p:nvPr/>
        </p:nvGrpSpPr>
        <p:grpSpPr>
          <a:xfrm>
            <a:off x="5358468" y="2790865"/>
            <a:ext cx="1578407" cy="873646"/>
            <a:chOff x="1196933" y="3411599"/>
            <a:chExt cx="1578407" cy="873646"/>
          </a:xfrm>
        </p:grpSpPr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FB727785-A23D-1A36-A959-0FA99CF899F9}"/>
                </a:ext>
              </a:extLst>
            </p:cNvPr>
            <p:cNvSpPr txBox="1"/>
            <p:nvPr/>
          </p:nvSpPr>
          <p:spPr>
            <a:xfrm>
              <a:off x="1196933" y="3411599"/>
              <a:ext cx="96323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 84</a:t>
              </a:r>
            </a:p>
          </p:txBody>
        </p: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BD1EBC8B-EF6E-37F7-A0B5-C2FB467AAF51}"/>
                </a:ext>
              </a:extLst>
            </p:cNvPr>
            <p:cNvCxnSpPr>
              <a:cxnSpLocks/>
            </p:cNvCxnSpPr>
            <p:nvPr/>
          </p:nvCxnSpPr>
          <p:spPr>
            <a:xfrm>
              <a:off x="1928673" y="3850141"/>
              <a:ext cx="846667" cy="0"/>
            </a:xfrm>
            <a:prstGeom prst="line">
              <a:avLst/>
            </a:prstGeom>
            <a:ln w="3810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B5249F0F-F79C-4C66-FED4-BDF8933552FD}"/>
                </a:ext>
              </a:extLst>
            </p:cNvPr>
            <p:cNvSpPr txBox="1"/>
            <p:nvPr/>
          </p:nvSpPr>
          <p:spPr>
            <a:xfrm>
              <a:off x="2061396" y="3411599"/>
              <a:ext cx="49485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 7</a:t>
              </a:r>
            </a:p>
          </p:txBody>
        </p: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447B495B-EE0C-98F9-F072-494763EB926C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969279" y="3491425"/>
              <a:ext cx="0" cy="793820"/>
            </a:xfrm>
            <a:prstGeom prst="line">
              <a:avLst/>
            </a:prstGeom>
            <a:ln w="3810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2" name="TextBox 21">
            <a:extLst>
              <a:ext uri="{FF2B5EF4-FFF2-40B4-BE49-F238E27FC236}">
                <a16:creationId xmlns:a16="http://schemas.microsoft.com/office/drawing/2014/main" id="{4C37A7A1-B336-718D-B91E-718C6FD184D1}"/>
              </a:ext>
            </a:extLst>
          </p:cNvPr>
          <p:cNvSpPr txBox="1"/>
          <p:nvPr/>
        </p:nvSpPr>
        <p:spPr>
          <a:xfrm>
            <a:off x="5479000" y="3720964"/>
            <a:ext cx="6011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 0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1A96CEFB-C3B5-FD14-A74E-284CCB163F95}"/>
              </a:ext>
            </a:extLst>
          </p:cNvPr>
          <p:cNvSpPr txBox="1"/>
          <p:nvPr/>
        </p:nvSpPr>
        <p:spPr>
          <a:xfrm>
            <a:off x="5949251" y="3267601"/>
            <a:ext cx="6011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</a:rPr>
              <a:t>  </a:t>
            </a:r>
            <a:r>
              <a:rPr lang="en-US" sz="2800" b="1" noProof="0" dirty="0">
                <a:solidFill>
                  <a:srgbClr val="FF0000"/>
                </a:solidFill>
                <a:latin typeface="Arial"/>
              </a:rPr>
              <a:t>1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A6C2C120-1F5C-F0F8-9A59-B19123A13E97}"/>
              </a:ext>
            </a:extLst>
          </p:cNvPr>
          <p:cNvSpPr txBox="1"/>
          <p:nvPr/>
        </p:nvSpPr>
        <p:spPr>
          <a:xfrm>
            <a:off x="6196537" y="3280150"/>
            <a:ext cx="6011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 2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8C8EF911-D2C3-EFEE-C3A4-A445F6661239}"/>
              </a:ext>
            </a:extLst>
          </p:cNvPr>
          <p:cNvSpPr txBox="1"/>
          <p:nvPr/>
        </p:nvSpPr>
        <p:spPr>
          <a:xfrm>
            <a:off x="5217957" y="3267601"/>
            <a:ext cx="6011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 1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D916DC65-A5F4-87E6-E9E4-33B0A3671771}"/>
              </a:ext>
            </a:extLst>
          </p:cNvPr>
          <p:cNvSpPr txBox="1"/>
          <p:nvPr/>
        </p:nvSpPr>
        <p:spPr>
          <a:xfrm>
            <a:off x="5581981" y="3277898"/>
            <a:ext cx="5619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4</a:t>
            </a:r>
          </a:p>
        </p:txBody>
      </p:sp>
      <p:grpSp>
        <p:nvGrpSpPr>
          <p:cNvPr id="31" name="Group 30">
            <a:extLst>
              <a:ext uri="{FF2B5EF4-FFF2-40B4-BE49-F238E27FC236}">
                <a16:creationId xmlns:a16="http://schemas.microsoft.com/office/drawing/2014/main" id="{75780DCF-CC94-C125-7349-438BB13F6265}"/>
              </a:ext>
            </a:extLst>
          </p:cNvPr>
          <p:cNvGrpSpPr/>
          <p:nvPr/>
        </p:nvGrpSpPr>
        <p:grpSpPr>
          <a:xfrm>
            <a:off x="8984415" y="2718233"/>
            <a:ext cx="1578407" cy="873646"/>
            <a:chOff x="1196933" y="3411599"/>
            <a:chExt cx="1578407" cy="873646"/>
          </a:xfrm>
        </p:grpSpPr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3D61306E-31F1-CA42-B619-0C29ABEA2E96}"/>
                </a:ext>
              </a:extLst>
            </p:cNvPr>
            <p:cNvSpPr txBox="1"/>
            <p:nvPr/>
          </p:nvSpPr>
          <p:spPr>
            <a:xfrm>
              <a:off x="1196933" y="3411599"/>
              <a:ext cx="96323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 95</a:t>
              </a:r>
            </a:p>
          </p:txBody>
        </p:sp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8E4E6A16-6756-810E-F9B5-B2441013BF76}"/>
                </a:ext>
              </a:extLst>
            </p:cNvPr>
            <p:cNvCxnSpPr>
              <a:cxnSpLocks/>
            </p:cNvCxnSpPr>
            <p:nvPr/>
          </p:nvCxnSpPr>
          <p:spPr>
            <a:xfrm>
              <a:off x="1928673" y="3850141"/>
              <a:ext cx="846667" cy="0"/>
            </a:xfrm>
            <a:prstGeom prst="line">
              <a:avLst/>
            </a:prstGeom>
            <a:ln w="3810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3BC19658-06B2-10AB-1672-AFA101A9748F}"/>
                </a:ext>
              </a:extLst>
            </p:cNvPr>
            <p:cNvSpPr txBox="1"/>
            <p:nvPr/>
          </p:nvSpPr>
          <p:spPr>
            <a:xfrm>
              <a:off x="2061396" y="3411599"/>
              <a:ext cx="49485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 8</a:t>
              </a:r>
            </a:p>
          </p:txBody>
        </p:sp>
        <p:cxnSp>
          <p:nvCxnSpPr>
            <p:cNvPr id="35" name="Straight Connector 34">
              <a:extLst>
                <a:ext uri="{FF2B5EF4-FFF2-40B4-BE49-F238E27FC236}">
                  <a16:creationId xmlns:a16="http://schemas.microsoft.com/office/drawing/2014/main" id="{93F82E29-123C-5526-CA86-9FD98C9064C3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969279" y="3491425"/>
              <a:ext cx="0" cy="793820"/>
            </a:xfrm>
            <a:prstGeom prst="line">
              <a:avLst/>
            </a:prstGeom>
            <a:ln w="3810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37" name="TextBox 736">
            <a:extLst>
              <a:ext uri="{FF2B5EF4-FFF2-40B4-BE49-F238E27FC236}">
                <a16:creationId xmlns:a16="http://schemas.microsoft.com/office/drawing/2014/main" id="{948543C5-883A-10E9-005A-D09F347EA3A2}"/>
              </a:ext>
            </a:extLst>
          </p:cNvPr>
          <p:cNvSpPr txBox="1"/>
          <p:nvPr/>
        </p:nvSpPr>
        <p:spPr>
          <a:xfrm>
            <a:off x="9811769" y="3194969"/>
            <a:ext cx="433721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</a:rPr>
              <a:t>1</a:t>
            </a:r>
            <a:endParaRPr lang="en-US" sz="2800" dirty="0"/>
          </a:p>
        </p:txBody>
      </p:sp>
      <p:sp>
        <p:nvSpPr>
          <p:cNvPr id="738" name="TextBox 737">
            <a:extLst>
              <a:ext uri="{FF2B5EF4-FFF2-40B4-BE49-F238E27FC236}">
                <a16:creationId xmlns:a16="http://schemas.microsoft.com/office/drawing/2014/main" id="{52F055E1-B11B-D81F-A32B-E0BA254EDC92}"/>
              </a:ext>
            </a:extLst>
          </p:cNvPr>
          <p:cNvSpPr txBox="1"/>
          <p:nvPr/>
        </p:nvSpPr>
        <p:spPr>
          <a:xfrm>
            <a:off x="10010504" y="3203668"/>
            <a:ext cx="433721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</a:rPr>
              <a:t>1</a:t>
            </a:r>
            <a:endParaRPr lang="en-US" sz="2800" dirty="0"/>
          </a:p>
        </p:txBody>
      </p:sp>
      <p:sp>
        <p:nvSpPr>
          <p:cNvPr id="743" name="TextBox 742">
            <a:extLst>
              <a:ext uri="{FF2B5EF4-FFF2-40B4-BE49-F238E27FC236}">
                <a16:creationId xmlns:a16="http://schemas.microsoft.com/office/drawing/2014/main" id="{26F76529-CE6E-E47F-4FBC-B51ACE341F13}"/>
              </a:ext>
            </a:extLst>
          </p:cNvPr>
          <p:cNvSpPr txBox="1"/>
          <p:nvPr/>
        </p:nvSpPr>
        <p:spPr>
          <a:xfrm>
            <a:off x="9054608" y="3211576"/>
            <a:ext cx="433721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</a:rPr>
              <a:t>1</a:t>
            </a:r>
            <a:endParaRPr lang="en-US" sz="2800" dirty="0"/>
          </a:p>
        </p:txBody>
      </p:sp>
      <p:sp>
        <p:nvSpPr>
          <p:cNvPr id="744" name="TextBox 743">
            <a:extLst>
              <a:ext uri="{FF2B5EF4-FFF2-40B4-BE49-F238E27FC236}">
                <a16:creationId xmlns:a16="http://schemas.microsoft.com/office/drawing/2014/main" id="{C4A6655F-49B3-255B-29D6-10B8CC95F4EF}"/>
              </a:ext>
            </a:extLst>
          </p:cNvPr>
          <p:cNvSpPr txBox="1"/>
          <p:nvPr/>
        </p:nvSpPr>
        <p:spPr>
          <a:xfrm>
            <a:off x="9289681" y="3229029"/>
            <a:ext cx="433721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Arial"/>
              </a:rPr>
              <a:t>5</a:t>
            </a:r>
            <a:endParaRPr lang="en-US" sz="2800" dirty="0"/>
          </a:p>
        </p:txBody>
      </p:sp>
      <p:sp>
        <p:nvSpPr>
          <p:cNvPr id="746" name="TextBox 745">
            <a:extLst>
              <a:ext uri="{FF2B5EF4-FFF2-40B4-BE49-F238E27FC236}">
                <a16:creationId xmlns:a16="http://schemas.microsoft.com/office/drawing/2014/main" id="{F70906C2-9429-6E5E-EBE4-5896D2C72628}"/>
              </a:ext>
            </a:extLst>
          </p:cNvPr>
          <p:cNvSpPr txBox="1"/>
          <p:nvPr/>
        </p:nvSpPr>
        <p:spPr>
          <a:xfrm>
            <a:off x="9288588" y="3670969"/>
            <a:ext cx="433721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Arial"/>
              </a:rPr>
              <a:t>7</a:t>
            </a:r>
            <a:endParaRPr lang="en-US" sz="2800" dirty="0"/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F4D82B7F-D1D8-2E57-E63B-922381CBEF97}"/>
              </a:ext>
            </a:extLst>
          </p:cNvPr>
          <p:cNvSpPr/>
          <p:nvPr/>
        </p:nvSpPr>
        <p:spPr>
          <a:xfrm>
            <a:off x="687927" y="1664578"/>
            <a:ext cx="812489" cy="558721"/>
          </a:xfrm>
          <a:prstGeom prst="round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b="1" dirty="0">
                <a:solidFill>
                  <a:srgbClr val="FF0000"/>
                </a:solidFill>
                <a:latin typeface="Arial"/>
              </a:rPr>
              <a:t>b)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3862029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00"/>
                            </p:stCondLst>
                            <p:childTnLst>
                              <p:par>
                                <p:cTn id="2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500"/>
                            </p:stCondLst>
                            <p:childTnLst>
                              <p:par>
                                <p:cTn id="3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000"/>
                            </p:stCondLst>
                            <p:childTnLst>
                              <p:par>
                                <p:cTn id="3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500"/>
                            </p:stCondLst>
                            <p:childTnLst>
                              <p:par>
                                <p:cTn id="3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3000"/>
                            </p:stCondLst>
                            <p:childTnLst>
                              <p:par>
                                <p:cTn id="4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500"/>
                            </p:stCondLst>
                            <p:childTnLst>
                              <p:par>
                                <p:cTn id="5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000"/>
                            </p:stCondLst>
                            <p:childTnLst>
                              <p:par>
                                <p:cTn id="5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1500"/>
                            </p:stCondLst>
                            <p:childTnLst>
                              <p:par>
                                <p:cTn id="6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2000"/>
                            </p:stCondLst>
                            <p:childTnLst>
                              <p:par>
                                <p:cTn id="6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2500"/>
                            </p:stCondLst>
                            <p:childTnLst>
                              <p:par>
                                <p:cTn id="6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3000"/>
                            </p:stCondLst>
                            <p:childTnLst>
                              <p:par>
                                <p:cTn id="7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500"/>
                            </p:stCondLst>
                            <p:childTnLst>
                              <p:par>
                                <p:cTn id="8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1000"/>
                            </p:stCondLst>
                            <p:childTnLst>
                              <p:par>
                                <p:cTn id="8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7" dur="500"/>
                                        <p:tgtEl>
                                          <p:spTgt spid="7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1500"/>
                            </p:stCondLst>
                            <p:childTnLst>
                              <p:par>
                                <p:cTn id="8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1" dur="500"/>
                                        <p:tgtEl>
                                          <p:spTgt spid="7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2000"/>
                            </p:stCondLst>
                            <p:childTnLst>
                              <p:par>
                                <p:cTn id="9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5" dur="500"/>
                                        <p:tgtEl>
                                          <p:spTgt spid="7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2500"/>
                            </p:stCondLst>
                            <p:childTnLst>
                              <p:par>
                                <p:cTn id="9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9" dur="500"/>
                                        <p:tgtEl>
                                          <p:spTgt spid="7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3000"/>
                            </p:stCondLst>
                            <p:childTnLst>
                              <p:par>
                                <p:cTn id="10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3" dur="500"/>
                                        <p:tgtEl>
                                          <p:spTgt spid="7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6" grpId="0" animBg="1"/>
      <p:bldP spid="37" grpId="0" animBg="1"/>
      <p:bldP spid="39" grpId="0" animBg="1"/>
      <p:bldP spid="40" grpId="0" animBg="1"/>
      <p:bldP spid="41" grpId="0" animBg="1"/>
      <p:bldP spid="49" grpId="0"/>
      <p:bldP spid="12" grpId="0"/>
      <p:bldP spid="13" grpId="0"/>
      <p:bldP spid="14" grpId="0"/>
      <p:bldP spid="15" grpId="0"/>
      <p:bldP spid="22" grpId="0"/>
      <p:bldP spid="25" grpId="0"/>
      <p:bldP spid="26" grpId="0"/>
      <p:bldP spid="27" grpId="0"/>
      <p:bldP spid="29" grpId="0"/>
      <p:bldP spid="737" grpId="0"/>
      <p:bldP spid="738" grpId="0"/>
      <p:bldP spid="743" grpId="0"/>
      <p:bldP spid="744" grpId="0"/>
      <p:bldP spid="746" grpId="0"/>
      <p:bldP spid="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44">
            <a:extLst>
              <a:ext uri="{FF2B5EF4-FFF2-40B4-BE49-F238E27FC236}">
                <a16:creationId xmlns:a16="http://schemas.microsoft.com/office/drawing/2014/main" id="{B151AEC9-52A5-E3B8-30C3-5A9C1580DAD9}"/>
              </a:ext>
            </a:extLst>
          </p:cNvPr>
          <p:cNvSpPr/>
          <p:nvPr/>
        </p:nvSpPr>
        <p:spPr>
          <a:xfrm>
            <a:off x="846048" y="829783"/>
            <a:ext cx="2947847" cy="852411"/>
          </a:xfrm>
          <a:prstGeom prst="roundRect">
            <a:avLst/>
          </a:prstGeom>
          <a:noFill/>
          <a:ln w="28575"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  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          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?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970579D8-BCB3-CFA2-560F-6DD8617F993C}"/>
              </a:ext>
            </a:extLst>
          </p:cNvPr>
          <p:cNvSpPr txBox="1"/>
          <p:nvPr/>
        </p:nvSpPr>
        <p:spPr>
          <a:xfrm>
            <a:off x="3399441" y="2371339"/>
            <a:ext cx="96323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00FF"/>
                </a:solidFill>
                <a:latin typeface="+mj-lt"/>
              </a:rPr>
              <a:t> 17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DB5DC27E-0BC6-0793-EBA7-88E539F691EE}"/>
              </a:ext>
            </a:extLst>
          </p:cNvPr>
          <p:cNvSpPr txBox="1"/>
          <p:nvPr/>
        </p:nvSpPr>
        <p:spPr>
          <a:xfrm>
            <a:off x="3145786" y="2632949"/>
            <a:ext cx="34668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0000FF"/>
                </a:solidFill>
                <a:latin typeface="+mj-lt"/>
              </a:rPr>
              <a:t>x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4E356064-A010-B91C-6E29-ED17CB36A35C}"/>
              </a:ext>
            </a:extLst>
          </p:cNvPr>
          <p:cNvSpPr txBox="1"/>
          <p:nvPr/>
        </p:nvSpPr>
        <p:spPr>
          <a:xfrm>
            <a:off x="3386995" y="2907523"/>
            <a:ext cx="85355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00FF"/>
                </a:solidFill>
                <a:latin typeface="+mj-lt"/>
              </a:rPr>
              <a:t>   5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9EE44488-598A-F96F-2627-D7685A6E68F6}"/>
              </a:ext>
            </a:extLst>
          </p:cNvPr>
          <p:cNvSpPr txBox="1"/>
          <p:nvPr/>
        </p:nvSpPr>
        <p:spPr>
          <a:xfrm>
            <a:off x="3295720" y="3487804"/>
            <a:ext cx="9679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+mj-lt"/>
              </a:rPr>
              <a:t>  55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CBC6C19C-3E20-39CF-BCA6-151145F4FB7E}"/>
              </a:ext>
            </a:extLst>
          </p:cNvPr>
          <p:cNvSpPr txBox="1"/>
          <p:nvPr/>
        </p:nvSpPr>
        <p:spPr>
          <a:xfrm>
            <a:off x="2234278" y="2248228"/>
            <a:ext cx="7311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a)</a:t>
            </a: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05560FF5-714F-C564-30E7-22720E6DBDE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35989" y="4342659"/>
            <a:ext cx="612723" cy="625488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37D4A007-6F37-6C5E-FBA4-7D387AEC1777}"/>
              </a:ext>
            </a:extLst>
          </p:cNvPr>
          <p:cNvSpPr txBox="1"/>
          <p:nvPr/>
        </p:nvSpPr>
        <p:spPr>
          <a:xfrm>
            <a:off x="6270702" y="2194360"/>
            <a:ext cx="7311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b)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CDEFC9C5-6B34-DE3E-36CA-B45AA36089A3}"/>
              </a:ext>
            </a:extLst>
          </p:cNvPr>
          <p:cNvSpPr txBox="1"/>
          <p:nvPr/>
        </p:nvSpPr>
        <p:spPr>
          <a:xfrm>
            <a:off x="7525440" y="2291513"/>
            <a:ext cx="96323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86</a:t>
            </a:r>
          </a:p>
        </p:txBody>
      </p: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071EC9D3-9709-7B4F-3022-39A89C6032F5}"/>
              </a:ext>
            </a:extLst>
          </p:cNvPr>
          <p:cNvCxnSpPr>
            <a:cxnSpLocks/>
          </p:cNvCxnSpPr>
          <p:nvPr/>
        </p:nvCxnSpPr>
        <p:spPr>
          <a:xfrm>
            <a:off x="8257180" y="2730055"/>
            <a:ext cx="846667" cy="0"/>
          </a:xfrm>
          <a:prstGeom prst="line">
            <a:avLst/>
          </a:prstGeom>
          <a:ln w="381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>
            <a:extLst>
              <a:ext uri="{FF2B5EF4-FFF2-40B4-BE49-F238E27FC236}">
                <a16:creationId xmlns:a16="http://schemas.microsoft.com/office/drawing/2014/main" id="{DB29C0AA-64D0-19D2-B909-3CB90136FDEF}"/>
              </a:ext>
            </a:extLst>
          </p:cNvPr>
          <p:cNvSpPr txBox="1"/>
          <p:nvPr/>
        </p:nvSpPr>
        <p:spPr>
          <a:xfrm>
            <a:off x="8389903" y="2291513"/>
            <a:ext cx="49485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6</a:t>
            </a:r>
          </a:p>
        </p:txBody>
      </p: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A4BF84DB-89EB-5F29-896B-321088A5C5A7}"/>
              </a:ext>
            </a:extLst>
          </p:cNvPr>
          <p:cNvCxnSpPr>
            <a:cxnSpLocks/>
          </p:cNvCxnSpPr>
          <p:nvPr/>
        </p:nvCxnSpPr>
        <p:spPr>
          <a:xfrm flipV="1">
            <a:off x="8297786" y="2371339"/>
            <a:ext cx="0" cy="793820"/>
          </a:xfrm>
          <a:prstGeom prst="line">
            <a:avLst/>
          </a:prstGeom>
          <a:ln w="381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>
            <a:extLst>
              <a:ext uri="{FF2B5EF4-FFF2-40B4-BE49-F238E27FC236}">
                <a16:creationId xmlns:a16="http://schemas.microsoft.com/office/drawing/2014/main" id="{9A364123-D109-EF50-17C3-38B5CE9BF9C6}"/>
              </a:ext>
            </a:extLst>
          </p:cNvPr>
          <p:cNvSpPr txBox="1"/>
          <p:nvPr/>
        </p:nvSpPr>
        <p:spPr>
          <a:xfrm>
            <a:off x="7517005" y="2806417"/>
            <a:ext cx="49485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6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28B0FA05-A972-5238-62D4-D6C688E7F2AA}"/>
              </a:ext>
            </a:extLst>
          </p:cNvPr>
          <p:cNvSpPr txBox="1"/>
          <p:nvPr/>
        </p:nvSpPr>
        <p:spPr>
          <a:xfrm>
            <a:off x="8220777" y="2824330"/>
            <a:ext cx="49485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/>
              </a:rPr>
              <a:t> </a:t>
            </a:r>
            <a:r>
              <a:rPr lang="en-US" sz="2800" b="1" dirty="0">
                <a:solidFill>
                  <a:srgbClr val="FF0000"/>
                </a:solidFill>
                <a:latin typeface="Arial"/>
              </a:rPr>
              <a:t>1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4D9FE59B-6DE8-E83D-2DFC-DE8C2E36B4BC}"/>
              </a:ext>
            </a:extLst>
          </p:cNvPr>
          <p:cNvSpPr txBox="1"/>
          <p:nvPr/>
        </p:nvSpPr>
        <p:spPr>
          <a:xfrm>
            <a:off x="7540119" y="3282595"/>
            <a:ext cx="49485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2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1111884A-170C-FC38-4203-DDC576D69BBB}"/>
              </a:ext>
            </a:extLst>
          </p:cNvPr>
          <p:cNvSpPr txBox="1"/>
          <p:nvPr/>
        </p:nvSpPr>
        <p:spPr>
          <a:xfrm>
            <a:off x="7762329" y="4195564"/>
            <a:ext cx="49485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2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58690A56-174F-ED41-43DB-26BB015AE10B}"/>
              </a:ext>
            </a:extLst>
          </p:cNvPr>
          <p:cNvSpPr txBox="1"/>
          <p:nvPr/>
        </p:nvSpPr>
        <p:spPr>
          <a:xfrm>
            <a:off x="7755669" y="3301001"/>
            <a:ext cx="49485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6</a:t>
            </a:r>
          </a:p>
        </p:txBody>
      </p: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D8BC869B-CE9A-DF29-1B06-BD3023B5841E}"/>
              </a:ext>
            </a:extLst>
          </p:cNvPr>
          <p:cNvCxnSpPr>
            <a:cxnSpLocks/>
          </p:cNvCxnSpPr>
          <p:nvPr/>
        </p:nvCxnSpPr>
        <p:spPr>
          <a:xfrm>
            <a:off x="3238080" y="3353478"/>
            <a:ext cx="846667" cy="0"/>
          </a:xfrm>
          <a:prstGeom prst="line">
            <a:avLst/>
          </a:prstGeom>
          <a:ln w="381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TextBox 34">
            <a:extLst>
              <a:ext uri="{FF2B5EF4-FFF2-40B4-BE49-F238E27FC236}">
                <a16:creationId xmlns:a16="http://schemas.microsoft.com/office/drawing/2014/main" id="{4CF5655C-B0A1-69CF-D9CB-994769F88521}"/>
              </a:ext>
            </a:extLst>
          </p:cNvPr>
          <p:cNvSpPr txBox="1"/>
          <p:nvPr/>
        </p:nvSpPr>
        <p:spPr>
          <a:xfrm>
            <a:off x="7440022" y="3737299"/>
            <a:ext cx="78075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+mj-lt"/>
              </a:rPr>
              <a:t>  24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FAE3E674-038E-35B0-1339-C61E60F01D5E}"/>
              </a:ext>
            </a:extLst>
          </p:cNvPr>
          <p:cNvSpPr txBox="1"/>
          <p:nvPr/>
        </p:nvSpPr>
        <p:spPr>
          <a:xfrm>
            <a:off x="8450323" y="2824330"/>
            <a:ext cx="49485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/>
              </a:rPr>
              <a:t> </a:t>
            </a:r>
            <a:r>
              <a:rPr lang="en-US" sz="2800" b="1" dirty="0">
                <a:solidFill>
                  <a:srgbClr val="FF0000"/>
                </a:solidFill>
                <a:latin typeface="Arial"/>
              </a:rPr>
              <a:t>4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/>
            </a:endParaRPr>
          </a:p>
        </p:txBody>
      </p:sp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5E849FF7-0CD9-DE39-C91E-FED6FEB4EB91}"/>
              </a:ext>
            </a:extLst>
          </p:cNvPr>
          <p:cNvCxnSpPr>
            <a:cxnSpLocks/>
          </p:cNvCxnSpPr>
          <p:nvPr/>
        </p:nvCxnSpPr>
        <p:spPr>
          <a:xfrm>
            <a:off x="7604006" y="3282595"/>
            <a:ext cx="403053" cy="0"/>
          </a:xfrm>
          <a:prstGeom prst="line">
            <a:avLst/>
          </a:prstGeom>
          <a:ln w="381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>
            <a:extLst>
              <a:ext uri="{FF2B5EF4-FFF2-40B4-BE49-F238E27FC236}">
                <a16:creationId xmlns:a16="http://schemas.microsoft.com/office/drawing/2014/main" id="{97489A11-6288-936F-D92C-618B7FC059B5}"/>
              </a:ext>
            </a:extLst>
          </p:cNvPr>
          <p:cNvCxnSpPr>
            <a:cxnSpLocks/>
          </p:cNvCxnSpPr>
          <p:nvPr/>
        </p:nvCxnSpPr>
        <p:spPr>
          <a:xfrm>
            <a:off x="7631917" y="4186596"/>
            <a:ext cx="625263" cy="0"/>
          </a:xfrm>
          <a:prstGeom prst="line">
            <a:avLst/>
          </a:prstGeom>
          <a:ln w="381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6" name="Picture 45">
            <a:extLst>
              <a:ext uri="{FF2B5EF4-FFF2-40B4-BE49-F238E27FC236}">
                <a16:creationId xmlns:a16="http://schemas.microsoft.com/office/drawing/2014/main" id="{86292AB1-16FC-9054-F93C-39C9919DB4E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01836" y="4146632"/>
            <a:ext cx="612723" cy="625488"/>
          </a:xfrm>
          <a:prstGeom prst="rect">
            <a:avLst/>
          </a:prstGeom>
        </p:spPr>
      </p:pic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30C4A2CB-48B7-222B-AA6A-6B8D5A30851D}"/>
              </a:ext>
            </a:extLst>
          </p:cNvPr>
          <p:cNvSpPr/>
          <p:nvPr/>
        </p:nvSpPr>
        <p:spPr>
          <a:xfrm>
            <a:off x="4294924" y="4390578"/>
            <a:ext cx="494851" cy="454704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rgbClr val="FF0000"/>
                </a:solidFill>
                <a:latin typeface="+mj-lt"/>
                <a:cs typeface="Times New Roman" panose="02020603050405020304" pitchFamily="18" charset="0"/>
              </a:rPr>
              <a:t>S</a:t>
            </a: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E09D0730-B7FE-1F48-9845-738CFE88A5C2}"/>
              </a:ext>
            </a:extLst>
          </p:cNvPr>
          <p:cNvSpPr/>
          <p:nvPr/>
        </p:nvSpPr>
        <p:spPr>
          <a:xfrm>
            <a:off x="9460771" y="4195797"/>
            <a:ext cx="494851" cy="454704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rgbClr val="FF0000"/>
                </a:solidFill>
                <a:latin typeface="+mj-lt"/>
                <a:cs typeface="Times New Roman" panose="02020603050405020304" pitchFamily="18" charset="0"/>
              </a:rPr>
              <a:t>Đ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A3DD323B-D9D7-4DF0-CD25-0A3B2914EBFA}"/>
              </a:ext>
            </a:extLst>
          </p:cNvPr>
          <p:cNvGrpSpPr/>
          <p:nvPr/>
        </p:nvGrpSpPr>
        <p:grpSpPr>
          <a:xfrm>
            <a:off x="8580794" y="797570"/>
            <a:ext cx="3294034" cy="1765053"/>
            <a:chOff x="8384237" y="1410582"/>
            <a:chExt cx="3294034" cy="1765053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E19F44D8-C5A9-E096-1F9D-A99DA7B486F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9615" b="98291" l="7113" r="89819">
                          <a14:foregroundMark x1="73919" y1="89316" x2="15063" y2="86966"/>
                          <a14:foregroundMark x1="84240" y1="94872" x2="13250" y2="82265"/>
                          <a14:foregroundMark x1="13250" y1="82265" x2="33333" y2="96154"/>
                          <a14:foregroundMark x1="33333" y1="96154" x2="58020" y2="99786"/>
                          <a14:foregroundMark x1="58020" y1="99786" x2="79498" y2="98291"/>
                          <a14:foregroundMark x1="79498" y1="98291" x2="51743" y2="89103"/>
                          <a14:foregroundMark x1="8368" y1="98291" x2="7113" y2="98291"/>
                          <a14:backgroundMark x1="33891" y1="31838" x2="30126" y2="70513"/>
                          <a14:backgroundMark x1="27755" y1="36752" x2="24128" y2="68803"/>
                          <a14:backgroundMark x1="24128" y1="68803" x2="33194" y2="33547"/>
                          <a14:backgroundMark x1="33194" y1="33547" x2="31520" y2="33333"/>
                          <a14:backgroundMark x1="32497" y1="36111" x2="36123" y2="70513"/>
                          <a14:backgroundMark x1="36123" y1="70513" x2="26778" y2="39530"/>
                          <a14:backgroundMark x1="26778" y1="39530" x2="37378" y2="71795"/>
                          <a14:backgroundMark x1="37378" y1="71795" x2="13529" y2="66880"/>
                          <a14:backgroundMark x1="13529" y1="66880" x2="31381" y2="34188"/>
                          <a14:backgroundMark x1="31381" y1="34188" x2="29428" y2="66239"/>
                          <a14:backgroundMark x1="29428" y1="66239" x2="18410" y2="37821"/>
                          <a14:backgroundMark x1="18410" y1="37821" x2="22594" y2="70299"/>
                          <a14:backgroundMark x1="22594" y1="70299" x2="32497" y2="61325"/>
                          <a14:backgroundMark x1="47420" y1="75641" x2="15760" y2="66026"/>
                          <a14:backgroundMark x1="15760" y1="66026" x2="35704" y2="70513"/>
                          <a14:backgroundMark x1="16736" y1="78419" x2="16736" y2="78419"/>
                          <a14:backgroundMark x1="17992" y1="80342" x2="17992" y2="80342"/>
                          <a14:backgroundMark x1="30683" y1="76923" x2="30683" y2="76923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771" b="608"/>
            <a:stretch/>
          </p:blipFill>
          <p:spPr>
            <a:xfrm rot="21372309">
              <a:off x="9868604" y="1572001"/>
              <a:ext cx="1809667" cy="1603634"/>
            </a:xfrm>
            <a:prstGeom prst="rect">
              <a:avLst/>
            </a:prstGeom>
          </p:spPr>
        </p:pic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09AC285B-E895-1BE2-4D95-BB281B1A67BA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1432217">
              <a:off x="8384237" y="1410582"/>
              <a:ext cx="2870211" cy="656813"/>
            </a:xfrm>
            <a:prstGeom prst="rect">
              <a:avLst/>
            </a:prstGeom>
          </p:spPr>
        </p:pic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53E7714F-0742-173F-DD79-668478816D1D}"/>
                </a:ext>
              </a:extLst>
            </p:cNvPr>
            <p:cNvSpPr txBox="1"/>
            <p:nvPr/>
          </p:nvSpPr>
          <p:spPr>
            <a:xfrm rot="21371366">
              <a:off x="8767393" y="1466537"/>
              <a:ext cx="2100255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err="1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Làm</a:t>
              </a:r>
              <a:r>
                <a:rPr lang="en-US" sz="2400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vào</a:t>
              </a:r>
              <a:r>
                <a:rPr lang="en-US" sz="2400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SGK</a:t>
              </a:r>
            </a:p>
          </p:txBody>
        </p:sp>
      </p:grpSp>
      <p:grpSp>
        <p:nvGrpSpPr>
          <p:cNvPr id="9" name="Google Shape;740;p10">
            <a:extLst>
              <a:ext uri="{FF2B5EF4-FFF2-40B4-BE49-F238E27FC236}">
                <a16:creationId xmlns:a16="http://schemas.microsoft.com/office/drawing/2014/main" id="{BA10C57C-8BF7-A651-4C7D-A908DCBBEE03}"/>
              </a:ext>
            </a:extLst>
          </p:cNvPr>
          <p:cNvGrpSpPr/>
          <p:nvPr/>
        </p:nvGrpSpPr>
        <p:grpSpPr>
          <a:xfrm>
            <a:off x="1013140" y="980866"/>
            <a:ext cx="548640" cy="531408"/>
            <a:chOff x="1022252" y="612106"/>
            <a:chExt cx="548640" cy="531408"/>
          </a:xfrm>
        </p:grpSpPr>
        <p:sp>
          <p:nvSpPr>
            <p:cNvPr id="10" name="Google Shape;741;p10">
              <a:extLst>
                <a:ext uri="{FF2B5EF4-FFF2-40B4-BE49-F238E27FC236}">
                  <a16:creationId xmlns:a16="http://schemas.microsoft.com/office/drawing/2014/main" id="{6F3A5892-B020-0DEF-CB7F-5D62EC183B16}"/>
                </a:ext>
              </a:extLst>
            </p:cNvPr>
            <p:cNvSpPr/>
            <p:nvPr/>
          </p:nvSpPr>
          <p:spPr>
            <a:xfrm>
              <a:off x="1022252" y="615976"/>
              <a:ext cx="548640" cy="527538"/>
            </a:xfrm>
            <a:prstGeom prst="ellipse">
              <a:avLst/>
            </a:prstGeom>
            <a:solidFill>
              <a:srgbClr val="E04B5D"/>
            </a:solidFill>
            <a:ln w="25400" cap="flat" cmpd="sng">
              <a:solidFill>
                <a:srgbClr val="E04B5D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67"/>
                <a:buFont typeface="Arial"/>
                <a:buNone/>
                <a:tabLst/>
                <a:defRPr/>
              </a:pPr>
              <a:endParaRPr kumimoji="0" sz="2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" name="Google Shape;742;p10">
              <a:extLst>
                <a:ext uri="{FF2B5EF4-FFF2-40B4-BE49-F238E27FC236}">
                  <a16:creationId xmlns:a16="http://schemas.microsoft.com/office/drawing/2014/main" id="{1A8DCB4D-E298-9FEC-F7B4-3C3D16801BAC}"/>
                </a:ext>
              </a:extLst>
            </p:cNvPr>
            <p:cNvSpPr/>
            <p:nvPr/>
          </p:nvSpPr>
          <p:spPr>
            <a:xfrm>
              <a:off x="1102448" y="612106"/>
              <a:ext cx="388248" cy="52318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800"/>
                <a:buFont typeface="Arial"/>
                <a:buNone/>
                <a:tabLst/>
                <a:defRPr/>
              </a:pPr>
              <a:r>
                <a:rPr kumimoji="0" lang="en-US" sz="28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rPr>
                <a:t>3</a:t>
              </a:r>
              <a:endParaRPr kumimoji="0" sz="2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9" name="Rounded Rectangle 72">
            <a:extLst>
              <a:ext uri="{FF2B5EF4-FFF2-40B4-BE49-F238E27FC236}">
                <a16:creationId xmlns:a16="http://schemas.microsoft.com/office/drawing/2014/main" id="{97E1EA74-4EE1-A6CC-ADAA-ECA35E917CFE}"/>
              </a:ext>
            </a:extLst>
          </p:cNvPr>
          <p:cNvSpPr/>
          <p:nvPr/>
        </p:nvSpPr>
        <p:spPr>
          <a:xfrm>
            <a:off x="1706108" y="992218"/>
            <a:ext cx="1326753" cy="527539"/>
          </a:xfrm>
          <a:prstGeom prst="round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defTabSz="457200">
              <a:defRPr/>
            </a:pPr>
            <a:r>
              <a:rPr lang="en-US" sz="32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Đ, 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69" name="Google Shape;1069;p18"/>
          <p:cNvGrpSpPr/>
          <p:nvPr/>
        </p:nvGrpSpPr>
        <p:grpSpPr>
          <a:xfrm>
            <a:off x="1000384" y="589320"/>
            <a:ext cx="10729192" cy="1054545"/>
            <a:chOff x="1127448" y="581865"/>
            <a:chExt cx="10729192" cy="1754286"/>
          </a:xfrm>
        </p:grpSpPr>
        <p:sp>
          <p:nvSpPr>
            <p:cNvPr id="1070" name="Google Shape;1070;p18"/>
            <p:cNvSpPr/>
            <p:nvPr/>
          </p:nvSpPr>
          <p:spPr>
            <a:xfrm>
              <a:off x="1127448" y="581865"/>
              <a:ext cx="10729192" cy="1754286"/>
            </a:xfrm>
            <a:prstGeom prst="round2DiagRect">
              <a:avLst>
                <a:gd name="adj1" fmla="val 16667"/>
                <a:gd name="adj2" fmla="val 0"/>
              </a:avLst>
            </a:prstGeom>
            <a:solidFill>
              <a:schemeClr val="lt1"/>
            </a:solidFill>
            <a:ln w="28575" cap="flat" cmpd="dbl">
              <a:solidFill>
                <a:srgbClr val="00B0F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80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ea typeface="Arial"/>
                <a:cs typeface="Arial"/>
                <a:sym typeface="Arial"/>
              </a:endParaRPr>
            </a:p>
          </p:txBody>
        </p:sp>
        <p:sp>
          <p:nvSpPr>
            <p:cNvPr id="1071" name="Google Shape;1071;p18"/>
            <p:cNvSpPr txBox="1"/>
            <p:nvPr/>
          </p:nvSpPr>
          <p:spPr>
            <a:xfrm>
              <a:off x="1304620" y="653873"/>
              <a:ext cx="10482504" cy="158713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en-US" sz="2800" i="0" u="none" strike="noStrike" kern="0" cap="none" spc="0" normalizeH="0" baseline="0" noProof="0" dirty="0">
                  <a:ln>
                    <a:noFill/>
                  </a:ln>
                  <a:solidFill>
                    <a:srgbClr val="660066"/>
                  </a:solidFill>
                  <a:effectLst/>
                  <a:uLnTx/>
                  <a:uFillTx/>
                  <a:latin typeface="+mj-lt"/>
                  <a:ea typeface="Arial"/>
                  <a:cs typeface="Times New Roman" panose="02020603050405020304" pitchFamily="18" charset="0"/>
                  <a:sym typeface="Arial"/>
                </a:rPr>
                <a:t>  Hai </a:t>
              </a:r>
              <a:r>
                <a:rPr kumimoji="0" lang="en-US" sz="2800" i="0" u="none" strike="noStrike" kern="0" cap="none" spc="0" normalizeH="0" baseline="0" noProof="0" dirty="0" err="1">
                  <a:ln>
                    <a:noFill/>
                  </a:ln>
                  <a:solidFill>
                    <a:srgbClr val="660066"/>
                  </a:solidFill>
                  <a:effectLst/>
                  <a:uLnTx/>
                  <a:uFillTx/>
                  <a:latin typeface="+mj-lt"/>
                  <a:ea typeface="Arial"/>
                  <a:cs typeface="Times New Roman" panose="02020603050405020304" pitchFamily="18" charset="0"/>
                  <a:sym typeface="Arial"/>
                </a:rPr>
                <a:t>xe</a:t>
              </a:r>
              <a:r>
                <a:rPr kumimoji="0" lang="en-US" sz="2800" i="0" u="none" strike="noStrike" kern="0" cap="none" spc="0" normalizeH="0" baseline="0" noProof="0" dirty="0">
                  <a:ln>
                    <a:noFill/>
                  </a:ln>
                  <a:solidFill>
                    <a:srgbClr val="660066"/>
                  </a:solidFill>
                  <a:effectLst/>
                  <a:uLnTx/>
                  <a:uFillTx/>
                  <a:latin typeface="+mj-lt"/>
                  <a:ea typeface="Arial"/>
                  <a:cs typeface="Times New Roman" panose="02020603050405020304" pitchFamily="18" charset="0"/>
                  <a:sym typeface="Arial"/>
                </a:rPr>
                <a:t> ô </a:t>
              </a:r>
              <a:r>
                <a:rPr kumimoji="0" lang="en-US" sz="2800" i="0" u="none" strike="noStrike" kern="0" cap="none" spc="0" normalizeH="0" baseline="0" noProof="0" dirty="0" err="1">
                  <a:ln>
                    <a:noFill/>
                  </a:ln>
                  <a:solidFill>
                    <a:srgbClr val="660066"/>
                  </a:solidFill>
                  <a:effectLst/>
                  <a:uLnTx/>
                  <a:uFillTx/>
                  <a:latin typeface="+mj-lt"/>
                  <a:ea typeface="Arial"/>
                  <a:cs typeface="Times New Roman" panose="02020603050405020304" pitchFamily="18" charset="0"/>
                  <a:sym typeface="Arial"/>
                </a:rPr>
                <a:t>tô</a:t>
              </a:r>
              <a:r>
                <a:rPr kumimoji="0" lang="en-US" sz="2800" i="0" u="none" strike="noStrike" kern="0" cap="none" spc="0" normalizeH="0" baseline="0" noProof="0" dirty="0">
                  <a:ln>
                    <a:noFill/>
                  </a:ln>
                  <a:solidFill>
                    <a:srgbClr val="660066"/>
                  </a:solidFill>
                  <a:effectLst/>
                  <a:uLnTx/>
                  <a:uFillTx/>
                  <a:latin typeface="+mj-lt"/>
                  <a:ea typeface="Arial"/>
                  <a:cs typeface="Times New Roman" panose="02020603050405020304" pitchFamily="18" charset="0"/>
                  <a:sym typeface="Arial"/>
                </a:rPr>
                <a:t> </a:t>
              </a:r>
              <a:r>
                <a:rPr kumimoji="0" lang="en-US" sz="2800" i="0" u="none" strike="noStrike" kern="0" cap="none" spc="0" normalizeH="0" baseline="0" noProof="0" dirty="0" err="1">
                  <a:ln>
                    <a:noFill/>
                  </a:ln>
                  <a:solidFill>
                    <a:srgbClr val="660066"/>
                  </a:solidFill>
                  <a:effectLst/>
                  <a:uLnTx/>
                  <a:uFillTx/>
                  <a:latin typeface="+mj-lt"/>
                  <a:ea typeface="Arial"/>
                  <a:cs typeface="Times New Roman" panose="02020603050405020304" pitchFamily="18" charset="0"/>
                  <a:sym typeface="Arial"/>
                </a:rPr>
                <a:t>chở</a:t>
              </a:r>
              <a:r>
                <a:rPr kumimoji="0" lang="en-US" sz="2800" i="0" u="none" strike="noStrike" kern="0" cap="none" spc="0" normalizeH="0" baseline="0" noProof="0" dirty="0">
                  <a:ln>
                    <a:noFill/>
                  </a:ln>
                  <a:solidFill>
                    <a:srgbClr val="660066"/>
                  </a:solidFill>
                  <a:effectLst/>
                  <a:uLnTx/>
                  <a:uFillTx/>
                  <a:latin typeface="+mj-lt"/>
                  <a:ea typeface="Arial"/>
                  <a:cs typeface="Times New Roman" panose="02020603050405020304" pitchFamily="18" charset="0"/>
                  <a:sym typeface="Arial"/>
                </a:rPr>
                <a:t> </a:t>
              </a:r>
              <a:r>
                <a:rPr kumimoji="0" lang="en-US" sz="2800" i="0" u="none" strike="noStrike" kern="0" cap="none" spc="0" normalizeH="0" baseline="0" noProof="0" dirty="0" err="1">
                  <a:ln>
                    <a:noFill/>
                  </a:ln>
                  <a:solidFill>
                    <a:srgbClr val="660066"/>
                  </a:solidFill>
                  <a:effectLst/>
                  <a:uLnTx/>
                  <a:uFillTx/>
                  <a:latin typeface="+mj-lt"/>
                  <a:ea typeface="Arial"/>
                  <a:cs typeface="Times New Roman" panose="02020603050405020304" pitchFamily="18" charset="0"/>
                  <a:sym typeface="Arial"/>
                </a:rPr>
                <a:t>học</a:t>
              </a:r>
              <a:r>
                <a:rPr kumimoji="0" lang="en-US" sz="2800" i="0" u="none" strike="noStrike" kern="0" cap="none" spc="0" normalizeH="0" baseline="0" noProof="0" dirty="0">
                  <a:ln>
                    <a:noFill/>
                  </a:ln>
                  <a:solidFill>
                    <a:srgbClr val="660066"/>
                  </a:solidFill>
                  <a:effectLst/>
                  <a:uLnTx/>
                  <a:uFillTx/>
                  <a:latin typeface="+mj-lt"/>
                  <a:ea typeface="Arial"/>
                  <a:cs typeface="Times New Roman" panose="02020603050405020304" pitchFamily="18" charset="0"/>
                  <a:sym typeface="Arial"/>
                </a:rPr>
                <a:t> </a:t>
              </a:r>
              <a:r>
                <a:rPr kumimoji="0" lang="en-US" sz="2800" i="0" u="none" strike="noStrike" kern="0" cap="none" spc="0" normalizeH="0" baseline="0" noProof="0" dirty="0" err="1">
                  <a:ln>
                    <a:noFill/>
                  </a:ln>
                  <a:solidFill>
                    <a:srgbClr val="660066"/>
                  </a:solidFill>
                  <a:effectLst/>
                  <a:uLnTx/>
                  <a:uFillTx/>
                  <a:latin typeface="+mj-lt"/>
                  <a:ea typeface="Arial"/>
                  <a:cs typeface="Times New Roman" panose="02020603050405020304" pitchFamily="18" charset="0"/>
                  <a:sym typeface="Arial"/>
                </a:rPr>
                <a:t>sinh</a:t>
              </a:r>
              <a:r>
                <a:rPr kumimoji="0" lang="en-US" sz="2800" i="0" u="none" strike="noStrike" kern="0" cap="none" spc="0" normalizeH="0" baseline="0" noProof="0" dirty="0">
                  <a:ln>
                    <a:noFill/>
                  </a:ln>
                  <a:solidFill>
                    <a:srgbClr val="660066"/>
                  </a:solidFill>
                  <a:effectLst/>
                  <a:uLnTx/>
                  <a:uFillTx/>
                  <a:latin typeface="+mj-lt"/>
                  <a:ea typeface="Arial"/>
                  <a:cs typeface="Times New Roman" panose="02020603050405020304" pitchFamily="18" charset="0"/>
                  <a:sym typeface="Arial"/>
                </a:rPr>
                <a:t> </a:t>
              </a:r>
              <a:r>
                <a:rPr kumimoji="0" lang="en-US" sz="2800" i="0" u="none" strike="noStrike" kern="0" cap="none" spc="0" normalizeH="0" baseline="0" noProof="0" dirty="0" err="1">
                  <a:ln>
                    <a:noFill/>
                  </a:ln>
                  <a:solidFill>
                    <a:srgbClr val="660066"/>
                  </a:solidFill>
                  <a:effectLst/>
                  <a:uLnTx/>
                  <a:uFillTx/>
                  <a:latin typeface="+mj-lt"/>
                  <a:ea typeface="Arial"/>
                  <a:cs typeface="Times New Roman" panose="02020603050405020304" pitchFamily="18" charset="0"/>
                  <a:sym typeface="Arial"/>
                </a:rPr>
                <a:t>đi</a:t>
              </a:r>
              <a:r>
                <a:rPr kumimoji="0" lang="en-US" sz="2800" i="0" u="none" strike="noStrike" kern="0" cap="none" spc="0" normalizeH="0" baseline="0" noProof="0" dirty="0">
                  <a:ln>
                    <a:noFill/>
                  </a:ln>
                  <a:solidFill>
                    <a:srgbClr val="660066"/>
                  </a:solidFill>
                  <a:effectLst/>
                  <a:uLnTx/>
                  <a:uFillTx/>
                  <a:latin typeface="+mj-lt"/>
                  <a:ea typeface="Arial"/>
                  <a:cs typeface="Times New Roman" panose="02020603050405020304" pitchFamily="18" charset="0"/>
                  <a:sym typeface="Arial"/>
                </a:rPr>
                <a:t> </a:t>
              </a:r>
              <a:r>
                <a:rPr kumimoji="0" lang="en-US" sz="2800" i="0" u="none" strike="noStrike" kern="0" cap="none" spc="0" normalizeH="0" baseline="0" noProof="0" dirty="0" err="1">
                  <a:ln>
                    <a:noFill/>
                  </a:ln>
                  <a:solidFill>
                    <a:srgbClr val="660066"/>
                  </a:solidFill>
                  <a:effectLst/>
                  <a:uLnTx/>
                  <a:uFillTx/>
                  <a:latin typeface="+mj-lt"/>
                  <a:ea typeface="Arial"/>
                  <a:cs typeface="Times New Roman" panose="02020603050405020304" pitchFamily="18" charset="0"/>
                  <a:sym typeface="Arial"/>
                </a:rPr>
                <a:t>thăm</a:t>
              </a:r>
              <a:r>
                <a:rPr kumimoji="0" lang="en-US" sz="2800" i="0" u="none" strike="noStrike" kern="0" cap="none" spc="0" normalizeH="0" baseline="0" noProof="0" dirty="0">
                  <a:ln>
                    <a:noFill/>
                  </a:ln>
                  <a:solidFill>
                    <a:srgbClr val="660066"/>
                  </a:solidFill>
                  <a:effectLst/>
                  <a:uLnTx/>
                  <a:uFillTx/>
                  <a:latin typeface="+mj-lt"/>
                  <a:ea typeface="Arial"/>
                  <a:cs typeface="Times New Roman" panose="02020603050405020304" pitchFamily="18" charset="0"/>
                  <a:sym typeface="Arial"/>
                </a:rPr>
                <a:t> </a:t>
              </a:r>
              <a:r>
                <a:rPr lang="en-US" sz="2800" kern="0" dirty="0">
                  <a:solidFill>
                    <a:srgbClr val="660066"/>
                  </a:solidFill>
                  <a:latin typeface="+mj-lt"/>
                  <a:ea typeface="Arial"/>
                  <a:cs typeface="Times New Roman" panose="02020603050405020304" pitchFamily="18" charset="0"/>
                  <a:sym typeface="Arial"/>
                </a:rPr>
                <a:t>L</a:t>
              </a:r>
              <a:r>
                <a:rPr kumimoji="0" lang="en-US" sz="2800" i="0" u="none" strike="noStrike" kern="0" cap="none" spc="0" normalizeH="0" baseline="0" noProof="0" dirty="0" err="1">
                  <a:ln>
                    <a:noFill/>
                  </a:ln>
                  <a:solidFill>
                    <a:srgbClr val="660066"/>
                  </a:solidFill>
                  <a:effectLst/>
                  <a:uLnTx/>
                  <a:uFillTx/>
                  <a:latin typeface="+mj-lt"/>
                  <a:ea typeface="Arial"/>
                  <a:cs typeface="Times New Roman" panose="02020603050405020304" pitchFamily="18" charset="0"/>
                  <a:sym typeface="Arial"/>
                </a:rPr>
                <a:t>ăng</a:t>
              </a:r>
              <a:r>
                <a:rPr kumimoji="0" lang="en-US" sz="2800" i="0" u="none" strike="noStrike" kern="0" cap="none" spc="0" normalizeH="0" baseline="0" noProof="0" dirty="0">
                  <a:ln>
                    <a:noFill/>
                  </a:ln>
                  <a:solidFill>
                    <a:srgbClr val="660066"/>
                  </a:solidFill>
                  <a:effectLst/>
                  <a:uLnTx/>
                  <a:uFillTx/>
                  <a:latin typeface="+mj-lt"/>
                  <a:ea typeface="Arial"/>
                  <a:cs typeface="Times New Roman" panose="02020603050405020304" pitchFamily="18" charset="0"/>
                  <a:sym typeface="Arial"/>
                </a:rPr>
                <a:t> </a:t>
              </a:r>
              <a:r>
                <a:rPr kumimoji="0" lang="en-US" sz="2800" i="0" u="none" strike="noStrike" kern="0" cap="none" spc="0" normalizeH="0" baseline="0" noProof="0" dirty="0" err="1">
                  <a:ln>
                    <a:noFill/>
                  </a:ln>
                  <a:solidFill>
                    <a:srgbClr val="660066"/>
                  </a:solidFill>
                  <a:effectLst/>
                  <a:uLnTx/>
                  <a:uFillTx/>
                  <a:latin typeface="+mj-lt"/>
                  <a:ea typeface="Arial"/>
                  <a:cs typeface="Times New Roman" panose="02020603050405020304" pitchFamily="18" charset="0"/>
                  <a:sym typeface="Arial"/>
                </a:rPr>
                <a:t>Bác</a:t>
              </a:r>
              <a:r>
                <a:rPr kumimoji="0" lang="en-US" sz="2800" i="0" u="none" strike="noStrike" kern="0" cap="none" spc="0" normalizeH="0" baseline="0" noProof="0" dirty="0">
                  <a:ln>
                    <a:noFill/>
                  </a:ln>
                  <a:solidFill>
                    <a:srgbClr val="660066"/>
                  </a:solidFill>
                  <a:effectLst/>
                  <a:uLnTx/>
                  <a:uFillTx/>
                  <a:latin typeface="+mj-lt"/>
                  <a:ea typeface="Arial"/>
                  <a:cs typeface="Times New Roman" panose="02020603050405020304" pitchFamily="18" charset="0"/>
                  <a:sym typeface="Arial"/>
                </a:rPr>
                <a:t> </a:t>
              </a:r>
              <a:r>
                <a:rPr kumimoji="0" lang="en-US" sz="2800" i="0" u="none" strike="noStrike" kern="0" cap="none" spc="0" normalizeH="0" baseline="0" noProof="0" dirty="0" err="1">
                  <a:ln>
                    <a:noFill/>
                  </a:ln>
                  <a:solidFill>
                    <a:srgbClr val="660066"/>
                  </a:solidFill>
                  <a:effectLst/>
                  <a:uLnTx/>
                  <a:uFillTx/>
                  <a:latin typeface="+mj-lt"/>
                  <a:ea typeface="Arial"/>
                  <a:cs typeface="Times New Roman" panose="02020603050405020304" pitchFamily="18" charset="0"/>
                  <a:sym typeface="Arial"/>
                </a:rPr>
                <a:t>Hồ</a:t>
              </a:r>
              <a:r>
                <a:rPr kumimoji="0" lang="en-US" sz="2800" i="0" u="none" strike="noStrike" kern="0" cap="none" spc="0" normalizeH="0" baseline="0" noProof="0" dirty="0">
                  <a:ln>
                    <a:noFill/>
                  </a:ln>
                  <a:solidFill>
                    <a:srgbClr val="660066"/>
                  </a:solidFill>
                  <a:effectLst/>
                  <a:uLnTx/>
                  <a:uFillTx/>
                  <a:latin typeface="+mj-lt"/>
                  <a:ea typeface="Arial"/>
                  <a:cs typeface="Times New Roman" panose="02020603050405020304" pitchFamily="18" charset="0"/>
                  <a:sym typeface="Arial"/>
                </a:rPr>
                <a:t>, </a:t>
              </a:r>
              <a:r>
                <a:rPr kumimoji="0" lang="en-US" sz="2800" i="0" u="none" strike="noStrike" kern="0" cap="none" spc="0" normalizeH="0" baseline="0" noProof="0" dirty="0" err="1">
                  <a:ln>
                    <a:noFill/>
                  </a:ln>
                  <a:solidFill>
                    <a:srgbClr val="660066"/>
                  </a:solidFill>
                  <a:effectLst/>
                  <a:uLnTx/>
                  <a:uFillTx/>
                  <a:latin typeface="+mj-lt"/>
                  <a:ea typeface="Arial"/>
                  <a:cs typeface="Times New Roman" panose="02020603050405020304" pitchFamily="18" charset="0"/>
                  <a:sym typeface="Arial"/>
                </a:rPr>
                <a:t>mỗi</a:t>
              </a:r>
              <a:r>
                <a:rPr kumimoji="0" lang="en-US" sz="2800" i="0" u="none" strike="noStrike" kern="0" cap="none" spc="0" normalizeH="0" baseline="0" noProof="0" dirty="0">
                  <a:ln>
                    <a:noFill/>
                  </a:ln>
                  <a:solidFill>
                    <a:srgbClr val="660066"/>
                  </a:solidFill>
                  <a:effectLst/>
                  <a:uLnTx/>
                  <a:uFillTx/>
                  <a:latin typeface="+mj-lt"/>
                  <a:ea typeface="Arial"/>
                  <a:cs typeface="Times New Roman" panose="02020603050405020304" pitchFamily="18" charset="0"/>
                  <a:sym typeface="Arial"/>
                </a:rPr>
                <a:t> </a:t>
              </a:r>
              <a:r>
                <a:rPr kumimoji="0" lang="en-US" sz="2800" i="0" u="none" strike="noStrike" kern="0" cap="none" spc="0" normalizeH="0" baseline="0" noProof="0" dirty="0" err="1">
                  <a:ln>
                    <a:noFill/>
                  </a:ln>
                  <a:solidFill>
                    <a:srgbClr val="660066"/>
                  </a:solidFill>
                  <a:effectLst/>
                  <a:uLnTx/>
                  <a:uFillTx/>
                  <a:latin typeface="+mj-lt"/>
                  <a:ea typeface="Arial"/>
                  <a:cs typeface="Times New Roman" panose="02020603050405020304" pitchFamily="18" charset="0"/>
                  <a:sym typeface="Arial"/>
                </a:rPr>
                <a:t>xe</a:t>
              </a:r>
              <a:r>
                <a:rPr kumimoji="0" lang="en-US" sz="2800" i="0" u="none" strike="noStrike" kern="0" cap="none" spc="0" normalizeH="0" baseline="0" noProof="0" dirty="0">
                  <a:ln>
                    <a:noFill/>
                  </a:ln>
                  <a:solidFill>
                    <a:srgbClr val="660066"/>
                  </a:solidFill>
                  <a:effectLst/>
                  <a:uLnTx/>
                  <a:uFillTx/>
                  <a:latin typeface="+mj-lt"/>
                  <a:ea typeface="Arial"/>
                  <a:cs typeface="Times New Roman" panose="02020603050405020304" pitchFamily="18" charset="0"/>
                  <a:sym typeface="Arial"/>
                </a:rPr>
                <a:t> </a:t>
              </a:r>
              <a:r>
                <a:rPr kumimoji="0" lang="en-US" sz="2800" i="0" u="none" strike="noStrike" kern="0" cap="none" spc="0" normalizeH="0" baseline="0" noProof="0" dirty="0" err="1">
                  <a:ln>
                    <a:noFill/>
                  </a:ln>
                  <a:solidFill>
                    <a:srgbClr val="660066"/>
                  </a:solidFill>
                  <a:effectLst/>
                  <a:uLnTx/>
                  <a:uFillTx/>
                  <a:latin typeface="+mj-lt"/>
                  <a:ea typeface="Arial"/>
                  <a:cs typeface="Times New Roman" panose="02020603050405020304" pitchFamily="18" charset="0"/>
                  <a:sym typeface="Arial"/>
                </a:rPr>
                <a:t>chở</a:t>
              </a:r>
              <a:r>
                <a:rPr kumimoji="0" lang="en-US" sz="2800" i="0" u="none" strike="noStrike" kern="0" cap="none" spc="0" normalizeH="0" baseline="0" noProof="0" dirty="0">
                  <a:ln>
                    <a:noFill/>
                  </a:ln>
                  <a:solidFill>
                    <a:srgbClr val="660066"/>
                  </a:solidFill>
                  <a:effectLst/>
                  <a:uLnTx/>
                  <a:uFillTx/>
                  <a:latin typeface="+mj-lt"/>
                  <a:ea typeface="Arial"/>
                  <a:cs typeface="Times New Roman" panose="02020603050405020304" pitchFamily="18" charset="0"/>
                  <a:sym typeface="Arial"/>
                </a:rPr>
                <a:t> 45 </a:t>
              </a:r>
              <a:r>
                <a:rPr kumimoji="0" lang="en-US" sz="2800" i="0" u="none" strike="noStrike" kern="0" cap="none" spc="0" normalizeH="0" baseline="0" noProof="0" dirty="0" err="1">
                  <a:ln>
                    <a:noFill/>
                  </a:ln>
                  <a:solidFill>
                    <a:srgbClr val="660066"/>
                  </a:solidFill>
                  <a:effectLst/>
                  <a:uLnTx/>
                  <a:uFillTx/>
                  <a:latin typeface="+mj-lt"/>
                  <a:ea typeface="Arial"/>
                  <a:cs typeface="Times New Roman" panose="02020603050405020304" pitchFamily="18" charset="0"/>
                  <a:sym typeface="Arial"/>
                </a:rPr>
                <a:t>học</a:t>
              </a:r>
              <a:r>
                <a:rPr kumimoji="0" lang="en-US" sz="2800" i="0" u="none" strike="noStrike" kern="0" cap="none" spc="0" normalizeH="0" baseline="0" noProof="0" dirty="0">
                  <a:ln>
                    <a:noFill/>
                  </a:ln>
                  <a:solidFill>
                    <a:srgbClr val="660066"/>
                  </a:solidFill>
                  <a:effectLst/>
                  <a:uLnTx/>
                  <a:uFillTx/>
                  <a:latin typeface="+mj-lt"/>
                  <a:ea typeface="Arial"/>
                  <a:cs typeface="Times New Roman" panose="02020603050405020304" pitchFamily="18" charset="0"/>
                  <a:sym typeface="Arial"/>
                </a:rPr>
                <a:t> </a:t>
              </a:r>
              <a:r>
                <a:rPr kumimoji="0" lang="en-US" sz="2800" i="0" u="none" strike="noStrike" kern="0" cap="none" spc="0" normalizeH="0" baseline="0" noProof="0" dirty="0" err="1">
                  <a:ln>
                    <a:noFill/>
                  </a:ln>
                  <a:solidFill>
                    <a:srgbClr val="660066"/>
                  </a:solidFill>
                  <a:effectLst/>
                  <a:uLnTx/>
                  <a:uFillTx/>
                  <a:latin typeface="+mj-lt"/>
                  <a:ea typeface="Arial"/>
                  <a:cs typeface="Times New Roman" panose="02020603050405020304" pitchFamily="18" charset="0"/>
                  <a:sym typeface="Arial"/>
                </a:rPr>
                <a:t>sinh</a:t>
              </a:r>
              <a:r>
                <a:rPr kumimoji="0" lang="en-US" sz="2800" i="0" u="none" strike="noStrike" kern="0" cap="none" spc="0" normalizeH="0" baseline="0" noProof="0" dirty="0">
                  <a:ln>
                    <a:noFill/>
                  </a:ln>
                  <a:solidFill>
                    <a:srgbClr val="660066"/>
                  </a:solidFill>
                  <a:effectLst/>
                  <a:uLnTx/>
                  <a:uFillTx/>
                  <a:latin typeface="+mj-lt"/>
                  <a:ea typeface="Arial"/>
                  <a:cs typeface="Times New Roman" panose="02020603050405020304" pitchFamily="18" charset="0"/>
                  <a:sym typeface="Arial"/>
                </a:rPr>
                <a:t>. </a:t>
              </a:r>
              <a:r>
                <a:rPr kumimoji="0" lang="en-US" sz="2800" i="0" u="none" strike="noStrike" kern="0" cap="none" spc="0" normalizeH="0" baseline="0" noProof="0" dirty="0" err="1">
                  <a:ln>
                    <a:noFill/>
                  </a:ln>
                  <a:solidFill>
                    <a:srgbClr val="660066"/>
                  </a:solidFill>
                  <a:effectLst/>
                  <a:uLnTx/>
                  <a:uFillTx/>
                  <a:latin typeface="+mj-lt"/>
                  <a:ea typeface="Arial"/>
                  <a:cs typeface="Times New Roman" panose="02020603050405020304" pitchFamily="18" charset="0"/>
                  <a:sym typeface="Arial"/>
                </a:rPr>
                <a:t>Hỏi</a:t>
              </a:r>
              <a:r>
                <a:rPr kumimoji="0" lang="en-US" sz="2800" i="0" u="none" strike="noStrike" kern="0" cap="none" spc="0" normalizeH="0" baseline="0" noProof="0" dirty="0">
                  <a:ln>
                    <a:noFill/>
                  </a:ln>
                  <a:solidFill>
                    <a:srgbClr val="660066"/>
                  </a:solidFill>
                  <a:effectLst/>
                  <a:uLnTx/>
                  <a:uFillTx/>
                  <a:latin typeface="+mj-lt"/>
                  <a:ea typeface="Arial"/>
                  <a:cs typeface="Times New Roman" panose="02020603050405020304" pitchFamily="18" charset="0"/>
                  <a:sym typeface="Arial"/>
                </a:rPr>
                <a:t> </a:t>
              </a:r>
              <a:r>
                <a:rPr kumimoji="0" lang="en-US" sz="2800" i="0" u="none" strike="noStrike" kern="0" cap="none" spc="0" normalizeH="0" baseline="0" noProof="0" dirty="0" err="1">
                  <a:ln>
                    <a:noFill/>
                  </a:ln>
                  <a:solidFill>
                    <a:srgbClr val="660066"/>
                  </a:solidFill>
                  <a:effectLst/>
                  <a:uLnTx/>
                  <a:uFillTx/>
                  <a:latin typeface="+mj-lt"/>
                  <a:ea typeface="Arial"/>
                  <a:cs typeface="Times New Roman" panose="02020603050405020304" pitchFamily="18" charset="0"/>
                  <a:sym typeface="Arial"/>
                </a:rPr>
                <a:t>có</a:t>
              </a:r>
              <a:r>
                <a:rPr kumimoji="0" lang="en-US" sz="2800" i="0" u="none" strike="noStrike" kern="0" cap="none" spc="0" normalizeH="0" baseline="0" noProof="0" dirty="0">
                  <a:ln>
                    <a:noFill/>
                  </a:ln>
                  <a:solidFill>
                    <a:srgbClr val="660066"/>
                  </a:solidFill>
                  <a:effectLst/>
                  <a:uLnTx/>
                  <a:uFillTx/>
                  <a:latin typeface="+mj-lt"/>
                  <a:ea typeface="Arial"/>
                  <a:cs typeface="Times New Roman" panose="02020603050405020304" pitchFamily="18" charset="0"/>
                  <a:sym typeface="Arial"/>
                </a:rPr>
                <a:t> bao </a:t>
              </a:r>
              <a:r>
                <a:rPr kumimoji="0" lang="en-US" sz="2800" i="0" u="none" strike="noStrike" kern="0" cap="none" spc="0" normalizeH="0" baseline="0" noProof="0" dirty="0" err="1">
                  <a:ln>
                    <a:noFill/>
                  </a:ln>
                  <a:solidFill>
                    <a:srgbClr val="660066"/>
                  </a:solidFill>
                  <a:effectLst/>
                  <a:uLnTx/>
                  <a:uFillTx/>
                  <a:latin typeface="+mj-lt"/>
                  <a:ea typeface="Arial"/>
                  <a:cs typeface="Times New Roman" panose="02020603050405020304" pitchFamily="18" charset="0"/>
                  <a:sym typeface="Arial"/>
                </a:rPr>
                <a:t>nhiêu</a:t>
              </a:r>
              <a:r>
                <a:rPr kumimoji="0" lang="en-US" sz="2800" i="0" u="none" strike="noStrike" kern="0" cap="none" spc="0" normalizeH="0" baseline="0" noProof="0" dirty="0">
                  <a:ln>
                    <a:noFill/>
                  </a:ln>
                  <a:solidFill>
                    <a:srgbClr val="660066"/>
                  </a:solidFill>
                  <a:effectLst/>
                  <a:uLnTx/>
                  <a:uFillTx/>
                  <a:latin typeface="+mj-lt"/>
                  <a:ea typeface="Arial"/>
                  <a:cs typeface="Times New Roman" panose="02020603050405020304" pitchFamily="18" charset="0"/>
                  <a:sym typeface="Arial"/>
                </a:rPr>
                <a:t> </a:t>
              </a:r>
              <a:r>
                <a:rPr kumimoji="0" lang="en-US" sz="2800" i="0" u="none" strike="noStrike" kern="0" cap="none" spc="0" normalizeH="0" baseline="0" noProof="0" dirty="0" err="1">
                  <a:ln>
                    <a:noFill/>
                  </a:ln>
                  <a:solidFill>
                    <a:srgbClr val="660066"/>
                  </a:solidFill>
                  <a:effectLst/>
                  <a:uLnTx/>
                  <a:uFillTx/>
                  <a:latin typeface="+mj-lt"/>
                  <a:ea typeface="Arial"/>
                  <a:cs typeface="Times New Roman" panose="02020603050405020304" pitchFamily="18" charset="0"/>
                  <a:sym typeface="Arial"/>
                </a:rPr>
                <a:t>học</a:t>
              </a:r>
              <a:r>
                <a:rPr kumimoji="0" lang="en-US" sz="2800" i="0" u="none" strike="noStrike" kern="0" cap="none" spc="0" normalizeH="0" baseline="0" noProof="0" dirty="0">
                  <a:ln>
                    <a:noFill/>
                  </a:ln>
                  <a:solidFill>
                    <a:srgbClr val="660066"/>
                  </a:solidFill>
                  <a:effectLst/>
                  <a:uLnTx/>
                  <a:uFillTx/>
                  <a:latin typeface="+mj-lt"/>
                  <a:ea typeface="Arial"/>
                  <a:cs typeface="Times New Roman" panose="02020603050405020304" pitchFamily="18" charset="0"/>
                  <a:sym typeface="Arial"/>
                </a:rPr>
                <a:t> </a:t>
              </a:r>
              <a:r>
                <a:rPr kumimoji="0" lang="en-US" sz="2800" i="0" u="none" strike="noStrike" kern="0" cap="none" spc="0" normalizeH="0" baseline="0" noProof="0" dirty="0" err="1">
                  <a:ln>
                    <a:noFill/>
                  </a:ln>
                  <a:solidFill>
                    <a:srgbClr val="660066"/>
                  </a:solidFill>
                  <a:effectLst/>
                  <a:uLnTx/>
                  <a:uFillTx/>
                  <a:latin typeface="+mj-lt"/>
                  <a:ea typeface="Arial"/>
                  <a:cs typeface="Times New Roman" panose="02020603050405020304" pitchFamily="18" charset="0"/>
                  <a:sym typeface="Arial"/>
                </a:rPr>
                <a:t>sinh</a:t>
              </a:r>
              <a:r>
                <a:rPr kumimoji="0" lang="en-US" sz="2800" i="0" u="none" strike="noStrike" kern="0" cap="none" spc="0" normalizeH="0" baseline="0" noProof="0" dirty="0">
                  <a:ln>
                    <a:noFill/>
                  </a:ln>
                  <a:solidFill>
                    <a:srgbClr val="660066"/>
                  </a:solidFill>
                  <a:effectLst/>
                  <a:uLnTx/>
                  <a:uFillTx/>
                  <a:latin typeface="+mj-lt"/>
                  <a:ea typeface="Arial"/>
                  <a:cs typeface="Times New Roman" panose="02020603050405020304" pitchFamily="18" charset="0"/>
                  <a:sym typeface="Arial"/>
                </a:rPr>
                <a:t> </a:t>
              </a:r>
              <a:r>
                <a:rPr kumimoji="0" lang="en-US" sz="2800" i="0" u="none" strike="noStrike" kern="0" cap="none" spc="0" normalizeH="0" baseline="0" noProof="0" dirty="0" err="1">
                  <a:ln>
                    <a:noFill/>
                  </a:ln>
                  <a:solidFill>
                    <a:srgbClr val="660066"/>
                  </a:solidFill>
                  <a:effectLst/>
                  <a:uLnTx/>
                  <a:uFillTx/>
                  <a:latin typeface="+mj-lt"/>
                  <a:ea typeface="Arial"/>
                  <a:cs typeface="Times New Roman" panose="02020603050405020304" pitchFamily="18" charset="0"/>
                  <a:sym typeface="Arial"/>
                </a:rPr>
                <a:t>đi</a:t>
              </a:r>
              <a:r>
                <a:rPr kumimoji="0" lang="en-US" sz="2800" i="0" u="none" strike="noStrike" kern="0" cap="none" spc="0" normalizeH="0" baseline="0" noProof="0" dirty="0">
                  <a:ln>
                    <a:noFill/>
                  </a:ln>
                  <a:solidFill>
                    <a:srgbClr val="660066"/>
                  </a:solidFill>
                  <a:effectLst/>
                  <a:uLnTx/>
                  <a:uFillTx/>
                  <a:latin typeface="+mj-lt"/>
                  <a:ea typeface="Arial"/>
                  <a:cs typeface="Times New Roman" panose="02020603050405020304" pitchFamily="18" charset="0"/>
                  <a:sym typeface="Arial"/>
                </a:rPr>
                <a:t> </a:t>
              </a:r>
              <a:r>
                <a:rPr kumimoji="0" lang="en-US" sz="2800" i="0" u="none" strike="noStrike" kern="0" cap="none" spc="0" normalizeH="0" baseline="0" noProof="0" dirty="0" err="1">
                  <a:ln>
                    <a:noFill/>
                  </a:ln>
                  <a:solidFill>
                    <a:srgbClr val="660066"/>
                  </a:solidFill>
                  <a:effectLst/>
                  <a:uLnTx/>
                  <a:uFillTx/>
                  <a:latin typeface="+mj-lt"/>
                  <a:ea typeface="Arial"/>
                  <a:cs typeface="Times New Roman" panose="02020603050405020304" pitchFamily="18" charset="0"/>
                  <a:sym typeface="Arial"/>
                </a:rPr>
                <a:t>thăm</a:t>
              </a:r>
              <a:r>
                <a:rPr kumimoji="0" lang="en-US" sz="2800" i="0" u="none" strike="noStrike" kern="0" cap="none" spc="0" normalizeH="0" baseline="0" noProof="0" dirty="0">
                  <a:ln>
                    <a:noFill/>
                  </a:ln>
                  <a:solidFill>
                    <a:srgbClr val="660066"/>
                  </a:solidFill>
                  <a:effectLst/>
                  <a:uLnTx/>
                  <a:uFillTx/>
                  <a:latin typeface="+mj-lt"/>
                  <a:ea typeface="Arial"/>
                  <a:cs typeface="Times New Roman" panose="02020603050405020304" pitchFamily="18" charset="0"/>
                  <a:sym typeface="Arial"/>
                </a:rPr>
                <a:t> </a:t>
              </a:r>
              <a:r>
                <a:rPr kumimoji="0" lang="en-US" sz="2800" i="0" u="none" strike="noStrike" kern="0" cap="none" spc="0" normalizeH="0" baseline="0" noProof="0" dirty="0" err="1">
                  <a:ln>
                    <a:noFill/>
                  </a:ln>
                  <a:solidFill>
                    <a:srgbClr val="660066"/>
                  </a:solidFill>
                  <a:effectLst/>
                  <a:uLnTx/>
                  <a:uFillTx/>
                  <a:latin typeface="+mj-lt"/>
                  <a:ea typeface="Arial"/>
                  <a:cs typeface="Times New Roman" panose="02020603050405020304" pitchFamily="18" charset="0"/>
                  <a:sym typeface="Arial"/>
                </a:rPr>
                <a:t>Lăng</a:t>
              </a:r>
              <a:r>
                <a:rPr kumimoji="0" lang="en-US" sz="2800" i="0" u="none" strike="noStrike" kern="0" cap="none" spc="0" normalizeH="0" baseline="0" noProof="0" dirty="0">
                  <a:ln>
                    <a:noFill/>
                  </a:ln>
                  <a:solidFill>
                    <a:srgbClr val="660066"/>
                  </a:solidFill>
                  <a:effectLst/>
                  <a:uLnTx/>
                  <a:uFillTx/>
                  <a:latin typeface="+mj-lt"/>
                  <a:ea typeface="Arial"/>
                  <a:cs typeface="Times New Roman" panose="02020603050405020304" pitchFamily="18" charset="0"/>
                  <a:sym typeface="Arial"/>
                </a:rPr>
                <a:t> </a:t>
              </a:r>
              <a:r>
                <a:rPr lang="en-US" sz="2800" kern="0" dirty="0">
                  <a:solidFill>
                    <a:srgbClr val="660066"/>
                  </a:solidFill>
                  <a:latin typeface="+mj-lt"/>
                  <a:ea typeface="Arial"/>
                  <a:cs typeface="Times New Roman" panose="02020603050405020304" pitchFamily="18" charset="0"/>
                  <a:sym typeface="Arial"/>
                </a:rPr>
                <a:t>B</a:t>
              </a:r>
              <a:r>
                <a:rPr kumimoji="0" lang="en-US" sz="2800" i="0" u="none" strike="noStrike" kern="0" cap="none" spc="0" normalizeH="0" baseline="0" noProof="0" dirty="0" err="1">
                  <a:ln>
                    <a:noFill/>
                  </a:ln>
                  <a:solidFill>
                    <a:srgbClr val="660066"/>
                  </a:solidFill>
                  <a:effectLst/>
                  <a:uLnTx/>
                  <a:uFillTx/>
                  <a:latin typeface="+mj-lt"/>
                  <a:ea typeface="Arial"/>
                  <a:cs typeface="Times New Roman" panose="02020603050405020304" pitchFamily="18" charset="0"/>
                  <a:sym typeface="Arial"/>
                </a:rPr>
                <a:t>ác</a:t>
              </a:r>
              <a:r>
                <a:rPr kumimoji="0" lang="en-US" sz="2800" i="0" u="none" strike="noStrike" kern="0" cap="none" spc="0" normalizeH="0" baseline="0" noProof="0" dirty="0">
                  <a:ln>
                    <a:noFill/>
                  </a:ln>
                  <a:solidFill>
                    <a:srgbClr val="660066"/>
                  </a:solidFill>
                  <a:effectLst/>
                  <a:uLnTx/>
                  <a:uFillTx/>
                  <a:latin typeface="+mj-lt"/>
                  <a:ea typeface="Arial"/>
                  <a:cs typeface="Times New Roman" panose="02020603050405020304" pitchFamily="18" charset="0"/>
                  <a:sym typeface="Arial"/>
                </a:rPr>
                <a:t> </a:t>
              </a:r>
              <a:r>
                <a:rPr kumimoji="0" lang="en-US" sz="2800" i="0" u="none" strike="noStrike" kern="0" cap="none" spc="0" normalizeH="0" baseline="0" noProof="0" dirty="0" err="1">
                  <a:ln>
                    <a:noFill/>
                  </a:ln>
                  <a:solidFill>
                    <a:srgbClr val="660066"/>
                  </a:solidFill>
                  <a:effectLst/>
                  <a:uLnTx/>
                  <a:uFillTx/>
                  <a:latin typeface="+mj-lt"/>
                  <a:ea typeface="Arial"/>
                  <a:cs typeface="Times New Roman" panose="02020603050405020304" pitchFamily="18" charset="0"/>
                  <a:sym typeface="Arial"/>
                </a:rPr>
                <a:t>Hồ</a:t>
              </a:r>
              <a:r>
                <a:rPr kumimoji="0" lang="en-US" sz="2800" i="0" u="none" strike="noStrike" kern="0" cap="none" spc="0" normalizeH="0" baseline="0" noProof="0" dirty="0">
                  <a:ln>
                    <a:noFill/>
                  </a:ln>
                  <a:solidFill>
                    <a:srgbClr val="660066"/>
                  </a:solidFill>
                  <a:effectLst/>
                  <a:uLnTx/>
                  <a:uFillTx/>
                  <a:latin typeface="+mj-lt"/>
                  <a:ea typeface="Arial"/>
                  <a:cs typeface="Times New Roman" panose="02020603050405020304" pitchFamily="18" charset="0"/>
                  <a:sym typeface="Arial"/>
                </a:rPr>
                <a:t>?</a:t>
              </a:r>
            </a:p>
          </p:txBody>
        </p:sp>
      </p:grpSp>
      <p:grpSp>
        <p:nvGrpSpPr>
          <p:cNvPr id="1072" name="Google Shape;1072;p18"/>
          <p:cNvGrpSpPr/>
          <p:nvPr/>
        </p:nvGrpSpPr>
        <p:grpSpPr>
          <a:xfrm>
            <a:off x="531940" y="457345"/>
            <a:ext cx="548640" cy="531408"/>
            <a:chOff x="405973" y="287070"/>
            <a:chExt cx="548640" cy="531408"/>
          </a:xfrm>
        </p:grpSpPr>
        <p:sp>
          <p:nvSpPr>
            <p:cNvPr id="1073" name="Google Shape;1073;p18"/>
            <p:cNvSpPr/>
            <p:nvPr/>
          </p:nvSpPr>
          <p:spPr>
            <a:xfrm>
              <a:off x="405973" y="290940"/>
              <a:ext cx="548640" cy="527538"/>
            </a:xfrm>
            <a:prstGeom prst="ellipse">
              <a:avLst/>
            </a:prstGeom>
            <a:solidFill>
              <a:srgbClr val="E04B5D"/>
            </a:solidFill>
            <a:ln w="25400" cap="flat" cmpd="sng">
              <a:solidFill>
                <a:srgbClr val="E04B5D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67"/>
                <a:buFont typeface="Arial"/>
                <a:buNone/>
                <a:tabLst/>
                <a:defRPr/>
              </a:pPr>
              <a:endParaRPr kumimoji="0" sz="280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ea typeface="Arial"/>
                <a:cs typeface="Arial"/>
                <a:sym typeface="Arial"/>
              </a:endParaRPr>
            </a:p>
          </p:txBody>
        </p:sp>
        <p:sp>
          <p:nvSpPr>
            <p:cNvPr id="1074" name="Google Shape;1074;p18"/>
            <p:cNvSpPr/>
            <p:nvPr/>
          </p:nvSpPr>
          <p:spPr>
            <a:xfrm>
              <a:off x="486169" y="287070"/>
              <a:ext cx="388248" cy="52318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800"/>
                <a:buFont typeface="Arial"/>
                <a:buNone/>
                <a:tabLst/>
                <a:defRPr/>
              </a:pPr>
              <a:r>
                <a:rPr lang="en-US" sz="2800" kern="0" dirty="0">
                  <a:solidFill>
                    <a:srgbClr val="FFFFFF"/>
                  </a:solidFill>
                  <a:latin typeface="+mj-lt"/>
                  <a:ea typeface="Arial"/>
                  <a:cs typeface="Arial"/>
                  <a:sym typeface="Arial"/>
                </a:rPr>
                <a:t>4</a:t>
              </a:r>
              <a:endParaRPr kumimoji="0" sz="280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6" name="TextBox 5">
            <a:extLst>
              <a:ext uri="{FF2B5EF4-FFF2-40B4-BE49-F238E27FC236}">
                <a16:creationId xmlns:a16="http://schemas.microsoft.com/office/drawing/2014/main" id="{21EB73A1-175E-0CEC-A16C-EFED6BFB169E}"/>
              </a:ext>
            </a:extLst>
          </p:cNvPr>
          <p:cNvSpPr txBox="1"/>
          <p:nvPr/>
        </p:nvSpPr>
        <p:spPr>
          <a:xfrm>
            <a:off x="1614119" y="2279014"/>
            <a:ext cx="18139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0" lvl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tabLst/>
              <a:defRPr/>
            </a:pPr>
            <a:r>
              <a:rPr kumimoji="0" lang="en-US" sz="2800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Arial"/>
                <a:cs typeface="Times New Roman" panose="02020603050405020304" pitchFamily="18" charset="0"/>
                <a:sym typeface="Arial"/>
              </a:rPr>
              <a:t>Tóm</a:t>
            </a:r>
            <a:r>
              <a:rPr kumimoji="0" lang="en-US" sz="2800" i="0" u="none" strike="noStrike" kern="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Arial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2800" i="0" u="none" strike="noStrike" kern="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Arial"/>
                <a:cs typeface="Times New Roman" panose="02020603050405020304" pitchFamily="18" charset="0"/>
                <a:sym typeface="Arial"/>
              </a:rPr>
              <a:t>tắt</a:t>
            </a:r>
            <a:endParaRPr kumimoji="0" lang="vi-VN" sz="2800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j-lt"/>
              <a:ea typeface="Arial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10452C1-3B80-DDE4-4927-79B2A67B6DA9}"/>
              </a:ext>
            </a:extLst>
          </p:cNvPr>
          <p:cNvSpPr txBox="1"/>
          <p:nvPr/>
        </p:nvSpPr>
        <p:spPr>
          <a:xfrm>
            <a:off x="531940" y="3095818"/>
            <a:ext cx="342361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buClr>
                <a:srgbClr val="000000"/>
              </a:buClr>
              <a:defRPr/>
            </a:pPr>
            <a:r>
              <a:rPr lang="en-US" sz="2800" kern="0" dirty="0" err="1">
                <a:solidFill>
                  <a:srgbClr val="002060"/>
                </a:solidFill>
                <a:latin typeface="+mj-lt"/>
                <a:ea typeface="Arial"/>
                <a:cs typeface="Times New Roman" panose="02020603050405020304" pitchFamily="18" charset="0"/>
              </a:rPr>
              <a:t>Mỗi</a:t>
            </a:r>
            <a:r>
              <a:rPr lang="en-US" sz="2800" kern="0" dirty="0">
                <a:solidFill>
                  <a:srgbClr val="002060"/>
                </a:solidFill>
                <a:latin typeface="+mj-lt"/>
                <a:ea typeface="Arial"/>
                <a:cs typeface="Times New Roman" panose="02020603050405020304" pitchFamily="18" charset="0"/>
              </a:rPr>
              <a:t> </a:t>
            </a:r>
            <a:r>
              <a:rPr lang="en-US" sz="2800" kern="0" dirty="0" err="1">
                <a:solidFill>
                  <a:srgbClr val="002060"/>
                </a:solidFill>
                <a:latin typeface="+mj-lt"/>
                <a:ea typeface="Arial"/>
                <a:cs typeface="Times New Roman" panose="02020603050405020304" pitchFamily="18" charset="0"/>
              </a:rPr>
              <a:t>xe</a:t>
            </a:r>
            <a:r>
              <a:rPr lang="en-US" sz="2800" kern="0" dirty="0">
                <a:solidFill>
                  <a:srgbClr val="002060"/>
                </a:solidFill>
                <a:latin typeface="+mj-lt"/>
                <a:ea typeface="Arial"/>
                <a:cs typeface="Times New Roman" panose="02020603050405020304" pitchFamily="18" charset="0"/>
              </a:rPr>
              <a:t>: 45 </a:t>
            </a:r>
            <a:r>
              <a:rPr lang="en-US" sz="2800" kern="0" dirty="0" err="1">
                <a:solidFill>
                  <a:srgbClr val="002060"/>
                </a:solidFill>
                <a:latin typeface="+mj-lt"/>
                <a:ea typeface="Arial"/>
                <a:cs typeface="Times New Roman" panose="02020603050405020304" pitchFamily="18" charset="0"/>
              </a:rPr>
              <a:t>học</a:t>
            </a:r>
            <a:r>
              <a:rPr lang="en-US" sz="2800" kern="0" dirty="0">
                <a:solidFill>
                  <a:srgbClr val="002060"/>
                </a:solidFill>
                <a:latin typeface="+mj-lt"/>
                <a:ea typeface="Arial"/>
                <a:cs typeface="Times New Roman" panose="02020603050405020304" pitchFamily="18" charset="0"/>
              </a:rPr>
              <a:t> </a:t>
            </a:r>
            <a:r>
              <a:rPr lang="en-US" sz="2800" kern="0" dirty="0" err="1">
                <a:solidFill>
                  <a:srgbClr val="002060"/>
                </a:solidFill>
                <a:latin typeface="+mj-lt"/>
                <a:ea typeface="Arial"/>
                <a:cs typeface="Times New Roman" panose="02020603050405020304" pitchFamily="18" charset="0"/>
              </a:rPr>
              <a:t>sinh</a:t>
            </a:r>
            <a:endParaRPr lang="en-US" sz="2800" kern="0" dirty="0">
              <a:solidFill>
                <a:srgbClr val="002060"/>
              </a:solidFill>
              <a:latin typeface="+mj-lt"/>
              <a:ea typeface="Arial"/>
              <a:cs typeface="Times New Roman" panose="020206030504050203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E242894-5300-7F79-AB4C-AF28C32EEBB1}"/>
              </a:ext>
            </a:extLst>
          </p:cNvPr>
          <p:cNvSpPr txBox="1"/>
          <p:nvPr/>
        </p:nvSpPr>
        <p:spPr>
          <a:xfrm>
            <a:off x="531940" y="3752601"/>
            <a:ext cx="329004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buClr>
                <a:srgbClr val="000000"/>
              </a:buClr>
              <a:defRPr/>
            </a:pPr>
            <a:r>
              <a:rPr lang="en-US" sz="2800" kern="0" dirty="0">
                <a:solidFill>
                  <a:srgbClr val="002060"/>
                </a:solidFill>
                <a:latin typeface="+mj-lt"/>
                <a:ea typeface="Arial"/>
                <a:cs typeface="Times New Roman" panose="02020603050405020304" pitchFamily="18" charset="0"/>
              </a:rPr>
              <a:t>2 </a:t>
            </a:r>
            <a:r>
              <a:rPr lang="en-US" sz="2800" kern="0" dirty="0" err="1">
                <a:solidFill>
                  <a:srgbClr val="002060"/>
                </a:solidFill>
                <a:latin typeface="+mj-lt"/>
                <a:ea typeface="Arial"/>
                <a:cs typeface="Times New Roman" panose="02020603050405020304" pitchFamily="18" charset="0"/>
              </a:rPr>
              <a:t>xe</a:t>
            </a:r>
            <a:r>
              <a:rPr lang="en-US" sz="2800" kern="0" dirty="0">
                <a:solidFill>
                  <a:srgbClr val="002060"/>
                </a:solidFill>
                <a:latin typeface="+mj-lt"/>
                <a:ea typeface="Arial"/>
                <a:cs typeface="Times New Roman" panose="02020603050405020304" pitchFamily="18" charset="0"/>
              </a:rPr>
              <a:t>:  … </a:t>
            </a:r>
            <a:r>
              <a:rPr lang="en-US" sz="2800" kern="0" dirty="0" err="1">
                <a:solidFill>
                  <a:srgbClr val="002060"/>
                </a:solidFill>
                <a:latin typeface="+mj-lt"/>
                <a:ea typeface="Arial"/>
                <a:cs typeface="Times New Roman" panose="02020603050405020304" pitchFamily="18" charset="0"/>
              </a:rPr>
              <a:t>học</a:t>
            </a:r>
            <a:r>
              <a:rPr lang="en-US" sz="2800" kern="0" dirty="0">
                <a:solidFill>
                  <a:srgbClr val="002060"/>
                </a:solidFill>
                <a:latin typeface="+mj-lt"/>
                <a:ea typeface="Arial"/>
                <a:cs typeface="Times New Roman" panose="02020603050405020304" pitchFamily="18" charset="0"/>
              </a:rPr>
              <a:t> </a:t>
            </a:r>
            <a:r>
              <a:rPr lang="en-US" sz="2800" kern="0" dirty="0" err="1">
                <a:solidFill>
                  <a:srgbClr val="002060"/>
                </a:solidFill>
                <a:latin typeface="+mj-lt"/>
                <a:ea typeface="Arial"/>
                <a:cs typeface="Times New Roman" panose="02020603050405020304" pitchFamily="18" charset="0"/>
              </a:rPr>
              <a:t>sinh</a:t>
            </a:r>
            <a:r>
              <a:rPr lang="en-US" sz="2800" kern="0" dirty="0">
                <a:solidFill>
                  <a:srgbClr val="002060"/>
                </a:solidFill>
                <a:latin typeface="+mj-lt"/>
                <a:ea typeface="Arial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EABD838-C9CA-AFDD-AA5D-D97C7F39B088}"/>
              </a:ext>
            </a:extLst>
          </p:cNvPr>
          <p:cNvSpPr txBox="1"/>
          <p:nvPr/>
        </p:nvSpPr>
        <p:spPr>
          <a:xfrm>
            <a:off x="7528113" y="2279014"/>
            <a:ext cx="170665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0" lvl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tabLst/>
              <a:defRPr/>
            </a:pPr>
            <a:r>
              <a:rPr kumimoji="0" lang="en-US" sz="280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ea typeface="Arial"/>
                <a:cs typeface="Times New Roman" panose="02020603050405020304" pitchFamily="18" charset="0"/>
                <a:sym typeface="Arial"/>
              </a:rPr>
              <a:t>Bài</a:t>
            </a:r>
            <a:r>
              <a:rPr kumimoji="0" lang="en-US" sz="280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ea typeface="Arial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280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ea typeface="Arial"/>
                <a:cs typeface="Times New Roman" panose="02020603050405020304" pitchFamily="18" charset="0"/>
                <a:sym typeface="Arial"/>
              </a:rPr>
              <a:t>giải</a:t>
            </a:r>
            <a:endParaRPr kumimoji="0" lang="vi-VN" sz="280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ea typeface="Arial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4B95300-62DB-0462-FF8C-6264BE02BD55}"/>
              </a:ext>
            </a:extLst>
          </p:cNvPr>
          <p:cNvSpPr txBox="1"/>
          <p:nvPr/>
        </p:nvSpPr>
        <p:spPr>
          <a:xfrm>
            <a:off x="4500080" y="3095818"/>
            <a:ext cx="75001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>
              <a:buClr>
                <a:srgbClr val="000000"/>
              </a:buClr>
              <a:defRPr/>
            </a:pPr>
            <a:r>
              <a:rPr lang="en-US" sz="2800" kern="0" dirty="0" err="1">
                <a:solidFill>
                  <a:srgbClr val="660066"/>
                </a:solidFill>
                <a:cs typeface="Times New Roman" panose="02020603050405020304" pitchFamily="18" charset="0"/>
              </a:rPr>
              <a:t>Có</a:t>
            </a:r>
            <a:r>
              <a:rPr lang="en-US" sz="2800" kern="0" dirty="0">
                <a:solidFill>
                  <a:srgbClr val="660066"/>
                </a:solidFill>
                <a:cs typeface="Times New Roman" panose="02020603050405020304" pitchFamily="18" charset="0"/>
              </a:rPr>
              <a:t> </a:t>
            </a:r>
            <a:r>
              <a:rPr lang="en-US" sz="2800" kern="0" dirty="0" err="1">
                <a:solidFill>
                  <a:srgbClr val="660066"/>
                </a:solidFill>
                <a:cs typeface="Times New Roman" panose="02020603050405020304" pitchFamily="18" charset="0"/>
              </a:rPr>
              <a:t>tất</a:t>
            </a:r>
            <a:r>
              <a:rPr lang="en-US" sz="2800" kern="0" dirty="0">
                <a:solidFill>
                  <a:srgbClr val="660066"/>
                </a:solidFill>
                <a:cs typeface="Times New Roman" panose="02020603050405020304" pitchFamily="18" charset="0"/>
              </a:rPr>
              <a:t> </a:t>
            </a:r>
            <a:r>
              <a:rPr lang="en-US" sz="2800" kern="0" dirty="0" err="1">
                <a:solidFill>
                  <a:srgbClr val="660066"/>
                </a:solidFill>
                <a:cs typeface="Times New Roman" panose="02020603050405020304" pitchFamily="18" charset="0"/>
              </a:rPr>
              <a:t>cả</a:t>
            </a:r>
            <a:r>
              <a:rPr lang="en-US" sz="2800" kern="0" dirty="0">
                <a:solidFill>
                  <a:srgbClr val="660066"/>
                </a:solidFill>
                <a:cs typeface="Times New Roman" panose="02020603050405020304" pitchFamily="18" charset="0"/>
              </a:rPr>
              <a:t> </a:t>
            </a:r>
            <a:r>
              <a:rPr lang="en-US" sz="2800" kern="0" dirty="0" err="1">
                <a:solidFill>
                  <a:srgbClr val="660066"/>
                </a:solidFill>
                <a:cs typeface="Times New Roman" panose="02020603050405020304" pitchFamily="18" charset="0"/>
              </a:rPr>
              <a:t>số</a:t>
            </a:r>
            <a:r>
              <a:rPr lang="en-US" sz="2800" kern="0" dirty="0">
                <a:solidFill>
                  <a:srgbClr val="660066"/>
                </a:solidFill>
                <a:cs typeface="Times New Roman" panose="02020603050405020304" pitchFamily="18" charset="0"/>
              </a:rPr>
              <a:t> </a:t>
            </a:r>
            <a:r>
              <a:rPr lang="en-US" sz="2800" kern="0" dirty="0" err="1">
                <a:solidFill>
                  <a:srgbClr val="660066"/>
                </a:solidFill>
                <a:cs typeface="Times New Roman" panose="02020603050405020304" pitchFamily="18" charset="0"/>
              </a:rPr>
              <a:t>học</a:t>
            </a:r>
            <a:r>
              <a:rPr lang="en-US" sz="2800" kern="0" dirty="0">
                <a:solidFill>
                  <a:srgbClr val="660066"/>
                </a:solidFill>
                <a:cs typeface="Times New Roman" panose="02020603050405020304" pitchFamily="18" charset="0"/>
              </a:rPr>
              <a:t> </a:t>
            </a:r>
            <a:r>
              <a:rPr lang="en-US" sz="2800" kern="0" dirty="0" err="1">
                <a:solidFill>
                  <a:srgbClr val="660066"/>
                </a:solidFill>
                <a:cs typeface="Times New Roman" panose="02020603050405020304" pitchFamily="18" charset="0"/>
              </a:rPr>
              <a:t>sinh</a:t>
            </a:r>
            <a:r>
              <a:rPr lang="en-US" sz="2800" kern="0" dirty="0">
                <a:solidFill>
                  <a:srgbClr val="660066"/>
                </a:solidFill>
                <a:cs typeface="Times New Roman" panose="02020603050405020304" pitchFamily="18" charset="0"/>
              </a:rPr>
              <a:t> </a:t>
            </a:r>
            <a:r>
              <a:rPr lang="en-US" sz="2800" kern="0" dirty="0" err="1">
                <a:solidFill>
                  <a:srgbClr val="660066"/>
                </a:solidFill>
                <a:cs typeface="Times New Roman" panose="02020603050405020304" pitchFamily="18" charset="0"/>
              </a:rPr>
              <a:t>đi</a:t>
            </a:r>
            <a:r>
              <a:rPr lang="en-US" sz="2800" kern="0" dirty="0">
                <a:solidFill>
                  <a:srgbClr val="660066"/>
                </a:solidFill>
                <a:cs typeface="Times New Roman" panose="02020603050405020304" pitchFamily="18" charset="0"/>
              </a:rPr>
              <a:t> </a:t>
            </a:r>
            <a:r>
              <a:rPr lang="en-US" sz="2800" kern="0" dirty="0" err="1">
                <a:solidFill>
                  <a:srgbClr val="660066"/>
                </a:solidFill>
                <a:cs typeface="Times New Roman" panose="02020603050405020304" pitchFamily="18" charset="0"/>
              </a:rPr>
              <a:t>thăm</a:t>
            </a:r>
            <a:r>
              <a:rPr lang="en-US" sz="2800" kern="0" dirty="0">
                <a:solidFill>
                  <a:srgbClr val="660066"/>
                </a:solidFill>
                <a:cs typeface="Times New Roman" panose="02020603050405020304" pitchFamily="18" charset="0"/>
              </a:rPr>
              <a:t> </a:t>
            </a:r>
            <a:r>
              <a:rPr lang="en-US" sz="2800" kern="0" dirty="0" err="1">
                <a:solidFill>
                  <a:srgbClr val="660066"/>
                </a:solidFill>
                <a:cs typeface="Times New Roman" panose="02020603050405020304" pitchFamily="18" charset="0"/>
              </a:rPr>
              <a:t>Lăng</a:t>
            </a:r>
            <a:r>
              <a:rPr lang="en-US" sz="2800" kern="0" dirty="0">
                <a:solidFill>
                  <a:srgbClr val="660066"/>
                </a:solidFill>
                <a:cs typeface="Times New Roman" panose="02020603050405020304" pitchFamily="18" charset="0"/>
              </a:rPr>
              <a:t> </a:t>
            </a:r>
            <a:r>
              <a:rPr lang="en-US" sz="2800" kern="0" dirty="0" err="1">
                <a:solidFill>
                  <a:srgbClr val="660066"/>
                </a:solidFill>
                <a:cs typeface="Times New Roman" panose="02020603050405020304" pitchFamily="18" charset="0"/>
              </a:rPr>
              <a:t>Bác</a:t>
            </a:r>
            <a:r>
              <a:rPr lang="en-US" sz="2800" kern="0" dirty="0">
                <a:solidFill>
                  <a:srgbClr val="660066"/>
                </a:solidFill>
                <a:cs typeface="Times New Roman" panose="02020603050405020304" pitchFamily="18" charset="0"/>
              </a:rPr>
              <a:t> </a:t>
            </a:r>
            <a:r>
              <a:rPr lang="en-US" sz="2800" kern="0" dirty="0" err="1">
                <a:solidFill>
                  <a:srgbClr val="660066"/>
                </a:solidFill>
                <a:cs typeface="Times New Roman" panose="02020603050405020304" pitchFamily="18" charset="0"/>
              </a:rPr>
              <a:t>Hồ</a:t>
            </a:r>
            <a:r>
              <a:rPr lang="en-US" sz="2800" kern="0" dirty="0">
                <a:solidFill>
                  <a:srgbClr val="660066"/>
                </a:solidFill>
                <a:cs typeface="Times New Roman" panose="02020603050405020304" pitchFamily="18" charset="0"/>
              </a:rPr>
              <a:t> </a:t>
            </a:r>
            <a:r>
              <a:rPr lang="en-US" sz="2800" kern="0" dirty="0" err="1">
                <a:solidFill>
                  <a:srgbClr val="660066"/>
                </a:solidFill>
                <a:cs typeface="Times New Roman" panose="02020603050405020304" pitchFamily="18" charset="0"/>
              </a:rPr>
              <a:t>là</a:t>
            </a:r>
            <a:r>
              <a:rPr lang="en-US" sz="2800" kern="0" dirty="0">
                <a:solidFill>
                  <a:srgbClr val="660066"/>
                </a:solidFill>
                <a:cs typeface="Times New Roman" panose="02020603050405020304" pitchFamily="18" charset="0"/>
              </a:rPr>
              <a:t>:</a:t>
            </a:r>
            <a:endParaRPr lang="en-US" sz="2800" kern="0" dirty="0">
              <a:solidFill>
                <a:srgbClr val="660066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AEC4B39-BDAA-999A-FB07-1708E3BF2AD1}"/>
              </a:ext>
            </a:extLst>
          </p:cNvPr>
          <p:cNvSpPr txBox="1"/>
          <p:nvPr/>
        </p:nvSpPr>
        <p:spPr>
          <a:xfrm>
            <a:off x="6096000" y="3752601"/>
            <a:ext cx="48526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>
              <a:buClr>
                <a:srgbClr val="000000"/>
              </a:buClr>
              <a:buFont typeface="Arial"/>
              <a:defRPr/>
            </a:pPr>
            <a:r>
              <a:rPr lang="en-US" sz="2800" kern="0" dirty="0">
                <a:solidFill>
                  <a:srgbClr val="660066"/>
                </a:solidFill>
                <a:cs typeface="Times New Roman" panose="02020603050405020304" pitchFamily="18" charset="0"/>
                <a:sym typeface="Arial"/>
              </a:rPr>
              <a:t>45   x   2   =   90 (</a:t>
            </a:r>
            <a:r>
              <a:rPr lang="en-US" sz="2800" kern="0" dirty="0" err="1">
                <a:solidFill>
                  <a:srgbClr val="660066"/>
                </a:solidFill>
                <a:cs typeface="Times New Roman" panose="02020603050405020304" pitchFamily="18" charset="0"/>
                <a:sym typeface="Arial"/>
              </a:rPr>
              <a:t>học</a:t>
            </a:r>
            <a:r>
              <a:rPr lang="en-US" sz="2800" kern="0" dirty="0">
                <a:solidFill>
                  <a:srgbClr val="660066"/>
                </a:solidFill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800" kern="0" dirty="0" err="1">
                <a:solidFill>
                  <a:srgbClr val="660066"/>
                </a:solidFill>
                <a:cs typeface="Times New Roman" panose="02020603050405020304" pitchFamily="18" charset="0"/>
                <a:sym typeface="Arial"/>
              </a:rPr>
              <a:t>sinh</a:t>
            </a:r>
            <a:r>
              <a:rPr lang="en-US" sz="2800" kern="0" dirty="0">
                <a:solidFill>
                  <a:srgbClr val="660066"/>
                </a:solidFill>
                <a:cs typeface="Times New Roman" panose="02020603050405020304" pitchFamily="18" charset="0"/>
                <a:sym typeface="Arial"/>
              </a:rPr>
              <a:t>)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37E8EDB-7EB5-CC7B-3DFA-3A9A2CB40714}"/>
              </a:ext>
            </a:extLst>
          </p:cNvPr>
          <p:cNvSpPr txBox="1"/>
          <p:nvPr/>
        </p:nvSpPr>
        <p:spPr>
          <a:xfrm>
            <a:off x="8109958" y="4409384"/>
            <a:ext cx="389025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buClr>
                <a:srgbClr val="000000"/>
              </a:buClr>
              <a:buFont typeface="Arial"/>
              <a:defRPr/>
            </a:pPr>
            <a:r>
              <a:rPr lang="en-US" sz="2800" kern="0" dirty="0" err="1">
                <a:solidFill>
                  <a:srgbClr val="660066"/>
                </a:solidFill>
                <a:cs typeface="Times New Roman" panose="02020603050405020304" pitchFamily="18" charset="0"/>
                <a:sym typeface="Arial"/>
              </a:rPr>
              <a:t>Đáp</a:t>
            </a:r>
            <a:r>
              <a:rPr lang="en-US" sz="2800" kern="0" dirty="0">
                <a:solidFill>
                  <a:srgbClr val="660066"/>
                </a:solidFill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800" kern="0" dirty="0" err="1">
                <a:solidFill>
                  <a:srgbClr val="660066"/>
                </a:solidFill>
                <a:cs typeface="Times New Roman" panose="02020603050405020304" pitchFamily="18" charset="0"/>
                <a:sym typeface="Arial"/>
              </a:rPr>
              <a:t>số</a:t>
            </a:r>
            <a:r>
              <a:rPr lang="en-US" sz="2800" kern="0" dirty="0">
                <a:solidFill>
                  <a:srgbClr val="660066"/>
                </a:solidFill>
                <a:cs typeface="Times New Roman" panose="02020603050405020304" pitchFamily="18" charset="0"/>
                <a:sym typeface="Arial"/>
              </a:rPr>
              <a:t>: 90 </a:t>
            </a:r>
            <a:r>
              <a:rPr lang="en-US" sz="2800" kern="0" dirty="0" err="1">
                <a:solidFill>
                  <a:srgbClr val="660066"/>
                </a:solidFill>
                <a:cs typeface="Times New Roman" panose="02020603050405020304" pitchFamily="18" charset="0"/>
                <a:sym typeface="Arial"/>
              </a:rPr>
              <a:t>học</a:t>
            </a:r>
            <a:r>
              <a:rPr lang="en-US" sz="2800" kern="0" dirty="0">
                <a:solidFill>
                  <a:srgbClr val="660066"/>
                </a:solidFill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800" kern="0" dirty="0" err="1">
                <a:solidFill>
                  <a:srgbClr val="660066"/>
                </a:solidFill>
                <a:cs typeface="Times New Roman" panose="02020603050405020304" pitchFamily="18" charset="0"/>
                <a:sym typeface="Arial"/>
              </a:rPr>
              <a:t>sinh</a:t>
            </a:r>
            <a:endParaRPr lang="vi-VN" sz="2800" kern="0" dirty="0">
              <a:solidFill>
                <a:srgbClr val="660066"/>
              </a:solidFill>
              <a:cs typeface="Times New Roman" panose="02020603050405020304" pitchFamily="18" charset="0"/>
              <a:sym typeface="Arial"/>
            </a:endParaRP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9BEAD17C-A871-363C-27AB-4644C1E19140}"/>
              </a:ext>
            </a:extLst>
          </p:cNvPr>
          <p:cNvGrpSpPr/>
          <p:nvPr/>
        </p:nvGrpSpPr>
        <p:grpSpPr>
          <a:xfrm>
            <a:off x="6418808" y="2935797"/>
            <a:ext cx="3294034" cy="1765053"/>
            <a:chOff x="8384237" y="1410582"/>
            <a:chExt cx="3294034" cy="1765053"/>
          </a:xfrm>
        </p:grpSpPr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212A8C39-AB2B-A93A-6296-BD08EB82777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9615" b="98291" l="7113" r="89819">
                          <a14:foregroundMark x1="73919" y1="89316" x2="15063" y2="86966"/>
                          <a14:foregroundMark x1="84240" y1="94872" x2="13250" y2="82265"/>
                          <a14:foregroundMark x1="13250" y1="82265" x2="33333" y2="96154"/>
                          <a14:foregroundMark x1="33333" y1="96154" x2="58020" y2="99786"/>
                          <a14:foregroundMark x1="58020" y1="99786" x2="79498" y2="98291"/>
                          <a14:foregroundMark x1="79498" y1="98291" x2="51743" y2="89103"/>
                          <a14:foregroundMark x1="8368" y1="98291" x2="7113" y2="98291"/>
                          <a14:backgroundMark x1="33891" y1="31838" x2="30126" y2="70513"/>
                          <a14:backgroundMark x1="27755" y1="36752" x2="24128" y2="68803"/>
                          <a14:backgroundMark x1="24128" y1="68803" x2="33194" y2="33547"/>
                          <a14:backgroundMark x1="33194" y1="33547" x2="31520" y2="33333"/>
                          <a14:backgroundMark x1="32497" y1="36111" x2="36123" y2="70513"/>
                          <a14:backgroundMark x1="36123" y1="70513" x2="26778" y2="39530"/>
                          <a14:backgroundMark x1="26778" y1="39530" x2="37378" y2="71795"/>
                          <a14:backgroundMark x1="37378" y1="71795" x2="13529" y2="66880"/>
                          <a14:backgroundMark x1="13529" y1="66880" x2="31381" y2="34188"/>
                          <a14:backgroundMark x1="31381" y1="34188" x2="29428" y2="66239"/>
                          <a14:backgroundMark x1="29428" y1="66239" x2="18410" y2="37821"/>
                          <a14:backgroundMark x1="18410" y1="37821" x2="22594" y2="70299"/>
                          <a14:backgroundMark x1="22594" y1="70299" x2="32497" y2="61325"/>
                          <a14:backgroundMark x1="47420" y1="75641" x2="15760" y2="66026"/>
                          <a14:backgroundMark x1="15760" y1="66026" x2="35704" y2="70513"/>
                          <a14:backgroundMark x1="16736" y1="78419" x2="16736" y2="78419"/>
                          <a14:backgroundMark x1="17992" y1="80342" x2="17992" y2="80342"/>
                          <a14:backgroundMark x1="30683" y1="76923" x2="30683" y2="76923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771" b="608"/>
            <a:stretch/>
          </p:blipFill>
          <p:spPr>
            <a:xfrm rot="21372309">
              <a:off x="9868604" y="1572001"/>
              <a:ext cx="1809667" cy="1603634"/>
            </a:xfrm>
            <a:prstGeom prst="rect">
              <a:avLst/>
            </a:prstGeom>
          </p:spPr>
        </p:pic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981C3069-DEAF-B401-2081-87580F497573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1432217">
              <a:off x="8384237" y="1410582"/>
              <a:ext cx="2870211" cy="656813"/>
            </a:xfrm>
            <a:prstGeom prst="rect">
              <a:avLst/>
            </a:prstGeom>
          </p:spPr>
        </p:pic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53E6CB12-0B2B-D70D-ECBB-EC76E043B9F8}"/>
                </a:ext>
              </a:extLst>
            </p:cNvPr>
            <p:cNvSpPr txBox="1"/>
            <p:nvPr/>
          </p:nvSpPr>
          <p:spPr>
            <a:xfrm rot="21371366">
              <a:off x="8914068" y="1466537"/>
              <a:ext cx="1806905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err="1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Làm</a:t>
              </a:r>
              <a:r>
                <a:rPr lang="en-US" sz="2400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vào</a:t>
              </a:r>
              <a:r>
                <a:rPr lang="en-US" sz="2400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vở</a:t>
              </a:r>
              <a:endParaRPr lang="en-US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84EC154B-9117-A8DB-3837-2E3A7CA32CCA}"/>
              </a:ext>
            </a:extLst>
          </p:cNvPr>
          <p:cNvCxnSpPr>
            <a:cxnSpLocks/>
          </p:cNvCxnSpPr>
          <p:nvPr/>
        </p:nvCxnSpPr>
        <p:spPr>
          <a:xfrm>
            <a:off x="1480555" y="1089121"/>
            <a:ext cx="1040532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FCC6F930-4AB3-CFED-451C-2ABEA32A083D}"/>
              </a:ext>
            </a:extLst>
          </p:cNvPr>
          <p:cNvCxnSpPr>
            <a:cxnSpLocks/>
          </p:cNvCxnSpPr>
          <p:nvPr/>
        </p:nvCxnSpPr>
        <p:spPr>
          <a:xfrm>
            <a:off x="3428055" y="1089151"/>
            <a:ext cx="2027523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3CCF1270-C56E-BAD0-D541-5C8D63FCB53E}"/>
              </a:ext>
            </a:extLst>
          </p:cNvPr>
          <p:cNvCxnSpPr>
            <a:cxnSpLocks/>
          </p:cNvCxnSpPr>
          <p:nvPr/>
        </p:nvCxnSpPr>
        <p:spPr>
          <a:xfrm>
            <a:off x="9234768" y="1089121"/>
            <a:ext cx="225174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1DDAB8DA-FECA-D699-D7DE-D40A051B582B}"/>
              </a:ext>
            </a:extLst>
          </p:cNvPr>
          <p:cNvCxnSpPr>
            <a:cxnSpLocks/>
          </p:cNvCxnSpPr>
          <p:nvPr/>
        </p:nvCxnSpPr>
        <p:spPr>
          <a:xfrm>
            <a:off x="1265940" y="1500087"/>
            <a:ext cx="1395067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62A6BDC9-E628-7D33-4AF4-EC9C09D6E6E6}"/>
              </a:ext>
            </a:extLst>
          </p:cNvPr>
          <p:cNvCxnSpPr>
            <a:cxnSpLocks/>
          </p:cNvCxnSpPr>
          <p:nvPr/>
        </p:nvCxnSpPr>
        <p:spPr>
          <a:xfrm>
            <a:off x="3428055" y="1504540"/>
            <a:ext cx="350724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500"/>
                            </p:stCondLst>
                            <p:childTnLst>
                              <p:par>
                                <p:cTn id="2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5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500"/>
                            </p:stCondLst>
                            <p:childTnLst>
                              <p:par>
                                <p:cTn id="5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500"/>
                            </p:stCondLst>
                            <p:childTnLst>
                              <p:par>
                                <p:cTn id="6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1000"/>
                            </p:stCondLst>
                            <p:childTnLst>
                              <p:par>
                                <p:cTn id="7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2" grpId="0"/>
      <p:bldP spid="4" grpId="0"/>
      <p:bldP spid="3" grpId="0"/>
      <p:bldP spid="5" grpId="0"/>
      <p:bldP spid="7" grpId="0"/>
      <p:bldP spid="8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69" name="Google Shape;1069;p18"/>
          <p:cNvGrpSpPr/>
          <p:nvPr/>
        </p:nvGrpSpPr>
        <p:grpSpPr>
          <a:xfrm>
            <a:off x="1000384" y="589321"/>
            <a:ext cx="10729192" cy="1170724"/>
            <a:chOff x="1127448" y="581866"/>
            <a:chExt cx="10729192" cy="1319802"/>
          </a:xfrm>
        </p:grpSpPr>
        <p:sp>
          <p:nvSpPr>
            <p:cNvPr id="1070" name="Google Shape;1070;p18"/>
            <p:cNvSpPr/>
            <p:nvPr/>
          </p:nvSpPr>
          <p:spPr>
            <a:xfrm>
              <a:off x="1127448" y="581866"/>
              <a:ext cx="10729192" cy="1319802"/>
            </a:xfrm>
            <a:prstGeom prst="round2DiagRect">
              <a:avLst>
                <a:gd name="adj1" fmla="val 16667"/>
                <a:gd name="adj2" fmla="val 0"/>
              </a:avLst>
            </a:prstGeom>
            <a:solidFill>
              <a:schemeClr val="lt1"/>
            </a:solidFill>
            <a:ln w="28575" cap="flat" cmpd="dbl">
              <a:solidFill>
                <a:srgbClr val="00B0F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80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ea typeface="Arial"/>
                <a:cs typeface="Arial"/>
                <a:sym typeface="Arial"/>
              </a:endParaRPr>
            </a:p>
          </p:txBody>
        </p:sp>
        <p:sp>
          <p:nvSpPr>
            <p:cNvPr id="1071" name="Google Shape;1071;p18"/>
            <p:cNvSpPr txBox="1"/>
            <p:nvPr/>
          </p:nvSpPr>
          <p:spPr>
            <a:xfrm>
              <a:off x="1304620" y="653872"/>
              <a:ext cx="10369102" cy="107555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en-US" sz="2800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j-lt"/>
                  <a:ea typeface="Arial"/>
                  <a:cs typeface="Times New Roman" panose="02020603050405020304" pitchFamily="18" charset="0"/>
                  <a:sym typeface="Arial"/>
                </a:rPr>
                <a:t>Trong</a:t>
              </a:r>
              <a:r>
                <a:rPr kumimoji="0" lang="en-US" sz="280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j-lt"/>
                  <a:ea typeface="Arial"/>
                  <a:cs typeface="Times New Roman" panose="02020603050405020304" pitchFamily="18" charset="0"/>
                  <a:sym typeface="Arial"/>
                </a:rPr>
                <a:t> </a:t>
              </a:r>
              <a:r>
                <a:rPr kumimoji="0" lang="en-US" sz="2800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j-lt"/>
                  <a:ea typeface="Arial"/>
                  <a:cs typeface="Times New Roman" panose="02020603050405020304" pitchFamily="18" charset="0"/>
                  <a:sym typeface="Arial"/>
                </a:rPr>
                <a:t>thùng</a:t>
              </a:r>
              <a:r>
                <a:rPr kumimoji="0" lang="en-US" sz="280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j-lt"/>
                  <a:ea typeface="Arial"/>
                  <a:cs typeface="Times New Roman" panose="02020603050405020304" pitchFamily="18" charset="0"/>
                  <a:sym typeface="Arial"/>
                </a:rPr>
                <a:t> </a:t>
              </a:r>
              <a:r>
                <a:rPr kumimoji="0" lang="en-US" sz="2800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j-lt"/>
                  <a:ea typeface="Arial"/>
                  <a:cs typeface="Times New Roman" panose="02020603050405020304" pitchFamily="18" charset="0"/>
                  <a:sym typeface="Arial"/>
                </a:rPr>
                <a:t>có</a:t>
              </a:r>
              <a:r>
                <a:rPr kumimoji="0" lang="en-US" sz="280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j-lt"/>
                  <a:ea typeface="Arial"/>
                  <a:cs typeface="Times New Roman" panose="02020603050405020304" pitchFamily="18" charset="0"/>
                  <a:sym typeface="Arial"/>
                </a:rPr>
                <a:t> 28 </a:t>
              </a:r>
              <a:r>
                <a:rPr kumimoji="0" lang="en-US" sz="280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HP001 4H" panose="020B0603050302020204" pitchFamily="34" charset="0"/>
                  <a:ea typeface="Arial"/>
                  <a:cs typeface="Times New Roman" panose="02020603050405020304" pitchFamily="18" charset="0"/>
                  <a:sym typeface="Arial"/>
                </a:rPr>
                <a:t>l</a:t>
              </a:r>
              <a:r>
                <a:rPr kumimoji="0" lang="en-US" sz="2800" i="1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HP001 Kieu 1" panose="020B0603050302020204" pitchFamily="34" charset="0"/>
                  <a:ea typeface="Arial"/>
                  <a:cs typeface="Times New Roman" panose="02020603050405020304" pitchFamily="18" charset="0"/>
                  <a:sym typeface="Arial"/>
                </a:rPr>
                <a:t> </a:t>
              </a:r>
              <a:r>
                <a:rPr kumimoji="0" lang="en-US" sz="280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j-lt"/>
                  <a:ea typeface="Arial"/>
                  <a:cs typeface="Times New Roman" panose="02020603050405020304" pitchFamily="18" charset="0"/>
                  <a:sym typeface="Arial"/>
                </a:rPr>
                <a:t>nước</a:t>
              </a:r>
              <a:r>
                <a:rPr kumimoji="0" lang="en-US" sz="280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j-lt"/>
                  <a:ea typeface="Arial"/>
                  <a:cs typeface="Times New Roman" panose="02020603050405020304" pitchFamily="18" charset="0"/>
                  <a:sym typeface="Arial"/>
                </a:rPr>
                <a:t> </a:t>
              </a:r>
              <a:r>
                <a:rPr kumimoji="0" lang="en-US" sz="280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j-lt"/>
                  <a:ea typeface="Arial"/>
                  <a:cs typeface="Times New Roman" panose="02020603050405020304" pitchFamily="18" charset="0"/>
                  <a:sym typeface="Arial"/>
                </a:rPr>
                <a:t>mắm</a:t>
              </a:r>
              <a:r>
                <a:rPr kumimoji="0" lang="en-US" sz="280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j-lt"/>
                  <a:ea typeface="Arial"/>
                  <a:cs typeface="Times New Roman" panose="02020603050405020304" pitchFamily="18" charset="0"/>
                  <a:sym typeface="Arial"/>
                </a:rPr>
                <a:t>. </a:t>
              </a:r>
              <a:r>
                <a:rPr kumimoji="0" lang="en-US" sz="280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j-lt"/>
                  <a:ea typeface="Arial"/>
                  <a:cs typeface="Times New Roman" panose="02020603050405020304" pitchFamily="18" charset="0"/>
                  <a:sym typeface="Arial"/>
                </a:rPr>
                <a:t>Hỏi</a:t>
              </a:r>
              <a:r>
                <a:rPr kumimoji="0" lang="en-US" sz="280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j-lt"/>
                  <a:ea typeface="Arial"/>
                  <a:cs typeface="Times New Roman" panose="02020603050405020304" pitchFamily="18" charset="0"/>
                  <a:sym typeface="Arial"/>
                </a:rPr>
                <a:t> </a:t>
              </a:r>
              <a:r>
                <a:rPr kumimoji="0" lang="en-US" sz="280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j-lt"/>
                  <a:ea typeface="Arial"/>
                  <a:cs typeface="Times New Roman" panose="02020603050405020304" pitchFamily="18" charset="0"/>
                  <a:sym typeface="Arial"/>
                </a:rPr>
                <a:t>cần</a:t>
              </a:r>
              <a:r>
                <a:rPr kumimoji="0" lang="en-US" sz="280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j-lt"/>
                  <a:ea typeface="Arial"/>
                  <a:cs typeface="Times New Roman" panose="02020603050405020304" pitchFamily="18" charset="0"/>
                  <a:sym typeface="Arial"/>
                </a:rPr>
                <a:t> </a:t>
              </a:r>
              <a:r>
                <a:rPr kumimoji="0" lang="en-US" sz="280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j-lt"/>
                  <a:ea typeface="Arial"/>
                  <a:cs typeface="Times New Roman" panose="02020603050405020304" pitchFamily="18" charset="0"/>
                  <a:sym typeface="Arial"/>
                </a:rPr>
                <a:t>ít</a:t>
              </a:r>
              <a:r>
                <a:rPr kumimoji="0" lang="en-US" sz="280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j-lt"/>
                  <a:ea typeface="Arial"/>
                  <a:cs typeface="Times New Roman" panose="02020603050405020304" pitchFamily="18" charset="0"/>
                  <a:sym typeface="Arial"/>
                </a:rPr>
                <a:t> </a:t>
              </a:r>
              <a:r>
                <a:rPr kumimoji="0" lang="en-US" sz="280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j-lt"/>
                  <a:ea typeface="Arial"/>
                  <a:cs typeface="Times New Roman" panose="02020603050405020304" pitchFamily="18" charset="0"/>
                  <a:sym typeface="Arial"/>
                </a:rPr>
                <a:t>nhất</a:t>
              </a:r>
              <a:r>
                <a:rPr kumimoji="0" lang="en-US" sz="280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j-lt"/>
                  <a:ea typeface="Arial"/>
                  <a:cs typeface="Times New Roman" panose="02020603050405020304" pitchFamily="18" charset="0"/>
                  <a:sym typeface="Arial"/>
                </a:rPr>
                <a:t> bao </a:t>
              </a:r>
              <a:r>
                <a:rPr kumimoji="0" lang="en-US" sz="280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j-lt"/>
                  <a:ea typeface="Arial"/>
                  <a:cs typeface="Times New Roman" panose="02020603050405020304" pitchFamily="18" charset="0"/>
                  <a:sym typeface="Arial"/>
                </a:rPr>
                <a:t>nhiêu</a:t>
              </a:r>
              <a:r>
                <a:rPr kumimoji="0" lang="en-US" sz="280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j-lt"/>
                  <a:ea typeface="Arial"/>
                  <a:cs typeface="Times New Roman" panose="02020603050405020304" pitchFamily="18" charset="0"/>
                  <a:sym typeface="Arial"/>
                </a:rPr>
                <a:t> </a:t>
              </a:r>
              <a:r>
                <a:rPr kumimoji="0" lang="en-US" sz="280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j-lt"/>
                  <a:ea typeface="Arial"/>
                  <a:cs typeface="Times New Roman" panose="02020603050405020304" pitchFamily="18" charset="0"/>
                  <a:sym typeface="Arial"/>
                </a:rPr>
                <a:t>cái</a:t>
              </a:r>
              <a:r>
                <a:rPr kumimoji="0" lang="en-US" sz="280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j-lt"/>
                  <a:ea typeface="Arial"/>
                  <a:cs typeface="Times New Roman" panose="02020603050405020304" pitchFamily="18" charset="0"/>
                  <a:sym typeface="Arial"/>
                </a:rPr>
                <a:t> can </a:t>
              </a:r>
              <a:r>
                <a:rPr kumimoji="0" lang="en-US" sz="280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j-lt"/>
                  <a:ea typeface="Arial"/>
                  <a:cs typeface="Times New Roman" panose="02020603050405020304" pitchFamily="18" charset="0"/>
                  <a:sym typeface="Arial"/>
                </a:rPr>
                <a:t>loại</a:t>
              </a:r>
              <a:r>
                <a:rPr kumimoji="0" lang="en-US" sz="280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j-lt"/>
                  <a:ea typeface="Arial"/>
                  <a:cs typeface="Times New Roman" panose="02020603050405020304" pitchFamily="18" charset="0"/>
                  <a:sym typeface="Arial"/>
                </a:rPr>
                <a:t> 5 </a:t>
              </a:r>
              <a:r>
                <a:rPr kumimoji="0" lang="en-US" sz="280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HP001 4H" panose="020B0603050302020204" pitchFamily="34" charset="0"/>
                  <a:ea typeface="Arial"/>
                  <a:cs typeface="Times New Roman" panose="02020603050405020304" pitchFamily="18" charset="0"/>
                  <a:sym typeface="Arial"/>
                </a:rPr>
                <a:t>l</a:t>
              </a:r>
              <a:r>
                <a:rPr kumimoji="0" lang="en-US" sz="280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j-lt"/>
                  <a:ea typeface="Arial"/>
                  <a:cs typeface="Times New Roman" panose="02020603050405020304" pitchFamily="18" charset="0"/>
                  <a:sym typeface="Arial"/>
                </a:rPr>
                <a:t> </a:t>
              </a:r>
              <a:r>
                <a:rPr kumimoji="0" lang="en-US" sz="280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j-lt"/>
                  <a:ea typeface="Arial"/>
                  <a:cs typeface="Times New Roman" panose="02020603050405020304" pitchFamily="18" charset="0"/>
                  <a:sym typeface="Arial"/>
                </a:rPr>
                <a:t>để</a:t>
              </a:r>
              <a:r>
                <a:rPr kumimoji="0" lang="en-US" sz="280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j-lt"/>
                  <a:ea typeface="Arial"/>
                  <a:cs typeface="Times New Roman" panose="02020603050405020304" pitchFamily="18" charset="0"/>
                  <a:sym typeface="Arial"/>
                </a:rPr>
                <a:t> </a:t>
              </a:r>
              <a:r>
                <a:rPr kumimoji="0" lang="en-US" sz="280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j-lt"/>
                  <a:ea typeface="Arial"/>
                  <a:cs typeface="Times New Roman" panose="02020603050405020304" pitchFamily="18" charset="0"/>
                  <a:sym typeface="Arial"/>
                </a:rPr>
                <a:t>chứa</a:t>
              </a:r>
              <a:r>
                <a:rPr kumimoji="0" lang="en-US" sz="280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j-lt"/>
                  <a:ea typeface="Arial"/>
                  <a:cs typeface="Times New Roman" panose="02020603050405020304" pitchFamily="18" charset="0"/>
                  <a:sym typeface="Arial"/>
                </a:rPr>
                <a:t> </a:t>
              </a:r>
              <a:r>
                <a:rPr kumimoji="0" lang="en-US" sz="280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j-lt"/>
                  <a:ea typeface="Arial"/>
                  <a:cs typeface="Times New Roman" panose="02020603050405020304" pitchFamily="18" charset="0"/>
                  <a:sym typeface="Arial"/>
                </a:rPr>
                <a:t>hết</a:t>
              </a:r>
              <a:r>
                <a:rPr kumimoji="0" lang="en-US" sz="280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j-lt"/>
                  <a:ea typeface="Arial"/>
                  <a:cs typeface="Times New Roman" panose="02020603050405020304" pitchFamily="18" charset="0"/>
                  <a:sym typeface="Arial"/>
                </a:rPr>
                <a:t> </a:t>
              </a:r>
              <a:r>
                <a:rPr kumimoji="0" lang="en-US" sz="280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j-lt"/>
                  <a:ea typeface="Arial"/>
                  <a:cs typeface="Times New Roman" panose="02020603050405020304" pitchFamily="18" charset="0"/>
                  <a:sym typeface="Arial"/>
                </a:rPr>
                <a:t>lượng</a:t>
              </a:r>
              <a:r>
                <a:rPr kumimoji="0" lang="en-US" sz="280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j-lt"/>
                  <a:ea typeface="Arial"/>
                  <a:cs typeface="Times New Roman" panose="02020603050405020304" pitchFamily="18" charset="0"/>
                  <a:sym typeface="Arial"/>
                </a:rPr>
                <a:t> </a:t>
              </a:r>
              <a:r>
                <a:rPr kumimoji="0" lang="en-US" sz="280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j-lt"/>
                  <a:ea typeface="Arial"/>
                  <a:cs typeface="Times New Roman" panose="02020603050405020304" pitchFamily="18" charset="0"/>
                  <a:sym typeface="Arial"/>
                </a:rPr>
                <a:t>nước</a:t>
              </a:r>
              <a:r>
                <a:rPr kumimoji="0" lang="en-US" sz="280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j-lt"/>
                  <a:ea typeface="Arial"/>
                  <a:cs typeface="Times New Roman" panose="02020603050405020304" pitchFamily="18" charset="0"/>
                  <a:sym typeface="Arial"/>
                </a:rPr>
                <a:t> </a:t>
              </a:r>
              <a:r>
                <a:rPr kumimoji="0" lang="en-US" sz="280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j-lt"/>
                  <a:ea typeface="Arial"/>
                  <a:cs typeface="Times New Roman" panose="02020603050405020304" pitchFamily="18" charset="0"/>
                  <a:sym typeface="Arial"/>
                </a:rPr>
                <a:t>mắm</a:t>
              </a:r>
              <a:r>
                <a:rPr kumimoji="0" lang="en-US" sz="280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j-lt"/>
                  <a:ea typeface="Arial"/>
                  <a:cs typeface="Times New Roman" panose="02020603050405020304" pitchFamily="18" charset="0"/>
                  <a:sym typeface="Arial"/>
                </a:rPr>
                <a:t> </a:t>
              </a:r>
              <a:r>
                <a:rPr kumimoji="0" lang="en-US" sz="280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j-lt"/>
                  <a:ea typeface="Arial"/>
                  <a:cs typeface="Times New Roman" panose="02020603050405020304" pitchFamily="18" charset="0"/>
                  <a:sym typeface="Arial"/>
                </a:rPr>
                <a:t>đó</a:t>
              </a:r>
              <a:r>
                <a:rPr kumimoji="0" lang="en-US" sz="280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j-lt"/>
                  <a:ea typeface="Arial"/>
                  <a:cs typeface="Times New Roman" panose="02020603050405020304" pitchFamily="18" charset="0"/>
                  <a:sym typeface="Arial"/>
                </a:rPr>
                <a:t>?</a:t>
              </a:r>
            </a:p>
          </p:txBody>
        </p:sp>
      </p:grpSp>
      <p:grpSp>
        <p:nvGrpSpPr>
          <p:cNvPr id="1072" name="Google Shape;1072;p18"/>
          <p:cNvGrpSpPr/>
          <p:nvPr/>
        </p:nvGrpSpPr>
        <p:grpSpPr>
          <a:xfrm>
            <a:off x="531940" y="457345"/>
            <a:ext cx="548640" cy="531408"/>
            <a:chOff x="405973" y="287070"/>
            <a:chExt cx="548640" cy="531408"/>
          </a:xfrm>
        </p:grpSpPr>
        <p:sp>
          <p:nvSpPr>
            <p:cNvPr id="1073" name="Google Shape;1073;p18"/>
            <p:cNvSpPr/>
            <p:nvPr/>
          </p:nvSpPr>
          <p:spPr>
            <a:xfrm>
              <a:off x="405973" y="290940"/>
              <a:ext cx="548640" cy="527538"/>
            </a:xfrm>
            <a:prstGeom prst="ellipse">
              <a:avLst/>
            </a:prstGeom>
            <a:solidFill>
              <a:srgbClr val="E04B5D"/>
            </a:solidFill>
            <a:ln w="25400" cap="flat" cmpd="sng">
              <a:solidFill>
                <a:srgbClr val="E04B5D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67"/>
                <a:buFont typeface="Arial"/>
                <a:buNone/>
                <a:tabLst/>
                <a:defRPr/>
              </a:pPr>
              <a:endParaRPr kumimoji="0" sz="280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ea typeface="Arial"/>
                <a:cs typeface="Arial"/>
                <a:sym typeface="Arial"/>
              </a:endParaRPr>
            </a:p>
          </p:txBody>
        </p:sp>
        <p:sp>
          <p:nvSpPr>
            <p:cNvPr id="1074" name="Google Shape;1074;p18"/>
            <p:cNvSpPr/>
            <p:nvPr/>
          </p:nvSpPr>
          <p:spPr>
            <a:xfrm>
              <a:off x="486169" y="287070"/>
              <a:ext cx="388248" cy="52318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800"/>
                <a:buFont typeface="Arial"/>
                <a:buNone/>
                <a:tabLst/>
                <a:defRPr/>
              </a:pPr>
              <a:r>
                <a:rPr kumimoji="0" lang="en-US" sz="280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+mj-lt"/>
                  <a:ea typeface="Arial"/>
                  <a:cs typeface="Arial"/>
                  <a:sym typeface="Arial"/>
                </a:rPr>
                <a:t>5</a:t>
              </a:r>
              <a:endParaRPr kumimoji="0" sz="280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id="{BEABD838-C9CA-AFDD-AA5D-D97C7F39B088}"/>
              </a:ext>
            </a:extLst>
          </p:cNvPr>
          <p:cNvSpPr txBox="1"/>
          <p:nvPr/>
        </p:nvSpPr>
        <p:spPr>
          <a:xfrm>
            <a:off x="5242672" y="2227643"/>
            <a:ext cx="170665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0" lvl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tabLst/>
              <a:defRPr/>
            </a:pPr>
            <a:r>
              <a:rPr kumimoji="0" lang="en-US" sz="280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ea typeface="Arial"/>
                <a:cs typeface="Times New Roman" panose="02020603050405020304" pitchFamily="18" charset="0"/>
                <a:sym typeface="Arial"/>
              </a:rPr>
              <a:t>Bài</a:t>
            </a:r>
            <a:r>
              <a:rPr kumimoji="0" lang="en-US" sz="280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ea typeface="Arial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280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ea typeface="Arial"/>
                <a:cs typeface="Times New Roman" panose="02020603050405020304" pitchFamily="18" charset="0"/>
                <a:sym typeface="Arial"/>
              </a:rPr>
              <a:t>giải</a:t>
            </a:r>
            <a:r>
              <a:rPr kumimoji="0" lang="en-US" sz="280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ea typeface="Arial"/>
                <a:cs typeface="Times New Roman" panose="02020603050405020304" pitchFamily="18" charset="0"/>
                <a:sym typeface="Arial"/>
              </a:rPr>
              <a:t>:</a:t>
            </a:r>
            <a:endParaRPr kumimoji="0" lang="vi-VN" sz="280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ea typeface="Arial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4B95300-62DB-0462-FF8C-6264BE02BD55}"/>
              </a:ext>
            </a:extLst>
          </p:cNvPr>
          <p:cNvSpPr txBox="1"/>
          <p:nvPr/>
        </p:nvSpPr>
        <p:spPr>
          <a:xfrm>
            <a:off x="4128369" y="2961287"/>
            <a:ext cx="421698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buClr>
                <a:srgbClr val="000000"/>
              </a:buClr>
              <a:defRPr/>
            </a:pPr>
            <a:r>
              <a:rPr lang="en-US" sz="2800" dirty="0"/>
              <a:t>Ta </a:t>
            </a:r>
            <a:r>
              <a:rPr lang="en-US" sz="2800" dirty="0" err="1"/>
              <a:t>có</a:t>
            </a:r>
            <a:r>
              <a:rPr lang="en-US" sz="2800" dirty="0"/>
              <a:t> 28 : 5 = 5 (</a:t>
            </a:r>
            <a:r>
              <a:rPr lang="en-US" sz="2800" dirty="0" err="1"/>
              <a:t>dư</a:t>
            </a:r>
            <a:r>
              <a:rPr lang="en-US" sz="2800" dirty="0"/>
              <a:t> 3)</a:t>
            </a:r>
            <a:r>
              <a:rPr lang="en-US" sz="2800" kern="0" dirty="0">
                <a:solidFill>
                  <a:schemeClr val="bg2">
                    <a:lumMod val="75000"/>
                  </a:schemeClr>
                </a:solidFill>
                <a:cs typeface="Times New Roman" panose="02020603050405020304" pitchFamily="18" charset="0"/>
              </a:rPr>
              <a:t>:</a:t>
            </a:r>
            <a:endParaRPr lang="en-US" sz="2800" kern="0" dirty="0">
              <a:solidFill>
                <a:schemeClr val="bg2">
                  <a:lumMod val="75000"/>
                </a:schemeClr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AEC4B39-BDAA-999A-FB07-1708E3BF2AD1}"/>
              </a:ext>
            </a:extLst>
          </p:cNvPr>
          <p:cNvSpPr txBox="1"/>
          <p:nvPr/>
        </p:nvSpPr>
        <p:spPr>
          <a:xfrm>
            <a:off x="1533253" y="3595563"/>
            <a:ext cx="9657708" cy="15391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15000"/>
              </a:lnSpc>
            </a:pP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chứa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hết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28 </a:t>
            </a:r>
            <a:r>
              <a:rPr lang="en-US" sz="2800" kern="0" dirty="0">
                <a:solidFill>
                  <a:srgbClr val="000000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l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mắm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5 can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can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chứa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5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lít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còn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3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lít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nữa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nên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lấy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thêm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1can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nữa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Vậy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ít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can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ctr">
              <a:lnSpc>
                <a:spcPct val="115000"/>
              </a:lnSpc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 + 1 = 6 ( can)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37E8EDB-7EB5-CC7B-3DFA-3A9A2CB40714}"/>
              </a:ext>
            </a:extLst>
          </p:cNvPr>
          <p:cNvSpPr txBox="1"/>
          <p:nvPr/>
        </p:nvSpPr>
        <p:spPr>
          <a:xfrm>
            <a:off x="5554811" y="5320025"/>
            <a:ext cx="268248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buClr>
                <a:srgbClr val="000000"/>
              </a:buClr>
              <a:buFont typeface="Arial"/>
              <a:defRPr/>
            </a:pPr>
            <a:r>
              <a:rPr lang="en-US" sz="2800" kern="0" dirty="0" err="1">
                <a:solidFill>
                  <a:schemeClr val="bg2">
                    <a:lumMod val="75000"/>
                  </a:schemeClr>
                </a:solidFill>
                <a:cs typeface="Times New Roman" panose="02020603050405020304" pitchFamily="18" charset="0"/>
                <a:sym typeface="Arial"/>
              </a:rPr>
              <a:t>Đáp</a:t>
            </a:r>
            <a:r>
              <a:rPr lang="en-US" sz="2800" kern="0" dirty="0">
                <a:solidFill>
                  <a:schemeClr val="bg2">
                    <a:lumMod val="75000"/>
                  </a:schemeClr>
                </a:solidFill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800" kern="0" dirty="0" err="1">
                <a:solidFill>
                  <a:schemeClr val="bg2">
                    <a:lumMod val="75000"/>
                  </a:schemeClr>
                </a:solidFill>
                <a:cs typeface="Times New Roman" panose="02020603050405020304" pitchFamily="18" charset="0"/>
                <a:sym typeface="Arial"/>
              </a:rPr>
              <a:t>số</a:t>
            </a:r>
            <a:r>
              <a:rPr lang="en-US" sz="2800" kern="0" dirty="0">
                <a:solidFill>
                  <a:schemeClr val="bg2">
                    <a:lumMod val="75000"/>
                  </a:schemeClr>
                </a:solidFill>
                <a:cs typeface="Times New Roman" panose="02020603050405020304" pitchFamily="18" charset="0"/>
                <a:sym typeface="Arial"/>
              </a:rPr>
              <a:t>: 6 can</a:t>
            </a:r>
            <a:endParaRPr lang="vi-VN" sz="2800" kern="0" dirty="0">
              <a:solidFill>
                <a:schemeClr val="bg2">
                  <a:lumMod val="75000"/>
                </a:schemeClr>
              </a:solidFill>
              <a:cs typeface="Times New Roman" panose="02020603050405020304" pitchFamily="18" charset="0"/>
              <a:sym typeface="Arial"/>
            </a:endParaRP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EBFDEF5B-787F-D2D0-6B49-BDB7EB5B6EC0}"/>
              </a:ext>
            </a:extLst>
          </p:cNvPr>
          <p:cNvCxnSpPr>
            <a:cxnSpLocks/>
          </p:cNvCxnSpPr>
          <p:nvPr/>
        </p:nvCxnSpPr>
        <p:spPr>
          <a:xfrm>
            <a:off x="3428055" y="1037781"/>
            <a:ext cx="3044664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E0AE1CB8-B82B-6FB0-D396-335AAADE81DE}"/>
              </a:ext>
            </a:extLst>
          </p:cNvPr>
          <p:cNvCxnSpPr>
            <a:cxnSpLocks/>
          </p:cNvCxnSpPr>
          <p:nvPr/>
        </p:nvCxnSpPr>
        <p:spPr>
          <a:xfrm>
            <a:off x="7381132" y="1037781"/>
            <a:ext cx="3540297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64D6EF91-601C-EC08-B4DF-9B4F5A56FE1A}"/>
              </a:ext>
            </a:extLst>
          </p:cNvPr>
          <p:cNvCxnSpPr>
            <a:cxnSpLocks/>
          </p:cNvCxnSpPr>
          <p:nvPr/>
        </p:nvCxnSpPr>
        <p:spPr>
          <a:xfrm>
            <a:off x="1265940" y="1500087"/>
            <a:ext cx="1836856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BCD4BBAF-31FA-595F-29D7-956050BDCC5C}"/>
              </a:ext>
            </a:extLst>
          </p:cNvPr>
          <p:cNvCxnSpPr>
            <a:cxnSpLocks/>
          </p:cNvCxnSpPr>
          <p:nvPr/>
        </p:nvCxnSpPr>
        <p:spPr>
          <a:xfrm>
            <a:off x="3222572" y="1500087"/>
            <a:ext cx="1852862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5" name="Group 14">
            <a:extLst>
              <a:ext uri="{FF2B5EF4-FFF2-40B4-BE49-F238E27FC236}">
                <a16:creationId xmlns:a16="http://schemas.microsoft.com/office/drawing/2014/main" id="{8F5CCAB0-7722-0509-FDB0-88F98FEC15EF}"/>
              </a:ext>
            </a:extLst>
          </p:cNvPr>
          <p:cNvGrpSpPr/>
          <p:nvPr/>
        </p:nvGrpSpPr>
        <p:grpSpPr>
          <a:xfrm>
            <a:off x="8297562" y="1663947"/>
            <a:ext cx="3294034" cy="1765053"/>
            <a:chOff x="8384237" y="1410582"/>
            <a:chExt cx="3294034" cy="1765053"/>
          </a:xfrm>
        </p:grpSpPr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11202300-7305-1DC5-F0B3-3177AB2206B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9615" b="98291" l="7113" r="89819">
                          <a14:foregroundMark x1="73919" y1="89316" x2="15063" y2="86966"/>
                          <a14:foregroundMark x1="84240" y1="94872" x2="13250" y2="82265"/>
                          <a14:foregroundMark x1="13250" y1="82265" x2="33333" y2="96154"/>
                          <a14:foregroundMark x1="33333" y1="96154" x2="58020" y2="99786"/>
                          <a14:foregroundMark x1="58020" y1="99786" x2="79498" y2="98291"/>
                          <a14:foregroundMark x1="79498" y1="98291" x2="51743" y2="89103"/>
                          <a14:foregroundMark x1="8368" y1="98291" x2="7113" y2="98291"/>
                          <a14:backgroundMark x1="33891" y1="31838" x2="30126" y2="70513"/>
                          <a14:backgroundMark x1="27755" y1="36752" x2="24128" y2="68803"/>
                          <a14:backgroundMark x1="24128" y1="68803" x2="33194" y2="33547"/>
                          <a14:backgroundMark x1="33194" y1="33547" x2="31520" y2="33333"/>
                          <a14:backgroundMark x1="32497" y1="36111" x2="36123" y2="70513"/>
                          <a14:backgroundMark x1="36123" y1="70513" x2="26778" y2="39530"/>
                          <a14:backgroundMark x1="26778" y1="39530" x2="37378" y2="71795"/>
                          <a14:backgroundMark x1="37378" y1="71795" x2="13529" y2="66880"/>
                          <a14:backgroundMark x1="13529" y1="66880" x2="31381" y2="34188"/>
                          <a14:backgroundMark x1="31381" y1="34188" x2="29428" y2="66239"/>
                          <a14:backgroundMark x1="29428" y1="66239" x2="18410" y2="37821"/>
                          <a14:backgroundMark x1="18410" y1="37821" x2="22594" y2="70299"/>
                          <a14:backgroundMark x1="22594" y1="70299" x2="32497" y2="61325"/>
                          <a14:backgroundMark x1="47420" y1="75641" x2="15760" y2="66026"/>
                          <a14:backgroundMark x1="15760" y1="66026" x2="35704" y2="70513"/>
                          <a14:backgroundMark x1="16736" y1="78419" x2="16736" y2="78419"/>
                          <a14:backgroundMark x1="17992" y1="80342" x2="17992" y2="80342"/>
                          <a14:backgroundMark x1="30683" y1="76923" x2="30683" y2="76923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771" b="608"/>
            <a:stretch/>
          </p:blipFill>
          <p:spPr>
            <a:xfrm rot="21372309">
              <a:off x="9868604" y="1572001"/>
              <a:ext cx="1809667" cy="1603634"/>
            </a:xfrm>
            <a:prstGeom prst="rect">
              <a:avLst/>
            </a:prstGeom>
          </p:spPr>
        </p:pic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1C86F414-1A92-418D-2249-5261F6E6CB69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1432217">
              <a:off x="8384237" y="1410582"/>
              <a:ext cx="2870211" cy="656813"/>
            </a:xfrm>
            <a:prstGeom prst="rect">
              <a:avLst/>
            </a:prstGeom>
          </p:spPr>
        </p:pic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9535FD6F-A72C-ADB1-ED0A-281D2C4E3B7A}"/>
                </a:ext>
              </a:extLst>
            </p:cNvPr>
            <p:cNvSpPr txBox="1"/>
            <p:nvPr/>
          </p:nvSpPr>
          <p:spPr>
            <a:xfrm rot="21371366">
              <a:off x="8914068" y="1466537"/>
              <a:ext cx="1806905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err="1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Làm</a:t>
              </a:r>
              <a:r>
                <a:rPr lang="en-US" sz="2400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vào</a:t>
              </a:r>
              <a:r>
                <a:rPr lang="en-US" sz="2400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vở</a:t>
              </a:r>
              <a:endParaRPr lang="en-US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6393625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3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00"/>
                            </p:stCondLst>
                            <p:childTnLst>
                              <p:par>
                                <p:cTn id="4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1000"/>
                            </p:stCondLst>
                            <p:childTnLst>
                              <p:par>
                                <p:cTn id="5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7" grpId="0"/>
      <p:bldP spid="8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96BAA6F4-7539-4585-D34A-4F5F5945F01D}"/>
              </a:ext>
            </a:extLst>
          </p:cNvPr>
          <p:cNvSpPr/>
          <p:nvPr/>
        </p:nvSpPr>
        <p:spPr>
          <a:xfrm>
            <a:off x="3241040" y="1772920"/>
            <a:ext cx="5303520" cy="159512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VẬN DỤNG</a:t>
            </a:r>
          </a:p>
        </p:txBody>
      </p:sp>
    </p:spTree>
    <p:extLst>
      <p:ext uri="{BB962C8B-B14F-4D97-AF65-F5344CB8AC3E}">
        <p14:creationId xmlns:p14="http://schemas.microsoft.com/office/powerpoint/2010/main" val="313366359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52" name="Google Shape;1152;p2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288688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53" name="Google Shape;1153;p2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-26431" y="-17868"/>
            <a:ext cx="12027087" cy="6096806"/>
          </a:xfrm>
          <a:prstGeom prst="rect">
            <a:avLst/>
          </a:prstGeom>
          <a:noFill/>
          <a:ln>
            <a:noFill/>
          </a:ln>
        </p:spPr>
      </p:pic>
      <p:sp>
        <p:nvSpPr>
          <p:cNvPr id="1154" name="Google Shape;1154;p22"/>
          <p:cNvSpPr/>
          <p:nvPr/>
        </p:nvSpPr>
        <p:spPr>
          <a:xfrm>
            <a:off x="1734820" y="1198154"/>
            <a:ext cx="9001000" cy="4318957"/>
          </a:xfrm>
          <a:custGeom>
            <a:avLst/>
            <a:gdLst/>
            <a:ahLst/>
            <a:cxnLst/>
            <a:rect l="l" t="t" r="r" b="b"/>
            <a:pathLst>
              <a:path w="5345" h="2936" extrusionOk="0">
                <a:moveTo>
                  <a:pt x="4729" y="1661"/>
                </a:moveTo>
                <a:lnTo>
                  <a:pt x="4729" y="1661"/>
                </a:lnTo>
                <a:lnTo>
                  <a:pt x="4723" y="1609"/>
                </a:lnTo>
                <a:lnTo>
                  <a:pt x="4716" y="1558"/>
                </a:lnTo>
                <a:lnTo>
                  <a:pt x="4706" y="1507"/>
                </a:lnTo>
                <a:lnTo>
                  <a:pt x="4693" y="1458"/>
                </a:lnTo>
                <a:lnTo>
                  <a:pt x="4679" y="1409"/>
                </a:lnTo>
                <a:lnTo>
                  <a:pt x="4663" y="1361"/>
                </a:lnTo>
                <a:lnTo>
                  <a:pt x="4644" y="1314"/>
                </a:lnTo>
                <a:lnTo>
                  <a:pt x="4622" y="1268"/>
                </a:lnTo>
                <a:lnTo>
                  <a:pt x="4600" y="1223"/>
                </a:lnTo>
                <a:lnTo>
                  <a:pt x="4575" y="1181"/>
                </a:lnTo>
                <a:lnTo>
                  <a:pt x="4548" y="1138"/>
                </a:lnTo>
                <a:lnTo>
                  <a:pt x="4519" y="1098"/>
                </a:lnTo>
                <a:lnTo>
                  <a:pt x="4489" y="1059"/>
                </a:lnTo>
                <a:lnTo>
                  <a:pt x="4457" y="1021"/>
                </a:lnTo>
                <a:lnTo>
                  <a:pt x="4422" y="984"/>
                </a:lnTo>
                <a:lnTo>
                  <a:pt x="4387" y="950"/>
                </a:lnTo>
                <a:lnTo>
                  <a:pt x="4350" y="917"/>
                </a:lnTo>
                <a:lnTo>
                  <a:pt x="4312" y="886"/>
                </a:lnTo>
                <a:lnTo>
                  <a:pt x="4272" y="856"/>
                </a:lnTo>
                <a:lnTo>
                  <a:pt x="4230" y="828"/>
                </a:lnTo>
                <a:lnTo>
                  <a:pt x="4188" y="802"/>
                </a:lnTo>
                <a:lnTo>
                  <a:pt x="4144" y="778"/>
                </a:lnTo>
                <a:lnTo>
                  <a:pt x="4099" y="757"/>
                </a:lnTo>
                <a:lnTo>
                  <a:pt x="4053" y="737"/>
                </a:lnTo>
                <a:lnTo>
                  <a:pt x="4005" y="719"/>
                </a:lnTo>
                <a:lnTo>
                  <a:pt x="3957" y="703"/>
                </a:lnTo>
                <a:lnTo>
                  <a:pt x="3907" y="689"/>
                </a:lnTo>
                <a:lnTo>
                  <a:pt x="3857" y="679"/>
                </a:lnTo>
                <a:lnTo>
                  <a:pt x="3806" y="670"/>
                </a:lnTo>
                <a:lnTo>
                  <a:pt x="3754" y="663"/>
                </a:lnTo>
                <a:lnTo>
                  <a:pt x="3701" y="660"/>
                </a:lnTo>
                <a:lnTo>
                  <a:pt x="3648" y="658"/>
                </a:lnTo>
                <a:lnTo>
                  <a:pt x="3608" y="660"/>
                </a:lnTo>
                <a:lnTo>
                  <a:pt x="3566" y="661"/>
                </a:lnTo>
                <a:lnTo>
                  <a:pt x="3526" y="665"/>
                </a:lnTo>
                <a:lnTo>
                  <a:pt x="3486" y="670"/>
                </a:lnTo>
                <a:lnTo>
                  <a:pt x="3446" y="677"/>
                </a:lnTo>
                <a:lnTo>
                  <a:pt x="3407" y="686"/>
                </a:lnTo>
                <a:lnTo>
                  <a:pt x="3368" y="695"/>
                </a:lnTo>
                <a:lnTo>
                  <a:pt x="3330" y="706"/>
                </a:lnTo>
                <a:lnTo>
                  <a:pt x="3294" y="718"/>
                </a:lnTo>
                <a:lnTo>
                  <a:pt x="3257" y="732"/>
                </a:lnTo>
                <a:lnTo>
                  <a:pt x="3220" y="746"/>
                </a:lnTo>
                <a:lnTo>
                  <a:pt x="3185" y="763"/>
                </a:lnTo>
                <a:lnTo>
                  <a:pt x="3150" y="779"/>
                </a:lnTo>
                <a:lnTo>
                  <a:pt x="3116" y="798"/>
                </a:lnTo>
                <a:lnTo>
                  <a:pt x="3083" y="817"/>
                </a:lnTo>
                <a:lnTo>
                  <a:pt x="3050" y="838"/>
                </a:lnTo>
                <a:lnTo>
                  <a:pt x="3038" y="793"/>
                </a:lnTo>
                <a:lnTo>
                  <a:pt x="3024" y="750"/>
                </a:lnTo>
                <a:lnTo>
                  <a:pt x="3007" y="707"/>
                </a:lnTo>
                <a:lnTo>
                  <a:pt x="2989" y="664"/>
                </a:lnTo>
                <a:lnTo>
                  <a:pt x="2970" y="623"/>
                </a:lnTo>
                <a:lnTo>
                  <a:pt x="2949" y="583"/>
                </a:lnTo>
                <a:lnTo>
                  <a:pt x="2927" y="542"/>
                </a:lnTo>
                <a:lnTo>
                  <a:pt x="2903" y="504"/>
                </a:lnTo>
                <a:lnTo>
                  <a:pt x="2877" y="467"/>
                </a:lnTo>
                <a:lnTo>
                  <a:pt x="2850" y="430"/>
                </a:lnTo>
                <a:lnTo>
                  <a:pt x="2821" y="396"/>
                </a:lnTo>
                <a:lnTo>
                  <a:pt x="2792" y="361"/>
                </a:lnTo>
                <a:lnTo>
                  <a:pt x="2761" y="329"/>
                </a:lnTo>
                <a:lnTo>
                  <a:pt x="2728" y="297"/>
                </a:lnTo>
                <a:lnTo>
                  <a:pt x="2694" y="268"/>
                </a:lnTo>
                <a:lnTo>
                  <a:pt x="2659" y="238"/>
                </a:lnTo>
                <a:lnTo>
                  <a:pt x="2623" y="211"/>
                </a:lnTo>
                <a:lnTo>
                  <a:pt x="2586" y="185"/>
                </a:lnTo>
                <a:lnTo>
                  <a:pt x="2548" y="161"/>
                </a:lnTo>
                <a:lnTo>
                  <a:pt x="2509" y="139"/>
                </a:lnTo>
                <a:lnTo>
                  <a:pt x="2468" y="117"/>
                </a:lnTo>
                <a:lnTo>
                  <a:pt x="2427" y="97"/>
                </a:lnTo>
                <a:lnTo>
                  <a:pt x="2384" y="79"/>
                </a:lnTo>
                <a:lnTo>
                  <a:pt x="2342" y="63"/>
                </a:lnTo>
                <a:lnTo>
                  <a:pt x="2298" y="49"/>
                </a:lnTo>
                <a:lnTo>
                  <a:pt x="2253" y="36"/>
                </a:lnTo>
                <a:lnTo>
                  <a:pt x="2208" y="25"/>
                </a:lnTo>
                <a:lnTo>
                  <a:pt x="2162" y="17"/>
                </a:lnTo>
                <a:lnTo>
                  <a:pt x="2114" y="9"/>
                </a:lnTo>
                <a:lnTo>
                  <a:pt x="2067" y="4"/>
                </a:lnTo>
                <a:lnTo>
                  <a:pt x="2019" y="1"/>
                </a:lnTo>
                <a:lnTo>
                  <a:pt x="1971" y="0"/>
                </a:lnTo>
                <a:lnTo>
                  <a:pt x="1941" y="0"/>
                </a:lnTo>
                <a:lnTo>
                  <a:pt x="1913" y="1"/>
                </a:lnTo>
                <a:lnTo>
                  <a:pt x="1884" y="4"/>
                </a:lnTo>
                <a:lnTo>
                  <a:pt x="1856" y="6"/>
                </a:lnTo>
                <a:lnTo>
                  <a:pt x="1829" y="8"/>
                </a:lnTo>
                <a:lnTo>
                  <a:pt x="1800" y="13"/>
                </a:lnTo>
                <a:lnTo>
                  <a:pt x="1746" y="23"/>
                </a:lnTo>
                <a:lnTo>
                  <a:pt x="1691" y="34"/>
                </a:lnTo>
                <a:lnTo>
                  <a:pt x="1638" y="50"/>
                </a:lnTo>
                <a:lnTo>
                  <a:pt x="1587" y="68"/>
                </a:lnTo>
                <a:lnTo>
                  <a:pt x="1536" y="88"/>
                </a:lnTo>
                <a:lnTo>
                  <a:pt x="1487" y="110"/>
                </a:lnTo>
                <a:lnTo>
                  <a:pt x="1438" y="135"/>
                </a:lnTo>
                <a:lnTo>
                  <a:pt x="1392" y="161"/>
                </a:lnTo>
                <a:lnTo>
                  <a:pt x="1347" y="191"/>
                </a:lnTo>
                <a:lnTo>
                  <a:pt x="1303" y="221"/>
                </a:lnTo>
                <a:lnTo>
                  <a:pt x="1260" y="255"/>
                </a:lnTo>
                <a:lnTo>
                  <a:pt x="1220" y="290"/>
                </a:lnTo>
                <a:lnTo>
                  <a:pt x="1181" y="327"/>
                </a:lnTo>
                <a:lnTo>
                  <a:pt x="1144" y="366"/>
                </a:lnTo>
                <a:lnTo>
                  <a:pt x="1109" y="406"/>
                </a:lnTo>
                <a:lnTo>
                  <a:pt x="1076" y="448"/>
                </a:lnTo>
                <a:lnTo>
                  <a:pt x="1045" y="491"/>
                </a:lnTo>
                <a:lnTo>
                  <a:pt x="1016" y="538"/>
                </a:lnTo>
                <a:lnTo>
                  <a:pt x="989" y="584"/>
                </a:lnTo>
                <a:lnTo>
                  <a:pt x="964" y="632"/>
                </a:lnTo>
                <a:lnTo>
                  <a:pt x="942" y="681"/>
                </a:lnTo>
                <a:lnTo>
                  <a:pt x="922" y="732"/>
                </a:lnTo>
                <a:lnTo>
                  <a:pt x="905" y="784"/>
                </a:lnTo>
                <a:lnTo>
                  <a:pt x="890" y="837"/>
                </a:lnTo>
                <a:lnTo>
                  <a:pt x="877" y="890"/>
                </a:lnTo>
                <a:lnTo>
                  <a:pt x="867" y="946"/>
                </a:lnTo>
                <a:lnTo>
                  <a:pt x="864" y="973"/>
                </a:lnTo>
                <a:lnTo>
                  <a:pt x="860" y="1002"/>
                </a:lnTo>
                <a:lnTo>
                  <a:pt x="858" y="1030"/>
                </a:lnTo>
                <a:lnTo>
                  <a:pt x="855" y="1059"/>
                </a:lnTo>
                <a:lnTo>
                  <a:pt x="855" y="1087"/>
                </a:lnTo>
                <a:lnTo>
                  <a:pt x="854" y="1115"/>
                </a:lnTo>
                <a:lnTo>
                  <a:pt x="855" y="1150"/>
                </a:lnTo>
                <a:lnTo>
                  <a:pt x="857" y="1183"/>
                </a:lnTo>
                <a:lnTo>
                  <a:pt x="860" y="1216"/>
                </a:lnTo>
                <a:lnTo>
                  <a:pt x="864" y="1250"/>
                </a:lnTo>
                <a:lnTo>
                  <a:pt x="845" y="1249"/>
                </a:lnTo>
                <a:lnTo>
                  <a:pt x="801" y="1250"/>
                </a:lnTo>
                <a:lnTo>
                  <a:pt x="758" y="1253"/>
                </a:lnTo>
                <a:lnTo>
                  <a:pt x="716" y="1259"/>
                </a:lnTo>
                <a:lnTo>
                  <a:pt x="674" y="1266"/>
                </a:lnTo>
                <a:lnTo>
                  <a:pt x="633" y="1275"/>
                </a:lnTo>
                <a:lnTo>
                  <a:pt x="594" y="1287"/>
                </a:lnTo>
                <a:lnTo>
                  <a:pt x="555" y="1300"/>
                </a:lnTo>
                <a:lnTo>
                  <a:pt x="515" y="1316"/>
                </a:lnTo>
                <a:lnTo>
                  <a:pt x="479" y="1332"/>
                </a:lnTo>
                <a:lnTo>
                  <a:pt x="442" y="1351"/>
                </a:lnTo>
                <a:lnTo>
                  <a:pt x="407" y="1371"/>
                </a:lnTo>
                <a:lnTo>
                  <a:pt x="372" y="1393"/>
                </a:lnTo>
                <a:lnTo>
                  <a:pt x="339" y="1416"/>
                </a:lnTo>
                <a:lnTo>
                  <a:pt x="307" y="1441"/>
                </a:lnTo>
                <a:lnTo>
                  <a:pt x="277" y="1468"/>
                </a:lnTo>
                <a:lnTo>
                  <a:pt x="248" y="1496"/>
                </a:lnTo>
                <a:lnTo>
                  <a:pt x="219" y="1525"/>
                </a:lnTo>
                <a:lnTo>
                  <a:pt x="193" y="1556"/>
                </a:lnTo>
                <a:lnTo>
                  <a:pt x="169" y="1588"/>
                </a:lnTo>
                <a:lnTo>
                  <a:pt x="145" y="1621"/>
                </a:lnTo>
                <a:lnTo>
                  <a:pt x="122" y="1655"/>
                </a:lnTo>
                <a:lnTo>
                  <a:pt x="102" y="1690"/>
                </a:lnTo>
                <a:lnTo>
                  <a:pt x="83" y="1726"/>
                </a:lnTo>
                <a:lnTo>
                  <a:pt x="67" y="1764"/>
                </a:lnTo>
                <a:lnTo>
                  <a:pt x="51" y="1802"/>
                </a:lnTo>
                <a:lnTo>
                  <a:pt x="38" y="1841"/>
                </a:lnTo>
                <a:lnTo>
                  <a:pt x="28" y="1882"/>
                </a:lnTo>
                <a:lnTo>
                  <a:pt x="18" y="1923"/>
                </a:lnTo>
                <a:lnTo>
                  <a:pt x="10" y="1965"/>
                </a:lnTo>
                <a:lnTo>
                  <a:pt x="5" y="2006"/>
                </a:lnTo>
                <a:lnTo>
                  <a:pt x="2" y="2049"/>
                </a:lnTo>
                <a:lnTo>
                  <a:pt x="0" y="2092"/>
                </a:lnTo>
                <a:lnTo>
                  <a:pt x="2" y="2135"/>
                </a:lnTo>
                <a:lnTo>
                  <a:pt x="5" y="2176"/>
                </a:lnTo>
                <a:lnTo>
                  <a:pt x="10" y="2217"/>
                </a:lnTo>
                <a:lnTo>
                  <a:pt x="17" y="2257"/>
                </a:lnTo>
                <a:lnTo>
                  <a:pt x="25" y="2297"/>
                </a:lnTo>
                <a:lnTo>
                  <a:pt x="36" y="2336"/>
                </a:lnTo>
                <a:lnTo>
                  <a:pt x="49" y="2374"/>
                </a:lnTo>
                <a:lnTo>
                  <a:pt x="63" y="2411"/>
                </a:lnTo>
                <a:lnTo>
                  <a:pt x="79" y="2448"/>
                </a:lnTo>
                <a:lnTo>
                  <a:pt x="96" y="2483"/>
                </a:lnTo>
                <a:lnTo>
                  <a:pt x="115" y="2517"/>
                </a:lnTo>
                <a:lnTo>
                  <a:pt x="137" y="2552"/>
                </a:lnTo>
                <a:lnTo>
                  <a:pt x="159" y="2584"/>
                </a:lnTo>
                <a:lnTo>
                  <a:pt x="183" y="2615"/>
                </a:lnTo>
                <a:lnTo>
                  <a:pt x="208" y="2645"/>
                </a:lnTo>
                <a:lnTo>
                  <a:pt x="234" y="2674"/>
                </a:lnTo>
                <a:lnTo>
                  <a:pt x="262" y="2702"/>
                </a:lnTo>
                <a:lnTo>
                  <a:pt x="290" y="2728"/>
                </a:lnTo>
                <a:lnTo>
                  <a:pt x="321" y="2753"/>
                </a:lnTo>
                <a:lnTo>
                  <a:pt x="352" y="2777"/>
                </a:lnTo>
                <a:lnTo>
                  <a:pt x="385" y="2799"/>
                </a:lnTo>
                <a:lnTo>
                  <a:pt x="418" y="2819"/>
                </a:lnTo>
                <a:lnTo>
                  <a:pt x="453" y="2840"/>
                </a:lnTo>
                <a:lnTo>
                  <a:pt x="488" y="2856"/>
                </a:lnTo>
                <a:lnTo>
                  <a:pt x="525" y="2873"/>
                </a:lnTo>
                <a:lnTo>
                  <a:pt x="563" y="2887"/>
                </a:lnTo>
                <a:lnTo>
                  <a:pt x="601" y="2899"/>
                </a:lnTo>
                <a:lnTo>
                  <a:pt x="640" y="2909"/>
                </a:lnTo>
                <a:lnTo>
                  <a:pt x="679" y="2919"/>
                </a:lnTo>
                <a:lnTo>
                  <a:pt x="719" y="2926"/>
                </a:lnTo>
                <a:lnTo>
                  <a:pt x="761" y="2931"/>
                </a:lnTo>
                <a:lnTo>
                  <a:pt x="802" y="2934"/>
                </a:lnTo>
                <a:lnTo>
                  <a:pt x="802" y="2936"/>
                </a:lnTo>
                <a:lnTo>
                  <a:pt x="4682" y="2936"/>
                </a:lnTo>
                <a:lnTo>
                  <a:pt x="4682" y="2933"/>
                </a:lnTo>
                <a:lnTo>
                  <a:pt x="4693" y="2934"/>
                </a:lnTo>
                <a:lnTo>
                  <a:pt x="4706" y="2936"/>
                </a:lnTo>
                <a:lnTo>
                  <a:pt x="4740" y="2936"/>
                </a:lnTo>
                <a:lnTo>
                  <a:pt x="4772" y="2933"/>
                </a:lnTo>
                <a:lnTo>
                  <a:pt x="4804" y="2928"/>
                </a:lnTo>
                <a:lnTo>
                  <a:pt x="4836" y="2922"/>
                </a:lnTo>
                <a:lnTo>
                  <a:pt x="4866" y="2915"/>
                </a:lnTo>
                <a:lnTo>
                  <a:pt x="4896" y="2907"/>
                </a:lnTo>
                <a:lnTo>
                  <a:pt x="4926" y="2898"/>
                </a:lnTo>
                <a:lnTo>
                  <a:pt x="4955" y="2886"/>
                </a:lnTo>
                <a:lnTo>
                  <a:pt x="4984" y="2873"/>
                </a:lnTo>
                <a:lnTo>
                  <a:pt x="5011" y="2859"/>
                </a:lnTo>
                <a:lnTo>
                  <a:pt x="5038" y="2843"/>
                </a:lnTo>
                <a:lnTo>
                  <a:pt x="5063" y="2827"/>
                </a:lnTo>
                <a:lnTo>
                  <a:pt x="5089" y="2809"/>
                </a:lnTo>
                <a:lnTo>
                  <a:pt x="5113" y="2790"/>
                </a:lnTo>
                <a:lnTo>
                  <a:pt x="5135" y="2770"/>
                </a:lnTo>
                <a:lnTo>
                  <a:pt x="5158" y="2748"/>
                </a:lnTo>
                <a:lnTo>
                  <a:pt x="5179" y="2727"/>
                </a:lnTo>
                <a:lnTo>
                  <a:pt x="5199" y="2703"/>
                </a:lnTo>
                <a:lnTo>
                  <a:pt x="5218" y="2680"/>
                </a:lnTo>
                <a:lnTo>
                  <a:pt x="5236" y="2655"/>
                </a:lnTo>
                <a:lnTo>
                  <a:pt x="5252" y="2629"/>
                </a:lnTo>
                <a:lnTo>
                  <a:pt x="5268" y="2602"/>
                </a:lnTo>
                <a:lnTo>
                  <a:pt x="5282" y="2574"/>
                </a:lnTo>
                <a:lnTo>
                  <a:pt x="5295" y="2546"/>
                </a:lnTo>
                <a:lnTo>
                  <a:pt x="5306" y="2517"/>
                </a:lnTo>
                <a:lnTo>
                  <a:pt x="5316" y="2488"/>
                </a:lnTo>
                <a:lnTo>
                  <a:pt x="5325" y="2457"/>
                </a:lnTo>
                <a:lnTo>
                  <a:pt x="5332" y="2426"/>
                </a:lnTo>
                <a:lnTo>
                  <a:pt x="5338" y="2394"/>
                </a:lnTo>
                <a:lnTo>
                  <a:pt x="5341" y="2362"/>
                </a:lnTo>
                <a:lnTo>
                  <a:pt x="5344" y="2330"/>
                </a:lnTo>
                <a:lnTo>
                  <a:pt x="5345" y="2297"/>
                </a:lnTo>
                <a:lnTo>
                  <a:pt x="5344" y="2265"/>
                </a:lnTo>
                <a:lnTo>
                  <a:pt x="5341" y="2233"/>
                </a:lnTo>
                <a:lnTo>
                  <a:pt x="5338" y="2203"/>
                </a:lnTo>
                <a:lnTo>
                  <a:pt x="5333" y="2172"/>
                </a:lnTo>
                <a:lnTo>
                  <a:pt x="5326" y="2141"/>
                </a:lnTo>
                <a:lnTo>
                  <a:pt x="5318" y="2111"/>
                </a:lnTo>
                <a:lnTo>
                  <a:pt x="5308" y="2083"/>
                </a:lnTo>
                <a:lnTo>
                  <a:pt x="5296" y="2054"/>
                </a:lnTo>
                <a:lnTo>
                  <a:pt x="5284" y="2026"/>
                </a:lnTo>
                <a:lnTo>
                  <a:pt x="5271" y="2000"/>
                </a:lnTo>
                <a:lnTo>
                  <a:pt x="5256" y="1974"/>
                </a:lnTo>
                <a:lnTo>
                  <a:pt x="5241" y="1948"/>
                </a:lnTo>
                <a:lnTo>
                  <a:pt x="5223" y="1923"/>
                </a:lnTo>
                <a:lnTo>
                  <a:pt x="5205" y="1899"/>
                </a:lnTo>
                <a:lnTo>
                  <a:pt x="5185" y="1877"/>
                </a:lnTo>
                <a:lnTo>
                  <a:pt x="5165" y="1854"/>
                </a:lnTo>
                <a:lnTo>
                  <a:pt x="5143" y="1834"/>
                </a:lnTo>
                <a:lnTo>
                  <a:pt x="5121" y="1814"/>
                </a:lnTo>
                <a:lnTo>
                  <a:pt x="5098" y="1795"/>
                </a:lnTo>
                <a:lnTo>
                  <a:pt x="5074" y="1777"/>
                </a:lnTo>
                <a:lnTo>
                  <a:pt x="5049" y="1761"/>
                </a:lnTo>
                <a:lnTo>
                  <a:pt x="5023" y="1745"/>
                </a:lnTo>
                <a:lnTo>
                  <a:pt x="4997" y="1731"/>
                </a:lnTo>
                <a:lnTo>
                  <a:pt x="4969" y="1717"/>
                </a:lnTo>
                <a:lnTo>
                  <a:pt x="4941" y="1706"/>
                </a:lnTo>
                <a:lnTo>
                  <a:pt x="4913" y="1696"/>
                </a:lnTo>
                <a:lnTo>
                  <a:pt x="4883" y="1686"/>
                </a:lnTo>
                <a:lnTo>
                  <a:pt x="4853" y="1678"/>
                </a:lnTo>
                <a:lnTo>
                  <a:pt x="4823" y="1672"/>
                </a:lnTo>
                <a:lnTo>
                  <a:pt x="4792" y="1667"/>
                </a:lnTo>
                <a:lnTo>
                  <a:pt x="4761" y="1664"/>
                </a:lnTo>
                <a:lnTo>
                  <a:pt x="4729" y="1661"/>
                </a:lnTo>
                <a:close/>
              </a:path>
            </a:pathLst>
          </a:custGeom>
          <a:solidFill>
            <a:srgbClr val="E3F6FA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155" name="Google Shape;1155;p22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19336" y="5207128"/>
            <a:ext cx="3993573" cy="1650872"/>
          </a:xfrm>
          <a:prstGeom prst="rect">
            <a:avLst/>
          </a:prstGeom>
          <a:noFill/>
          <a:ln>
            <a:noFill/>
          </a:ln>
        </p:spPr>
      </p:pic>
      <p:pic>
        <p:nvPicPr>
          <p:cNvPr id="1156" name="Google Shape;1156;p22" descr="图片包含 书写用具, 定居者, 铅笔&#10;&#10;已生成极高可信度的说明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796141" y="1316691"/>
            <a:ext cx="1821228" cy="2764633"/>
          </a:xfrm>
          <a:prstGeom prst="rect">
            <a:avLst/>
          </a:prstGeom>
          <a:noFill/>
          <a:ln>
            <a:noFill/>
          </a:ln>
        </p:spPr>
      </p:pic>
      <p:pic>
        <p:nvPicPr>
          <p:cNvPr id="1157" name="Google Shape;1157;p22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7461804" y="826623"/>
            <a:ext cx="3312368" cy="2357231"/>
          </a:xfrm>
          <a:prstGeom prst="rect">
            <a:avLst/>
          </a:prstGeom>
          <a:noFill/>
          <a:ln>
            <a:noFill/>
          </a:ln>
        </p:spPr>
      </p:pic>
      <p:pic>
        <p:nvPicPr>
          <p:cNvPr id="1158" name="Google Shape;1158;p22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10333941" y="4479585"/>
            <a:ext cx="1255885" cy="1024217"/>
          </a:xfrm>
          <a:prstGeom prst="rect">
            <a:avLst/>
          </a:prstGeom>
          <a:noFill/>
          <a:ln>
            <a:noFill/>
          </a:ln>
        </p:spPr>
      </p:pic>
      <p:pic>
        <p:nvPicPr>
          <p:cNvPr id="1161" name="Google Shape;1161;p22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3167467" y="2503497"/>
            <a:ext cx="5639289" cy="251786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1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/>
                                        <p:tgtEl>
                                          <p:spTgt spid="11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11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11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/>
                                        <p:tgtEl>
                                          <p:spTgt spid="11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11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/>
                                        <p:tgtEl>
                                          <p:spTgt spid="11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11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/>
                                        <p:tgtEl>
                                          <p:spTgt spid="11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/>
                                        <p:tgtEl>
                                          <p:spTgt spid="11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/>
                                        <p:tgtEl>
                                          <p:spTgt spid="11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id="{8330E9E7-1155-4234-824D-511CDA40AB03}"/>
              </a:ext>
            </a:extLst>
          </p:cNvPr>
          <p:cNvGrpSpPr/>
          <p:nvPr/>
        </p:nvGrpSpPr>
        <p:grpSpPr>
          <a:xfrm>
            <a:off x="0" y="1"/>
            <a:ext cx="12192000" cy="6858000"/>
            <a:chOff x="0" y="377687"/>
            <a:chExt cx="12192000" cy="6480313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8B3ADC3C-2C11-4C11-89A3-E699486FEBB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/>
            <a:srcRect l="1791" t="699"/>
            <a:stretch/>
          </p:blipFill>
          <p:spPr>
            <a:xfrm>
              <a:off x="0" y="377687"/>
              <a:ext cx="12192000" cy="5452160"/>
            </a:xfrm>
            <a:prstGeom prst="rect">
              <a:avLst/>
            </a:prstGeom>
          </p:spPr>
        </p:pic>
        <p:sp>
          <p:nvSpPr>
            <p:cNvPr id="4" name="Flowchart: Process 3">
              <a:extLst>
                <a:ext uri="{FF2B5EF4-FFF2-40B4-BE49-F238E27FC236}">
                  <a16:creationId xmlns:a16="http://schemas.microsoft.com/office/drawing/2014/main" id="{0E7310F3-F323-4657-88AF-BDDAC6545334}"/>
                </a:ext>
              </a:extLst>
            </p:cNvPr>
            <p:cNvSpPr/>
            <p:nvPr/>
          </p:nvSpPr>
          <p:spPr>
            <a:xfrm>
              <a:off x="0" y="5663821"/>
              <a:ext cx="12192000" cy="1194179"/>
            </a:xfrm>
            <a:prstGeom prst="flowChartProcess">
              <a:avLst/>
            </a:prstGeom>
            <a:solidFill>
              <a:srgbClr val="3B3A3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Arial"/>
              </a:endParaRPr>
            </a:p>
          </p:txBody>
        </p:sp>
      </p:grpSp>
      <p:pic>
        <p:nvPicPr>
          <p:cNvPr id="6" name="Picture 5">
            <a:extLst>
              <a:ext uri="{FF2B5EF4-FFF2-40B4-BE49-F238E27FC236}">
                <a16:creationId xmlns:a16="http://schemas.microsoft.com/office/drawing/2014/main" id="{56E28BB3-F1BC-41CC-9B8A-697E6117BA6B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t="39829" b="12930"/>
          <a:stretch/>
        </p:blipFill>
        <p:spPr>
          <a:xfrm>
            <a:off x="2401150" y="2954633"/>
            <a:ext cx="7179577" cy="2574862"/>
          </a:xfrm>
          <a:prstGeom prst="rect">
            <a:avLst/>
          </a:prstGeom>
        </p:spPr>
      </p:pic>
      <p:pic>
        <p:nvPicPr>
          <p:cNvPr id="14" name="Tieng-coi-tau-hoa-www_nhacchuongvui_com">
            <a:hlinkClick r:id="" action="ppaction://media"/>
            <a:extLst>
              <a:ext uri="{FF2B5EF4-FFF2-40B4-BE49-F238E27FC236}">
                <a16:creationId xmlns:a16="http://schemas.microsoft.com/office/drawing/2014/main" id="{9DF2C781-2383-4010-939E-C74AF4CEF053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end="2926.2"/>
                </p14:media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12290788" y="4819378"/>
            <a:ext cx="609600" cy="609600"/>
          </a:xfrm>
          <a:prstGeom prst="rect">
            <a:avLst/>
          </a:prstGeom>
        </p:spPr>
      </p:pic>
      <p:pic>
        <p:nvPicPr>
          <p:cNvPr id="15" name="Tieng-tau-hoa-chay-www_nhacchuongvui_com">
            <a:hlinkClick r:id="" action="ppaction://media"/>
            <a:extLst>
              <a:ext uri="{FF2B5EF4-FFF2-40B4-BE49-F238E27FC236}">
                <a16:creationId xmlns:a16="http://schemas.microsoft.com/office/drawing/2014/main" id="{8408B6C8-12E3-4BC1-A184-F6B78E266253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3">
                  <p14:trim end="45451.4166"/>
                </p14:media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12290788" y="5568876"/>
            <a:ext cx="609600" cy="609600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9D695D71-440E-4084-9ED1-6FDD200C6B3F}"/>
              </a:ext>
            </a:extLst>
          </p:cNvPr>
          <p:cNvSpPr/>
          <p:nvPr/>
        </p:nvSpPr>
        <p:spPr>
          <a:xfrm>
            <a:off x="3061762" y="272955"/>
            <a:ext cx="6301725" cy="1211185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Wave2">
              <a:avLst/>
            </a:prstTxWarp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lang="en-US" sz="5400" b="1" kern="0" dirty="0">
                <a:ln w="22225">
                  <a:solidFill>
                    <a:srgbClr val="ED7D31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rgbClr val="ED7D31">
                      <a:satMod val="175000"/>
                      <a:alpha val="40000"/>
                    </a:srgbClr>
                  </a:glow>
                  <a:reflection blurRad="6350" stA="60000" endA="900" endPos="60000" dist="60007" dir="5400000" sy="-100000" algn="bl" rotWithShape="0"/>
                </a:effectLst>
                <a:latin typeface="UTM Avo" panose="02040603050506020204" pitchFamily="18" charset="0"/>
                <a:cs typeface="Arial"/>
                <a:sym typeface="Arial"/>
              </a:rPr>
              <a:t>ĐOÀN TÀU VUI VẺ!</a:t>
            </a:r>
            <a:endParaRPr kumimoji="0" lang="en-US" sz="5400" b="1" i="0" u="none" strike="noStrike" kern="0" cap="none" spc="0" normalizeH="0" baseline="0" noProof="0" dirty="0">
              <a:ln w="22225">
                <a:solidFill>
                  <a:srgbClr val="ED7D31"/>
                </a:solidFill>
                <a:prstDash val="solid"/>
              </a:ln>
              <a:solidFill>
                <a:srgbClr val="FFFF00"/>
              </a:solidFill>
              <a:effectLst>
                <a:glow rad="228600">
                  <a:srgbClr val="ED7D31">
                    <a:satMod val="175000"/>
                    <a:alpha val="40000"/>
                  </a:srgbClr>
                </a:glow>
                <a:reflection blurRad="6350" stA="60000" endA="900" endPos="60000" dist="60007" dir="5400000" sy="-100000" algn="bl" rotWithShape="0"/>
              </a:effectLst>
              <a:uLnTx/>
              <a:uFillTx/>
              <a:latin typeface="UTM Avo" panose="02040603050506020204" pitchFamily="18" charset="0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797736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2868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4" dur="3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3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2568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  <p:audio>
              <p:cMediaNode vol="80000">
                <p:cTn id="2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audio>
          </p:childTnLst>
        </p:cTn>
      </p:par>
    </p:tnLst>
    <p:bldLst>
      <p:bldP spid="1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7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A168451-C49F-4ED5-A37F-ED32C5FCF256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F7B1D8D1-C1B9-49AE-8EAC-7F6DDD61FDB8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64245" y="428506"/>
            <a:ext cx="2317178" cy="1416789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51FD7E76-9B3B-4141-AFAE-1E2EDAF38BAE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340216" y="668286"/>
            <a:ext cx="2454127" cy="1500524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1DACDF8F-179F-4448-A2C1-2731285AC848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884492" y="19655"/>
            <a:ext cx="1793691" cy="182564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3077F0F6-5D29-4428-9D60-144A28A57CA7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694258" y="0"/>
            <a:ext cx="2454127" cy="1500524"/>
          </a:xfrm>
          <a:prstGeom prst="rect">
            <a:avLst/>
          </a:prstGeom>
        </p:spPr>
      </p:pic>
      <p:grpSp>
        <p:nvGrpSpPr>
          <p:cNvPr id="10" name="Group 9">
            <a:extLst>
              <a:ext uri="{FF2B5EF4-FFF2-40B4-BE49-F238E27FC236}">
                <a16:creationId xmlns:a16="http://schemas.microsoft.com/office/drawing/2014/main" id="{C7C00A20-4C5A-41B6-BA1D-F1567FD01B8D}"/>
              </a:ext>
            </a:extLst>
          </p:cNvPr>
          <p:cNvGrpSpPr/>
          <p:nvPr/>
        </p:nvGrpSpPr>
        <p:grpSpPr>
          <a:xfrm>
            <a:off x="2553550" y="2522714"/>
            <a:ext cx="7179577" cy="3159181"/>
            <a:chOff x="3438380" y="2409695"/>
            <a:chExt cx="7179577" cy="3159181"/>
          </a:xfrm>
        </p:grpSpPr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87D2C799-A748-4D93-893A-5B86BC5C78E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1"/>
            <a:srcRect t="39829" b="12930"/>
            <a:stretch/>
          </p:blipFill>
          <p:spPr>
            <a:xfrm>
              <a:off x="3438380" y="2994014"/>
              <a:ext cx="7179577" cy="2574862"/>
            </a:xfrm>
            <a:prstGeom prst="rect">
              <a:avLst/>
            </a:prstGeom>
          </p:spPr>
        </p:pic>
        <p:sp>
          <p:nvSpPr>
            <p:cNvPr id="13" name="Rounded Rectangle 75">
              <a:extLst>
                <a:ext uri="{FF2B5EF4-FFF2-40B4-BE49-F238E27FC236}">
                  <a16:creationId xmlns:a16="http://schemas.microsoft.com/office/drawing/2014/main" id="{83BF3329-E62C-4AB9-BC1C-D0C4977EA265}"/>
                </a:ext>
              </a:extLst>
            </p:cNvPr>
            <p:cNvSpPr/>
            <p:nvPr/>
          </p:nvSpPr>
          <p:spPr>
            <a:xfrm>
              <a:off x="5019950" y="2409695"/>
              <a:ext cx="5232616" cy="1124883"/>
            </a:xfrm>
            <a:prstGeom prst="roundRect">
              <a:avLst/>
            </a:prstGeom>
            <a:solidFill>
              <a:srgbClr val="FFFF00"/>
            </a:solidFill>
            <a:ln>
              <a:solidFill>
                <a:srgbClr val="00B050"/>
              </a:solidFill>
            </a:ln>
            <a:scene3d>
              <a:camera prst="orthographicFront"/>
              <a:lightRig rig="threePt" dir="t"/>
            </a:scene3d>
            <a:sp3d>
              <a:bevelT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en-US" sz="44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UTM Avo" panose="02040603050506020204" pitchFamily="18" charset="0"/>
                  <a:ea typeface="+mn-ea"/>
                  <a:cs typeface="Arial" panose="020B0604020202020204" pitchFamily="34" charset="0"/>
                  <a:sym typeface="Arial"/>
                </a:rPr>
                <a:t>Gấp</a:t>
              </a:r>
              <a:r>
                <a:rPr kumimoji="0" lang="en-US" sz="4400" b="1" i="0" u="none" strike="noStrike" kern="0" cap="none" spc="0" normalizeH="0" baseline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UTM Avo" panose="02040603050506020204" pitchFamily="18" charset="0"/>
                  <a:ea typeface="+mn-ea"/>
                  <a:cs typeface="Arial" panose="020B0604020202020204" pitchFamily="34" charset="0"/>
                  <a:sym typeface="Arial"/>
                </a:rPr>
                <a:t> 6 </a:t>
              </a:r>
              <a:r>
                <a:rPr kumimoji="0" lang="en-US" sz="44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UTM Avo" panose="02040603050506020204" pitchFamily="18" charset="0"/>
                  <a:ea typeface="+mn-ea"/>
                  <a:cs typeface="Arial" panose="020B0604020202020204" pitchFamily="34" charset="0"/>
                  <a:sym typeface="Arial"/>
                </a:rPr>
                <a:t>lên</a:t>
              </a:r>
              <a:r>
                <a:rPr kumimoji="0" lang="en-US" sz="4400" b="1" i="0" u="none" strike="noStrike" kern="0" cap="none" spc="0" normalizeH="0" baseline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UTM Avo" panose="02040603050506020204" pitchFamily="18" charset="0"/>
                  <a:ea typeface="+mn-ea"/>
                  <a:cs typeface="Arial" panose="020B0604020202020204" pitchFamily="34" charset="0"/>
                  <a:sym typeface="Arial"/>
                </a:rPr>
                <a:t> 8 </a:t>
              </a:r>
              <a:r>
                <a:rPr kumimoji="0" lang="en-US" sz="44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UTM Avo" panose="02040603050506020204" pitchFamily="18" charset="0"/>
                  <a:ea typeface="+mn-ea"/>
                  <a:cs typeface="Arial" panose="020B0604020202020204" pitchFamily="34" charset="0"/>
                  <a:sym typeface="Arial"/>
                </a:rPr>
                <a:t>lần</a:t>
              </a:r>
              <a:r>
                <a:rPr kumimoji="0" lang="en-US" sz="4400" b="1" i="0" u="none" strike="noStrike" kern="0" cap="none" spc="0" normalizeH="0" baseline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UTM Avo" panose="02040603050506020204" pitchFamily="18" charset="0"/>
                  <a:ea typeface="+mn-ea"/>
                  <a:cs typeface="Arial" panose="020B0604020202020204" pitchFamily="34" charset="0"/>
                  <a:sym typeface="Arial"/>
                </a:rPr>
                <a:t> </a:t>
              </a:r>
              <a:r>
                <a:rPr kumimoji="0" lang="en-US" sz="44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UTM Avo" panose="02040603050506020204" pitchFamily="18" charset="0"/>
                  <a:ea typeface="+mn-ea"/>
                  <a:cs typeface="Arial" panose="020B0604020202020204" pitchFamily="34" charset="0"/>
                  <a:sym typeface="Arial"/>
                </a:rPr>
                <a:t>được</a:t>
              </a:r>
              <a:endParaRPr kumimoji="0" lang="en-US" sz="4400" b="1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Arial" panose="020B0604020202020204" pitchFamily="34" charset="0"/>
                <a:sym typeface="Arial"/>
              </a:endParaRPr>
            </a:p>
          </p:txBody>
        </p:sp>
      </p:grpSp>
      <p:sp>
        <p:nvSpPr>
          <p:cNvPr id="18" name="Rectangle 17">
            <a:extLst>
              <a:ext uri="{FF2B5EF4-FFF2-40B4-BE49-F238E27FC236}">
                <a16:creationId xmlns:a16="http://schemas.microsoft.com/office/drawing/2014/main" id="{2385A19F-610D-4CCE-AF3F-4D2E42E56A27}"/>
              </a:ext>
            </a:extLst>
          </p:cNvPr>
          <p:cNvSpPr/>
          <p:nvPr/>
        </p:nvSpPr>
        <p:spPr>
          <a:xfrm>
            <a:off x="8438963" y="994743"/>
            <a:ext cx="1545284" cy="828675"/>
          </a:xfrm>
          <a:prstGeom prst="rect">
            <a:avLst/>
          </a:prstGeom>
          <a:solidFill>
            <a:srgbClr val="68CB0F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40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  <a:sym typeface="Arial"/>
              </a:rPr>
              <a:t>54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12CC465C-3091-4A57-8140-18A37F59182F}"/>
              </a:ext>
            </a:extLst>
          </p:cNvPr>
          <p:cNvSpPr/>
          <p:nvPr/>
        </p:nvSpPr>
        <p:spPr>
          <a:xfrm>
            <a:off x="5703594" y="994743"/>
            <a:ext cx="1545284" cy="828675"/>
          </a:xfrm>
          <a:prstGeom prst="rect">
            <a:avLst/>
          </a:prstGeom>
          <a:solidFill>
            <a:srgbClr val="68CB0F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lang="en-US" sz="4400" b="1" kern="0" dirty="0">
                <a:solidFill>
                  <a:prstClr val="black"/>
                </a:solidFill>
                <a:latin typeface="UTM Avo" panose="02040603050506020204" pitchFamily="18" charset="0"/>
                <a:sym typeface="Arial"/>
              </a:rPr>
              <a:t>42</a:t>
            </a:r>
            <a:endParaRPr kumimoji="0" lang="en-US" sz="44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UTM Avo" panose="02040603050506020204" pitchFamily="18" charset="0"/>
              <a:ea typeface="+mn-ea"/>
              <a:cs typeface="+mn-cs"/>
              <a:sym typeface="Arial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5625DC11-6CB2-4AF5-8E73-340D133F2E63}"/>
              </a:ext>
            </a:extLst>
          </p:cNvPr>
          <p:cNvSpPr/>
          <p:nvPr/>
        </p:nvSpPr>
        <p:spPr>
          <a:xfrm>
            <a:off x="2887769" y="969008"/>
            <a:ext cx="1545284" cy="828675"/>
          </a:xfrm>
          <a:prstGeom prst="rect">
            <a:avLst/>
          </a:prstGeom>
          <a:solidFill>
            <a:srgbClr val="68CB0F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44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  <a:sym typeface="Arial"/>
              </a:rPr>
              <a:t>48</a:t>
            </a:r>
          </a:p>
        </p:txBody>
      </p:sp>
      <p:pic>
        <p:nvPicPr>
          <p:cNvPr id="21" name="Tieng-coi-tau-hoa-www_nhacchuongvui_com">
            <a:hlinkClick r:id="" action="ppaction://media"/>
            <a:extLst>
              <a:ext uri="{FF2B5EF4-FFF2-40B4-BE49-F238E27FC236}">
                <a16:creationId xmlns:a16="http://schemas.microsoft.com/office/drawing/2014/main" id="{DD46588F-80A6-4450-8A17-D08AD2F68965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end="2926.2"/>
                </p14:media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12501871" y="5072295"/>
            <a:ext cx="609600" cy="609600"/>
          </a:xfrm>
          <a:prstGeom prst="rect">
            <a:avLst/>
          </a:prstGeom>
        </p:spPr>
      </p:pic>
      <p:pic>
        <p:nvPicPr>
          <p:cNvPr id="22" name="Tieng-tau-hoa-chay-www_nhacchuongvui_com">
            <a:hlinkClick r:id="" action="ppaction://media"/>
            <a:extLst>
              <a:ext uri="{FF2B5EF4-FFF2-40B4-BE49-F238E27FC236}">
                <a16:creationId xmlns:a16="http://schemas.microsoft.com/office/drawing/2014/main" id="{A5BB83B1-DB1E-4AFC-A70E-CBEB25324225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3">
                  <p14:trim end="45451.4166"/>
                </p14:media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12501871" y="5705958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20674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2868" fill="hold"/>
                                        <p:tgtEl>
                                          <p:spTgt spid="2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3000"/>
                            </p:stCondLst>
                            <p:childTnLst>
                              <p:par>
                                <p:cTn id="12" presetID="55" presetClass="entr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5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Sai-o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Sai-o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>
                      <p:stCondLst>
                        <p:cond delay="0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6" presetClass="emph" presetSubtype="0" repeatCount="3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500" tmFilter="0, 0; .2, .5; .8, .5; 1, 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8" dur="250" autoRev="1" fill="hold"/>
                                        <p:tgtEl>
                                          <p:spTgt spid="2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Tieng-yeah-tre-con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500"/>
                            </p:stCondLst>
                            <p:childTnLst>
                              <p:par>
                                <p:cTn id="56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75E-6 1.11111E-6 L -0.80651 0.00949 " pathEditMode="relative" rAng="0" ptsTypes="AA">
                                      <p:cBhvr>
                                        <p:cTn id="57" dur="3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0326" y="463"/>
                                    </p:animMotion>
                                  </p:childTnLst>
                                </p:cTn>
                              </p:par>
                              <p:par>
                                <p:cTn id="5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9" dur="2568" fill="hold"/>
                                        <p:tgtEl>
                                          <p:spTgt spid="2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audio>
              <p:cMediaNode vol="80000">
                <p:cTn id="6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1"/>
                </p:tgtEl>
              </p:cMediaNode>
            </p:audio>
            <p:audio>
              <p:cMediaNode vol="80000">
                <p:cTn id="6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2"/>
                </p:tgtEl>
              </p:cMediaNode>
            </p:audio>
          </p:childTnLst>
        </p:cTn>
      </p:par>
    </p:tnLst>
    <p:bldLst>
      <p:bldP spid="18" grpId="0" bldLvl="0" animBg="1"/>
      <p:bldP spid="18" grpId="1" bldLvl="0" animBg="1"/>
      <p:bldP spid="18" grpId="2" animBg="1"/>
      <p:bldP spid="19" grpId="0" bldLvl="0" animBg="1"/>
      <p:bldP spid="19" grpId="1" bldLvl="0" animBg="1"/>
      <p:bldP spid="19" grpId="2" animBg="1"/>
      <p:bldP spid="20" grpId="0" bldLvl="0" animBg="1"/>
      <p:bldP spid="20" grpId="1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7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id="{7C09789C-2010-4ED1-98D3-22D19A53F561}"/>
              </a:ext>
            </a:extLst>
          </p:cNvPr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97A1466E-53C4-4854-BECC-0719A0957D9A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0" y="0"/>
              <a:ext cx="12192000" cy="6401655"/>
            </a:xfrm>
            <a:prstGeom prst="rect">
              <a:avLst/>
            </a:prstGeom>
          </p:spPr>
        </p:pic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49496685-A0BC-42B4-A7F6-8AA3AAD7585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/>
            <a:srcRect t="96910" b="576"/>
            <a:stretch/>
          </p:blipFill>
          <p:spPr>
            <a:xfrm>
              <a:off x="0" y="6160169"/>
              <a:ext cx="12192000" cy="697831"/>
            </a:xfrm>
            <a:prstGeom prst="rect">
              <a:avLst/>
            </a:prstGeom>
          </p:spPr>
        </p:pic>
      </p:grpSp>
      <p:pic>
        <p:nvPicPr>
          <p:cNvPr id="6" name="Picture 5">
            <a:extLst>
              <a:ext uri="{FF2B5EF4-FFF2-40B4-BE49-F238E27FC236}">
                <a16:creationId xmlns:a16="http://schemas.microsoft.com/office/drawing/2014/main" id="{2851420A-FEDB-46C0-B55C-2BCE6A678CC0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64245" y="428506"/>
            <a:ext cx="2317178" cy="141678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BFC433B3-5E92-4BDB-80A1-2085078927B9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032928" y="629304"/>
            <a:ext cx="2454127" cy="1500524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3751B571-313B-495A-8276-DE6EEE42C10F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950284" y="-46442"/>
            <a:ext cx="1793691" cy="182564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761A1AC0-D39B-46DE-AD81-F2F80D11A545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537356" y="629304"/>
            <a:ext cx="2454127" cy="1500524"/>
          </a:xfrm>
          <a:prstGeom prst="rect">
            <a:avLst/>
          </a:prstGeom>
        </p:spPr>
      </p:pic>
      <p:grpSp>
        <p:nvGrpSpPr>
          <p:cNvPr id="12" name="Group 11">
            <a:extLst>
              <a:ext uri="{FF2B5EF4-FFF2-40B4-BE49-F238E27FC236}">
                <a16:creationId xmlns:a16="http://schemas.microsoft.com/office/drawing/2014/main" id="{F9C81CA4-2691-4BDC-A5BE-BC61B78EDE41}"/>
              </a:ext>
            </a:extLst>
          </p:cNvPr>
          <p:cNvGrpSpPr/>
          <p:nvPr/>
        </p:nvGrpSpPr>
        <p:grpSpPr>
          <a:xfrm>
            <a:off x="2514681" y="2389655"/>
            <a:ext cx="7330412" cy="2886923"/>
            <a:chOff x="3438380" y="2681953"/>
            <a:chExt cx="7330412" cy="2886923"/>
          </a:xfrm>
        </p:grpSpPr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741AA50A-C1C2-40C2-A496-8FF07685DBB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1"/>
            <a:srcRect t="39829" b="12930"/>
            <a:stretch/>
          </p:blipFill>
          <p:spPr>
            <a:xfrm>
              <a:off x="3438380" y="2994014"/>
              <a:ext cx="7179577" cy="2574862"/>
            </a:xfrm>
            <a:prstGeom prst="rect">
              <a:avLst/>
            </a:prstGeom>
          </p:spPr>
        </p:pic>
        <p:sp>
          <p:nvSpPr>
            <p:cNvPr id="14" name="Rounded Rectangle 75">
              <a:extLst>
                <a:ext uri="{FF2B5EF4-FFF2-40B4-BE49-F238E27FC236}">
                  <a16:creationId xmlns:a16="http://schemas.microsoft.com/office/drawing/2014/main" id="{CE56B1E3-F2F6-43B2-BF7D-C16FFC2B3617}"/>
                </a:ext>
              </a:extLst>
            </p:cNvPr>
            <p:cNvSpPr/>
            <p:nvPr/>
          </p:nvSpPr>
          <p:spPr>
            <a:xfrm>
              <a:off x="4293063" y="2681953"/>
              <a:ext cx="6475729" cy="888905"/>
            </a:xfrm>
            <a:prstGeom prst="roundRect">
              <a:avLst/>
            </a:prstGeom>
            <a:solidFill>
              <a:srgbClr val="FFFF00"/>
            </a:solidFill>
            <a:ln>
              <a:solidFill>
                <a:srgbClr val="00B050"/>
              </a:solidFill>
            </a:ln>
            <a:scene3d>
              <a:camera prst="orthographicFront"/>
              <a:lightRig rig="threePt" dir="t"/>
            </a:scene3d>
            <a:sp3d>
              <a:bevelT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en-US" sz="28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0033CC"/>
                  </a:solidFill>
                  <a:effectLst/>
                  <a:uLnTx/>
                  <a:uFillTx/>
                  <a:latin typeface="UTM Avo" panose="02040603050506020204" pitchFamily="18" charset="0"/>
                  <a:ea typeface="+mn-ea"/>
                  <a:cs typeface="Arial" panose="020B0604020202020204" pitchFamily="34" charset="0"/>
                  <a:sym typeface="Arial"/>
                </a:rPr>
                <a:t>Giảm</a:t>
              </a:r>
              <a:r>
                <a:rPr kumimoji="0" lang="en-US" sz="2800" b="1" i="0" u="none" strike="noStrike" kern="0" cap="none" spc="0" normalizeH="0" baseline="0" noProof="0" dirty="0">
                  <a:ln>
                    <a:noFill/>
                  </a:ln>
                  <a:solidFill>
                    <a:srgbClr val="0033CC"/>
                  </a:solidFill>
                  <a:effectLst/>
                  <a:uLnTx/>
                  <a:uFillTx/>
                  <a:latin typeface="UTM Avo" panose="02040603050506020204" pitchFamily="18" charset="0"/>
                  <a:ea typeface="+mn-ea"/>
                  <a:cs typeface="Arial" panose="020B0604020202020204" pitchFamily="34" charset="0"/>
                  <a:sym typeface="Arial"/>
                </a:rPr>
                <a:t> 63 </a:t>
              </a:r>
              <a:r>
                <a:rPr kumimoji="0" lang="en-US" sz="28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0033CC"/>
                  </a:solidFill>
                  <a:effectLst/>
                  <a:uLnTx/>
                  <a:uFillTx/>
                  <a:latin typeface="UTM Avo" panose="02040603050506020204" pitchFamily="18" charset="0"/>
                  <a:ea typeface="+mn-ea"/>
                  <a:cs typeface="Arial" panose="020B0604020202020204" pitchFamily="34" charset="0"/>
                  <a:sym typeface="Arial"/>
                </a:rPr>
                <a:t>đi</a:t>
              </a:r>
              <a:r>
                <a:rPr kumimoji="0" lang="en-US" sz="2800" b="1" i="0" u="none" strike="noStrike" kern="0" cap="none" spc="0" normalizeH="0" baseline="0" noProof="0" dirty="0">
                  <a:ln>
                    <a:noFill/>
                  </a:ln>
                  <a:solidFill>
                    <a:srgbClr val="0033CC"/>
                  </a:solidFill>
                  <a:effectLst/>
                  <a:uLnTx/>
                  <a:uFillTx/>
                  <a:latin typeface="UTM Avo" panose="02040603050506020204" pitchFamily="18" charset="0"/>
                  <a:ea typeface="+mn-ea"/>
                  <a:cs typeface="Arial" panose="020B0604020202020204" pitchFamily="34" charset="0"/>
                  <a:sym typeface="Arial"/>
                </a:rPr>
                <a:t> 7 </a:t>
              </a:r>
              <a:r>
                <a:rPr kumimoji="0" lang="en-US" sz="28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0033CC"/>
                  </a:solidFill>
                  <a:effectLst/>
                  <a:uLnTx/>
                  <a:uFillTx/>
                  <a:latin typeface="UTM Avo" panose="02040603050506020204" pitchFamily="18" charset="0"/>
                  <a:ea typeface="+mn-ea"/>
                  <a:cs typeface="Arial" panose="020B0604020202020204" pitchFamily="34" charset="0"/>
                  <a:sym typeface="Arial"/>
                </a:rPr>
                <a:t>lần</a:t>
              </a:r>
              <a:r>
                <a:rPr kumimoji="0" lang="en-US" sz="2800" b="1" i="0" u="none" strike="noStrike" kern="0" cap="none" spc="0" normalizeH="0" baseline="0" noProof="0" dirty="0">
                  <a:ln>
                    <a:noFill/>
                  </a:ln>
                  <a:solidFill>
                    <a:srgbClr val="0033CC"/>
                  </a:solidFill>
                  <a:effectLst/>
                  <a:uLnTx/>
                  <a:uFillTx/>
                  <a:latin typeface="UTM Avo" panose="02040603050506020204" pitchFamily="18" charset="0"/>
                  <a:ea typeface="+mn-ea"/>
                  <a:cs typeface="Arial" panose="020B0604020202020204" pitchFamily="34" charset="0"/>
                  <a:sym typeface="Arial"/>
                </a:rPr>
                <a:t>, ta </a:t>
              </a:r>
              <a:r>
                <a:rPr kumimoji="0" lang="en-US" sz="28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0033CC"/>
                  </a:solidFill>
                  <a:effectLst/>
                  <a:uLnTx/>
                  <a:uFillTx/>
                  <a:latin typeface="UTM Avo" panose="02040603050506020204" pitchFamily="18" charset="0"/>
                  <a:ea typeface="+mn-ea"/>
                  <a:cs typeface="Arial" panose="020B0604020202020204" pitchFamily="34" charset="0"/>
                  <a:sym typeface="Arial"/>
                </a:rPr>
                <a:t>được</a:t>
              </a:r>
              <a:endPara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Arial" panose="020B0604020202020204" pitchFamily="34" charset="0"/>
                <a:sym typeface="Arial"/>
              </a:endParaRPr>
            </a:p>
          </p:txBody>
        </p:sp>
      </p:grpSp>
      <p:sp>
        <p:nvSpPr>
          <p:cNvPr id="17" name="Rectangle 16">
            <a:extLst>
              <a:ext uri="{FF2B5EF4-FFF2-40B4-BE49-F238E27FC236}">
                <a16:creationId xmlns:a16="http://schemas.microsoft.com/office/drawing/2014/main" id="{43D280EA-F8EF-415A-A109-13D7EC4E60F5}"/>
              </a:ext>
            </a:extLst>
          </p:cNvPr>
          <p:cNvSpPr/>
          <p:nvPr/>
        </p:nvSpPr>
        <p:spPr>
          <a:xfrm>
            <a:off x="2415969" y="1056798"/>
            <a:ext cx="1545284" cy="828675"/>
          </a:xfrm>
          <a:prstGeom prst="rect">
            <a:avLst/>
          </a:prstGeom>
          <a:solidFill>
            <a:srgbClr val="68CB0F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4400" b="1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  <a:sym typeface="Arial"/>
              </a:rPr>
              <a:t>7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B0D39B1D-7C72-451B-B84E-A906F8CA7E3A}"/>
              </a:ext>
            </a:extLst>
          </p:cNvPr>
          <p:cNvSpPr/>
          <p:nvPr/>
        </p:nvSpPr>
        <p:spPr>
          <a:xfrm>
            <a:off x="5391738" y="994743"/>
            <a:ext cx="1545284" cy="828675"/>
          </a:xfrm>
          <a:prstGeom prst="rect">
            <a:avLst/>
          </a:prstGeom>
          <a:solidFill>
            <a:srgbClr val="68CB0F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4400" b="1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  <a:sym typeface="Arial"/>
              </a:rPr>
              <a:t>8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5C47EB67-8468-43B7-9EE6-6D559E7AF1DD}"/>
              </a:ext>
            </a:extLst>
          </p:cNvPr>
          <p:cNvSpPr/>
          <p:nvPr/>
        </p:nvSpPr>
        <p:spPr>
          <a:xfrm>
            <a:off x="8448897" y="1070133"/>
            <a:ext cx="1545284" cy="828675"/>
          </a:xfrm>
          <a:prstGeom prst="rect">
            <a:avLst/>
          </a:prstGeom>
          <a:solidFill>
            <a:srgbClr val="68CB0F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4400" b="1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  <a:sym typeface="Arial"/>
              </a:rPr>
              <a:t>9</a:t>
            </a:r>
          </a:p>
        </p:txBody>
      </p:sp>
      <p:pic>
        <p:nvPicPr>
          <p:cNvPr id="20" name="Tieng-coi-tau-hoa-www_nhacchuongvui_com">
            <a:hlinkClick r:id="" action="ppaction://media"/>
            <a:extLst>
              <a:ext uri="{FF2B5EF4-FFF2-40B4-BE49-F238E27FC236}">
                <a16:creationId xmlns:a16="http://schemas.microsoft.com/office/drawing/2014/main" id="{E76BE61F-52DE-448B-B3BF-722B6F1E6BB8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end="2926.2"/>
                </p14:media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12825249" y="4971778"/>
            <a:ext cx="609600" cy="609600"/>
          </a:xfrm>
          <a:prstGeom prst="rect">
            <a:avLst/>
          </a:prstGeom>
        </p:spPr>
      </p:pic>
      <p:pic>
        <p:nvPicPr>
          <p:cNvPr id="21" name="Tieng-tau-hoa-chay-www_nhacchuongvui_com">
            <a:hlinkClick r:id="" action="ppaction://media"/>
            <a:extLst>
              <a:ext uri="{FF2B5EF4-FFF2-40B4-BE49-F238E27FC236}">
                <a16:creationId xmlns:a16="http://schemas.microsoft.com/office/drawing/2014/main" id="{18AAD607-F2FD-4CDF-93DA-4D9F8CAA4A0E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3">
                  <p14:trim end="45451.4166"/>
                </p14:media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12825249" y="6305538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45968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2868" fill="hold"/>
                                        <p:tgtEl>
                                          <p:spTgt spid="2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3000"/>
                            </p:stCondLst>
                            <p:childTnLst>
                              <p:par>
                                <p:cTn id="12" presetID="55" presetClass="entr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5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Sai-o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Sai-o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>
                      <p:stCondLst>
                        <p:cond delay="0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6" presetClass="emph" presetSubtype="0" repeatCount="3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500" tmFilter="0, 0; .2, .5; .8, .5; 1, 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8" dur="250" autoRev="1" fill="hold"/>
                                        <p:tgtEl>
                                          <p:spTgt spid="1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Tieng-yeah-tre-con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500"/>
                            </p:stCondLst>
                            <p:childTnLst>
                              <p:par>
                                <p:cTn id="56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04167E-6 3.7037E-6 L -0.80651 0.00949 " pathEditMode="relative" rAng="0" ptsTypes="AA">
                                      <p:cBhvr>
                                        <p:cTn id="57" dur="3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0326" y="463"/>
                                    </p:animMotion>
                                  </p:childTnLst>
                                </p:cTn>
                              </p:par>
                              <p:par>
                                <p:cTn id="5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9" dur="2568" fill="hold"/>
                                        <p:tgtEl>
                                          <p:spTgt spid="2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audio>
              <p:cMediaNode vol="80000">
                <p:cTn id="6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0"/>
                </p:tgtEl>
              </p:cMediaNode>
            </p:audio>
            <p:audio>
              <p:cMediaNode vol="80000">
                <p:cTn id="6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1"/>
                </p:tgtEl>
              </p:cMediaNode>
            </p:audio>
          </p:childTnLst>
        </p:cTn>
      </p:par>
    </p:tnLst>
    <p:bldLst>
      <p:bldP spid="17" grpId="0" bldLvl="0" animBg="1"/>
      <p:bldP spid="17" grpId="1" bldLvl="0" animBg="1"/>
      <p:bldP spid="17" grpId="2" animBg="1"/>
      <p:bldP spid="18" grpId="0" bldLvl="0" animBg="1"/>
      <p:bldP spid="18" grpId="1" bldLvl="0" animBg="1"/>
      <p:bldP spid="18" grpId="2" animBg="1"/>
      <p:bldP spid="19" grpId="0" bldLvl="0" animBg="1"/>
      <p:bldP spid="19" grpId="1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7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23DE10C-8C04-4FBA-97C0-FD0802AB6DD5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-45437"/>
            <a:ext cx="12192000" cy="6903437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8083835A-FA63-49D4-A184-4334B60ACB44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492475" y="98544"/>
            <a:ext cx="1363210" cy="833506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BF6ADD85-64F4-42FF-A0DA-450CEF69ECB3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570007" y="-45437"/>
            <a:ext cx="1666080" cy="1018689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9B81EAE3-307E-4935-A93D-6791720E602E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400969" y="-235075"/>
            <a:ext cx="1545285" cy="157280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C6F2F746-4A6F-4634-B49E-3F0DEC4AB4C9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0114555" y="42882"/>
            <a:ext cx="1545284" cy="944831"/>
          </a:xfrm>
          <a:prstGeom prst="rect">
            <a:avLst/>
          </a:prstGeom>
        </p:spPr>
      </p:pic>
      <p:grpSp>
        <p:nvGrpSpPr>
          <p:cNvPr id="8" name="Group 7">
            <a:extLst>
              <a:ext uri="{FF2B5EF4-FFF2-40B4-BE49-F238E27FC236}">
                <a16:creationId xmlns:a16="http://schemas.microsoft.com/office/drawing/2014/main" id="{233691CC-C8F2-4235-AC33-F1E31E9EC20D}"/>
              </a:ext>
            </a:extLst>
          </p:cNvPr>
          <p:cNvGrpSpPr/>
          <p:nvPr/>
        </p:nvGrpSpPr>
        <p:grpSpPr>
          <a:xfrm>
            <a:off x="2506211" y="3130387"/>
            <a:ext cx="7179577" cy="3029781"/>
            <a:chOff x="3438380" y="2539095"/>
            <a:chExt cx="7179577" cy="3029781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87D79AC9-AFA3-44DC-9295-7F5B705E44D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1"/>
            <a:srcRect t="39829" b="12930"/>
            <a:stretch/>
          </p:blipFill>
          <p:spPr>
            <a:xfrm>
              <a:off x="3438380" y="2994014"/>
              <a:ext cx="7179577" cy="2574862"/>
            </a:xfrm>
            <a:prstGeom prst="rect">
              <a:avLst/>
            </a:prstGeom>
          </p:spPr>
        </p:pic>
        <p:sp>
          <p:nvSpPr>
            <p:cNvPr id="10" name="Rounded Rectangle 75">
              <a:extLst>
                <a:ext uri="{FF2B5EF4-FFF2-40B4-BE49-F238E27FC236}">
                  <a16:creationId xmlns:a16="http://schemas.microsoft.com/office/drawing/2014/main" id="{C29CFA4C-A427-40E5-B95C-C47B629B8FD5}"/>
                </a:ext>
              </a:extLst>
            </p:cNvPr>
            <p:cNvSpPr/>
            <p:nvPr/>
          </p:nvSpPr>
          <p:spPr>
            <a:xfrm>
              <a:off x="5663195" y="2539095"/>
              <a:ext cx="4661452" cy="1040545"/>
            </a:xfrm>
            <a:prstGeom prst="roundRect">
              <a:avLst/>
            </a:prstGeom>
            <a:solidFill>
              <a:srgbClr val="FFFF00"/>
            </a:solidFill>
            <a:ln>
              <a:solidFill>
                <a:srgbClr val="00B050"/>
              </a:solidFill>
            </a:ln>
            <a:scene3d>
              <a:camera prst="orthographicFront"/>
              <a:lightRig rig="threePt" dir="t"/>
            </a:scene3d>
            <a:sp3d>
              <a:bevelT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lang="en-US" sz="4400" b="1" kern="0" dirty="0">
                  <a:solidFill>
                    <a:srgbClr val="0000FF"/>
                  </a:solidFill>
                  <a:latin typeface="UTM Avo" panose="02040603050506020204" pitchFamily="18" charset="0"/>
                  <a:cs typeface="Arial" panose="020B0604020202020204" pitchFamily="34" charset="0"/>
                  <a:sym typeface="Arial"/>
                </a:rPr>
                <a:t>200 x 4</a:t>
              </a:r>
              <a:r>
                <a:rPr kumimoji="0" lang="en-US" sz="4400" b="1" i="0" u="none" strike="noStrike" kern="0" cap="none" spc="0" normalizeH="0" baseline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UTM Avo" panose="02040603050506020204" pitchFamily="18" charset="0"/>
                  <a:ea typeface="+mn-ea"/>
                  <a:cs typeface="Arial" panose="020B0604020202020204" pitchFamily="34" charset="0"/>
                  <a:sym typeface="Arial"/>
                </a:rPr>
                <a:t> = ?</a:t>
              </a:r>
            </a:p>
          </p:txBody>
        </p:sp>
      </p:grpSp>
      <p:sp>
        <p:nvSpPr>
          <p:cNvPr id="13" name="Rectangle 12">
            <a:extLst>
              <a:ext uri="{FF2B5EF4-FFF2-40B4-BE49-F238E27FC236}">
                <a16:creationId xmlns:a16="http://schemas.microsoft.com/office/drawing/2014/main" id="{8BD90E5B-FAF3-4FDC-957A-B062D836FF55}"/>
              </a:ext>
            </a:extLst>
          </p:cNvPr>
          <p:cNvSpPr/>
          <p:nvPr/>
        </p:nvSpPr>
        <p:spPr>
          <a:xfrm>
            <a:off x="3490593" y="1503676"/>
            <a:ext cx="1545284" cy="828675"/>
          </a:xfrm>
          <a:prstGeom prst="rect">
            <a:avLst/>
          </a:prstGeom>
          <a:solidFill>
            <a:srgbClr val="68CB0F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44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  <a:sym typeface="Arial"/>
              </a:rPr>
              <a:t>600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9199A197-C92C-4E28-875E-84B539B27799}"/>
              </a:ext>
            </a:extLst>
          </p:cNvPr>
          <p:cNvSpPr/>
          <p:nvPr/>
        </p:nvSpPr>
        <p:spPr>
          <a:xfrm>
            <a:off x="8751345" y="1483038"/>
            <a:ext cx="1545284" cy="828675"/>
          </a:xfrm>
          <a:prstGeom prst="rect">
            <a:avLst/>
          </a:prstGeom>
          <a:solidFill>
            <a:srgbClr val="68CB0F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44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  <a:sym typeface="Arial"/>
              </a:rPr>
              <a:t>700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B9CCA00D-A7D9-4C42-96EB-EBAB3C352F3C}"/>
              </a:ext>
            </a:extLst>
          </p:cNvPr>
          <p:cNvSpPr/>
          <p:nvPr/>
        </p:nvSpPr>
        <p:spPr>
          <a:xfrm>
            <a:off x="6120969" y="1503676"/>
            <a:ext cx="1545284" cy="828675"/>
          </a:xfrm>
          <a:prstGeom prst="rect">
            <a:avLst/>
          </a:prstGeom>
          <a:solidFill>
            <a:srgbClr val="68CB0F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lang="en-US" sz="4400" b="1" kern="0" dirty="0">
                <a:solidFill>
                  <a:prstClr val="black"/>
                </a:solidFill>
                <a:latin typeface="UTM Avo" panose="02040603050506020204" pitchFamily="18" charset="0"/>
                <a:sym typeface="Arial"/>
              </a:rPr>
              <a:t>800</a:t>
            </a:r>
            <a:endParaRPr kumimoji="0" lang="en-US" sz="44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UTM Avo" panose="02040603050506020204" pitchFamily="18" charset="0"/>
              <a:ea typeface="+mn-ea"/>
              <a:cs typeface="+mn-cs"/>
              <a:sym typeface="Arial"/>
            </a:endParaRPr>
          </a:p>
        </p:txBody>
      </p:sp>
      <p:pic>
        <p:nvPicPr>
          <p:cNvPr id="16" name="Tieng-coi-tau-hoa-www_nhacchuongvui_com">
            <a:hlinkClick r:id="" action="ppaction://media"/>
            <a:extLst>
              <a:ext uri="{FF2B5EF4-FFF2-40B4-BE49-F238E27FC236}">
                <a16:creationId xmlns:a16="http://schemas.microsoft.com/office/drawing/2014/main" id="{8D7C6A49-3F6D-4314-840F-D93E9F48D50E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end="2926.2"/>
                </p14:media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12469787" y="5550568"/>
            <a:ext cx="609600" cy="609600"/>
          </a:xfrm>
          <a:prstGeom prst="rect">
            <a:avLst/>
          </a:prstGeom>
        </p:spPr>
      </p:pic>
      <p:pic>
        <p:nvPicPr>
          <p:cNvPr id="17" name="Tieng-tau-hoa-chay-www_nhacchuongvui_com">
            <a:hlinkClick r:id="" action="ppaction://media"/>
            <a:extLst>
              <a:ext uri="{FF2B5EF4-FFF2-40B4-BE49-F238E27FC236}">
                <a16:creationId xmlns:a16="http://schemas.microsoft.com/office/drawing/2014/main" id="{D9690505-770A-4575-A0F9-696A39E48925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3">
                  <p14:trim end="45451.4166"/>
                </p14:media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12469787" y="6184231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52916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2868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3000"/>
                            </p:stCondLst>
                            <p:childTnLst>
                              <p:par>
                                <p:cTn id="12" presetID="21" presetClass="entr" presetSubtype="1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1" presetClass="entr" presetSubtype="1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1" presetClass="entr" presetSubtype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0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Sai-o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Sai-o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6" presetClass="emph" presetSubtype="0" repeatCount="3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 tmFilter="0, 0; .2, .5; .8, .5; 1, 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2" dur="250" autoRev="1" fill="hold"/>
                                        <p:tgtEl>
                                          <p:spTgt spid="1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Tieng-yeah-tre-con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500"/>
                            </p:stCondLst>
                            <p:childTnLst>
                              <p:par>
                                <p:cTn id="50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875E-6 -4.81481E-6 L -0.80651 0.0095 " pathEditMode="relative" rAng="0" ptsTypes="AA">
                                      <p:cBhvr>
                                        <p:cTn id="51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0326" y="463"/>
                                    </p:animMotion>
                                  </p:childTnLst>
                                </p:cTn>
                              </p:par>
                              <p:par>
                                <p:cTn id="52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3" dur="2568" fill="hold"/>
                                        <p:tgtEl>
                                          <p:spTgt spid="1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audio>
              <p:cMediaNode vol="80000">
                <p:cTn id="5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audio>
            <p:audio>
              <p:cMediaNode vol="80000">
                <p:cTn id="5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7"/>
                </p:tgtEl>
              </p:cMediaNode>
            </p:audio>
          </p:childTnLst>
        </p:cTn>
      </p:par>
    </p:tnLst>
    <p:bldLst>
      <p:bldP spid="13" grpId="0" bldLvl="0" animBg="1"/>
      <p:bldP spid="13" grpId="1" bldLvl="0" animBg="1"/>
      <p:bldP spid="13" grpId="2" animBg="1"/>
      <p:bldP spid="14" grpId="0" bldLvl="0" animBg="1"/>
      <p:bldP spid="14" grpId="1" bldLvl="0" animBg="1"/>
      <p:bldP spid="14" grpId="2" animBg="1"/>
      <p:bldP spid="15" grpId="0" bldLvl="0" animBg="1"/>
      <p:bldP spid="15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7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BB808C2-292F-4EC7-B043-D6B8554BEDAE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r="15485"/>
          <a:stretch/>
        </p:blipFill>
        <p:spPr>
          <a:xfrm>
            <a:off x="-1" y="0"/>
            <a:ext cx="12192000" cy="6858336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DD964902-7A82-4792-891B-DCC18161D767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64245" y="428506"/>
            <a:ext cx="2317178" cy="1416789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F8D9477B-DF6C-4209-838A-8565FD1405C9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340216" y="668286"/>
            <a:ext cx="2454127" cy="1500524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5D8BF264-4565-4939-9678-CCD898D50046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114360" y="0"/>
            <a:ext cx="1446144" cy="147190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05B2645C-1189-4968-9A04-63C56303B62A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546205" y="430404"/>
            <a:ext cx="2454127" cy="1500524"/>
          </a:xfrm>
          <a:prstGeom prst="rect">
            <a:avLst/>
          </a:prstGeom>
        </p:spPr>
      </p:pic>
      <p:grpSp>
        <p:nvGrpSpPr>
          <p:cNvPr id="8" name="Group 7">
            <a:extLst>
              <a:ext uri="{FF2B5EF4-FFF2-40B4-BE49-F238E27FC236}">
                <a16:creationId xmlns:a16="http://schemas.microsoft.com/office/drawing/2014/main" id="{E55564C9-72D0-4DC2-9765-66CDE35A58BC}"/>
              </a:ext>
            </a:extLst>
          </p:cNvPr>
          <p:cNvGrpSpPr/>
          <p:nvPr/>
        </p:nvGrpSpPr>
        <p:grpSpPr>
          <a:xfrm>
            <a:off x="2506211" y="2760633"/>
            <a:ext cx="7179577" cy="3029780"/>
            <a:chOff x="3438380" y="2539096"/>
            <a:chExt cx="7179577" cy="3029780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7B861581-2075-425E-9435-E2F4E5C7688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1"/>
            <a:srcRect t="39829" b="12930"/>
            <a:stretch/>
          </p:blipFill>
          <p:spPr>
            <a:xfrm>
              <a:off x="3438380" y="2994014"/>
              <a:ext cx="7179577" cy="2574862"/>
            </a:xfrm>
            <a:prstGeom prst="rect">
              <a:avLst/>
            </a:prstGeom>
          </p:spPr>
        </p:pic>
        <p:sp>
          <p:nvSpPr>
            <p:cNvPr id="10" name="Rounded Rectangle 75">
              <a:extLst>
                <a:ext uri="{FF2B5EF4-FFF2-40B4-BE49-F238E27FC236}">
                  <a16:creationId xmlns:a16="http://schemas.microsoft.com/office/drawing/2014/main" id="{22652FDE-B393-4B04-A2A4-80F68C45F714}"/>
                </a:ext>
              </a:extLst>
            </p:cNvPr>
            <p:cNvSpPr/>
            <p:nvPr/>
          </p:nvSpPr>
          <p:spPr>
            <a:xfrm>
              <a:off x="4119869" y="2539096"/>
              <a:ext cx="6498088" cy="913944"/>
            </a:xfrm>
            <a:prstGeom prst="roundRect">
              <a:avLst/>
            </a:prstGeom>
            <a:solidFill>
              <a:srgbClr val="FFFF00"/>
            </a:solidFill>
            <a:ln>
              <a:solidFill>
                <a:srgbClr val="00B050"/>
              </a:solidFill>
            </a:ln>
            <a:scene3d>
              <a:camera prst="orthographicFront"/>
              <a:lightRig rig="threePt" dir="t"/>
            </a:scene3d>
            <a:sp3d>
              <a:bevelT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en-US" sz="30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0033CC"/>
                  </a:solidFill>
                  <a:effectLst/>
                  <a:uLnTx/>
                  <a:uFillTx/>
                  <a:latin typeface="UTM Avo" panose="02040603050506020204" pitchFamily="18" charset="0"/>
                  <a:ea typeface="+mn-ea"/>
                  <a:cs typeface="Arial" panose="020B0604020202020204" pitchFamily="34" charset="0"/>
                  <a:sym typeface="Arial"/>
                </a:rPr>
                <a:t>Số</a:t>
              </a:r>
              <a:r>
                <a:rPr kumimoji="0" lang="en-US" sz="3000" b="1" i="0" u="none" strike="noStrike" kern="0" cap="none" spc="0" normalizeH="0" baseline="0" noProof="0" dirty="0">
                  <a:ln>
                    <a:noFill/>
                  </a:ln>
                  <a:solidFill>
                    <a:srgbClr val="0033CC"/>
                  </a:solidFill>
                  <a:effectLst/>
                  <a:uLnTx/>
                  <a:uFillTx/>
                  <a:latin typeface="UTM Avo" panose="02040603050506020204" pitchFamily="18" charset="0"/>
                  <a:ea typeface="+mn-ea"/>
                  <a:cs typeface="Arial" panose="020B0604020202020204" pitchFamily="34" charset="0"/>
                  <a:sym typeface="Arial"/>
                </a:rPr>
                <a:t> </a:t>
              </a:r>
              <a:r>
                <a:rPr kumimoji="0" lang="en-US" sz="30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0033CC"/>
                  </a:solidFill>
                  <a:effectLst/>
                  <a:uLnTx/>
                  <a:uFillTx/>
                  <a:latin typeface="UTM Avo" panose="02040603050506020204" pitchFamily="18" charset="0"/>
                  <a:ea typeface="+mn-ea"/>
                  <a:cs typeface="Arial" panose="020B0604020202020204" pitchFamily="34" charset="0"/>
                  <a:sym typeface="Arial"/>
                </a:rPr>
                <a:t>lớn</a:t>
              </a:r>
              <a:r>
                <a:rPr kumimoji="0" lang="en-US" sz="3000" b="1" i="0" u="none" strike="noStrike" kern="0" cap="none" spc="0" normalizeH="0" baseline="0" noProof="0" dirty="0">
                  <a:ln>
                    <a:noFill/>
                  </a:ln>
                  <a:solidFill>
                    <a:srgbClr val="0033CC"/>
                  </a:solidFill>
                  <a:effectLst/>
                  <a:uLnTx/>
                  <a:uFillTx/>
                  <a:latin typeface="UTM Avo" panose="02040603050506020204" pitchFamily="18" charset="0"/>
                  <a:ea typeface="+mn-ea"/>
                  <a:cs typeface="Arial" panose="020B0604020202020204" pitchFamily="34" charset="0"/>
                  <a:sym typeface="Arial"/>
                </a:rPr>
                <a:t> </a:t>
              </a:r>
              <a:r>
                <a:rPr kumimoji="0" lang="en-US" sz="30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0033CC"/>
                  </a:solidFill>
                  <a:effectLst/>
                  <a:uLnTx/>
                  <a:uFillTx/>
                  <a:latin typeface="UTM Avo" panose="02040603050506020204" pitchFamily="18" charset="0"/>
                  <a:ea typeface="+mn-ea"/>
                  <a:cs typeface="Arial" panose="020B0604020202020204" pitchFamily="34" charset="0"/>
                  <a:sym typeface="Arial"/>
                </a:rPr>
                <a:t>là</a:t>
              </a:r>
              <a:r>
                <a:rPr kumimoji="0" lang="en-US" sz="3000" b="1" i="0" u="none" strike="noStrike" kern="0" cap="none" spc="0" normalizeH="0" baseline="0" noProof="0" dirty="0">
                  <a:ln>
                    <a:noFill/>
                  </a:ln>
                  <a:solidFill>
                    <a:srgbClr val="0033CC"/>
                  </a:solidFill>
                  <a:effectLst/>
                  <a:uLnTx/>
                  <a:uFillTx/>
                  <a:latin typeface="UTM Avo" panose="02040603050506020204" pitchFamily="18" charset="0"/>
                  <a:ea typeface="+mn-ea"/>
                  <a:cs typeface="Arial" panose="020B0604020202020204" pitchFamily="34" charset="0"/>
                  <a:sym typeface="Arial"/>
                </a:rPr>
                <a:t> 42, </a:t>
              </a:r>
              <a:r>
                <a:rPr kumimoji="0" lang="en-US" sz="30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0033CC"/>
                  </a:solidFill>
                  <a:effectLst/>
                  <a:uLnTx/>
                  <a:uFillTx/>
                  <a:latin typeface="UTM Avo" panose="02040603050506020204" pitchFamily="18" charset="0"/>
                  <a:ea typeface="+mn-ea"/>
                  <a:cs typeface="Arial" panose="020B0604020202020204" pitchFamily="34" charset="0"/>
                  <a:sym typeface="Arial"/>
                </a:rPr>
                <a:t>số</a:t>
              </a:r>
              <a:r>
                <a:rPr kumimoji="0" lang="en-US" sz="3000" b="1" i="0" u="none" strike="noStrike" kern="0" cap="none" spc="0" normalizeH="0" baseline="0" noProof="0" dirty="0">
                  <a:ln>
                    <a:noFill/>
                  </a:ln>
                  <a:solidFill>
                    <a:srgbClr val="0033CC"/>
                  </a:solidFill>
                  <a:effectLst/>
                  <a:uLnTx/>
                  <a:uFillTx/>
                  <a:latin typeface="UTM Avo" panose="02040603050506020204" pitchFamily="18" charset="0"/>
                  <a:ea typeface="+mn-ea"/>
                  <a:cs typeface="Arial" panose="020B0604020202020204" pitchFamily="34" charset="0"/>
                  <a:sym typeface="Arial"/>
                </a:rPr>
                <a:t> </a:t>
              </a:r>
              <a:r>
                <a:rPr kumimoji="0" lang="en-US" sz="30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0033CC"/>
                  </a:solidFill>
                  <a:effectLst/>
                  <a:uLnTx/>
                  <a:uFillTx/>
                  <a:latin typeface="UTM Avo" panose="02040603050506020204" pitchFamily="18" charset="0"/>
                  <a:ea typeface="+mn-ea"/>
                  <a:cs typeface="Arial" panose="020B0604020202020204" pitchFamily="34" charset="0"/>
                  <a:sym typeface="Arial"/>
                </a:rPr>
                <a:t>bé</a:t>
              </a:r>
              <a:r>
                <a:rPr kumimoji="0" lang="en-US" sz="3000" b="1" i="0" u="none" strike="noStrike" kern="0" cap="none" spc="0" normalizeH="0" baseline="0" noProof="0" dirty="0">
                  <a:ln>
                    <a:noFill/>
                  </a:ln>
                  <a:solidFill>
                    <a:srgbClr val="0033CC"/>
                  </a:solidFill>
                  <a:effectLst/>
                  <a:uLnTx/>
                  <a:uFillTx/>
                  <a:latin typeface="UTM Avo" panose="02040603050506020204" pitchFamily="18" charset="0"/>
                  <a:ea typeface="+mn-ea"/>
                  <a:cs typeface="Arial" panose="020B0604020202020204" pitchFamily="34" charset="0"/>
                  <a:sym typeface="Arial"/>
                </a:rPr>
                <a:t> </a:t>
              </a:r>
              <a:r>
                <a:rPr kumimoji="0" lang="en-US" sz="30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0033CC"/>
                  </a:solidFill>
                  <a:effectLst/>
                  <a:uLnTx/>
                  <a:uFillTx/>
                  <a:latin typeface="UTM Avo" panose="02040603050506020204" pitchFamily="18" charset="0"/>
                  <a:ea typeface="+mn-ea"/>
                  <a:cs typeface="Arial" panose="020B0604020202020204" pitchFamily="34" charset="0"/>
                  <a:sym typeface="Arial"/>
                </a:rPr>
                <a:t>là</a:t>
              </a:r>
              <a:r>
                <a:rPr kumimoji="0" lang="en-US" sz="3000" b="1" i="0" u="none" strike="noStrike" kern="0" cap="none" spc="0" normalizeH="0" baseline="0" noProof="0" dirty="0">
                  <a:ln>
                    <a:noFill/>
                  </a:ln>
                  <a:solidFill>
                    <a:srgbClr val="0033CC"/>
                  </a:solidFill>
                  <a:effectLst/>
                  <a:uLnTx/>
                  <a:uFillTx/>
                  <a:latin typeface="UTM Avo" panose="02040603050506020204" pitchFamily="18" charset="0"/>
                  <a:ea typeface="+mn-ea"/>
                  <a:cs typeface="Arial" panose="020B0604020202020204" pitchFamily="34" charset="0"/>
                  <a:sym typeface="Arial"/>
                </a:rPr>
                <a:t> 6.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en-US" sz="3000" b="1" i="0" u="none" strike="noStrike" kern="0" cap="none" spc="0" normalizeH="0" baseline="0" noProof="0" dirty="0">
                  <a:ln>
                    <a:noFill/>
                  </a:ln>
                  <a:solidFill>
                    <a:srgbClr val="0033CC"/>
                  </a:solidFill>
                  <a:effectLst/>
                  <a:uLnTx/>
                  <a:uFillTx/>
                  <a:latin typeface="UTM Avo" panose="02040603050506020204" pitchFamily="18" charset="0"/>
                  <a:ea typeface="+mn-ea"/>
                  <a:cs typeface="Arial" panose="020B0604020202020204" pitchFamily="34" charset="0"/>
                  <a:sym typeface="Arial"/>
                </a:rPr>
                <a:t> </a:t>
              </a:r>
              <a:r>
                <a:rPr kumimoji="0" lang="en-US" sz="30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0033CC"/>
                  </a:solidFill>
                  <a:effectLst/>
                  <a:uLnTx/>
                  <a:uFillTx/>
                  <a:latin typeface="UTM Avo" panose="02040603050506020204" pitchFamily="18" charset="0"/>
                  <a:ea typeface="+mn-ea"/>
                  <a:cs typeface="Arial" panose="020B0604020202020204" pitchFamily="34" charset="0"/>
                  <a:sym typeface="Arial"/>
                </a:rPr>
                <a:t>Số</a:t>
              </a:r>
              <a:r>
                <a:rPr kumimoji="0" lang="en-US" sz="3000" b="1" i="0" u="none" strike="noStrike" kern="0" cap="none" spc="0" normalizeH="0" baseline="0" noProof="0" dirty="0">
                  <a:ln>
                    <a:noFill/>
                  </a:ln>
                  <a:solidFill>
                    <a:srgbClr val="0033CC"/>
                  </a:solidFill>
                  <a:effectLst/>
                  <a:uLnTx/>
                  <a:uFillTx/>
                  <a:latin typeface="UTM Avo" panose="02040603050506020204" pitchFamily="18" charset="0"/>
                  <a:ea typeface="+mn-ea"/>
                  <a:cs typeface="Arial" panose="020B0604020202020204" pitchFamily="34" charset="0"/>
                  <a:sym typeface="Arial"/>
                </a:rPr>
                <a:t> </a:t>
              </a:r>
              <a:r>
                <a:rPr kumimoji="0" lang="en-US" sz="30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0033CC"/>
                  </a:solidFill>
                  <a:effectLst/>
                  <a:uLnTx/>
                  <a:uFillTx/>
                  <a:latin typeface="UTM Avo" panose="02040603050506020204" pitchFamily="18" charset="0"/>
                  <a:ea typeface="+mn-ea"/>
                  <a:cs typeface="Arial" panose="020B0604020202020204" pitchFamily="34" charset="0"/>
                  <a:sym typeface="Arial"/>
                </a:rPr>
                <a:t>lớn</a:t>
              </a:r>
              <a:r>
                <a:rPr kumimoji="0" lang="en-US" sz="3000" b="1" i="0" u="none" strike="noStrike" kern="0" cap="none" spc="0" normalizeH="0" baseline="0" noProof="0" dirty="0">
                  <a:ln>
                    <a:noFill/>
                  </a:ln>
                  <a:solidFill>
                    <a:srgbClr val="0033CC"/>
                  </a:solidFill>
                  <a:effectLst/>
                  <a:uLnTx/>
                  <a:uFillTx/>
                  <a:latin typeface="UTM Avo" panose="02040603050506020204" pitchFamily="18" charset="0"/>
                  <a:ea typeface="+mn-ea"/>
                  <a:cs typeface="Arial" panose="020B0604020202020204" pitchFamily="34" charset="0"/>
                  <a:sym typeface="Arial"/>
                </a:rPr>
                <a:t> </a:t>
              </a:r>
              <a:r>
                <a:rPr kumimoji="0" lang="en-US" sz="30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0033CC"/>
                  </a:solidFill>
                  <a:effectLst/>
                  <a:uLnTx/>
                  <a:uFillTx/>
                  <a:latin typeface="UTM Avo" panose="02040603050506020204" pitchFamily="18" charset="0"/>
                  <a:ea typeface="+mn-ea"/>
                  <a:cs typeface="Arial" panose="020B0604020202020204" pitchFamily="34" charset="0"/>
                  <a:sym typeface="Arial"/>
                </a:rPr>
                <a:t>gấp</a:t>
              </a:r>
              <a:r>
                <a:rPr kumimoji="0" lang="en-US" sz="3000" b="1" i="0" u="none" strike="noStrike" kern="0" cap="none" spc="0" normalizeH="0" baseline="0" noProof="0" dirty="0">
                  <a:ln>
                    <a:noFill/>
                  </a:ln>
                  <a:solidFill>
                    <a:srgbClr val="0033CC"/>
                  </a:solidFill>
                  <a:effectLst/>
                  <a:uLnTx/>
                  <a:uFillTx/>
                  <a:latin typeface="UTM Avo" panose="02040603050506020204" pitchFamily="18" charset="0"/>
                  <a:ea typeface="+mn-ea"/>
                  <a:cs typeface="Arial" panose="020B0604020202020204" pitchFamily="34" charset="0"/>
                  <a:sym typeface="Arial"/>
                </a:rPr>
                <a:t> </a:t>
              </a:r>
              <a:r>
                <a:rPr kumimoji="0" lang="en-US" sz="30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0033CC"/>
                  </a:solidFill>
                  <a:effectLst/>
                  <a:uLnTx/>
                  <a:uFillTx/>
                  <a:latin typeface="UTM Avo" panose="02040603050506020204" pitchFamily="18" charset="0"/>
                  <a:ea typeface="+mn-ea"/>
                  <a:cs typeface="Arial" panose="020B0604020202020204" pitchFamily="34" charset="0"/>
                  <a:sym typeface="Arial"/>
                </a:rPr>
                <a:t>mấy</a:t>
              </a:r>
              <a:r>
                <a:rPr kumimoji="0" lang="en-US" sz="3000" b="1" i="0" u="none" strike="noStrike" kern="0" cap="none" spc="0" normalizeH="0" baseline="0" noProof="0" dirty="0">
                  <a:ln>
                    <a:noFill/>
                  </a:ln>
                  <a:solidFill>
                    <a:srgbClr val="0033CC"/>
                  </a:solidFill>
                  <a:effectLst/>
                  <a:uLnTx/>
                  <a:uFillTx/>
                  <a:latin typeface="UTM Avo" panose="02040603050506020204" pitchFamily="18" charset="0"/>
                  <a:ea typeface="+mn-ea"/>
                  <a:cs typeface="Arial" panose="020B0604020202020204" pitchFamily="34" charset="0"/>
                  <a:sym typeface="Arial"/>
                </a:rPr>
                <a:t> </a:t>
              </a:r>
              <a:r>
                <a:rPr kumimoji="0" lang="en-US" sz="30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0033CC"/>
                  </a:solidFill>
                  <a:effectLst/>
                  <a:uLnTx/>
                  <a:uFillTx/>
                  <a:latin typeface="UTM Avo" panose="02040603050506020204" pitchFamily="18" charset="0"/>
                  <a:ea typeface="+mn-ea"/>
                  <a:cs typeface="Arial" panose="020B0604020202020204" pitchFamily="34" charset="0"/>
                  <a:sym typeface="Arial"/>
                </a:rPr>
                <a:t>lần</a:t>
              </a:r>
              <a:r>
                <a:rPr kumimoji="0" lang="en-US" sz="3000" b="1" i="0" u="none" strike="noStrike" kern="0" cap="none" spc="0" normalizeH="0" baseline="0" noProof="0" dirty="0">
                  <a:ln>
                    <a:noFill/>
                  </a:ln>
                  <a:solidFill>
                    <a:srgbClr val="0033CC"/>
                  </a:solidFill>
                  <a:effectLst/>
                  <a:uLnTx/>
                  <a:uFillTx/>
                  <a:latin typeface="UTM Avo" panose="02040603050506020204" pitchFamily="18" charset="0"/>
                  <a:ea typeface="+mn-ea"/>
                  <a:cs typeface="Arial" panose="020B0604020202020204" pitchFamily="34" charset="0"/>
                  <a:sym typeface="Arial"/>
                </a:rPr>
                <a:t> </a:t>
              </a:r>
              <a:r>
                <a:rPr kumimoji="0" lang="en-US" sz="30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0033CC"/>
                  </a:solidFill>
                  <a:effectLst/>
                  <a:uLnTx/>
                  <a:uFillTx/>
                  <a:latin typeface="UTM Avo" panose="02040603050506020204" pitchFamily="18" charset="0"/>
                  <a:ea typeface="+mn-ea"/>
                  <a:cs typeface="Arial" panose="020B0604020202020204" pitchFamily="34" charset="0"/>
                  <a:sym typeface="Arial"/>
                </a:rPr>
                <a:t>số</a:t>
              </a:r>
              <a:r>
                <a:rPr kumimoji="0" lang="en-US" sz="3000" b="1" i="0" u="none" strike="noStrike" kern="0" cap="none" spc="0" normalizeH="0" baseline="0" noProof="0" dirty="0">
                  <a:ln>
                    <a:noFill/>
                  </a:ln>
                  <a:solidFill>
                    <a:srgbClr val="0033CC"/>
                  </a:solidFill>
                  <a:effectLst/>
                  <a:uLnTx/>
                  <a:uFillTx/>
                  <a:latin typeface="UTM Avo" panose="02040603050506020204" pitchFamily="18" charset="0"/>
                  <a:ea typeface="+mn-ea"/>
                  <a:cs typeface="Arial" panose="020B0604020202020204" pitchFamily="34" charset="0"/>
                  <a:sym typeface="Arial"/>
                </a:rPr>
                <a:t> </a:t>
              </a:r>
              <a:r>
                <a:rPr kumimoji="0" lang="en-US" sz="30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0033CC"/>
                  </a:solidFill>
                  <a:effectLst/>
                  <a:uLnTx/>
                  <a:uFillTx/>
                  <a:latin typeface="UTM Avo" panose="02040603050506020204" pitchFamily="18" charset="0"/>
                  <a:ea typeface="+mn-ea"/>
                  <a:cs typeface="Arial" panose="020B0604020202020204" pitchFamily="34" charset="0"/>
                  <a:sym typeface="Arial"/>
                </a:rPr>
                <a:t>bé</a:t>
              </a:r>
              <a:r>
                <a:rPr kumimoji="0" lang="en-US" sz="3000" b="1" i="0" u="none" strike="noStrike" kern="0" cap="none" spc="0" normalizeH="0" baseline="0" noProof="0" dirty="0">
                  <a:ln>
                    <a:noFill/>
                  </a:ln>
                  <a:solidFill>
                    <a:srgbClr val="0033CC"/>
                  </a:solidFill>
                  <a:effectLst/>
                  <a:uLnTx/>
                  <a:uFillTx/>
                  <a:latin typeface="UTM Avo" panose="02040603050506020204" pitchFamily="18" charset="0"/>
                  <a:ea typeface="+mn-ea"/>
                  <a:cs typeface="Arial" panose="020B0604020202020204" pitchFamily="34" charset="0"/>
                  <a:sym typeface="Arial"/>
                </a:rPr>
                <a:t>?</a:t>
              </a:r>
            </a:p>
          </p:txBody>
        </p:sp>
      </p:grpSp>
      <p:pic>
        <p:nvPicPr>
          <p:cNvPr id="16" name="Tieng-coi-tau-hoa-www_nhacchuongvui_com">
            <a:hlinkClick r:id="" action="ppaction://media"/>
            <a:extLst>
              <a:ext uri="{FF2B5EF4-FFF2-40B4-BE49-F238E27FC236}">
                <a16:creationId xmlns:a16="http://schemas.microsoft.com/office/drawing/2014/main" id="{C32A6E08-569E-425C-AB07-41A3BBEC3FF0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end="2926.2"/>
                </p14:media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12501871" y="5072295"/>
            <a:ext cx="609600" cy="609600"/>
          </a:xfrm>
          <a:prstGeom prst="rect">
            <a:avLst/>
          </a:prstGeom>
        </p:spPr>
      </p:pic>
      <p:pic>
        <p:nvPicPr>
          <p:cNvPr id="17" name="Tieng-tau-hoa-chay-www_nhacchuongvui_com">
            <a:hlinkClick r:id="" action="ppaction://media"/>
            <a:extLst>
              <a:ext uri="{FF2B5EF4-FFF2-40B4-BE49-F238E27FC236}">
                <a16:creationId xmlns:a16="http://schemas.microsoft.com/office/drawing/2014/main" id="{2D06CCD4-0D1D-4DA6-B45F-B0958B6E09BB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3">
                  <p14:trim end="45451.4166"/>
                </p14:media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12501871" y="5705958"/>
            <a:ext cx="609600" cy="609600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55D0915D-A60B-4F36-91BE-55C6F5BF4365}"/>
              </a:ext>
            </a:extLst>
          </p:cNvPr>
          <p:cNvSpPr/>
          <p:nvPr/>
        </p:nvSpPr>
        <p:spPr>
          <a:xfrm>
            <a:off x="2889700" y="1009431"/>
            <a:ext cx="1545284" cy="836298"/>
          </a:xfrm>
          <a:prstGeom prst="rect">
            <a:avLst/>
          </a:prstGeom>
          <a:solidFill>
            <a:srgbClr val="68CB0F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4400" b="1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  <a:sym typeface="Arial"/>
              </a:rPr>
              <a:t>5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03358126-1E7A-499A-9BCD-85DC995E19DA}"/>
              </a:ext>
            </a:extLst>
          </p:cNvPr>
          <p:cNvSpPr/>
          <p:nvPr/>
        </p:nvSpPr>
        <p:spPr>
          <a:xfrm>
            <a:off x="5791955" y="1045804"/>
            <a:ext cx="1545284" cy="828675"/>
          </a:xfrm>
          <a:prstGeom prst="rect">
            <a:avLst/>
          </a:prstGeom>
          <a:solidFill>
            <a:srgbClr val="68CB0F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4400" b="1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  <a:sym typeface="Arial"/>
              </a:rPr>
              <a:t>6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7AADC88C-6CF7-4341-9583-CE07EC720876}"/>
              </a:ext>
            </a:extLst>
          </p:cNvPr>
          <p:cNvSpPr/>
          <p:nvPr/>
        </p:nvSpPr>
        <p:spPr>
          <a:xfrm>
            <a:off x="8448897" y="1070133"/>
            <a:ext cx="1545284" cy="828675"/>
          </a:xfrm>
          <a:prstGeom prst="rect">
            <a:avLst/>
          </a:prstGeom>
          <a:solidFill>
            <a:srgbClr val="68CB0F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4400" b="1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  <a:sym typeface="Arial"/>
              </a:rPr>
              <a:t>7</a:t>
            </a:r>
          </a:p>
        </p:txBody>
      </p:sp>
    </p:spTree>
    <p:extLst>
      <p:ext uri="{BB962C8B-B14F-4D97-AF65-F5344CB8AC3E}">
        <p14:creationId xmlns:p14="http://schemas.microsoft.com/office/powerpoint/2010/main" val="3933511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2868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3000"/>
                            </p:stCondLst>
                            <p:childTnLst>
                              <p:par>
                                <p:cTn id="12" presetID="55" presetClass="entr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5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audio>
            <p:audio>
              <p:cMediaNode vol="80000">
                <p:cTn id="2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7"/>
                </p:tgtEl>
              </p:cMediaNode>
            </p:audio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Sai-o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Sai-o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>
                      <p:stCondLst>
                        <p:cond delay="0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6" presetClass="emph" presetSubtype="0" repeatCount="3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500" tmFilter="0, 0; .2, .5; .8, .5; 1, 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0" dur="250" autoRev="1" fill="hold"/>
                                        <p:tgtEl>
                                          <p:spTgt spid="2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Tieng-yeah-tre-con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1500"/>
                            </p:stCondLst>
                            <p:childTnLst>
                              <p:par>
                                <p:cTn id="58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75E-6 1.11111E-6 L -0.80651 0.00949 " pathEditMode="relative" rAng="0" ptsTypes="AA">
                                      <p:cBhvr>
                                        <p:cTn id="59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0326" y="463"/>
                                    </p:animMotion>
                                  </p:childTnLst>
                                </p:cTn>
                              </p:par>
                              <p:par>
                                <p:cTn id="60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1" dur="2568" fill="hold"/>
                                        <p:tgtEl>
                                          <p:spTgt spid="1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</p:childTnLst>
        </p:cTn>
      </p:par>
    </p:tnLst>
    <p:bldLst>
      <p:bldP spid="18" grpId="0" bldLvl="0" animBg="1"/>
      <p:bldP spid="18" grpId="1" bldLvl="0" animBg="1"/>
      <p:bldP spid="18" grpId="2" animBg="1"/>
      <p:bldP spid="19" grpId="0" bldLvl="0" animBg="1"/>
      <p:bldP spid="19" grpId="1" bldLvl="0" animBg="1"/>
      <p:bldP spid="19" grpId="2" animBg="1"/>
      <p:bldP spid="20" grpId="0" bldLvl="0" animBg="1"/>
      <p:bldP spid="20" grpId="1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: 圆角 1">
            <a:extLst>
              <a:ext uri="{FF2B5EF4-FFF2-40B4-BE49-F238E27FC236}">
                <a16:creationId xmlns:a16="http://schemas.microsoft.com/office/drawing/2014/main" id="{DADD1FC3-C77D-1E95-6DDF-6BBEB478C0E0}"/>
              </a:ext>
            </a:extLst>
          </p:cNvPr>
          <p:cNvSpPr/>
          <p:nvPr/>
        </p:nvSpPr>
        <p:spPr>
          <a:xfrm>
            <a:off x="1018397" y="793165"/>
            <a:ext cx="9955207" cy="5031775"/>
          </a:xfrm>
          <a:prstGeom prst="roundRect">
            <a:avLst>
              <a:gd name="adj" fmla="val 11071"/>
            </a:avLst>
          </a:prstGeom>
          <a:solidFill>
            <a:srgbClr val="F4F0ED"/>
          </a:solidFill>
          <a:ln w="34925">
            <a:gradFill>
              <a:gsLst>
                <a:gs pos="0">
                  <a:srgbClr val="FDB024"/>
                </a:gs>
                <a:gs pos="35000">
                  <a:srgbClr val="009361"/>
                </a:gs>
                <a:gs pos="68000">
                  <a:srgbClr val="F4F0ED"/>
                </a:gs>
                <a:gs pos="100000">
                  <a:srgbClr val="FB692D"/>
                </a:gs>
              </a:gsLst>
              <a:lin ang="5400000" scaled="1"/>
            </a:gradFill>
          </a:ln>
          <a:effectLst>
            <a:outerShdw blurRad="330200" dist="1397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rPr>
              <a:t>v</a:t>
            </a: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7978AA0-71E6-B1CE-E2C5-494E1CDB0F1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78550" y="1152760"/>
            <a:ext cx="3434900" cy="1524005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C6F62692-8D4E-42C3-6A07-4D806EFA8BA2}"/>
              </a:ext>
            </a:extLst>
          </p:cNvPr>
          <p:cNvSpPr txBox="1"/>
          <p:nvPr/>
        </p:nvSpPr>
        <p:spPr>
          <a:xfrm>
            <a:off x="2160997" y="2200831"/>
            <a:ext cx="7870005" cy="2216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200" b="1" dirty="0">
                <a:solidFill>
                  <a:srgbClr val="BB2626"/>
                </a:solidFill>
                <a:effectLst/>
                <a:latin typeface="#9Slide03 BoosterNextFYBlack" panose="02000A03000000020004" pitchFamily="2" charset="0"/>
                <a:ea typeface="Calibri" panose="020F0502020204030204" pitchFamily="34" charset="0"/>
              </a:rPr>
              <a:t>BÀI 41: ÔN TẬP PHÉP NHÂN, PHÉP CHIA TRONG PHẠM VI 100, 1000 </a:t>
            </a:r>
          </a:p>
          <a:p>
            <a:pPr algn="ctr">
              <a:lnSpc>
                <a:spcPct val="150000"/>
              </a:lnSpc>
            </a:pPr>
            <a:r>
              <a:rPr lang="en-US" sz="32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#9Slide03 BoosterNextFYBlack" panose="02000A03000000020004" pitchFamily="2" charset="0"/>
              </a:rPr>
              <a:t>LUYỆN TẬP (TIẾT 1)</a:t>
            </a:r>
            <a:endParaRPr lang="en-US" sz="3200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#9Slide03 BoosterNextFYBlack" panose="02000A0300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910579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6" descr="7">
            <a:extLst>
              <a:ext uri="{FF2B5EF4-FFF2-40B4-BE49-F238E27FC236}">
                <a16:creationId xmlns:a16="http://schemas.microsoft.com/office/drawing/2014/main" id="{44ABC9F7-3072-4FB4-D44E-CC065FA14B7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4991" y="802940"/>
            <a:ext cx="1060468" cy="15292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8" descr="8">
            <a:extLst>
              <a:ext uri="{FF2B5EF4-FFF2-40B4-BE49-F238E27FC236}">
                <a16:creationId xmlns:a16="http://schemas.microsoft.com/office/drawing/2014/main" id="{5BEE657A-BF94-FD9B-34FC-C292DCA3CAF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4091" y="1856935"/>
            <a:ext cx="8623732" cy="19088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9" descr="9">
            <a:extLst>
              <a:ext uri="{FF2B5EF4-FFF2-40B4-BE49-F238E27FC236}">
                <a16:creationId xmlns:a16="http://schemas.microsoft.com/office/drawing/2014/main" id="{14D99099-D402-C0CA-B8E3-8CA2EE0BC1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5225" y="3714109"/>
            <a:ext cx="8753234" cy="17200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5" descr="6">
            <a:extLst>
              <a:ext uri="{FF2B5EF4-FFF2-40B4-BE49-F238E27FC236}">
                <a16:creationId xmlns:a16="http://schemas.microsoft.com/office/drawing/2014/main" id="{A2E184DC-A447-C5BE-664A-CEA0054794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2558" y="4016799"/>
            <a:ext cx="4612078" cy="28346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 Box 11">
            <a:extLst>
              <a:ext uri="{FF2B5EF4-FFF2-40B4-BE49-F238E27FC236}">
                <a16:creationId xmlns:a16="http://schemas.microsoft.com/office/drawing/2014/main" id="{830E38AF-29E4-55A6-5392-83529B348FB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87953" y="2058133"/>
            <a:ext cx="7616008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defTabSz="1500188">
              <a:defRPr sz="3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1pPr>
            <a:lvl2pPr marL="742950" indent="-285750" defTabSz="1500188">
              <a:defRPr sz="3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2pPr>
            <a:lvl3pPr marL="1143000" indent="-228600" defTabSz="1500188">
              <a:defRPr sz="3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3pPr>
            <a:lvl4pPr marL="1600200" indent="-228600" defTabSz="1500188">
              <a:defRPr sz="3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4pPr>
            <a:lvl5pPr marL="2057400" indent="-228600" defTabSz="1500188">
              <a:defRPr sz="3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5pPr>
            <a:lvl6pPr marL="2514600" indent="-228600" defTabSz="1500188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6pPr>
            <a:lvl7pPr marL="2971800" indent="-228600" defTabSz="1500188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7pPr>
            <a:lvl8pPr marL="3429000" indent="-228600" defTabSz="1500188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8pPr>
            <a:lvl9pPr marL="3886200" indent="-228600" defTabSz="1500188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9pPr>
          </a:lstStyle>
          <a:p>
            <a:pPr algn="just"/>
            <a:r>
              <a:rPr lang="nl-NL" sz="2400" dirty="0">
                <a:cs typeface="Arial" pitchFamily="34" charset="0"/>
              </a:rPr>
              <a:t>  Thực hiện phép nhân, phép chia nhẩm trong phạm vi 100; phép nhân, phép chia số có hai chữ số với (cho) số có một chữ số.</a:t>
            </a:r>
            <a:endParaRPr lang="vi-VN" sz="2400" dirty="0">
              <a:cs typeface="Arial" pitchFamily="34" charset="0"/>
            </a:endParaRPr>
          </a:p>
        </p:txBody>
      </p:sp>
      <p:sp>
        <p:nvSpPr>
          <p:cNvPr id="11" name="Text Box 13">
            <a:extLst>
              <a:ext uri="{FF2B5EF4-FFF2-40B4-BE49-F238E27FC236}">
                <a16:creationId xmlns:a16="http://schemas.microsoft.com/office/drawing/2014/main" id="{99A979CC-0741-680B-6FB4-082B281B213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56365" y="4010247"/>
            <a:ext cx="7793811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defTabSz="1500188">
              <a:defRPr sz="3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1pPr>
            <a:lvl2pPr marL="742950" indent="-285750" defTabSz="1500188">
              <a:defRPr sz="3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2pPr>
            <a:lvl3pPr marL="1143000" indent="-228600" defTabSz="1500188">
              <a:defRPr sz="3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3pPr>
            <a:lvl4pPr marL="1600200" indent="-228600" defTabSz="1500188">
              <a:defRPr sz="3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4pPr>
            <a:lvl5pPr marL="2057400" indent="-228600" defTabSz="1500188">
              <a:defRPr sz="3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5pPr>
            <a:lvl6pPr marL="2514600" indent="-228600" defTabSz="1500188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6pPr>
            <a:lvl7pPr marL="2971800" indent="-228600" defTabSz="1500188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7pPr>
            <a:lvl8pPr marL="3429000" indent="-228600" defTabSz="1500188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8pPr>
            <a:lvl9pPr marL="3886200" indent="-228600" defTabSz="1500188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9pPr>
          </a:lstStyle>
          <a:p>
            <a:r>
              <a:rPr lang="nl-NL" sz="2400" dirty="0">
                <a:cs typeface="Arial" pitchFamily="34" charset="0"/>
              </a:rPr>
              <a:t>Giải được bài toán thực tế liên quan đến phép nhân số có hai chữ số với số có một chữ số và phép chia có dư.</a:t>
            </a:r>
            <a:endParaRPr lang="vi-VN" sz="2400" dirty="0">
              <a:cs typeface="Arial" pitchFamily="34" charset="0"/>
            </a:endParaRPr>
          </a:p>
        </p:txBody>
      </p:sp>
      <p:sp>
        <p:nvSpPr>
          <p:cNvPr id="13" name="Rounded Rectangle 12">
            <a:extLst>
              <a:ext uri="{FF2B5EF4-FFF2-40B4-BE49-F238E27FC236}">
                <a16:creationId xmlns:a16="http://schemas.microsoft.com/office/drawing/2014/main" id="{57B99F2C-E341-20A4-B0BE-A659F1BB170F}"/>
              </a:ext>
            </a:extLst>
          </p:cNvPr>
          <p:cNvSpPr/>
          <p:nvPr/>
        </p:nvSpPr>
        <p:spPr>
          <a:xfrm>
            <a:off x="3180788" y="1003707"/>
            <a:ext cx="4182962" cy="658368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YÊU</a:t>
            </a:r>
            <a:r>
              <a:rPr kumimoji="0" lang="en-US" sz="28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CẦU CẦN ĐẠT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7F68DD79-7584-501B-64CB-E87389C937DF}"/>
              </a:ext>
            </a:extLst>
          </p:cNvPr>
          <p:cNvSpPr/>
          <p:nvPr/>
        </p:nvSpPr>
        <p:spPr>
          <a:xfrm>
            <a:off x="1703091" y="2252257"/>
            <a:ext cx="762000" cy="740721"/>
          </a:xfrm>
          <a:prstGeom prst="ellipse">
            <a:avLst/>
          </a:prstGeom>
          <a:solidFill>
            <a:schemeClr val="bg1"/>
          </a:solidFill>
          <a:scene3d>
            <a:camera prst="orthographicFront"/>
            <a:lightRig rig="threePt" dir="t">
              <a:rot lat="0" lon="0" rev="7500000"/>
            </a:lightRig>
          </a:scene3d>
          <a:sp3d z="152400" extrusionH="63500" prstMaterial="dkEdge">
            <a:bevelT w="120800" h="19050" prst="relaxedInset"/>
            <a:contourClr>
              <a:schemeClr val="bg1"/>
            </a:contourClr>
          </a:sp3d>
        </p:spPr>
        <p:style>
          <a:lnRef idx="1">
            <a:schemeClr val="accent4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2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1</a:t>
            </a: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3DA8E008-3CAF-3C24-8AE6-7E6E1550C617}"/>
              </a:ext>
            </a:extLst>
          </p:cNvPr>
          <p:cNvSpPr/>
          <p:nvPr/>
        </p:nvSpPr>
        <p:spPr>
          <a:xfrm>
            <a:off x="987964" y="4000742"/>
            <a:ext cx="774522" cy="748342"/>
          </a:xfrm>
          <a:prstGeom prst="ellipse">
            <a:avLst/>
          </a:prstGeom>
          <a:solidFill>
            <a:schemeClr val="bg1"/>
          </a:solidFill>
          <a:scene3d>
            <a:camera prst="orthographicFront"/>
            <a:lightRig rig="threePt" dir="t">
              <a:rot lat="0" lon="0" rev="7500000"/>
            </a:lightRig>
          </a:scene3d>
          <a:sp3d z="152400" extrusionH="63500" prstMaterial="dkEdge">
            <a:bevelT w="120800" h="19050" prst="relaxedInset"/>
            <a:contourClr>
              <a:schemeClr val="bg1"/>
            </a:contourClr>
          </a:sp3d>
        </p:spPr>
        <p:style>
          <a:lnRef idx="1">
            <a:schemeClr val="accent4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2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3925843103"/>
      </p:ext>
    </p:extLst>
  </p:cSld>
  <p:clrMapOvr>
    <a:overrideClrMapping bg1="lt1" tx1="dk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3" grpId="0" animBg="1"/>
      <p:bldP spid="14" grpId="0" animBg="1"/>
      <p:bldP spid="1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11">
            <a:extLst>
              <a:ext uri="{FF2B5EF4-FFF2-40B4-BE49-F238E27FC236}">
                <a16:creationId xmlns:a16="http://schemas.microsoft.com/office/drawing/2014/main" id="{BC81E515-45DB-A85C-9FBF-0444258A121B}"/>
              </a:ext>
            </a:extLst>
          </p:cNvPr>
          <p:cNvSpPr/>
          <p:nvPr/>
        </p:nvSpPr>
        <p:spPr>
          <a:xfrm>
            <a:off x="1628564" y="2411914"/>
            <a:ext cx="1787276" cy="369135"/>
          </a:xfrm>
          <a:prstGeom prst="roundRect">
            <a:avLst/>
          </a:prstGeom>
          <a:noFill/>
          <a:ln w="28575"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i="0" u="none" strike="noStrike" kern="1200" cap="none" spc="0" normalizeH="0" baseline="0" noProof="0" dirty="0">
                <a:ln>
                  <a:noFill/>
                </a:ln>
                <a:solidFill>
                  <a:srgbClr val="66006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60 : 2</a:t>
            </a:r>
          </a:p>
        </p:txBody>
      </p:sp>
      <p:sp>
        <p:nvSpPr>
          <p:cNvPr id="5" name="Rounded Rectangle 17">
            <a:extLst>
              <a:ext uri="{FF2B5EF4-FFF2-40B4-BE49-F238E27FC236}">
                <a16:creationId xmlns:a16="http://schemas.microsoft.com/office/drawing/2014/main" id="{10B08E9C-E2AE-811E-82E2-296145BA836D}"/>
              </a:ext>
            </a:extLst>
          </p:cNvPr>
          <p:cNvSpPr/>
          <p:nvPr/>
        </p:nvSpPr>
        <p:spPr>
          <a:xfrm>
            <a:off x="6137098" y="2240185"/>
            <a:ext cx="1937595" cy="543526"/>
          </a:xfrm>
          <a:prstGeom prst="roundRect">
            <a:avLst/>
          </a:prstGeom>
          <a:noFill/>
          <a:ln w="28575"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i="0" u="none" strike="noStrike" kern="1200" cap="none" spc="0" normalizeH="0" baseline="0" noProof="0" dirty="0">
                <a:ln>
                  <a:noFill/>
                </a:ln>
                <a:solidFill>
                  <a:srgbClr val="66006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90 : 3 </a:t>
            </a:r>
          </a:p>
        </p:txBody>
      </p:sp>
      <p:sp>
        <p:nvSpPr>
          <p:cNvPr id="6" name="Rounded Rectangle 44">
            <a:extLst>
              <a:ext uri="{FF2B5EF4-FFF2-40B4-BE49-F238E27FC236}">
                <a16:creationId xmlns:a16="http://schemas.microsoft.com/office/drawing/2014/main" id="{67DFC8B9-F773-6EF0-0929-BBFB9FF8B8B9}"/>
              </a:ext>
            </a:extLst>
          </p:cNvPr>
          <p:cNvSpPr/>
          <p:nvPr/>
        </p:nvSpPr>
        <p:spPr>
          <a:xfrm>
            <a:off x="3821673" y="2334895"/>
            <a:ext cx="1620986" cy="446154"/>
          </a:xfrm>
          <a:prstGeom prst="roundRect">
            <a:avLst/>
          </a:prstGeom>
          <a:noFill/>
          <a:ln w="28575"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i="0" u="none" strike="noStrike" kern="1200" cap="none" spc="0" normalizeH="0" baseline="0" noProof="0" dirty="0">
                <a:ln>
                  <a:noFill/>
                </a:ln>
                <a:solidFill>
                  <a:srgbClr val="66006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80 : 4</a:t>
            </a:r>
          </a:p>
        </p:txBody>
      </p:sp>
      <p:sp>
        <p:nvSpPr>
          <p:cNvPr id="7" name="Rounded Rectangle 50">
            <a:extLst>
              <a:ext uri="{FF2B5EF4-FFF2-40B4-BE49-F238E27FC236}">
                <a16:creationId xmlns:a16="http://schemas.microsoft.com/office/drawing/2014/main" id="{BDB2BB8C-9953-B588-77D0-086C307997B5}"/>
              </a:ext>
            </a:extLst>
          </p:cNvPr>
          <p:cNvSpPr/>
          <p:nvPr/>
        </p:nvSpPr>
        <p:spPr>
          <a:xfrm>
            <a:off x="8470126" y="2327282"/>
            <a:ext cx="2210954" cy="543526"/>
          </a:xfrm>
          <a:prstGeom prst="roundRect">
            <a:avLst/>
          </a:prstGeom>
          <a:noFill/>
          <a:ln w="28575"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i="0" u="none" strike="noStrike" kern="1200" cap="none" spc="0" normalizeH="0" baseline="0" noProof="0" dirty="0">
                <a:ln>
                  <a:noFill/>
                </a:ln>
                <a:solidFill>
                  <a:srgbClr val="66006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100 : 5</a:t>
            </a:r>
          </a:p>
        </p:txBody>
      </p:sp>
      <p:sp>
        <p:nvSpPr>
          <p:cNvPr id="9" name="Rounded Rectangle 62">
            <a:extLst>
              <a:ext uri="{FF2B5EF4-FFF2-40B4-BE49-F238E27FC236}">
                <a16:creationId xmlns:a16="http://schemas.microsoft.com/office/drawing/2014/main" id="{B369C95C-750A-FB13-D040-4CC9E2C473E3}"/>
              </a:ext>
            </a:extLst>
          </p:cNvPr>
          <p:cNvSpPr/>
          <p:nvPr/>
        </p:nvSpPr>
        <p:spPr>
          <a:xfrm>
            <a:off x="583523" y="808106"/>
            <a:ext cx="3238149" cy="749604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1.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Tính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nhẩm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?</a:t>
            </a:r>
          </a:p>
        </p:txBody>
      </p:sp>
      <p:sp>
        <p:nvSpPr>
          <p:cNvPr id="11" name="Rounded Rectangle 11">
            <a:extLst>
              <a:ext uri="{FF2B5EF4-FFF2-40B4-BE49-F238E27FC236}">
                <a16:creationId xmlns:a16="http://schemas.microsoft.com/office/drawing/2014/main" id="{A9F69D06-D575-D6BC-9F3B-0D7E447D519A}"/>
              </a:ext>
            </a:extLst>
          </p:cNvPr>
          <p:cNvSpPr/>
          <p:nvPr/>
        </p:nvSpPr>
        <p:spPr>
          <a:xfrm>
            <a:off x="1628564" y="1718192"/>
            <a:ext cx="2053737" cy="460357"/>
          </a:xfrm>
          <a:prstGeom prst="roundRect">
            <a:avLst/>
          </a:prstGeom>
          <a:noFill/>
          <a:ln w="28575"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i="0" u="none" strike="noStrike" kern="1200" cap="none" normalizeH="0" noProof="0" dirty="0">
                <a:ln>
                  <a:noFill/>
                </a:ln>
                <a:solidFill>
                  <a:srgbClr val="66006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20 x 3</a:t>
            </a:r>
          </a:p>
        </p:txBody>
      </p:sp>
      <p:sp>
        <p:nvSpPr>
          <p:cNvPr id="12" name="Rounded Rectangle 17">
            <a:extLst>
              <a:ext uri="{FF2B5EF4-FFF2-40B4-BE49-F238E27FC236}">
                <a16:creationId xmlns:a16="http://schemas.microsoft.com/office/drawing/2014/main" id="{6928FE18-6E3D-0A43-62F8-CBFA8597293B}"/>
              </a:ext>
            </a:extLst>
          </p:cNvPr>
          <p:cNvSpPr/>
          <p:nvPr/>
        </p:nvSpPr>
        <p:spPr>
          <a:xfrm>
            <a:off x="6137098" y="1718191"/>
            <a:ext cx="1937595" cy="460357"/>
          </a:xfrm>
          <a:prstGeom prst="roundRect">
            <a:avLst/>
          </a:prstGeom>
          <a:noFill/>
          <a:ln w="28575"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i="0" u="none" strike="noStrike" kern="1200" cap="none" normalizeH="0" noProof="0" dirty="0">
                <a:ln>
                  <a:noFill/>
                </a:ln>
                <a:solidFill>
                  <a:srgbClr val="66006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50 x 2</a:t>
            </a:r>
          </a:p>
        </p:txBody>
      </p:sp>
      <p:sp>
        <p:nvSpPr>
          <p:cNvPr id="13" name="Rounded Rectangle 44">
            <a:extLst>
              <a:ext uri="{FF2B5EF4-FFF2-40B4-BE49-F238E27FC236}">
                <a16:creationId xmlns:a16="http://schemas.microsoft.com/office/drawing/2014/main" id="{3CD0EBFE-AA3B-EB72-0571-676A17418C1C}"/>
              </a:ext>
            </a:extLst>
          </p:cNvPr>
          <p:cNvSpPr/>
          <p:nvPr/>
        </p:nvSpPr>
        <p:spPr>
          <a:xfrm>
            <a:off x="3821672" y="1720481"/>
            <a:ext cx="2120021" cy="460357"/>
          </a:xfrm>
          <a:prstGeom prst="roundRect">
            <a:avLst/>
          </a:prstGeom>
          <a:noFill/>
          <a:ln w="28575"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i="0" u="none" strike="noStrike" kern="1200" cap="none" normalizeH="0" noProof="0" dirty="0">
                <a:ln>
                  <a:noFill/>
                </a:ln>
                <a:solidFill>
                  <a:srgbClr val="66006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40 x 2</a:t>
            </a:r>
          </a:p>
        </p:txBody>
      </p:sp>
      <p:sp>
        <p:nvSpPr>
          <p:cNvPr id="14" name="Rounded Rectangle 50">
            <a:extLst>
              <a:ext uri="{FF2B5EF4-FFF2-40B4-BE49-F238E27FC236}">
                <a16:creationId xmlns:a16="http://schemas.microsoft.com/office/drawing/2014/main" id="{30C03236-1571-E6FC-1D5A-8722FC69B1DE}"/>
              </a:ext>
            </a:extLst>
          </p:cNvPr>
          <p:cNvSpPr/>
          <p:nvPr/>
        </p:nvSpPr>
        <p:spPr>
          <a:xfrm>
            <a:off x="8470126" y="1718190"/>
            <a:ext cx="1937595" cy="460357"/>
          </a:xfrm>
          <a:prstGeom prst="roundRect">
            <a:avLst/>
          </a:prstGeom>
          <a:noFill/>
          <a:ln w="28575"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i="0" u="none" strike="noStrike" kern="1200" cap="none" normalizeH="0" noProof="0" dirty="0">
                <a:ln>
                  <a:noFill/>
                </a:ln>
                <a:solidFill>
                  <a:srgbClr val="66006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30 x 3</a:t>
            </a:r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B65EAFEE-3702-16E1-937E-5275081C3474}"/>
              </a:ext>
            </a:extLst>
          </p:cNvPr>
          <p:cNvGrpSpPr/>
          <p:nvPr/>
        </p:nvGrpSpPr>
        <p:grpSpPr>
          <a:xfrm>
            <a:off x="4448983" y="3442324"/>
            <a:ext cx="3294034" cy="1765053"/>
            <a:chOff x="8384237" y="1410582"/>
            <a:chExt cx="3294034" cy="1765053"/>
          </a:xfrm>
        </p:grpSpPr>
        <p:pic>
          <p:nvPicPr>
            <p:cNvPr id="22" name="Picture 21">
              <a:extLst>
                <a:ext uri="{FF2B5EF4-FFF2-40B4-BE49-F238E27FC236}">
                  <a16:creationId xmlns:a16="http://schemas.microsoft.com/office/drawing/2014/main" id="{E5354836-C487-A643-D775-5B632ED93AC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9615" b="98291" l="7113" r="89819">
                          <a14:foregroundMark x1="73919" y1="89316" x2="15063" y2="86966"/>
                          <a14:foregroundMark x1="84240" y1="94872" x2="13250" y2="82265"/>
                          <a14:foregroundMark x1="13250" y1="82265" x2="33333" y2="96154"/>
                          <a14:foregroundMark x1="33333" y1="96154" x2="58020" y2="99786"/>
                          <a14:foregroundMark x1="58020" y1="99786" x2="79498" y2="98291"/>
                          <a14:foregroundMark x1="79498" y1="98291" x2="51743" y2="89103"/>
                          <a14:foregroundMark x1="8368" y1="98291" x2="7113" y2="98291"/>
                          <a14:backgroundMark x1="33891" y1="31838" x2="30126" y2="70513"/>
                          <a14:backgroundMark x1="27755" y1="36752" x2="24128" y2="68803"/>
                          <a14:backgroundMark x1="24128" y1="68803" x2="33194" y2="33547"/>
                          <a14:backgroundMark x1="33194" y1="33547" x2="31520" y2="33333"/>
                          <a14:backgroundMark x1="32497" y1="36111" x2="36123" y2="70513"/>
                          <a14:backgroundMark x1="36123" y1="70513" x2="26778" y2="39530"/>
                          <a14:backgroundMark x1="26778" y1="39530" x2="37378" y2="71795"/>
                          <a14:backgroundMark x1="37378" y1="71795" x2="13529" y2="66880"/>
                          <a14:backgroundMark x1="13529" y1="66880" x2="31381" y2="34188"/>
                          <a14:backgroundMark x1="31381" y1="34188" x2="29428" y2="66239"/>
                          <a14:backgroundMark x1="29428" y1="66239" x2="18410" y2="37821"/>
                          <a14:backgroundMark x1="18410" y1="37821" x2="22594" y2="70299"/>
                          <a14:backgroundMark x1="22594" y1="70299" x2="32497" y2="61325"/>
                          <a14:backgroundMark x1="47420" y1="75641" x2="15760" y2="66026"/>
                          <a14:backgroundMark x1="15760" y1="66026" x2="35704" y2="70513"/>
                          <a14:backgroundMark x1="16736" y1="78419" x2="16736" y2="78419"/>
                          <a14:backgroundMark x1="17992" y1="80342" x2="17992" y2="80342"/>
                          <a14:backgroundMark x1="30683" y1="76923" x2="30683" y2="76923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771" b="608"/>
            <a:stretch/>
          </p:blipFill>
          <p:spPr>
            <a:xfrm rot="21372309">
              <a:off x="9868604" y="1572001"/>
              <a:ext cx="1809667" cy="1603634"/>
            </a:xfrm>
            <a:prstGeom prst="rect">
              <a:avLst/>
            </a:prstGeom>
          </p:spPr>
        </p:pic>
        <p:pic>
          <p:nvPicPr>
            <p:cNvPr id="23" name="Picture 22">
              <a:extLst>
                <a:ext uri="{FF2B5EF4-FFF2-40B4-BE49-F238E27FC236}">
                  <a16:creationId xmlns:a16="http://schemas.microsoft.com/office/drawing/2014/main" id="{2CDAFFBA-DE44-FA51-937B-F10BE99D6DAC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1432217">
              <a:off x="8384237" y="1410582"/>
              <a:ext cx="2870211" cy="656813"/>
            </a:xfrm>
            <a:prstGeom prst="rect">
              <a:avLst/>
            </a:prstGeom>
          </p:spPr>
        </p:pic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65EB17A8-1DF5-6718-F80E-B608E522FE49}"/>
                </a:ext>
              </a:extLst>
            </p:cNvPr>
            <p:cNvSpPr txBox="1"/>
            <p:nvPr/>
          </p:nvSpPr>
          <p:spPr>
            <a:xfrm rot="21371366">
              <a:off x="8767393" y="1466537"/>
              <a:ext cx="2100255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err="1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Làm</a:t>
              </a:r>
              <a:r>
                <a:rPr lang="en-US" sz="2400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vào</a:t>
              </a:r>
              <a:r>
                <a:rPr lang="en-US" sz="2400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SGK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134291349"/>
      </p:ext>
    </p:extLst>
  </p:cSld>
  <p:clrMapOvr>
    <a:overrideClrMapping bg1="lt1" tx1="dk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Class Awards Certificates by Slidesgo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CFAEE"/>
      </a:accent1>
      <a:accent2>
        <a:srgbClr val="302F2F"/>
      </a:accent2>
      <a:accent3>
        <a:srgbClr val="57D1D7"/>
      </a:accent3>
      <a:accent4>
        <a:srgbClr val="E45970"/>
      </a:accent4>
      <a:accent5>
        <a:srgbClr val="FFD966"/>
      </a:accent5>
      <a:accent6>
        <a:srgbClr val="FFFFFF"/>
      </a:accent6>
      <a:hlink>
        <a:srgbClr val="302F2F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主题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2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3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369</TotalTime>
  <Words>596</Words>
  <Application>Microsoft Office PowerPoint</Application>
  <PresentationFormat>Widescreen</PresentationFormat>
  <Paragraphs>155</Paragraphs>
  <Slides>19</Slides>
  <Notes>9</Notes>
  <HiddenSlides>0</HiddenSlides>
  <MMClips>22</MMClips>
  <ScaleCrop>false</ScaleCrop>
  <HeadingPairs>
    <vt:vector size="6" baseType="variant">
      <vt:variant>
        <vt:lpstr>Fonts Used</vt:lpstr>
      </vt:variant>
      <vt:variant>
        <vt:i4>13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19</vt:i4>
      </vt:variant>
    </vt:vector>
  </HeadingPairs>
  <TitlesOfParts>
    <vt:vector size="36" baseType="lpstr">
      <vt:lpstr>等线</vt:lpstr>
      <vt:lpstr>#9Slide03 BoosterNextFYBlack</vt:lpstr>
      <vt:lpstr>Arial</vt:lpstr>
      <vt:lpstr>Calibri</vt:lpstr>
      <vt:lpstr>Calibri Light</vt:lpstr>
      <vt:lpstr>Coiny</vt:lpstr>
      <vt:lpstr>HP001 4H</vt:lpstr>
      <vt:lpstr>HP001 Kieu 1</vt:lpstr>
      <vt:lpstr>Neucha</vt:lpstr>
      <vt:lpstr>Poppins</vt:lpstr>
      <vt:lpstr>SVN-Dumpling</vt:lpstr>
      <vt:lpstr>Times New Roman</vt:lpstr>
      <vt:lpstr>UTM Avo</vt:lpstr>
      <vt:lpstr>Class Awards Certificates by Slidesgo</vt:lpstr>
      <vt:lpstr>Office 主题</vt:lpstr>
      <vt:lpstr>2_Office Theme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 thao</dc:creator>
  <cp:lastModifiedBy>Admin</cp:lastModifiedBy>
  <cp:revision>28</cp:revision>
  <dcterms:created xsi:type="dcterms:W3CDTF">2022-05-03T09:34:37Z</dcterms:created>
  <dcterms:modified xsi:type="dcterms:W3CDTF">2023-12-22T09:35:26Z</dcterms:modified>
</cp:coreProperties>
</file>