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eg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5"/>
  </p:notesMasterIdLst>
  <p:handoutMasterIdLst>
    <p:handoutMasterId r:id="rId26"/>
  </p:handoutMasterIdLst>
  <p:sldIdLst>
    <p:sldId id="272" r:id="rId3"/>
    <p:sldId id="278" r:id="rId4"/>
    <p:sldId id="261" r:id="rId5"/>
    <p:sldId id="279" r:id="rId6"/>
    <p:sldId id="256" r:id="rId7"/>
    <p:sldId id="280" r:id="rId8"/>
    <p:sldId id="257" r:id="rId9"/>
    <p:sldId id="478" r:id="rId10"/>
    <p:sldId id="281" r:id="rId11"/>
    <p:sldId id="258" r:id="rId12"/>
    <p:sldId id="270" r:id="rId13"/>
    <p:sldId id="282" r:id="rId14"/>
    <p:sldId id="267" r:id="rId15"/>
    <p:sldId id="265" r:id="rId16"/>
    <p:sldId id="393" r:id="rId17"/>
    <p:sldId id="312" r:id="rId18"/>
    <p:sldId id="313" r:id="rId19"/>
    <p:sldId id="315" r:id="rId20"/>
    <p:sldId id="311" r:id="rId21"/>
    <p:sldId id="319" r:id="rId22"/>
    <p:sldId id="283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53" autoAdjust="0"/>
  </p:normalViewPr>
  <p:slideViewPr>
    <p:cSldViewPr snapToGrid="0">
      <p:cViewPr varScale="1">
        <p:scale>
          <a:sx n="63" d="100"/>
          <a:sy n="6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7CE283-834C-4FE2-B980-7112593B96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266B5-10B0-4971-B7FF-26296A1D5A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A4B8E-E876-4160-ADC8-F2B9E28EFD0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68E72-742A-44EB-B29F-4E32DEC625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F5734-2800-41AA-B053-4433216E15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951B0-B1C1-4364-854D-0F41E656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22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29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4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4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幻灯片图像占位符 1">
            <a:extLst>
              <a:ext uri="{FF2B5EF4-FFF2-40B4-BE49-F238E27FC236}">
                <a16:creationId xmlns:a16="http://schemas.microsoft.com/office/drawing/2014/main" id="{B1AAE5CF-8510-4DCD-B557-CFC1251DE7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备注占位符 2">
            <a:extLst>
              <a:ext uri="{FF2B5EF4-FFF2-40B4-BE49-F238E27FC236}">
                <a16:creationId xmlns:a16="http://schemas.microsoft.com/office/drawing/2014/main" id="{59127357-8B2A-4641-8E9E-5E2088F56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988" name="灯片编号占位符 3">
            <a:extLst>
              <a:ext uri="{FF2B5EF4-FFF2-40B4-BE49-F238E27FC236}">
                <a16:creationId xmlns:a16="http://schemas.microsoft.com/office/drawing/2014/main" id="{9A56C8B7-B226-45D9-8CF8-228A968D8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13629-7279-49BF-8296-664F1291EF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34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8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612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48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BABB08E6-CAF3-4161-871B-D85B6362A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13935E7F-DF14-4292-AF36-620B10FA4C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4594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870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39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94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0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82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9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25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3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53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3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7DD3DA-7434-08DD-DCE8-A1867B64C89F}"/>
              </a:ext>
            </a:extLst>
          </p:cNvPr>
          <p:cNvSpPr/>
          <p:nvPr userDrawn="1"/>
        </p:nvSpPr>
        <p:spPr>
          <a:xfrm>
            <a:off x="457200" y="407504"/>
            <a:ext cx="11270974" cy="6082747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38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8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7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5809131" y="1405515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71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456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22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5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554B60-45A2-4FFE-BEE2-ED1BD2308A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7" y="125895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6193644-655A-45C3-BFD3-E5C67FD760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768"/>
          </a:xfrm>
          <a:prstGeom prst="rect">
            <a:avLst/>
          </a:prstGeom>
        </p:spPr>
      </p:pic>
      <p:pic>
        <p:nvPicPr>
          <p:cNvPr id="20" name="图片 101">
            <a:extLst>
              <a:ext uri="{FF2B5EF4-FFF2-40B4-BE49-F238E27FC236}">
                <a16:creationId xmlns:a16="http://schemas.microsoft.com/office/drawing/2014/main" id="{31C5F9D0-F0EA-4EFD-B28E-95CB764767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208105"/>
            <a:ext cx="12194702" cy="1654834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1CD222-11AB-49A9-91AE-E6DDE33F31D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7" y="125895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openxmlformats.org/officeDocument/2006/relationships/slide" Target="slide4.xml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2528247" y="2264014"/>
            <a:ext cx="466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BF8E2-5013-D868-7529-164D713D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1650" y="-103639"/>
            <a:ext cx="1588770" cy="1876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434F9-03A5-4A5D-9A78-180B7B9D8BF6}"/>
              </a:ext>
            </a:extLst>
          </p:cNvPr>
          <p:cNvSpPr txBox="1"/>
          <p:nvPr/>
        </p:nvSpPr>
        <p:spPr>
          <a:xfrm>
            <a:off x="1126273" y="535259"/>
            <a:ext cx="10036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9CDAE-6E56-4081-A18A-782616F7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882" y="3668867"/>
            <a:ext cx="7134225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A7C7F2D-2B7F-4EE8-A051-845446F0CAFC}"/>
              </a:ext>
            </a:extLst>
          </p:cNvPr>
          <p:cNvSpPr/>
          <p:nvPr/>
        </p:nvSpPr>
        <p:spPr>
          <a:xfrm>
            <a:off x="936701" y="2291692"/>
            <a:ext cx="3534937" cy="1226518"/>
          </a:xfrm>
          <a:prstGeom prst="wedgeRoundRectCallout">
            <a:avLst>
              <a:gd name="adj1" fmla="val -2537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FD7AB1F-B421-46C6-959D-11904EE028B2}"/>
              </a:ext>
            </a:extLst>
          </p:cNvPr>
          <p:cNvSpPr/>
          <p:nvPr/>
        </p:nvSpPr>
        <p:spPr>
          <a:xfrm>
            <a:off x="4638907" y="1851103"/>
            <a:ext cx="3055435" cy="1226518"/>
          </a:xfrm>
          <a:prstGeom prst="wedgeRoundRectCallout">
            <a:avLst>
              <a:gd name="adj1" fmla="val -17762"/>
              <a:gd name="adj2" fmla="val 92503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A26202C-0EC2-4AF6-A188-F9419547F2F4}"/>
              </a:ext>
            </a:extLst>
          </p:cNvPr>
          <p:cNvSpPr/>
          <p:nvPr/>
        </p:nvSpPr>
        <p:spPr>
          <a:xfrm>
            <a:off x="7938389" y="1851103"/>
            <a:ext cx="3534937" cy="1523382"/>
          </a:xfrm>
          <a:prstGeom prst="wedgeRoundRectCallout">
            <a:avLst>
              <a:gd name="adj1" fmla="val -49879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x (3 + 4)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E50B8-F21A-9A9E-F969-066B6AE4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890" y="-40562"/>
            <a:ext cx="1786890" cy="1876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72C7338-AC0F-8585-45A3-F93C0FC86310}"/>
              </a:ext>
            </a:extLst>
          </p:cNvPr>
          <p:cNvGrpSpPr/>
          <p:nvPr/>
        </p:nvGrpSpPr>
        <p:grpSpPr>
          <a:xfrm>
            <a:off x="1159728" y="172949"/>
            <a:ext cx="10013794" cy="2111925"/>
            <a:chOff x="3842084" y="172949"/>
            <a:chExt cx="5034289" cy="211192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955B0F5-22F6-2DD4-4BDD-179577FD079B}"/>
                </a:ext>
              </a:extLst>
            </p:cNvPr>
            <p:cNvSpPr txBox="1"/>
            <p:nvPr/>
          </p:nvSpPr>
          <p:spPr>
            <a:xfrm>
              <a:off x="3842084" y="905745"/>
              <a:ext cx="50342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b)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Tính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giá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trị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biểu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thức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2 x (3 + 4)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như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sau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: 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68204BF-CA23-3B44-5EFF-2DAB4DD39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r="3073" b="15724"/>
            <a:stretch/>
          </p:blipFill>
          <p:spPr>
            <a:xfrm>
              <a:off x="5485449" y="172949"/>
              <a:ext cx="3390924" cy="21119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26A95C6-E451-436C-92A8-3B6918B45AFC}"/>
              </a:ext>
            </a:extLst>
          </p:cNvPr>
          <p:cNvSpPr txBox="1"/>
          <p:nvPr/>
        </p:nvSpPr>
        <p:spPr>
          <a:xfrm>
            <a:off x="4059045" y="2023263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2 x (3 + 4) = 2 x 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CAA027-0087-4CDE-8C1E-EB10CE75D98F}"/>
              </a:ext>
            </a:extLst>
          </p:cNvPr>
          <p:cNvSpPr txBox="1"/>
          <p:nvPr/>
        </p:nvSpPr>
        <p:spPr>
          <a:xfrm>
            <a:off x="6735338" y="2665128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92E603-7CFE-4C7E-BBEC-66106FD9BEC3}"/>
              </a:ext>
            </a:extLst>
          </p:cNvPr>
          <p:cNvSpPr/>
          <p:nvPr/>
        </p:nvSpPr>
        <p:spPr>
          <a:xfrm>
            <a:off x="1159728" y="3880624"/>
            <a:ext cx="10013794" cy="1260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45789-3D39-C47C-93A9-1FF66BAA4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5010" y="-32468"/>
            <a:ext cx="18478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2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2528247" y="2264014"/>
            <a:ext cx="466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Hoạt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3FFE4-B68B-96D3-08FE-C41540D28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890" y="-15240"/>
            <a:ext cx="16192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47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3593C-139F-400A-982C-B636431D74D2}"/>
              </a:ext>
            </a:extLst>
          </p:cNvPr>
          <p:cNvSpPr txBox="1"/>
          <p:nvPr/>
        </p:nvSpPr>
        <p:spPr>
          <a:xfrm>
            <a:off x="1182029" y="530331"/>
            <a:ext cx="9155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CECA0-EE34-4F97-BA9C-765CEE2F2065}"/>
              </a:ext>
            </a:extLst>
          </p:cNvPr>
          <p:cNvSpPr/>
          <p:nvPr/>
        </p:nvSpPr>
        <p:spPr>
          <a:xfrm>
            <a:off x="724829" y="1482001"/>
            <a:ext cx="5248508" cy="1260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: (20 – 14)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6897F-3AD9-4159-8A9C-F1F9BE41B9D5}"/>
              </a:ext>
            </a:extLst>
          </p:cNvPr>
          <p:cNvSpPr txBox="1"/>
          <p:nvPr/>
        </p:nvSpPr>
        <p:spPr>
          <a:xfrm>
            <a:off x="6757639" y="1293102"/>
            <a:ext cx="3196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45 : (5 + 4)</a:t>
            </a:r>
          </a:p>
          <a:p>
            <a:r>
              <a:rPr lang="pl-P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8 x (11 – 6) 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42 – (42 – 5)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8EAA6-2015-41DA-96EE-D7A7BF895833}"/>
              </a:ext>
            </a:extLst>
          </p:cNvPr>
          <p:cNvSpPr txBox="1"/>
          <p:nvPr/>
        </p:nvSpPr>
        <p:spPr>
          <a:xfrm>
            <a:off x="926486" y="3305157"/>
            <a:ext cx="4845194" cy="1191816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45 : (5 + 4)  =  45 :   9 </a:t>
            </a: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=  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7B172-378E-4C90-8AB4-990025275F0D}"/>
              </a:ext>
            </a:extLst>
          </p:cNvPr>
          <p:cNvSpPr txBox="1"/>
          <p:nvPr/>
        </p:nvSpPr>
        <p:spPr>
          <a:xfrm>
            <a:off x="6275954" y="3305157"/>
            <a:ext cx="5011450" cy="11918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8 x (11 – 6)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DEECBA-762E-4875-907D-A940C8FFF2D4}"/>
              </a:ext>
            </a:extLst>
          </p:cNvPr>
          <p:cNvSpPr txBox="1"/>
          <p:nvPr/>
        </p:nvSpPr>
        <p:spPr>
          <a:xfrm>
            <a:off x="3880996" y="4871200"/>
            <a:ext cx="5503034" cy="11918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42 – (42 – 5)  = 42  –  37 </a:t>
            </a: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= 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CA116-7E5F-7DCD-4C57-B3D87CBC9B97}"/>
              </a:ext>
            </a:extLst>
          </p:cNvPr>
          <p:cNvSpPr txBox="1"/>
          <p:nvPr/>
        </p:nvSpPr>
        <p:spPr>
          <a:xfrm>
            <a:off x="4297679" y="1555877"/>
            <a:ext cx="1584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 :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D0583-B84E-1E39-B5A4-5E3217CD3631}"/>
              </a:ext>
            </a:extLst>
          </p:cNvPr>
          <p:cNvSpPr txBox="1"/>
          <p:nvPr/>
        </p:nvSpPr>
        <p:spPr>
          <a:xfrm>
            <a:off x="4297679" y="2129799"/>
            <a:ext cx="114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AA493A-FAF8-33E9-4635-3FAA6176EEE5}"/>
              </a:ext>
            </a:extLst>
          </p:cNvPr>
          <p:cNvGrpSpPr/>
          <p:nvPr/>
        </p:nvGrpSpPr>
        <p:grpSpPr>
          <a:xfrm>
            <a:off x="4448983" y="3702055"/>
            <a:ext cx="3294034" cy="1765053"/>
            <a:chOff x="8384237" y="1410582"/>
            <a:chExt cx="3294034" cy="17650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C5CA89-5C37-0ABB-CA57-0094295B8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18783C-BFA0-8F11-C7A6-3CDF8F036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50FA37-C676-AD46-712A-88C4667DEEAF}"/>
                </a:ext>
              </a:extLst>
            </p:cNvPr>
            <p:cNvSpPr txBox="1"/>
            <p:nvPr/>
          </p:nvSpPr>
          <p:spPr>
            <a:xfrm rot="21371366">
              <a:off x="8610309" y="1443926"/>
              <a:ext cx="2303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E3-7008-EB82-B899-3CF6EA4FE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7851" y="-115495"/>
            <a:ext cx="1788377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31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4" grpId="0"/>
      <p:bldP spid="6" grpId="0" animBg="1"/>
      <p:bldP spid="20" grpId="0" animBg="1"/>
      <p:bldP spid="21" grpId="0" animBg="1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F3CFB32-B7D0-4A90-A97E-AFF5E230DB15}"/>
              </a:ext>
            </a:extLst>
          </p:cNvPr>
          <p:cNvGrpSpPr/>
          <p:nvPr/>
        </p:nvGrpSpPr>
        <p:grpSpPr>
          <a:xfrm>
            <a:off x="1092469" y="52836"/>
            <a:ext cx="10210800" cy="1036988"/>
            <a:chOff x="2971800" y="403525"/>
            <a:chExt cx="10210800" cy="103698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2412F43-71DB-4640-A957-DE89A9120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5D9DBA0-0556-499A-A5A7-6CA1808D006B}"/>
                </a:ext>
              </a:extLst>
            </p:cNvPr>
            <p:cNvSpPr txBox="1"/>
            <p:nvPr/>
          </p:nvSpPr>
          <p:spPr>
            <a:xfrm>
              <a:off x="3520429" y="685800"/>
              <a:ext cx="851675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2. 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12E8259-C093-4376-9238-1402CACB9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959" y="1466617"/>
            <a:ext cx="1994210" cy="4182302"/>
          </a:xfrm>
          <a:prstGeom prst="rect">
            <a:avLst/>
          </a:prstGeom>
        </p:spPr>
      </p:pic>
      <p:pic>
        <p:nvPicPr>
          <p:cNvPr id="36" name="Picture 3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07315FF-9F9B-40F8-986D-C77C70495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8" y="4924175"/>
            <a:ext cx="3810357" cy="1206614"/>
          </a:xfrm>
          <a:prstGeom prst="rect">
            <a:avLst/>
          </a:prstGeom>
        </p:spPr>
      </p:pic>
      <p:pic>
        <p:nvPicPr>
          <p:cNvPr id="37" name="Picture 36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id="{57B5A403-3350-4714-ACCC-23637844A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77" y="3833870"/>
            <a:ext cx="3161882" cy="1090305"/>
          </a:xfrm>
          <a:prstGeom prst="rect">
            <a:avLst/>
          </a:prstGeom>
        </p:spPr>
      </p:pic>
      <p:pic>
        <p:nvPicPr>
          <p:cNvPr id="38" name="Picture 37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id="{81F1906F-4C0D-45EE-84EC-D121C063E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61" y="2471376"/>
            <a:ext cx="3525773" cy="1230694"/>
          </a:xfrm>
          <a:prstGeom prst="rect">
            <a:avLst/>
          </a:prstGeom>
        </p:spPr>
      </p:pic>
      <p:pic>
        <p:nvPicPr>
          <p:cNvPr id="39" name="Picture 3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776188-9118-4E9D-B5DB-EC3F45111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0" y="1415331"/>
            <a:ext cx="3745534" cy="103698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F4A60BD-398D-4FCE-B347-58FAA5FDC469}"/>
              </a:ext>
            </a:extLst>
          </p:cNvPr>
          <p:cNvGrpSpPr/>
          <p:nvPr/>
        </p:nvGrpSpPr>
        <p:grpSpPr>
          <a:xfrm>
            <a:off x="4824628" y="4120582"/>
            <a:ext cx="3584456" cy="2343635"/>
            <a:chOff x="6204712" y="56605"/>
            <a:chExt cx="4114800" cy="247543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58A9EC6-A040-458E-B979-36D768E8E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6979037" y="56605"/>
              <a:ext cx="2478794" cy="1501461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CC57CB-2D6D-4345-A75C-C5ED4D2A764C}"/>
                </a:ext>
              </a:extLst>
            </p:cNvPr>
            <p:cNvGrpSpPr/>
            <p:nvPr/>
          </p:nvGrpSpPr>
          <p:grpSpPr>
            <a:xfrm>
              <a:off x="6204712" y="1628807"/>
              <a:ext cx="4114800" cy="903233"/>
              <a:chOff x="8643111" y="921635"/>
              <a:chExt cx="4114800" cy="903233"/>
            </a:xfrm>
          </p:grpSpPr>
          <p:sp>
            <p:nvSpPr>
              <p:cNvPr id="43" name="Rounded Rectangle 142">
                <a:extLst>
                  <a:ext uri="{FF2B5EF4-FFF2-40B4-BE49-F238E27FC236}">
                    <a16:creationId xmlns:a16="http://schemas.microsoft.com/office/drawing/2014/main" id="{0504B011-D9E5-48FB-B337-FF33A02E1788}"/>
                  </a:ext>
                </a:extLst>
              </p:cNvPr>
              <p:cNvSpPr/>
              <p:nvPr/>
            </p:nvSpPr>
            <p:spPr>
              <a:xfrm>
                <a:off x="8754740" y="921635"/>
                <a:ext cx="3818259" cy="903233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67">
                <a:extLst>
                  <a:ext uri="{FF2B5EF4-FFF2-40B4-BE49-F238E27FC236}">
                    <a16:creationId xmlns:a16="http://schemas.microsoft.com/office/drawing/2014/main" id="{163F2C71-7BB0-4947-8F4B-5E89577A2884}"/>
                  </a:ext>
                </a:extLst>
              </p:cNvPr>
              <p:cNvSpPr txBox="1"/>
              <p:nvPr/>
            </p:nvSpPr>
            <p:spPr>
              <a:xfrm>
                <a:off x="8643111" y="1014316"/>
                <a:ext cx="4114800" cy="6654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703"/>
                  </a:lnSpc>
                </a:pPr>
                <a:r>
                  <a:rPr lang="en-US" sz="2800" b="1" dirty="0">
                    <a:solidFill>
                      <a:srgbClr val="2A54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THẢO LUẬN NHÓM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C7C898-08A9-4A35-8280-ACE9F18F5A71}"/>
              </a:ext>
            </a:extLst>
          </p:cNvPr>
          <p:cNvGrpSpPr/>
          <p:nvPr/>
        </p:nvGrpSpPr>
        <p:grpSpPr>
          <a:xfrm>
            <a:off x="3784453" y="1716557"/>
            <a:ext cx="1304209" cy="802736"/>
            <a:chOff x="152400" y="1981200"/>
            <a:chExt cx="2781292" cy="124705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8612E46-6358-4775-8303-D4AEBAA003F4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E4B2174-58AF-44E3-BD5E-894C18E5AC15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7ADF71C-B8EC-45AC-92B3-93BFF6DC48BD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4C30A47-FFB5-41AA-8B53-9BD80E532D0A}"/>
              </a:ext>
            </a:extLst>
          </p:cNvPr>
          <p:cNvGrpSpPr/>
          <p:nvPr/>
        </p:nvGrpSpPr>
        <p:grpSpPr>
          <a:xfrm>
            <a:off x="3966663" y="2834355"/>
            <a:ext cx="1304209" cy="802736"/>
            <a:chOff x="152400" y="1981200"/>
            <a:chExt cx="2781292" cy="1247056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FF2D30C-99A7-4862-84DF-76F47CF42B2C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3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C516C9E-077C-42E4-8C72-2F16B666DDD2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F8365CC-B61B-4AB5-BDF6-098E19CF73D8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532466-433B-43ED-B651-5ABBD08622CA}"/>
              </a:ext>
            </a:extLst>
          </p:cNvPr>
          <p:cNvGrpSpPr/>
          <p:nvPr/>
        </p:nvGrpSpPr>
        <p:grpSpPr>
          <a:xfrm>
            <a:off x="3966282" y="4125077"/>
            <a:ext cx="1496205" cy="802736"/>
            <a:chOff x="-257041" y="1981200"/>
            <a:chExt cx="3190733" cy="1247056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AC62C5C-5249-4E08-86FC-7F78F3E863B9}"/>
                </a:ext>
              </a:extLst>
            </p:cNvPr>
            <p:cNvSpPr/>
            <p:nvPr/>
          </p:nvSpPr>
          <p:spPr>
            <a:xfrm>
              <a:off x="-257041" y="2057400"/>
              <a:ext cx="3190733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40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9768638-43AF-4E21-ACE8-63051A812FCA}"/>
                </a:ext>
              </a:extLst>
            </p:cNvPr>
            <p:cNvSpPr/>
            <p:nvPr/>
          </p:nvSpPr>
          <p:spPr>
            <a:xfrm>
              <a:off x="-192732" y="1981200"/>
              <a:ext cx="3062927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0612DF8-44D7-43D3-ABE3-490D6141A4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3379A81-ED16-4D05-B6B4-83FD04703070}"/>
              </a:ext>
            </a:extLst>
          </p:cNvPr>
          <p:cNvGrpSpPr/>
          <p:nvPr/>
        </p:nvGrpSpPr>
        <p:grpSpPr>
          <a:xfrm>
            <a:off x="3877198" y="5399274"/>
            <a:ext cx="1304209" cy="802736"/>
            <a:chOff x="152400" y="1981200"/>
            <a:chExt cx="2781292" cy="124705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D318C7D-CEB0-4C9D-89B7-3E4A12070233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6CEE55F-E4F0-4C31-BE48-BD9AE8BCE09D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5A481D6-77C5-49E3-98D6-3391EA98CC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34A5A51-9AE3-4E76-A0FC-9A5F43405DB9}"/>
              </a:ext>
            </a:extLst>
          </p:cNvPr>
          <p:cNvSpPr txBox="1"/>
          <p:nvPr/>
        </p:nvSpPr>
        <p:spPr>
          <a:xfrm>
            <a:off x="5316698" y="5809828"/>
            <a:ext cx="487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(15 + 5) : 5 = 20 : 5 =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A94AC2-FC1F-40E9-8BF7-C6EA89E0AE2F}"/>
              </a:ext>
            </a:extLst>
          </p:cNvPr>
          <p:cNvSpPr txBox="1"/>
          <p:nvPr/>
        </p:nvSpPr>
        <p:spPr>
          <a:xfrm>
            <a:off x="5400390" y="5842161"/>
            <a:ext cx="532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32 – (25 + 4) = 32 – 29 = 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33BA6D-E2BB-4A6B-97B1-FFAF02AB008B}"/>
              </a:ext>
            </a:extLst>
          </p:cNvPr>
          <p:cNvSpPr txBox="1"/>
          <p:nvPr/>
        </p:nvSpPr>
        <p:spPr>
          <a:xfrm>
            <a:off x="5265099" y="5825994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16 + (40 – 16) = 16 + 24 = 40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541333C-73ED-496D-8B20-96D54E1640A9}"/>
              </a:ext>
            </a:extLst>
          </p:cNvPr>
          <p:cNvSpPr txBox="1"/>
          <p:nvPr/>
        </p:nvSpPr>
        <p:spPr>
          <a:xfrm>
            <a:off x="5190108" y="5811167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 : (11 – 3) = 40 : 8 =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1B6C7-8B7E-B7C7-22ED-1DCE49232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88414" y="0"/>
            <a:ext cx="1568198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7 0.01551 L 0.09987 0.01551 C 0.10807 0.02246 0.11601 0.03056 0.12448 0.03658 C 0.14687 0.05186 0.15455 0.05047 0.17109 0.06575 C 0.18802 0.08149 0.18646 0.08149 0.20312 0.10325 C 0.20651 0.10764 0.20937 0.1132 0.21328 0.11621 C 0.22161 0.12292 0.23424 0.13218 0.24245 0.14051 C 0.25638 0.15463 0.27135 0.17408 0.28281 0.1926 C 0.28672 0.19908 0.30195 0.22477 0.30651 0.22848 C 0.31224 0.23287 0.31875 0.23287 0.32487 0.23496 C 0.32968 0.24028 0.33437 0.2463 0.33945 0.25116 C 0.34179 0.25348 0.34453 0.25371 0.34674 0.25602 C 0.36133 0.27084 0.34336 0.25787 0.35781 0.27061 C 0.36367 0.27593 0.36731 0.27732 0.3733 0.28056 C 0.38593 0.29792 0.37981 0.29028 0.39804 0.30973 C 0.40013 0.31204 0.40234 0.31389 0.40442 0.31621 C 0.40534 0.31737 0.40612 0.31875 0.40716 0.31945 C 0.40833 0.32037 0.4095 0.32084 0.4108 0.32107 C 0.41927 0.32338 0.42057 0.32269 0.42916 0.32269 " pathEditMode="relative" ptsTypes="AAAAAAAAAAAAAAAAAAA">
                                      <p:cBhvr>
                                        <p:cTn id="9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65 0.01181 L 0.10365 0.01181 C 0.18047 0.00278 0.1362 0.01019 0.18867 -0.00139 C 0.20287 -0.0044 0.20755 -0.00417 0.22162 -0.00949 C 0.25404 -0.02153 0.23555 -0.01597 0.26823 -0.0338 C 0.28099 -0.04074 0.29362 -0.04792 0.30664 -0.05324 C 0.31458 -0.05648 0.32266 -0.05903 0.33047 -0.06319 L 0.35886 -0.07778 C 0.38724 -0.09282 0.36146 -0.08009 0.38347 -0.09074 C 0.39193 -0.10023 0.3961 -0.10579 0.40729 -0.11019 L 0.4155 -0.11343 C 0.4168 -0.11412 0.41797 -0.11435 0.41914 -0.11505 C 0.4207 -0.11597 0.42227 -0.11736 0.4237 -0.11829 L 0.42748 -0.12477 " pathEditMode="relative" ptsTypes="AAAAAAAAAAAAAA">
                                      <p:cBhvr>
                                        <p:cTn id="1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6 0.00717 L 0.09506 0.00717 C 0.10899 0.00162 0.12292 -0.00463 0.13711 -0.00926 C 0.16107 -0.01713 0.18542 -0.0213 0.20925 -0.03033 C 0.22969 -0.0382 0.24974 -0.04862 0.26967 -0.05973 C 0.27995 -0.06528 0.28972 -0.07408 0.29987 -0.08079 C 0.30612 -0.08496 0.3129 -0.08727 0.31902 -0.09213 C 0.32605 -0.09769 0.3323 -0.10579 0.3392 -0.11158 C 0.3543 -0.12431 0.36915 -0.1382 0.3849 -0.14746 C 0.38946 -0.15024 0.39415 -0.15232 0.39857 -0.15556 C 0.41407 -0.16644 0.4017 -0.16227 0.4142 -0.16528 C 0.42487 -0.17362 0.41615 -0.16806 0.42605 -0.17176 C 0.42696 -0.17223 0.42787 -0.17292 0.42878 -0.17338 C 0.43894 -0.17871 0.43542 -0.17824 0.44076 -0.17824 " pathEditMode="relative" ptsTypes="AAAAAAAAAAAAAA">
                                      <p:cBhvr>
                                        <p:cTn id="1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35 0.02639 L 0.07435 0.02639 C 0.12917 0.0206 0.03698 0.03194 0.18125 -0.01921 C 0.19193 -0.02292 0.20261 -0.02639 0.21328 -0.03056 C 0.22188 -0.03403 0.23021 -0.03982 0.23894 -0.0419 C 0.25013 -0.04468 0.26146 -0.04445 0.27266 -0.04514 L 0.37969 -0.05162 C 0.38464 -0.05486 0.38933 -0.0588 0.3944 -0.06134 C 0.39727 -0.06296 0.40039 -0.06343 0.40352 -0.06458 C 0.40664 -0.06597 0.40703 -0.06621 0.4099 -0.06783 C 0.41381 -0.06736 0.41784 -0.06621 0.42175 -0.06621 C 0.42578 -0.06621 0.43373 -0.06783 0.43373 -0.06783 " pathEditMode="relative" ptsTypes="AAAAAAAAAAAA"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8" y="181602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630869" y="279478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7" y="2933187"/>
            <a:ext cx="2268771" cy="2154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FB6EF-BDFA-2CAC-4D78-CE98A1C95BC6}"/>
              </a:ext>
            </a:extLst>
          </p:cNvPr>
          <p:cNvSpPr txBox="1"/>
          <p:nvPr/>
        </p:nvSpPr>
        <p:spPr>
          <a:xfrm>
            <a:off x="3342638" y="3549689"/>
            <a:ext cx="663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ECCF6-C1BA-88DA-155A-6ADA11E22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2130" y="0"/>
            <a:ext cx="163449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2782" y="157815"/>
            <a:ext cx="10856259" cy="1609806"/>
            <a:chOff x="71721" y="1028466"/>
            <a:chExt cx="12420393" cy="1609806"/>
          </a:xfrm>
        </p:grpSpPr>
        <p:sp>
          <p:nvSpPr>
            <p:cNvPr id="28" name="Rounded Rectangle 27"/>
            <p:cNvSpPr/>
            <p:nvPr/>
          </p:nvSpPr>
          <p:spPr>
            <a:xfrm>
              <a:off x="1419307" y="1378679"/>
              <a:ext cx="11072807" cy="116221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1" y="1028466"/>
              <a:ext cx="1562770" cy="160980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CBEA86-8E2C-4881-8A1D-E33F503FCA77}"/>
              </a:ext>
            </a:extLst>
          </p:cNvPr>
          <p:cNvGrpSpPr/>
          <p:nvPr/>
        </p:nvGrpSpPr>
        <p:grpSpPr>
          <a:xfrm>
            <a:off x="637096" y="2235269"/>
            <a:ext cx="2545527" cy="1577550"/>
            <a:chOff x="741501" y="1557385"/>
            <a:chExt cx="2545527" cy="1577550"/>
          </a:xfrm>
        </p:grpSpPr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C3367A30-1E3D-46B0-AA0D-4247499B4269}"/>
                </a:ext>
              </a:extLst>
            </p:cNvPr>
            <p:cNvSpPr/>
            <p:nvPr/>
          </p:nvSpPr>
          <p:spPr>
            <a:xfrm>
              <a:off x="741501" y="1557385"/>
              <a:ext cx="2545527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5 x (6 – 2)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55D1EE-BCB1-407A-9389-F52C7228310A}"/>
                </a:ext>
              </a:extLst>
            </p:cNvPr>
            <p:cNvSpPr txBox="1"/>
            <p:nvPr/>
          </p:nvSpPr>
          <p:spPr>
            <a:xfrm>
              <a:off x="1710131" y="2550160"/>
              <a:ext cx="921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F78503-5596-4C74-8B88-9A7665DCA3E8}"/>
              </a:ext>
            </a:extLst>
          </p:cNvPr>
          <p:cNvGrpSpPr/>
          <p:nvPr/>
        </p:nvGrpSpPr>
        <p:grpSpPr>
          <a:xfrm>
            <a:off x="3498850" y="2223245"/>
            <a:ext cx="2306499" cy="1531017"/>
            <a:chOff x="741501" y="1557385"/>
            <a:chExt cx="2306499" cy="1531017"/>
          </a:xfrm>
        </p:grpSpPr>
        <p:sp>
          <p:nvSpPr>
            <p:cNvPr id="24" name="Rounded Rectangle 25">
              <a:extLst>
                <a:ext uri="{FF2B5EF4-FFF2-40B4-BE49-F238E27FC236}">
                  <a16:creationId xmlns:a16="http://schemas.microsoft.com/office/drawing/2014/main" id="{34385CF0-07E8-44DE-878E-451C77DA4446}"/>
                </a:ext>
              </a:extLst>
            </p:cNvPr>
            <p:cNvSpPr/>
            <p:nvPr/>
          </p:nvSpPr>
          <p:spPr>
            <a:xfrm>
              <a:off x="741501" y="1557385"/>
              <a:ext cx="2306499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5 x 6 –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5FE1F0-93D9-44AF-9DC0-0E794A8E018E}"/>
                </a:ext>
              </a:extLst>
            </p:cNvPr>
            <p:cNvSpPr txBox="1"/>
            <p:nvPr/>
          </p:nvSpPr>
          <p:spPr>
            <a:xfrm>
              <a:off x="1485855" y="2503627"/>
              <a:ext cx="921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CC084C-CB20-417C-BCEA-7077AED1B80B}"/>
              </a:ext>
            </a:extLst>
          </p:cNvPr>
          <p:cNvGrpSpPr/>
          <p:nvPr/>
        </p:nvGrpSpPr>
        <p:grpSpPr>
          <a:xfrm>
            <a:off x="6362769" y="2235269"/>
            <a:ext cx="2592872" cy="1513912"/>
            <a:chOff x="534491" y="1557385"/>
            <a:chExt cx="2592872" cy="1513912"/>
          </a:xfrm>
        </p:grpSpPr>
        <p:sp>
          <p:nvSpPr>
            <p:cNvPr id="29" name="Rounded Rectangle 25">
              <a:extLst>
                <a:ext uri="{FF2B5EF4-FFF2-40B4-BE49-F238E27FC236}">
                  <a16:creationId xmlns:a16="http://schemas.microsoft.com/office/drawing/2014/main" id="{789BB497-5196-44D5-8716-A68C8EAB5B89}"/>
                </a:ext>
              </a:extLst>
            </p:cNvPr>
            <p:cNvSpPr/>
            <p:nvPr/>
          </p:nvSpPr>
          <p:spPr>
            <a:xfrm>
              <a:off x="534491" y="1557385"/>
              <a:ext cx="2592872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(16 + 24)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16CAE0-B37B-4661-BE09-EC75233A1D8E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E1E439-8A5F-4648-AE41-2134F77FBD48}"/>
              </a:ext>
            </a:extLst>
          </p:cNvPr>
          <p:cNvGrpSpPr/>
          <p:nvPr/>
        </p:nvGrpSpPr>
        <p:grpSpPr>
          <a:xfrm>
            <a:off x="9201640" y="2252524"/>
            <a:ext cx="2385861" cy="1513912"/>
            <a:chOff x="741501" y="1557385"/>
            <a:chExt cx="2385861" cy="1513912"/>
          </a:xfrm>
        </p:grpSpPr>
        <p:sp>
          <p:nvSpPr>
            <p:cNvPr id="40" name="Rounded Rectangle 25">
              <a:extLst>
                <a:ext uri="{FF2B5EF4-FFF2-40B4-BE49-F238E27FC236}">
                  <a16:creationId xmlns:a16="http://schemas.microsoft.com/office/drawing/2014/main" id="{CB6E09FB-AEBF-4DF1-9C7C-8EEDEDF32888}"/>
                </a:ext>
              </a:extLst>
            </p:cNvPr>
            <p:cNvSpPr/>
            <p:nvPr/>
          </p:nvSpPr>
          <p:spPr>
            <a:xfrm>
              <a:off x="741501" y="1557385"/>
              <a:ext cx="2385861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16 + 24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566319-E250-4ACA-B8A1-5F6039E44C68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C50400-9CC8-48EC-8F3E-1E47A3F96E49}"/>
              </a:ext>
            </a:extLst>
          </p:cNvPr>
          <p:cNvSpPr txBox="1"/>
          <p:nvPr/>
        </p:nvSpPr>
        <p:spPr>
          <a:xfrm>
            <a:off x="1181676" y="3729880"/>
            <a:ext cx="273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5 x 3</a:t>
            </a:r>
          </a:p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7E3846-1F94-446A-BF0B-06F4451F62AA}"/>
              </a:ext>
            </a:extLst>
          </p:cNvPr>
          <p:cNvSpPr txBox="1"/>
          <p:nvPr/>
        </p:nvSpPr>
        <p:spPr>
          <a:xfrm>
            <a:off x="3897605" y="3787894"/>
            <a:ext cx="273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30 – 2</a:t>
            </a:r>
          </a:p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8FFA62-C673-4791-9996-36BF777DF0EA}"/>
              </a:ext>
            </a:extLst>
          </p:cNvPr>
          <p:cNvSpPr txBox="1"/>
          <p:nvPr/>
        </p:nvSpPr>
        <p:spPr>
          <a:xfrm>
            <a:off x="6834871" y="3873123"/>
            <a:ext cx="273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40 : 4</a:t>
            </a:r>
          </a:p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DDAF81-2FB0-40BE-B5C7-E302812C55AD}"/>
              </a:ext>
            </a:extLst>
          </p:cNvPr>
          <p:cNvSpPr txBox="1"/>
          <p:nvPr/>
        </p:nvSpPr>
        <p:spPr>
          <a:xfrm>
            <a:off x="9735236" y="3873123"/>
            <a:ext cx="2039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16 + 6</a:t>
            </a:r>
          </a:p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A111A9-DA68-413D-920C-BA78616BEA3B}"/>
              </a:ext>
            </a:extLst>
          </p:cNvPr>
          <p:cNvGrpSpPr/>
          <p:nvPr/>
        </p:nvGrpSpPr>
        <p:grpSpPr>
          <a:xfrm>
            <a:off x="3282940" y="1867045"/>
            <a:ext cx="2733041" cy="1882136"/>
            <a:chOff x="3169920" y="1219200"/>
            <a:chExt cx="3125557" cy="19952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19E50A-AD72-43EA-8858-6E838243793D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ounded Rectangle 1">
              <a:extLst>
                <a:ext uri="{FF2B5EF4-FFF2-40B4-BE49-F238E27FC236}">
                  <a16:creationId xmlns:a16="http://schemas.microsoft.com/office/drawing/2014/main" id="{5D0810C0-E038-4504-A62F-4F7290410CED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ớn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nhất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D224E0C-33E5-4400-9371-3D2DCDE5FFC5}"/>
              </a:ext>
            </a:extLst>
          </p:cNvPr>
          <p:cNvGrpSpPr/>
          <p:nvPr/>
        </p:nvGrpSpPr>
        <p:grpSpPr>
          <a:xfrm>
            <a:off x="6126316" y="1932922"/>
            <a:ext cx="3053067" cy="1807120"/>
            <a:chOff x="3169920" y="1219200"/>
            <a:chExt cx="3125557" cy="199528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EF7AE5E-C782-404F-8ADB-9D357C41D7B1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ounded Rectangle 1">
              <a:extLst>
                <a:ext uri="{FF2B5EF4-FFF2-40B4-BE49-F238E27FC236}">
                  <a16:creationId xmlns:a16="http://schemas.microsoft.com/office/drawing/2014/main" id="{AAC750B6-C8CB-41A4-AE9D-7005BDCE6004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nhất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49CB1F-4DA7-CF67-29C8-35C61966B2AA}"/>
              </a:ext>
            </a:extLst>
          </p:cNvPr>
          <p:cNvGrpSpPr/>
          <p:nvPr/>
        </p:nvGrpSpPr>
        <p:grpSpPr>
          <a:xfrm>
            <a:off x="4255737" y="4357191"/>
            <a:ext cx="3294034" cy="1778377"/>
            <a:chOff x="8384237" y="1397258"/>
            <a:chExt cx="3294034" cy="17783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21E5F1-13F1-DCEF-77A8-94853A269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359422-ECA8-15D6-75BD-F6DB22DAC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49A598-91A5-5A9D-B00D-5BC6DD7971E8}"/>
                </a:ext>
              </a:extLst>
            </p:cNvPr>
            <p:cNvSpPr txBox="1"/>
            <p:nvPr/>
          </p:nvSpPr>
          <p:spPr>
            <a:xfrm rot="21371366">
              <a:off x="8884319" y="1397258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SGK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631FE-C050-03DD-4794-B2DF09CA6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17370" y="-206186"/>
            <a:ext cx="166497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5" grpId="0" build="p"/>
      <p:bldP spid="46" grpId="0" build="p"/>
      <p:bldP spid="4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9" y="4895698"/>
            <a:ext cx="2224562" cy="18810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892B3E-787B-4DD3-AB5B-A81DBD180EE4}"/>
              </a:ext>
            </a:extLst>
          </p:cNvPr>
          <p:cNvGrpSpPr/>
          <p:nvPr/>
        </p:nvGrpSpPr>
        <p:grpSpPr>
          <a:xfrm>
            <a:off x="111761" y="-28042"/>
            <a:ext cx="12009119" cy="1771943"/>
            <a:chOff x="732268" y="921241"/>
            <a:chExt cx="11887600" cy="1374552"/>
          </a:xfrm>
        </p:grpSpPr>
        <p:sp>
          <p:nvSpPr>
            <p:cNvPr id="12" name="Rounded Rectangle 27">
              <a:extLst>
                <a:ext uri="{FF2B5EF4-FFF2-40B4-BE49-F238E27FC236}">
                  <a16:creationId xmlns:a16="http://schemas.microsoft.com/office/drawing/2014/main" id="{AF3142E9-0A22-4AA5-8ACC-97750A9048F3}"/>
                </a:ext>
              </a:extLst>
            </p:cNvPr>
            <p:cNvSpPr/>
            <p:nvPr/>
          </p:nvSpPr>
          <p:spPr>
            <a:xfrm>
              <a:off x="1829948" y="1127346"/>
              <a:ext cx="10789920" cy="1168447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Mai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Mai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Mi 2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DAFD6238-30B8-4D41-864B-E40775248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9C666A8E-BC0A-46E9-9C15-91FD6B9CF0E2}"/>
              </a:ext>
            </a:extLst>
          </p:cNvPr>
          <p:cNvSpPr/>
          <p:nvPr/>
        </p:nvSpPr>
        <p:spPr>
          <a:xfrm>
            <a:off x="677523" y="2610204"/>
            <a:ext cx="4465977" cy="3007360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Tóm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tắt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Cho: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hộp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222833B1-CEC8-4BC2-8EFA-30081D39BEDC}"/>
              </a:ext>
            </a:extLst>
          </p:cNvPr>
          <p:cNvSpPr/>
          <p:nvPr/>
        </p:nvSpPr>
        <p:spPr>
          <a:xfrm>
            <a:off x="5815330" y="2215590"/>
            <a:ext cx="6167121" cy="3796589"/>
          </a:xfrm>
          <a:custGeom>
            <a:avLst/>
            <a:gdLst>
              <a:gd name="connsiteX0" fmla="*/ 0 w 6167121"/>
              <a:gd name="connsiteY0" fmla="*/ 632777 h 3796589"/>
              <a:gd name="connsiteX1" fmla="*/ 632777 w 6167121"/>
              <a:gd name="connsiteY1" fmla="*/ 0 h 3796589"/>
              <a:gd name="connsiteX2" fmla="*/ 1128380 w 6167121"/>
              <a:gd name="connsiteY2" fmla="*/ 0 h 3796589"/>
              <a:gd name="connsiteX3" fmla="*/ 1525951 w 6167121"/>
              <a:gd name="connsiteY3" fmla="*/ 0 h 3796589"/>
              <a:gd name="connsiteX4" fmla="*/ 1972539 w 6167121"/>
              <a:gd name="connsiteY4" fmla="*/ 0 h 3796589"/>
              <a:gd name="connsiteX5" fmla="*/ 2517157 w 6167121"/>
              <a:gd name="connsiteY5" fmla="*/ 0 h 3796589"/>
              <a:gd name="connsiteX6" fmla="*/ 3012760 w 6167121"/>
              <a:gd name="connsiteY6" fmla="*/ 0 h 3796589"/>
              <a:gd name="connsiteX7" fmla="*/ 3557379 w 6167121"/>
              <a:gd name="connsiteY7" fmla="*/ 0 h 3796589"/>
              <a:gd name="connsiteX8" fmla="*/ 4052982 w 6167121"/>
              <a:gd name="connsiteY8" fmla="*/ 0 h 3796589"/>
              <a:gd name="connsiteX9" fmla="*/ 4597600 w 6167121"/>
              <a:gd name="connsiteY9" fmla="*/ 0 h 3796589"/>
              <a:gd name="connsiteX10" fmla="*/ 5534344 w 6167121"/>
              <a:gd name="connsiteY10" fmla="*/ 0 h 3796589"/>
              <a:gd name="connsiteX11" fmla="*/ 6167121 w 6167121"/>
              <a:gd name="connsiteY11" fmla="*/ 632777 h 3796589"/>
              <a:gd name="connsiteX12" fmla="*/ 6167121 w 6167121"/>
              <a:gd name="connsiteY12" fmla="*/ 1138984 h 3796589"/>
              <a:gd name="connsiteX13" fmla="*/ 6167121 w 6167121"/>
              <a:gd name="connsiteY13" fmla="*/ 1569260 h 3796589"/>
              <a:gd name="connsiteX14" fmla="*/ 6167121 w 6167121"/>
              <a:gd name="connsiteY14" fmla="*/ 2100777 h 3796589"/>
              <a:gd name="connsiteX15" fmla="*/ 6167121 w 6167121"/>
              <a:gd name="connsiteY15" fmla="*/ 2556364 h 3796589"/>
              <a:gd name="connsiteX16" fmla="*/ 6167121 w 6167121"/>
              <a:gd name="connsiteY16" fmla="*/ 3163812 h 3796589"/>
              <a:gd name="connsiteX17" fmla="*/ 5534344 w 6167121"/>
              <a:gd name="connsiteY17" fmla="*/ 3796589 h 3796589"/>
              <a:gd name="connsiteX18" fmla="*/ 5136772 w 6167121"/>
              <a:gd name="connsiteY18" fmla="*/ 3796589 h 3796589"/>
              <a:gd name="connsiteX19" fmla="*/ 4543138 w 6167121"/>
              <a:gd name="connsiteY19" fmla="*/ 3796589 h 3796589"/>
              <a:gd name="connsiteX20" fmla="*/ 3949504 w 6167121"/>
              <a:gd name="connsiteY20" fmla="*/ 3796589 h 3796589"/>
              <a:gd name="connsiteX21" fmla="*/ 3404885 w 6167121"/>
              <a:gd name="connsiteY21" fmla="*/ 3796589 h 3796589"/>
              <a:gd name="connsiteX22" fmla="*/ 2762236 w 6167121"/>
              <a:gd name="connsiteY22" fmla="*/ 3796589 h 3796589"/>
              <a:gd name="connsiteX23" fmla="*/ 2315648 w 6167121"/>
              <a:gd name="connsiteY23" fmla="*/ 3796589 h 3796589"/>
              <a:gd name="connsiteX24" fmla="*/ 1820045 w 6167121"/>
              <a:gd name="connsiteY24" fmla="*/ 3796589 h 3796589"/>
              <a:gd name="connsiteX25" fmla="*/ 1373458 w 6167121"/>
              <a:gd name="connsiteY25" fmla="*/ 3796589 h 3796589"/>
              <a:gd name="connsiteX26" fmla="*/ 632777 w 6167121"/>
              <a:gd name="connsiteY26" fmla="*/ 3796589 h 3796589"/>
              <a:gd name="connsiteX27" fmla="*/ 0 w 6167121"/>
              <a:gd name="connsiteY27" fmla="*/ 3163812 h 3796589"/>
              <a:gd name="connsiteX28" fmla="*/ 0 w 6167121"/>
              <a:gd name="connsiteY28" fmla="*/ 2708226 h 3796589"/>
              <a:gd name="connsiteX29" fmla="*/ 0 w 6167121"/>
              <a:gd name="connsiteY29" fmla="*/ 2277950 h 3796589"/>
              <a:gd name="connsiteX30" fmla="*/ 0 w 6167121"/>
              <a:gd name="connsiteY30" fmla="*/ 1721122 h 3796589"/>
              <a:gd name="connsiteX31" fmla="*/ 0 w 6167121"/>
              <a:gd name="connsiteY31" fmla="*/ 1189605 h 3796589"/>
              <a:gd name="connsiteX32" fmla="*/ 0 w 6167121"/>
              <a:gd name="connsiteY32" fmla="*/ 632777 h 379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67121" h="3796589" fill="none" extrusionOk="0">
                <a:moveTo>
                  <a:pt x="0" y="632777"/>
                </a:moveTo>
                <a:cubicBezTo>
                  <a:pt x="-27930" y="279431"/>
                  <a:pt x="196470" y="-47577"/>
                  <a:pt x="632777" y="0"/>
                </a:cubicBezTo>
                <a:cubicBezTo>
                  <a:pt x="859161" y="-13012"/>
                  <a:pt x="984757" y="20206"/>
                  <a:pt x="1128380" y="0"/>
                </a:cubicBezTo>
                <a:cubicBezTo>
                  <a:pt x="1272003" y="-20206"/>
                  <a:pt x="1435449" y="34608"/>
                  <a:pt x="1525951" y="0"/>
                </a:cubicBezTo>
                <a:cubicBezTo>
                  <a:pt x="1616453" y="-34608"/>
                  <a:pt x="1815185" y="22754"/>
                  <a:pt x="1972539" y="0"/>
                </a:cubicBezTo>
                <a:cubicBezTo>
                  <a:pt x="2129893" y="-22754"/>
                  <a:pt x="2271395" y="20502"/>
                  <a:pt x="2517157" y="0"/>
                </a:cubicBezTo>
                <a:cubicBezTo>
                  <a:pt x="2762919" y="-20502"/>
                  <a:pt x="2849835" y="22542"/>
                  <a:pt x="3012760" y="0"/>
                </a:cubicBezTo>
                <a:cubicBezTo>
                  <a:pt x="3175685" y="-22542"/>
                  <a:pt x="3392061" y="32212"/>
                  <a:pt x="3557379" y="0"/>
                </a:cubicBezTo>
                <a:cubicBezTo>
                  <a:pt x="3722697" y="-32212"/>
                  <a:pt x="3945507" y="57102"/>
                  <a:pt x="4052982" y="0"/>
                </a:cubicBezTo>
                <a:cubicBezTo>
                  <a:pt x="4160457" y="-57102"/>
                  <a:pt x="4426472" y="39984"/>
                  <a:pt x="4597600" y="0"/>
                </a:cubicBezTo>
                <a:cubicBezTo>
                  <a:pt x="4768728" y="-39984"/>
                  <a:pt x="5174705" y="86548"/>
                  <a:pt x="5534344" y="0"/>
                </a:cubicBezTo>
                <a:cubicBezTo>
                  <a:pt x="5816351" y="43471"/>
                  <a:pt x="6185609" y="274168"/>
                  <a:pt x="6167121" y="632777"/>
                </a:cubicBezTo>
                <a:cubicBezTo>
                  <a:pt x="6173174" y="837021"/>
                  <a:pt x="6156970" y="958144"/>
                  <a:pt x="6167121" y="1138984"/>
                </a:cubicBezTo>
                <a:cubicBezTo>
                  <a:pt x="6177272" y="1319824"/>
                  <a:pt x="6132966" y="1427406"/>
                  <a:pt x="6167121" y="1569260"/>
                </a:cubicBezTo>
                <a:cubicBezTo>
                  <a:pt x="6201276" y="1711114"/>
                  <a:pt x="6134993" y="1918859"/>
                  <a:pt x="6167121" y="2100777"/>
                </a:cubicBezTo>
                <a:cubicBezTo>
                  <a:pt x="6199249" y="2282695"/>
                  <a:pt x="6137798" y="2421736"/>
                  <a:pt x="6167121" y="2556364"/>
                </a:cubicBezTo>
                <a:cubicBezTo>
                  <a:pt x="6196444" y="2690992"/>
                  <a:pt x="6125948" y="2947667"/>
                  <a:pt x="6167121" y="3163812"/>
                </a:cubicBezTo>
                <a:cubicBezTo>
                  <a:pt x="6122267" y="3497006"/>
                  <a:pt x="5885221" y="3783277"/>
                  <a:pt x="5534344" y="3796589"/>
                </a:cubicBezTo>
                <a:cubicBezTo>
                  <a:pt x="5424285" y="3824807"/>
                  <a:pt x="5325455" y="3760034"/>
                  <a:pt x="5136772" y="3796589"/>
                </a:cubicBezTo>
                <a:cubicBezTo>
                  <a:pt x="4948089" y="3833144"/>
                  <a:pt x="4803817" y="3760293"/>
                  <a:pt x="4543138" y="3796589"/>
                </a:cubicBezTo>
                <a:cubicBezTo>
                  <a:pt x="4282459" y="3832885"/>
                  <a:pt x="4179750" y="3752473"/>
                  <a:pt x="3949504" y="3796589"/>
                </a:cubicBezTo>
                <a:cubicBezTo>
                  <a:pt x="3719258" y="3840705"/>
                  <a:pt x="3566500" y="3788191"/>
                  <a:pt x="3404885" y="3796589"/>
                </a:cubicBezTo>
                <a:cubicBezTo>
                  <a:pt x="3243270" y="3804987"/>
                  <a:pt x="2925979" y="3780435"/>
                  <a:pt x="2762236" y="3796589"/>
                </a:cubicBezTo>
                <a:cubicBezTo>
                  <a:pt x="2598493" y="3812743"/>
                  <a:pt x="2517928" y="3771015"/>
                  <a:pt x="2315648" y="3796589"/>
                </a:cubicBezTo>
                <a:cubicBezTo>
                  <a:pt x="2113368" y="3822163"/>
                  <a:pt x="1949927" y="3749826"/>
                  <a:pt x="1820045" y="3796589"/>
                </a:cubicBezTo>
                <a:cubicBezTo>
                  <a:pt x="1690163" y="3843352"/>
                  <a:pt x="1585614" y="3771356"/>
                  <a:pt x="1373458" y="3796589"/>
                </a:cubicBezTo>
                <a:cubicBezTo>
                  <a:pt x="1161302" y="3821822"/>
                  <a:pt x="897541" y="3771101"/>
                  <a:pt x="632777" y="3796589"/>
                </a:cubicBezTo>
                <a:cubicBezTo>
                  <a:pt x="304051" y="3764944"/>
                  <a:pt x="2186" y="3520535"/>
                  <a:pt x="0" y="3163812"/>
                </a:cubicBezTo>
                <a:cubicBezTo>
                  <a:pt x="-6991" y="3066615"/>
                  <a:pt x="14288" y="2933275"/>
                  <a:pt x="0" y="2708226"/>
                </a:cubicBezTo>
                <a:cubicBezTo>
                  <a:pt x="-14288" y="2483177"/>
                  <a:pt x="7383" y="2394890"/>
                  <a:pt x="0" y="2277950"/>
                </a:cubicBezTo>
                <a:cubicBezTo>
                  <a:pt x="-7383" y="2161010"/>
                  <a:pt x="7454" y="1869417"/>
                  <a:pt x="0" y="1721122"/>
                </a:cubicBezTo>
                <a:cubicBezTo>
                  <a:pt x="-7454" y="1572827"/>
                  <a:pt x="51679" y="1306963"/>
                  <a:pt x="0" y="1189605"/>
                </a:cubicBezTo>
                <a:cubicBezTo>
                  <a:pt x="-51679" y="1072247"/>
                  <a:pt x="58677" y="825427"/>
                  <a:pt x="0" y="632777"/>
                </a:cubicBezTo>
                <a:close/>
              </a:path>
              <a:path w="6167121" h="3796589" stroke="0" extrusionOk="0">
                <a:moveTo>
                  <a:pt x="0" y="632777"/>
                </a:moveTo>
                <a:cubicBezTo>
                  <a:pt x="7121" y="313291"/>
                  <a:pt x="285670" y="28620"/>
                  <a:pt x="632777" y="0"/>
                </a:cubicBezTo>
                <a:cubicBezTo>
                  <a:pt x="870459" y="-48254"/>
                  <a:pt x="1013412" y="46133"/>
                  <a:pt x="1177396" y="0"/>
                </a:cubicBezTo>
                <a:cubicBezTo>
                  <a:pt x="1341380" y="-46133"/>
                  <a:pt x="1562341" y="53846"/>
                  <a:pt x="1771030" y="0"/>
                </a:cubicBezTo>
                <a:cubicBezTo>
                  <a:pt x="1979719" y="-53846"/>
                  <a:pt x="1999005" y="52523"/>
                  <a:pt x="2217617" y="0"/>
                </a:cubicBezTo>
                <a:cubicBezTo>
                  <a:pt x="2436229" y="-52523"/>
                  <a:pt x="2685937" y="4341"/>
                  <a:pt x="2811251" y="0"/>
                </a:cubicBezTo>
                <a:cubicBezTo>
                  <a:pt x="2936565" y="-4341"/>
                  <a:pt x="3127441" y="36336"/>
                  <a:pt x="3208823" y="0"/>
                </a:cubicBezTo>
                <a:cubicBezTo>
                  <a:pt x="3290205" y="-36336"/>
                  <a:pt x="3465562" y="41399"/>
                  <a:pt x="3655410" y="0"/>
                </a:cubicBezTo>
                <a:cubicBezTo>
                  <a:pt x="3845258" y="-41399"/>
                  <a:pt x="4002394" y="58276"/>
                  <a:pt x="4151013" y="0"/>
                </a:cubicBezTo>
                <a:cubicBezTo>
                  <a:pt x="4299632" y="-58276"/>
                  <a:pt x="4536025" y="33270"/>
                  <a:pt x="4646616" y="0"/>
                </a:cubicBezTo>
                <a:cubicBezTo>
                  <a:pt x="4757207" y="-33270"/>
                  <a:pt x="5232616" y="81802"/>
                  <a:pt x="5534344" y="0"/>
                </a:cubicBezTo>
                <a:cubicBezTo>
                  <a:pt x="5937257" y="-45915"/>
                  <a:pt x="6149488" y="327553"/>
                  <a:pt x="6167121" y="632777"/>
                </a:cubicBezTo>
                <a:cubicBezTo>
                  <a:pt x="6217153" y="755096"/>
                  <a:pt x="6114792" y="958581"/>
                  <a:pt x="6167121" y="1138984"/>
                </a:cubicBezTo>
                <a:cubicBezTo>
                  <a:pt x="6219450" y="1319387"/>
                  <a:pt x="6148023" y="1512059"/>
                  <a:pt x="6167121" y="1695812"/>
                </a:cubicBezTo>
                <a:cubicBezTo>
                  <a:pt x="6186219" y="1879565"/>
                  <a:pt x="6114485" y="2058657"/>
                  <a:pt x="6167121" y="2252639"/>
                </a:cubicBezTo>
                <a:cubicBezTo>
                  <a:pt x="6219757" y="2446621"/>
                  <a:pt x="6090718" y="2805612"/>
                  <a:pt x="6167121" y="3163812"/>
                </a:cubicBezTo>
                <a:cubicBezTo>
                  <a:pt x="6223751" y="3596950"/>
                  <a:pt x="5849858" y="3829839"/>
                  <a:pt x="5534344" y="3796589"/>
                </a:cubicBezTo>
                <a:cubicBezTo>
                  <a:pt x="5262596" y="3822975"/>
                  <a:pt x="5182467" y="3757834"/>
                  <a:pt x="4989725" y="3796589"/>
                </a:cubicBezTo>
                <a:cubicBezTo>
                  <a:pt x="4796983" y="3835344"/>
                  <a:pt x="4685951" y="3755551"/>
                  <a:pt x="4543138" y="3796589"/>
                </a:cubicBezTo>
                <a:cubicBezTo>
                  <a:pt x="4400325" y="3837627"/>
                  <a:pt x="4204393" y="3733303"/>
                  <a:pt x="3900488" y="3796589"/>
                </a:cubicBezTo>
                <a:cubicBezTo>
                  <a:pt x="3596583" y="3859875"/>
                  <a:pt x="3472402" y="3767427"/>
                  <a:pt x="3257838" y="3796589"/>
                </a:cubicBezTo>
                <a:cubicBezTo>
                  <a:pt x="3043274" y="3825751"/>
                  <a:pt x="2923549" y="3760569"/>
                  <a:pt x="2762236" y="3796589"/>
                </a:cubicBezTo>
                <a:cubicBezTo>
                  <a:pt x="2600923" y="3832609"/>
                  <a:pt x="2475801" y="3793689"/>
                  <a:pt x="2364664" y="3796589"/>
                </a:cubicBezTo>
                <a:cubicBezTo>
                  <a:pt x="2253527" y="3799489"/>
                  <a:pt x="2011062" y="3745448"/>
                  <a:pt x="1918077" y="3796589"/>
                </a:cubicBezTo>
                <a:cubicBezTo>
                  <a:pt x="1825092" y="3847730"/>
                  <a:pt x="1513652" y="3760893"/>
                  <a:pt x="1324443" y="3796589"/>
                </a:cubicBezTo>
                <a:cubicBezTo>
                  <a:pt x="1135234" y="3832285"/>
                  <a:pt x="876495" y="3758100"/>
                  <a:pt x="632777" y="3796589"/>
                </a:cubicBezTo>
                <a:cubicBezTo>
                  <a:pt x="303726" y="3758529"/>
                  <a:pt x="-71784" y="3580808"/>
                  <a:pt x="0" y="3163812"/>
                </a:cubicBezTo>
                <a:cubicBezTo>
                  <a:pt x="-39491" y="2976064"/>
                  <a:pt x="11555" y="2754727"/>
                  <a:pt x="0" y="2606984"/>
                </a:cubicBezTo>
                <a:cubicBezTo>
                  <a:pt x="-11555" y="2459241"/>
                  <a:pt x="9747" y="2380502"/>
                  <a:pt x="0" y="2176708"/>
                </a:cubicBezTo>
                <a:cubicBezTo>
                  <a:pt x="-9747" y="1972914"/>
                  <a:pt x="42912" y="1838294"/>
                  <a:pt x="0" y="1670501"/>
                </a:cubicBezTo>
                <a:cubicBezTo>
                  <a:pt x="-42912" y="1502708"/>
                  <a:pt x="29112" y="1374239"/>
                  <a:pt x="0" y="1240225"/>
                </a:cubicBezTo>
                <a:cubicBezTo>
                  <a:pt x="-29112" y="1106211"/>
                  <a:pt x="19160" y="762178"/>
                  <a:pt x="0" y="632777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6173113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/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 algn="ctr" defTabSz="457200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2 = 2 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algn="ctr" defTabSz="457200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2 = 20 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algn="r" defTabSz="457200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ECB9FC-59AD-266E-AF07-A2C691E3191A}"/>
              </a:ext>
            </a:extLst>
          </p:cNvPr>
          <p:cNvGrpSpPr/>
          <p:nvPr/>
        </p:nvGrpSpPr>
        <p:grpSpPr>
          <a:xfrm>
            <a:off x="6966123" y="2983934"/>
            <a:ext cx="3294034" cy="1778377"/>
            <a:chOff x="8384237" y="1397258"/>
            <a:chExt cx="3294034" cy="17783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6ADF6B-F4E7-66AF-6EC7-B42E8EB91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3169FB-E428-0026-1695-8DF8C3A27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808A51-7280-671B-F83E-9A8F799F948B}"/>
                </a:ext>
              </a:extLst>
            </p:cNvPr>
            <p:cNvSpPr txBox="1"/>
            <p:nvPr/>
          </p:nvSpPr>
          <p:spPr>
            <a:xfrm rot="21371366">
              <a:off x="8782529" y="1397258"/>
              <a:ext cx="2303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15EF86D-088C-F5F7-23FA-00210D02A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86890" y="-186655"/>
            <a:ext cx="168021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1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8409" y="-88240"/>
            <a:ext cx="9224791" cy="1374552"/>
            <a:chOff x="732268" y="921241"/>
            <a:chExt cx="9224791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8766889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3.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a) Cả ba thùng có bao nhiêu lít nước mắm?</a:t>
              </a: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9CB8CF9-A4CA-4580-8655-3940A22ED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352" y="1696545"/>
            <a:ext cx="4276408" cy="1953421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B5C0972-E1AF-4CB9-B694-F5ACC64C25DE}"/>
              </a:ext>
            </a:extLst>
          </p:cNvPr>
          <p:cNvSpPr/>
          <p:nvPr/>
        </p:nvSpPr>
        <p:spPr>
          <a:xfrm>
            <a:off x="2044906" y="1400269"/>
            <a:ext cx="4981379" cy="981636"/>
          </a:xfrm>
          <a:prstGeom prst="roundRect">
            <a:avLst/>
          </a:prstGeom>
          <a:solidFill>
            <a:srgbClr val="FF66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rPr>
              <a:t>64 + 55 + 45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2BA5D-4206-4B09-9D06-636BAA2F7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56" y="2535154"/>
            <a:ext cx="7232593" cy="2756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BB42F-1066-4344-93FA-6D374D8F6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479" y="5103537"/>
            <a:ext cx="7626757" cy="153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B1247C7-4261-4741-9C4B-DC03D733A45B}"/>
              </a:ext>
            </a:extLst>
          </p:cNvPr>
          <p:cNvGrpSpPr/>
          <p:nvPr/>
        </p:nvGrpSpPr>
        <p:grpSpPr>
          <a:xfrm>
            <a:off x="2451331" y="5161455"/>
            <a:ext cx="7776839" cy="1573656"/>
            <a:chOff x="3595456" y="244265"/>
            <a:chExt cx="7776839" cy="1732921"/>
          </a:xfrm>
        </p:grpSpPr>
        <p:grpSp>
          <p:nvGrpSpPr>
            <p:cNvPr id="39" name="Graphic 7">
              <a:extLst>
                <a:ext uri="{FF2B5EF4-FFF2-40B4-BE49-F238E27FC236}">
                  <a16:creationId xmlns:a16="http://schemas.microsoft.com/office/drawing/2014/main" id="{8647886E-904E-4693-A5E6-7E2AF6784B84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B4A139B-CF85-471A-AC9F-711C639C617D}"/>
                  </a:ext>
                </a:extLst>
              </p:cNvPr>
              <p:cNvSpPr/>
              <p:nvPr/>
            </p:nvSpPr>
            <p:spPr>
              <a:xfrm>
                <a:off x="1098019" y="2344048"/>
                <a:ext cx="6404664" cy="3087470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grpSp>
            <p:nvGrpSpPr>
              <p:cNvPr id="42" name="Graphic 7">
                <a:extLst>
                  <a:ext uri="{FF2B5EF4-FFF2-40B4-BE49-F238E27FC236}">
                    <a16:creationId xmlns:a16="http://schemas.microsoft.com/office/drawing/2014/main" id="{ED713716-6C8C-4251-8CBB-F842CCA44D1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3" name="Graphic 7">
                  <a:extLst>
                    <a:ext uri="{FF2B5EF4-FFF2-40B4-BE49-F238E27FC236}">
                      <a16:creationId xmlns:a16="http://schemas.microsoft.com/office/drawing/2014/main" id="{1B34C872-1A04-489C-8CB3-D2C764549DF3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6676D310-2BD5-450B-B8BF-CC2389494ED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77BF4F4-5608-4D3E-A6FF-A56DD567D7E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D61A3825-08B3-4E86-A688-99B9F5E2AC8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47EFD2CE-9A9C-47A2-9A16-9607B9846FE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3DE0C853-B9B7-4BF3-A55A-30C692BFABEA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CC4A9DAD-9046-4F0E-A0DD-3F7CC30D51BF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E65A6084-7176-4BC0-9EB4-D95D8B70E58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C019541C-53F7-403C-B154-2CC96F90D14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8999DAE-BC1B-4F85-ADA4-3D98E6774AF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79FCF5E0-FC4D-45E5-9269-1C1A740DCEA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1280F2-C3B0-4300-86A4-C419BF181910}"/>
                </a:ext>
              </a:extLst>
            </p:cNvPr>
            <p:cNvSpPr txBox="1"/>
            <p:nvPr/>
          </p:nvSpPr>
          <p:spPr>
            <a:xfrm>
              <a:off x="3910866" y="744849"/>
              <a:ext cx="7169483" cy="474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(64 + 55) </a:t>
              </a:r>
              <a:r>
                <a:rPr lang="vi-VN" sz="2800" b="1" strike="noStrike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+ 45 = 64 + (55 + 45).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152C81-9AA0-C230-9F0B-F00D1F573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1650" y="-42520"/>
            <a:ext cx="17716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61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9CEFC102-217B-40BD-967C-399E86C6C1D1}"/>
              </a:ext>
            </a:extLst>
          </p:cNvPr>
          <p:cNvGrpSpPr/>
          <p:nvPr/>
        </p:nvGrpSpPr>
        <p:grpSpPr>
          <a:xfrm>
            <a:off x="1831340" y="439808"/>
            <a:ext cx="9652000" cy="3583551"/>
            <a:chOff x="3247698" y="211514"/>
            <a:chExt cx="8944302" cy="3244432"/>
          </a:xfrm>
        </p:grpSpPr>
        <p:grpSp>
          <p:nvGrpSpPr>
            <p:cNvPr id="44" name="Graphic 7">
              <a:extLst>
                <a:ext uri="{FF2B5EF4-FFF2-40B4-BE49-F238E27FC236}">
                  <a16:creationId xmlns:a16="http://schemas.microsoft.com/office/drawing/2014/main" id="{80EBB199-DD56-4DFD-A91D-37DC8BEA89C0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91F5B80-FDA8-41B2-A808-74F9A2BBBEDB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6" name="Graphic 7">
                <a:extLst>
                  <a:ext uri="{FF2B5EF4-FFF2-40B4-BE49-F238E27FC236}">
                    <a16:creationId xmlns:a16="http://schemas.microsoft.com/office/drawing/2014/main" id="{6FB58315-008D-409D-9689-56325C3E5D8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57" name="Graphic 7">
                  <a:extLst>
                    <a:ext uri="{FF2B5EF4-FFF2-40B4-BE49-F238E27FC236}">
                      <a16:creationId xmlns:a16="http://schemas.microsoft.com/office/drawing/2014/main" id="{6829A2EB-0DD7-440A-8A3F-CE130B4A28A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6935D86F-878F-445C-BC40-AE76BD094861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8793B56B-82B8-4C23-AA81-EB7D06A43531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8" name="Graphic 7">
                  <a:extLst>
                    <a:ext uri="{FF2B5EF4-FFF2-40B4-BE49-F238E27FC236}">
                      <a16:creationId xmlns:a16="http://schemas.microsoft.com/office/drawing/2014/main" id="{AF76A77B-FA13-431D-9E0C-DF07227508D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0E54CF19-62FF-49BE-91C4-02709AE09E8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8A9DC55C-3256-4309-9334-A66D107EA29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9" name="Graphic 7">
                  <a:extLst>
                    <a:ext uri="{FF2B5EF4-FFF2-40B4-BE49-F238E27FC236}">
                      <a16:creationId xmlns:a16="http://schemas.microsoft.com/office/drawing/2014/main" id="{40A285D1-B1C3-4864-B0B0-EF24BFD93809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CFEEA75-002B-4864-A74E-FBEC0B56284C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9753A3FF-2A58-401E-A1ED-6624226137B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2A6A29F-B2BA-4751-815F-82A42737B5A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88BF701E-3346-47DB-AD0D-5B706A7B9ABB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A893060-127D-4DD5-B1D8-5B319240DD52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325721" y="724759"/>
              <a:ext cx="7096598" cy="2201808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</a:t>
              </a:r>
              <a:r>
                <a:rPr lang="vi-VN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Mu</a:t>
              </a:r>
              <a:r>
                <a:rPr lang="en-US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ố</a:t>
              </a:r>
              <a:r>
                <a:rPr lang="vi-VN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 tính t</a:t>
              </a:r>
              <a:r>
                <a:rPr lang="en-US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ổ</a:t>
              </a:r>
              <a:r>
                <a:rPr lang="vi-VN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 của ba s</a:t>
              </a:r>
              <a:r>
                <a:rPr lang="en-US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ố</a:t>
              </a:r>
              <a:r>
                <a:rPr lang="vi-VN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hạng, ta có th</a:t>
              </a:r>
              <a:r>
                <a:rPr lang="en-US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ể</a:t>
              </a:r>
              <a:r>
                <a:rPr lang="vi-VN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tính t</a:t>
              </a:r>
              <a:r>
                <a:rPr lang="en-US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ổ</a:t>
              </a:r>
              <a:r>
                <a:rPr lang="vi-VN" sz="3600" dirty="0" err="1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</a:t>
              </a:r>
              <a:r>
                <a:rPr lang="vi-VN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hai s</a:t>
              </a:r>
              <a:r>
                <a:rPr lang="en-US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ố</a:t>
              </a:r>
              <a:r>
                <a:rPr lang="vi-VN" sz="3600" dirty="0">
                  <a:solidFill>
                    <a:srgbClr val="7030A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3600" u="none" strike="noStrike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hạng đ</a:t>
              </a:r>
              <a:r>
                <a:rPr lang="en-US" sz="3600" u="none" strike="noStrike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ầ</a:t>
              </a:r>
              <a:r>
                <a:rPr lang="vi-VN" sz="3600" u="none" strike="noStrike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 trước hoặc hai</a:t>
              </a:r>
              <a:r>
                <a:rPr lang="vi-VN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3600" u="none" strike="noStrike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 hạng sau trước, r</a:t>
              </a:r>
              <a:r>
                <a:rPr lang="en-US" sz="3600" u="none" strike="noStrike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ồ</a:t>
              </a:r>
              <a:r>
                <a:rPr lang="vi-VN" sz="3600" u="none" strike="noStrike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vi-VN" sz="3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cộng tiếp số hạng còn lại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5FE88976-3A38-4C02-A43E-9E778E98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693605"/>
            <a:ext cx="5164395" cy="516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AC45D-23EE-705D-5D8B-B4F07AD0B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7370" y="-268371"/>
            <a:ext cx="16954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520" y="2759144"/>
            <a:ext cx="4116047" cy="4116047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684" y="2547340"/>
            <a:ext cx="3913070" cy="391307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530" y="2344057"/>
            <a:ext cx="4299744" cy="4299744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7308" y="2934119"/>
            <a:ext cx="3709682" cy="37096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11816" y="-93835"/>
            <a:ext cx="4657771" cy="2143954"/>
            <a:chOff x="2174448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74448" y="2960058"/>
              <a:ext cx="3866191" cy="93912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10098174" y="-79131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-360750" y="-352726"/>
            <a:ext cx="1604381" cy="1275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5135C-855D-44C9-8285-FFF07139CD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7550" y="182312"/>
            <a:ext cx="5078408" cy="2493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6E4715-2736-E6D5-E486-30CE8D3BA9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03214" y="-75311"/>
            <a:ext cx="1803213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55602" y="596721"/>
            <a:ext cx="8343900" cy="1065298"/>
            <a:chOff x="1190170" y="1146301"/>
            <a:chExt cx="11765266" cy="1065298"/>
          </a:xfrm>
        </p:grpSpPr>
        <p:sp>
          <p:nvSpPr>
            <p:cNvPr id="4" name="Rounded Rectangle 3"/>
            <p:cNvSpPr/>
            <p:nvPr/>
          </p:nvSpPr>
          <p:spPr>
            <a:xfrm>
              <a:off x="1190170" y="1233714"/>
              <a:ext cx="11765266" cy="97788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giá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thức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: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170" y="1146301"/>
              <a:ext cx="1461257" cy="959931"/>
            </a:xfrm>
            <a:prstGeom prst="rect">
              <a:avLst/>
            </a:prstGeom>
          </p:spPr>
        </p:pic>
      </p:grp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5B36BBB4-5C7B-4A37-A53F-7E7E4D636356}"/>
              </a:ext>
            </a:extLst>
          </p:cNvPr>
          <p:cNvSpPr/>
          <p:nvPr/>
        </p:nvSpPr>
        <p:spPr>
          <a:xfrm>
            <a:off x="4772744" y="1945936"/>
            <a:ext cx="5515614" cy="1483064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123 + 80 + 20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08205BDD-784E-4AF8-BEDA-FAA296C37A14}"/>
              </a:ext>
            </a:extLst>
          </p:cNvPr>
          <p:cNvSpPr/>
          <p:nvPr/>
        </p:nvSpPr>
        <p:spPr>
          <a:xfrm>
            <a:off x="4716774" y="3765829"/>
            <a:ext cx="5645244" cy="1430152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207 + 64 + 36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5B4B2-CF6B-4C05-BA9A-BFECD1A99E82}"/>
              </a:ext>
            </a:extLst>
          </p:cNvPr>
          <p:cNvSpPr txBox="1"/>
          <p:nvPr/>
        </p:nvSpPr>
        <p:spPr>
          <a:xfrm>
            <a:off x="7551508" y="1903547"/>
            <a:ext cx="273685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123 + 100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AD68C3-4DB2-46DF-8DE8-E093640E1292}"/>
              </a:ext>
            </a:extLst>
          </p:cNvPr>
          <p:cNvSpPr txBox="1"/>
          <p:nvPr/>
        </p:nvSpPr>
        <p:spPr>
          <a:xfrm>
            <a:off x="7477848" y="3765829"/>
            <a:ext cx="288417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207 + 100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307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7F5007EC-5C32-4A4F-A1A0-AB2BF9507C21}"/>
              </a:ext>
            </a:extLst>
          </p:cNvPr>
          <p:cNvSpPr/>
          <p:nvPr/>
        </p:nvSpPr>
        <p:spPr>
          <a:xfrm rot="16200000">
            <a:off x="6652548" y="2074414"/>
            <a:ext cx="202669" cy="1323299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178A8F1-77D8-4574-A372-64396599E792}"/>
              </a:ext>
            </a:extLst>
          </p:cNvPr>
          <p:cNvSpPr/>
          <p:nvPr/>
        </p:nvSpPr>
        <p:spPr>
          <a:xfrm rot="16200000">
            <a:off x="6624795" y="3779889"/>
            <a:ext cx="255811" cy="1450296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0B70C5-DB69-A348-4CAE-8AD70512A410}"/>
              </a:ext>
            </a:extLst>
          </p:cNvPr>
          <p:cNvGrpSpPr/>
          <p:nvPr/>
        </p:nvGrpSpPr>
        <p:grpSpPr>
          <a:xfrm>
            <a:off x="823321" y="2749387"/>
            <a:ext cx="3294034" cy="1765053"/>
            <a:chOff x="8384237" y="1410582"/>
            <a:chExt cx="3294034" cy="17650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C7E3D3-EC5C-91C2-51F7-D6926B90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6C1574-2DB5-4AC0-5EAF-D5E1A26E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88486-F9BB-FEBA-D46E-E59D72BF522E}"/>
                </a:ext>
              </a:extLst>
            </p:cNvPr>
            <p:cNvSpPr txBox="1"/>
            <p:nvPr/>
          </p:nvSpPr>
          <p:spPr>
            <a:xfrm rot="21371366">
              <a:off x="8627649" y="1417002"/>
              <a:ext cx="2303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DF92EE3-8257-36EE-EEF8-2F518BEEF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63090" y="0"/>
            <a:ext cx="175641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2" grpId="0" uiExpand="1" build="p"/>
      <p:bldP spid="30" grpId="0" build="p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18">
            <a:extLst>
              <a:ext uri="{FF2B5EF4-FFF2-40B4-BE49-F238E27FC236}">
                <a16:creationId xmlns:a16="http://schemas.microsoft.com/office/drawing/2014/main" id="{4944DAC9-6B81-460C-8A3D-3BE461C976D6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7" name="图片 8">
            <a:extLst>
              <a:ext uri="{FF2B5EF4-FFF2-40B4-BE49-F238E27FC236}">
                <a16:creationId xmlns:a16="http://schemas.microsoft.com/office/drawing/2014/main" id="{325DE320-432A-4CF3-AB4D-9AEBBB8A8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68" name="图片 16">
            <a:extLst>
              <a:ext uri="{FF2B5EF4-FFF2-40B4-BE49-F238E27FC236}">
                <a16:creationId xmlns:a16="http://schemas.microsoft.com/office/drawing/2014/main" id="{9B20BEC4-22AE-4CC4-ABC9-1E92EC8F6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69" name="图片 12">
            <a:extLst>
              <a:ext uri="{FF2B5EF4-FFF2-40B4-BE49-F238E27FC236}">
                <a16:creationId xmlns:a16="http://schemas.microsoft.com/office/drawing/2014/main" id="{44661E77-9464-4750-A4AD-3EC1E0658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70" name="图片 20">
            <a:extLst>
              <a:ext uri="{FF2B5EF4-FFF2-40B4-BE49-F238E27FC236}">
                <a16:creationId xmlns:a16="http://schemas.microsoft.com/office/drawing/2014/main" id="{62516CEE-1AB7-470D-A47B-AE5E83334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29115"/>
            <a:ext cx="3120958" cy="302888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EB8154B-B816-40F0-ADD0-DE93EC60C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183" y="1633475"/>
            <a:ext cx="7004911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D6E872-0685-765E-8D32-017533664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78876" y="0"/>
            <a:ext cx="1771084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5385573" y="2596297"/>
            <a:ext cx="46649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Vận</a:t>
            </a:r>
            <a:r>
              <a:rPr kumimoji="0" lang="en-US" altLang="zh-CN" sz="6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6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dụng</a:t>
            </a:r>
            <a:endParaRPr kumimoji="0" lang="zh-CN" altLang="en-US" sz="6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rial" panose="020B0604020202020204" pitchFamily="34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7DBF2-B610-E9F4-D965-5559CFF0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530" y="-130493"/>
            <a:ext cx="180213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258857"/>
            <a:ext cx="13579140" cy="2214978"/>
            <a:chOff x="-693571" y="258857"/>
            <a:chExt cx="13579140" cy="22149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40 + 30 – 15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57" y="309303"/>
              <a:ext cx="2164532" cy="2164532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5CDB2-E203-95DC-F9F8-F4D5C7CBA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53050" y="-166539"/>
            <a:ext cx="1753049" cy="21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258857"/>
            <a:ext cx="13579140" cy="2103964"/>
            <a:chOff x="-693571" y="258857"/>
            <a:chExt cx="13579140" cy="21039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12371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 x 3 : 2 = 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5" name="Picture 94">
              <a:hlinkClick r:id="rId5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556" y="372801"/>
              <a:ext cx="1990020" cy="19900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DCF27AF-CA1F-7A2F-7DF0-0DADF75A6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98472" y="-215821"/>
            <a:ext cx="1798471" cy="23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81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2207417"/>
            <a:chOff x="-693571" y="258857"/>
            <a:chExt cx="13579140" cy="22074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547 – 264 – 200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44" y="332114"/>
              <a:ext cx="2134160" cy="2134160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B2576-2AAF-C400-2774-AE95301E8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8496" y="-132477"/>
            <a:ext cx="1828495" cy="244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258857"/>
            <a:ext cx="13579140" cy="2140397"/>
            <a:chOff x="-693571" y="258857"/>
            <a:chExt cx="13579140" cy="21403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60 – 2 x 5 =  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66" y="288007"/>
              <a:ext cx="2111247" cy="2111247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F9FE5-DD5C-45D4-F36B-EDBFFE109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51244" y="-179830"/>
            <a:ext cx="1751243" cy="23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802640" y="731520"/>
            <a:ext cx="9955207" cy="5031775"/>
          </a:xfrm>
          <a:prstGeom prst="roundRect">
            <a:avLst>
              <a:gd name="adj" fmla="val 11071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999E10-B925-7E2C-008A-EE37C4723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5" b="13845"/>
          <a:stretch/>
        </p:blipFill>
        <p:spPr>
          <a:xfrm>
            <a:off x="8222760" y="3916536"/>
            <a:ext cx="3969240" cy="2941464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CF27141-A536-4B6E-8C5A-54BC30242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601"/>
            <a:ext cx="4163635" cy="218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5E459A-2367-4B83-9F42-6E582DBF70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765DBF-CBCD-4121-A61D-5230E1BC9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051" y="2464193"/>
            <a:ext cx="8047417" cy="1371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0F54B8-F1E0-76CD-09CC-A7F73C00B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4810" y="0"/>
            <a:ext cx="1742410" cy="187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A21EA-A1A3-1C43-7712-317E7DE2A48B}"/>
              </a:ext>
            </a:extLst>
          </p:cNvPr>
          <p:cNvSpPr txBox="1"/>
          <p:nvPr/>
        </p:nvSpPr>
        <p:spPr>
          <a:xfrm>
            <a:off x="4687081" y="3931591"/>
            <a:ext cx="396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Trang 107</a:t>
            </a:r>
            <a:endParaRPr lang="vi-VN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B53D423-4029-44A2-9E54-1C42E7D0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434" y="554037"/>
            <a:ext cx="3913188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465B50C-38A2-4B85-B662-944167EB073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125266" y="1782208"/>
            <a:ext cx="1430179" cy="25368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CẦU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ĐẠT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432BD2B-F70F-47EC-A705-EEDE04A522FC}"/>
              </a:ext>
            </a:extLst>
          </p:cNvPr>
          <p:cNvGrpSpPr>
            <a:grpSpLocks/>
          </p:cNvGrpSpPr>
          <p:nvPr/>
        </p:nvGrpSpPr>
        <p:grpSpPr bwMode="auto">
          <a:xfrm>
            <a:off x="5208587" y="1089791"/>
            <a:ext cx="6453187" cy="1254947"/>
            <a:chOff x="4289187" y="1253742"/>
            <a:chExt cx="6309360" cy="566691"/>
          </a:xfrm>
        </p:grpSpPr>
        <p:sp>
          <p:nvSpPr>
            <p:cNvPr id="8" name="五边形 7">
              <a:extLst>
                <a:ext uri="{FF2B5EF4-FFF2-40B4-BE49-F238E27FC236}">
                  <a16:creationId xmlns:a16="http://schemas.microsoft.com/office/drawing/2014/main" id="{48A5DDFF-E74E-42F6-AD24-94FC66E6A640}"/>
                </a:ext>
              </a:extLst>
            </p:cNvPr>
            <p:cNvSpPr/>
            <p:nvPr/>
          </p:nvSpPr>
          <p:spPr>
            <a:xfrm flipH="1">
              <a:off x="4289187" y="1272608"/>
              <a:ext cx="6309360" cy="547825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8602B"/>
                </a:buClr>
                <a:buSzTx/>
                <a:buFont typeface="Quicksand Medium"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Unicode MS"/>
                  <a:ea typeface="黑体"/>
                  <a:cs typeface="+mn-cs"/>
                </a:rPr>
                <a:t>      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Biết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thực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hiện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t</a:t>
              </a:r>
              <a:r>
                <a:rPr 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ính</a:t>
              </a:r>
              <a:r>
                <a:rPr lang="nl-NL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giá trị của biểu thức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8602B"/>
                </a:buClr>
                <a:buSzTx/>
                <a:buFont typeface="Quicksand Medium"/>
                <a:buNone/>
                <a:tabLst/>
                <a:defRPr/>
              </a:pPr>
              <a:r>
                <a:rPr lang="nl-NL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      có dấu ngoặc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     </a:t>
              </a:r>
            </a:p>
          </p:txBody>
        </p:sp>
        <p:sp>
          <p:nvSpPr>
            <p:cNvPr id="2" name="菱形 1">
              <a:extLst>
                <a:ext uri="{FF2B5EF4-FFF2-40B4-BE49-F238E27FC236}">
                  <a16:creationId xmlns:a16="http://schemas.microsoft.com/office/drawing/2014/main" id="{4524DF91-1307-42D9-9DF6-AB95DDC4A90D}"/>
                </a:ext>
              </a:extLst>
            </p:cNvPr>
            <p:cNvSpPr/>
            <p:nvPr/>
          </p:nvSpPr>
          <p:spPr>
            <a:xfrm>
              <a:off x="4438191" y="1316867"/>
              <a:ext cx="639473" cy="453769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A5EA127-28E5-4635-9F18-1A782E46F9E0}"/>
                </a:ext>
              </a:extLst>
            </p:cNvPr>
            <p:cNvSpPr txBox="1"/>
            <p:nvPr/>
          </p:nvSpPr>
          <p:spPr>
            <a:xfrm>
              <a:off x="4566602" y="1253742"/>
              <a:ext cx="286419" cy="430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29A5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5593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5593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7C5DF02-508C-4588-AF06-C09DF861E057}"/>
              </a:ext>
            </a:extLst>
          </p:cNvPr>
          <p:cNvGrpSpPr>
            <a:grpSpLocks/>
          </p:cNvGrpSpPr>
          <p:nvPr/>
        </p:nvGrpSpPr>
        <p:grpSpPr bwMode="auto">
          <a:xfrm>
            <a:off x="5333997" y="2638423"/>
            <a:ext cx="6278563" cy="1242935"/>
            <a:chOff x="4378745" y="1159654"/>
            <a:chExt cx="6319734" cy="545161"/>
          </a:xfrm>
        </p:grpSpPr>
        <p:sp>
          <p:nvSpPr>
            <p:cNvPr id="34" name="五边形 33">
              <a:extLst>
                <a:ext uri="{FF2B5EF4-FFF2-40B4-BE49-F238E27FC236}">
                  <a16:creationId xmlns:a16="http://schemas.microsoft.com/office/drawing/2014/main" id="{CE10CD8B-FC16-4E70-AB81-C5776CB9F556}"/>
                </a:ext>
              </a:extLst>
            </p:cNvPr>
            <p:cNvSpPr/>
            <p:nvPr/>
          </p:nvSpPr>
          <p:spPr>
            <a:xfrm flipH="1">
              <a:off x="4378745" y="1159654"/>
              <a:ext cx="6319734" cy="545161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Vận dụng vào giải toán liên quan tính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 giá trị biểu thức</a:t>
              </a:r>
              <a:r>
                <a:rPr lang="en-US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.</a:t>
              </a:r>
              <a:endParaRPr lang="en-US" altLang="zh-CN" sz="24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菱形 34">
              <a:extLst>
                <a:ext uri="{FF2B5EF4-FFF2-40B4-BE49-F238E27FC236}">
                  <a16:creationId xmlns:a16="http://schemas.microsoft.com/office/drawing/2014/main" id="{7E1925A1-4ABD-470F-A954-E3B14B45EC28}"/>
                </a:ext>
              </a:extLst>
            </p:cNvPr>
            <p:cNvSpPr/>
            <p:nvPr/>
          </p:nvSpPr>
          <p:spPr>
            <a:xfrm>
              <a:off x="4606043" y="1214591"/>
              <a:ext cx="640761" cy="42752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Unicode MS"/>
                  <a:ea typeface="黑体"/>
                  <a:cs typeface="+mn-cs"/>
                </a:rPr>
                <a:t> 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4618B95-E750-47E3-B51A-6C8E4B2EA50C}"/>
                </a:ext>
              </a:extLst>
            </p:cNvPr>
            <p:cNvSpPr txBox="1"/>
            <p:nvPr/>
          </p:nvSpPr>
          <p:spPr>
            <a:xfrm>
              <a:off x="4708239" y="1313464"/>
              <a:ext cx="409065" cy="229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747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747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C337A82-A512-4989-832D-A9F2A7ED228D}"/>
              </a:ext>
            </a:extLst>
          </p:cNvPr>
          <p:cNvGrpSpPr>
            <a:grpSpLocks/>
          </p:cNvGrpSpPr>
          <p:nvPr/>
        </p:nvGrpSpPr>
        <p:grpSpPr bwMode="auto">
          <a:xfrm>
            <a:off x="5492326" y="4211638"/>
            <a:ext cx="6269038" cy="1419225"/>
            <a:chOff x="4389121" y="1214339"/>
            <a:chExt cx="6309360" cy="640492"/>
          </a:xfrm>
        </p:grpSpPr>
        <p:sp>
          <p:nvSpPr>
            <p:cNvPr id="38" name="五边形 37">
              <a:extLst>
                <a:ext uri="{FF2B5EF4-FFF2-40B4-BE49-F238E27FC236}">
                  <a16:creationId xmlns:a16="http://schemas.microsoft.com/office/drawing/2014/main" id="{3BD7BC18-38E6-4E98-833C-274242FE72C6}"/>
                </a:ext>
              </a:extLst>
            </p:cNvPr>
            <p:cNvSpPr/>
            <p:nvPr/>
          </p:nvSpPr>
          <p:spPr>
            <a:xfrm flipH="1">
              <a:off x="4389121" y="1232966"/>
              <a:ext cx="6309360" cy="559889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  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Tính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toán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cẩn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thận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và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trình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bày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bài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   	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sạch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đẹp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菱形 38">
              <a:extLst>
                <a:ext uri="{FF2B5EF4-FFF2-40B4-BE49-F238E27FC236}">
                  <a16:creationId xmlns:a16="http://schemas.microsoft.com/office/drawing/2014/main" id="{B1739143-A4B8-496A-BB14-B675D1987336}"/>
                </a:ext>
              </a:extLst>
            </p:cNvPr>
            <p:cNvSpPr/>
            <p:nvPr/>
          </p:nvSpPr>
          <p:spPr>
            <a:xfrm>
              <a:off x="4582444" y="1214339"/>
              <a:ext cx="640681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96975" name="文本框 39">
              <a:extLst>
                <a:ext uri="{FF2B5EF4-FFF2-40B4-BE49-F238E27FC236}">
                  <a16:creationId xmlns:a16="http://schemas.microsoft.com/office/drawing/2014/main" id="{71A0E0B2-9C3C-4A7F-884A-47EEB9BCA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552" y="1217732"/>
              <a:ext cx="408550" cy="43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96968" name="图片 1">
            <a:extLst>
              <a:ext uri="{FF2B5EF4-FFF2-40B4-BE49-F238E27FC236}">
                <a16:creationId xmlns:a16="http://schemas.microsoft.com/office/drawing/2014/main" id="{3C1FFE9E-FF10-4A17-AAE7-3FAA2379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11638"/>
            <a:ext cx="14414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9" name="图片 24">
            <a:extLst>
              <a:ext uri="{FF2B5EF4-FFF2-40B4-BE49-F238E27FC236}">
                <a16:creationId xmlns:a16="http://schemas.microsoft.com/office/drawing/2014/main" id="{67A3F5A8-7F11-4C4D-8932-67327B38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5557838"/>
            <a:ext cx="9763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0" name="图片 24">
            <a:extLst>
              <a:ext uri="{FF2B5EF4-FFF2-40B4-BE49-F238E27FC236}">
                <a16:creationId xmlns:a16="http://schemas.microsoft.com/office/drawing/2014/main" id="{293288AF-64B0-4F53-9B89-449C71B5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181600"/>
            <a:ext cx="8636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1" name="图片 24">
            <a:extLst>
              <a:ext uri="{FF2B5EF4-FFF2-40B4-BE49-F238E27FC236}">
                <a16:creationId xmlns:a16="http://schemas.microsoft.com/office/drawing/2014/main" id="{F5903612-AD9E-4C86-AB48-1267F156E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992688"/>
            <a:ext cx="4921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2" name="图片 2">
            <a:extLst>
              <a:ext uri="{FF2B5EF4-FFF2-40B4-BE49-F238E27FC236}">
                <a16:creationId xmlns:a16="http://schemas.microsoft.com/office/drawing/2014/main" id="{E4C7E970-FF09-4540-9AF1-9EBE904D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20" y="4344987"/>
            <a:ext cx="3373437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1EE46-E83D-BD02-6FE8-E3F957A9C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71650" y="0"/>
            <a:ext cx="1619249" cy="1876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2505387" y="1852534"/>
            <a:ext cx="466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B15F1-561A-849E-F524-5CB28DF9C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290" y="0"/>
            <a:ext cx="172593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26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785</Words>
  <Application>Microsoft Office PowerPoint</Application>
  <PresentationFormat>Widescreen</PresentationFormat>
  <Paragraphs>128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 Unicode MS</vt:lpstr>
      <vt:lpstr>Batang</vt:lpstr>
      <vt:lpstr>等线</vt:lpstr>
      <vt:lpstr>等线 Light</vt:lpstr>
      <vt:lpstr>微软雅黑</vt:lpstr>
      <vt:lpstr>#9Slide05 Angelline</vt:lpstr>
      <vt:lpstr>A6 Pngtree</vt:lpstr>
      <vt:lpstr>Arial</vt:lpstr>
      <vt:lpstr>Calibri</vt:lpstr>
      <vt:lpstr>Calibri Light</vt:lpstr>
      <vt:lpstr>Coiny</vt:lpstr>
      <vt:lpstr>Quicksand Medium</vt:lpstr>
      <vt:lpstr>Times New Roman</vt:lpstr>
      <vt:lpstr>UTM Avo</vt:lpstr>
      <vt:lpstr>字魂27号-布丁体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2022-08-05T06:25:15Z</dcterms:created>
  <dcterms:modified xsi:type="dcterms:W3CDTF">2023-12-14T06:34:27Z</dcterms:modified>
</cp:coreProperties>
</file>