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0084" r:id="rId1"/>
    <p:sldMasterId id="2147490109" r:id="rId2"/>
    <p:sldMasterId id="2147491163" r:id="rId3"/>
    <p:sldMasterId id="2147491771" r:id="rId4"/>
    <p:sldMasterId id="2147491796" r:id="rId5"/>
  </p:sldMasterIdLst>
  <p:notesMasterIdLst>
    <p:notesMasterId r:id="rId21"/>
  </p:notesMasterIdLst>
  <p:sldIdLst>
    <p:sldId id="486" r:id="rId6"/>
    <p:sldId id="258" r:id="rId7"/>
    <p:sldId id="261" r:id="rId8"/>
    <p:sldId id="262" r:id="rId9"/>
    <p:sldId id="260" r:id="rId10"/>
    <p:sldId id="478" r:id="rId11"/>
    <p:sldId id="488" r:id="rId12"/>
    <p:sldId id="480" r:id="rId13"/>
    <p:sldId id="487" r:id="rId14"/>
    <p:sldId id="424" r:id="rId15"/>
    <p:sldId id="490" r:id="rId16"/>
    <p:sldId id="423" r:id="rId17"/>
    <p:sldId id="425" r:id="rId18"/>
    <p:sldId id="489" r:id="rId19"/>
    <p:sldId id="307" r:id="rId20"/>
  </p:sldIdLst>
  <p:sldSz cx="12192000" cy="6858000"/>
  <p:notesSz cx="6858000" cy="9144000"/>
  <p:custDataLst>
    <p:tags r:id="rId22"/>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99FF"/>
    <a:srgbClr val="003300"/>
    <a:srgbClr val="660066"/>
    <a:srgbClr val="0000CC"/>
    <a:srgbClr val="FFFDE2"/>
    <a:srgbClr val="FFFF00"/>
    <a:srgbClr val="FF66FF"/>
    <a:srgbClr val="FECCC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84407" autoAdjust="0"/>
  </p:normalViewPr>
  <p:slideViewPr>
    <p:cSldViewPr>
      <p:cViewPr varScale="1">
        <p:scale>
          <a:sx n="72" d="100"/>
          <a:sy n="72" d="100"/>
        </p:scale>
        <p:origin x="1104" y="5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E8172A-E386-47A8-8FCC-C72E041E5A4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Arial" pitchFamily="34" charset="0"/>
              </a:defRPr>
            </a:lvl1pPr>
          </a:lstStyle>
          <a:p>
            <a:pPr>
              <a:defRPr/>
            </a:pPr>
            <a:endParaRPr lang="en-US"/>
          </a:p>
        </p:txBody>
      </p:sp>
      <p:sp>
        <p:nvSpPr>
          <p:cNvPr id="3" name="Date Placeholder 2">
            <a:extLst>
              <a:ext uri="{FF2B5EF4-FFF2-40B4-BE49-F238E27FC236}">
                <a16:creationId xmlns:a16="http://schemas.microsoft.com/office/drawing/2014/main" id="{C66B7805-182B-45FF-9E61-B69C6E43D9F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Arial" pitchFamily="34" charset="0"/>
              </a:defRPr>
            </a:lvl1pPr>
          </a:lstStyle>
          <a:p>
            <a:pPr>
              <a:defRPr/>
            </a:pPr>
            <a:fld id="{58EF5271-3479-4CC9-B36B-89C13B3F9568}" type="datetimeFigureOut">
              <a:rPr lang="en-US"/>
              <a:pPr>
                <a:defRPr/>
              </a:pPr>
              <a:t>11/9/2023</a:t>
            </a:fld>
            <a:endParaRPr lang="en-US"/>
          </a:p>
        </p:txBody>
      </p:sp>
      <p:sp>
        <p:nvSpPr>
          <p:cNvPr id="4" name="Slide Image Placeholder 3">
            <a:extLst>
              <a:ext uri="{FF2B5EF4-FFF2-40B4-BE49-F238E27FC236}">
                <a16:creationId xmlns:a16="http://schemas.microsoft.com/office/drawing/2014/main" id="{D2E284EA-628A-43B8-8AB4-74A7C096222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A0D3C5F-80FE-428C-A43E-036D4F0AB97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8B80EE7-0C20-4E12-B70F-81A03A24858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C7D669E-845D-4C06-96F7-66C890A85356}"/>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BDDACB11-53EA-43BE-B91B-F9BCB219123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a:extLst>
              <a:ext uri="{FF2B5EF4-FFF2-40B4-BE49-F238E27FC236}">
                <a16:creationId xmlns:a16="http://schemas.microsoft.com/office/drawing/2014/main" id="{CA8158F9-DD9D-4F5F-ADAE-ACA5519D6A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9" name="Notes Placeholder 2">
            <a:extLst>
              <a:ext uri="{FF2B5EF4-FFF2-40B4-BE49-F238E27FC236}">
                <a16:creationId xmlns:a16="http://schemas.microsoft.com/office/drawing/2014/main" id="{AA47995A-E744-45B1-928E-70BA1D3931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Trong buổi lễ tốt nghiệp chỉ có mỗi hai bạn nhỏ chưa có lễ phục tốt nghiệp, các con hãy giúp các bạn nhỏ có lễ phục bằng cách TL đúng các câu hỏi nhé!</a:t>
            </a:r>
          </a:p>
        </p:txBody>
      </p:sp>
      <p:sp>
        <p:nvSpPr>
          <p:cNvPr id="4" name="Slide Number Placeholder 3">
            <a:extLst>
              <a:ext uri="{FF2B5EF4-FFF2-40B4-BE49-F238E27FC236}">
                <a16:creationId xmlns:a16="http://schemas.microsoft.com/office/drawing/2014/main" id="{D4A23283-9AE6-49CD-879D-0E26DD0D5321}"/>
              </a:ext>
            </a:extLst>
          </p:cNvPr>
          <p:cNvSpPr>
            <a:spLocks noGrp="1"/>
          </p:cNvSpPr>
          <p:nvPr>
            <p:ph type="sldNum" sz="quarter" idx="5"/>
          </p:nvPr>
        </p:nvSpPr>
        <p:spPr/>
        <p:txBody>
          <a:bodyPr/>
          <a:lstStyle/>
          <a:p>
            <a:pPr>
              <a:defRPr/>
            </a:pPr>
            <a:fld id="{94F8022D-1CEF-49DB-BF64-7270D81F8672}" type="slidenum">
              <a:rPr lang="en-US" altLang="en-US" smtClean="0"/>
              <a:pPr>
                <a:defRPr/>
              </a:pPr>
              <a:t>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a:defRPr/>
            </a:pPr>
            <a:fld id="{BDDACB11-53EA-43BE-B91B-F9BCB219123B}" type="slidenum">
              <a:rPr lang="en-US" altLang="en-US" smtClean="0"/>
              <a:pPr>
                <a:defRPr/>
              </a:pPr>
              <a:t>4</a:t>
            </a:fld>
            <a:endParaRPr lang="en-US" altLang="en-US"/>
          </a:p>
        </p:txBody>
      </p:sp>
    </p:spTree>
    <p:extLst>
      <p:ext uri="{BB962C8B-B14F-4D97-AF65-F5344CB8AC3E}">
        <p14:creationId xmlns:p14="http://schemas.microsoft.com/office/powerpoint/2010/main" val="4224462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幻灯片图像占位符 1">
            <a:extLst>
              <a:ext uri="{FF2B5EF4-FFF2-40B4-BE49-F238E27FC236}">
                <a16:creationId xmlns:a16="http://schemas.microsoft.com/office/drawing/2014/main" id="{BF1EB7DF-4DAE-4421-9F70-E8E970A7C3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备注占位符 2">
            <a:extLst>
              <a:ext uri="{FF2B5EF4-FFF2-40B4-BE49-F238E27FC236}">
                <a16:creationId xmlns:a16="http://schemas.microsoft.com/office/drawing/2014/main" id="{94722220-D9A1-4EE5-A74D-3C86170090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294916" name="灯片编号占位符 3">
            <a:extLst>
              <a:ext uri="{FF2B5EF4-FFF2-40B4-BE49-F238E27FC236}">
                <a16:creationId xmlns:a16="http://schemas.microsoft.com/office/drawing/2014/main" id="{D6F0F0E5-8256-4868-B867-BE0FF01B40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B647426-70DD-4578-BB23-4323FD6210B7}" type="slidenum">
              <a:rPr lang="zh-CN" altLang="en-US" smtClean="0">
                <a:solidFill>
                  <a:srgbClr val="000000"/>
                </a:solidFill>
                <a:latin typeface="等线" panose="02010600030101010101" pitchFamily="2" charset="-122"/>
              </a:rPr>
              <a:pPr fontAlgn="base">
                <a:spcBef>
                  <a:spcPct val="0"/>
                </a:spcBef>
                <a:spcAft>
                  <a:spcPct val="0"/>
                </a:spcAft>
              </a:pPr>
              <a:t>5</a:t>
            </a:fld>
            <a:endParaRPr lang="zh-CN" altLang="en-US">
              <a:solidFill>
                <a:srgbClr val="000000"/>
              </a:solidFill>
              <a:latin typeface="等线"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幻灯片图像占位符 1">
            <a:extLst>
              <a:ext uri="{FF2B5EF4-FFF2-40B4-BE49-F238E27FC236}">
                <a16:creationId xmlns:a16="http://schemas.microsoft.com/office/drawing/2014/main" id="{B1AAE5CF-8510-4DCD-B557-CFC1251DE7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备注占位符 2">
            <a:extLst>
              <a:ext uri="{FF2B5EF4-FFF2-40B4-BE49-F238E27FC236}">
                <a16:creationId xmlns:a16="http://schemas.microsoft.com/office/drawing/2014/main" id="{59127357-8B2A-4641-8E9E-5E2088F561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297988" name="灯片编号占位符 3">
            <a:extLst>
              <a:ext uri="{FF2B5EF4-FFF2-40B4-BE49-F238E27FC236}">
                <a16:creationId xmlns:a16="http://schemas.microsoft.com/office/drawing/2014/main" id="{9A56C8B7-B226-45D9-8CF8-228A968D8A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F8B13629-7279-49BF-8296-664F1291EF59}" type="slidenum">
              <a:rPr lang="zh-CN" altLang="en-US" smtClean="0">
                <a:solidFill>
                  <a:srgbClr val="000000"/>
                </a:solidFill>
                <a:ea typeface="宋体" panose="02010600030101010101" pitchFamily="2" charset="-122"/>
              </a:rPr>
              <a:pPr defTabSz="914400" fontAlgn="base">
                <a:spcBef>
                  <a:spcPct val="0"/>
                </a:spcBef>
                <a:spcAft>
                  <a:spcPct val="0"/>
                </a:spcAft>
              </a:pPr>
              <a:t>6</a:t>
            </a:fld>
            <a:endParaRPr lang="zh-CN" altLang="en-US">
              <a:solidFill>
                <a:srgbClr val="000000"/>
              </a:solidFill>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幻灯片图像占位符 1">
            <a:extLst>
              <a:ext uri="{FF2B5EF4-FFF2-40B4-BE49-F238E27FC236}">
                <a16:creationId xmlns:a16="http://schemas.microsoft.com/office/drawing/2014/main" id="{AD3F0B30-C7A5-430F-A04F-B62B9E95A5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备注占位符 2">
            <a:extLst>
              <a:ext uri="{FF2B5EF4-FFF2-40B4-BE49-F238E27FC236}">
                <a16:creationId xmlns:a16="http://schemas.microsoft.com/office/drawing/2014/main" id="{1816D6A1-2CCB-4009-BF4C-12A1CE8069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300036" name="灯片编号占位符 3">
            <a:extLst>
              <a:ext uri="{FF2B5EF4-FFF2-40B4-BE49-F238E27FC236}">
                <a16:creationId xmlns:a16="http://schemas.microsoft.com/office/drawing/2014/main" id="{7A0A9F4A-514F-443E-A3D9-49DEAAC154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04EFEBD-C637-44C0-9F4A-24039203352D}" type="slidenum">
              <a:rPr lang="zh-CN" altLang="en-US" smtClean="0">
                <a:solidFill>
                  <a:srgbClr val="000000"/>
                </a:solidFill>
                <a:latin typeface="等线" panose="02010600030101010101" pitchFamily="2" charset="-122"/>
              </a:rPr>
              <a:pPr fontAlgn="base">
                <a:spcBef>
                  <a:spcPct val="0"/>
                </a:spcBef>
                <a:spcAft>
                  <a:spcPct val="0"/>
                </a:spcAft>
              </a:pPr>
              <a:t>7</a:t>
            </a:fld>
            <a:endParaRPr lang="zh-CN" altLang="en-US">
              <a:solidFill>
                <a:srgbClr val="000000"/>
              </a:solidFill>
              <a:latin typeface="等线"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0E8B5AB-0D7B-45EF-89A3-C1F3CEAAE5BF}"/>
              </a:ext>
            </a:extLst>
          </p:cNvPr>
          <p:cNvSpPr>
            <a:spLocks noGrp="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幻灯片图像占位符 1">
            <a:extLst>
              <a:ext uri="{FF2B5EF4-FFF2-40B4-BE49-F238E27FC236}">
                <a16:creationId xmlns:a16="http://schemas.microsoft.com/office/drawing/2014/main" id="{1C538B20-AD38-4BB3-96D4-4454A3908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备注占位符 2">
            <a:extLst>
              <a:ext uri="{FF2B5EF4-FFF2-40B4-BE49-F238E27FC236}">
                <a16:creationId xmlns:a16="http://schemas.microsoft.com/office/drawing/2014/main" id="{C6F4B176-AC03-4339-89DA-0CF14E7727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303108" name="灯片编号占位符 3">
            <a:extLst>
              <a:ext uri="{FF2B5EF4-FFF2-40B4-BE49-F238E27FC236}">
                <a16:creationId xmlns:a16="http://schemas.microsoft.com/office/drawing/2014/main" id="{E4A4B466-07ED-4859-8B9A-84161825F7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E307F65-248E-4A0D-92D1-F96B1D811CCD}" type="slidenum">
              <a:rPr lang="zh-CN" altLang="en-US" smtClean="0">
                <a:solidFill>
                  <a:srgbClr val="000000"/>
                </a:solidFill>
                <a:latin typeface="等线" panose="02010600030101010101" pitchFamily="2" charset="-122"/>
              </a:rPr>
              <a:pPr fontAlgn="base">
                <a:spcBef>
                  <a:spcPct val="0"/>
                </a:spcBef>
                <a:spcAft>
                  <a:spcPct val="0"/>
                </a:spcAft>
              </a:pPr>
              <a:t>9</a:t>
            </a:fld>
            <a:endParaRPr lang="zh-CN" altLang="en-US">
              <a:solidFill>
                <a:srgbClr val="000000"/>
              </a:solidFill>
              <a:latin typeface="等线"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幻灯片图像占位符 1">
            <a:extLst>
              <a:ext uri="{FF2B5EF4-FFF2-40B4-BE49-F238E27FC236}">
                <a16:creationId xmlns:a16="http://schemas.microsoft.com/office/drawing/2014/main" id="{4FF92C21-A31B-4848-98AC-829BD98766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7" name="备注占位符 2">
            <a:extLst>
              <a:ext uri="{FF2B5EF4-FFF2-40B4-BE49-F238E27FC236}">
                <a16:creationId xmlns:a16="http://schemas.microsoft.com/office/drawing/2014/main" id="{CDBC55B3-501B-4D71-8DC4-186697597F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313348" name="灯片编号占位符 3">
            <a:extLst>
              <a:ext uri="{FF2B5EF4-FFF2-40B4-BE49-F238E27FC236}">
                <a16:creationId xmlns:a16="http://schemas.microsoft.com/office/drawing/2014/main" id="{95B3E50E-D794-4CA8-A158-AFAE52636D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DFF1D0-26C9-4CF8-83F4-F6CC5697E7F3}" type="slidenum">
              <a:rPr lang="zh-CN" altLang="en-US" smtClean="0">
                <a:solidFill>
                  <a:srgbClr val="000000"/>
                </a:solidFill>
                <a:latin typeface="等线" panose="02010600030101010101" pitchFamily="2" charset="-122"/>
              </a:rPr>
              <a:pPr fontAlgn="base">
                <a:spcBef>
                  <a:spcPct val="0"/>
                </a:spcBef>
                <a:spcAft>
                  <a:spcPct val="0"/>
                </a:spcAft>
              </a:pPr>
              <a:t>14</a:t>
            </a:fld>
            <a:endParaRPr lang="zh-CN" altLang="en-US">
              <a:solidFill>
                <a:srgbClr val="000000"/>
              </a:solidFill>
              <a:latin typeface="等线"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61FCB825-4392-4B80-AE29-8309C566537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a:extLst>
              <a:ext uri="{FF2B5EF4-FFF2-40B4-BE49-F238E27FC236}">
                <a16:creationId xmlns:a16="http://schemas.microsoft.com/office/drawing/2014/main" id="{647FAFA8-5CB2-4433-A43D-C54FC17CCC6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611688"/>
            <a:ext cx="12192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301043"/>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B7FF28C-DEB3-404E-90E6-FED9A408FF6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35D9568-A55E-4C3E-8DBD-3CFDE6EA473A}" type="datetimeFigureOut">
              <a:rPr lang="zh-CN" altLang="en-US"/>
              <a:pPr>
                <a:defRPr/>
              </a:pPr>
              <a:t>2023/11/9</a:t>
            </a:fld>
            <a:endParaRPr lang="zh-CN" altLang="en-US"/>
          </a:p>
        </p:txBody>
      </p:sp>
      <p:sp>
        <p:nvSpPr>
          <p:cNvPr id="3" name="页脚占位符 2">
            <a:extLst>
              <a:ext uri="{FF2B5EF4-FFF2-40B4-BE49-F238E27FC236}">
                <a16:creationId xmlns:a16="http://schemas.microsoft.com/office/drawing/2014/main" id="{A142D4E7-79F6-4699-9BB0-6850B40BF9F0}"/>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4" name="灯片编号占位符 3">
            <a:extLst>
              <a:ext uri="{FF2B5EF4-FFF2-40B4-BE49-F238E27FC236}">
                <a16:creationId xmlns:a16="http://schemas.microsoft.com/office/drawing/2014/main" id="{3B27147A-4666-41A9-A23C-74ECE6C4374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452412B-8CDA-4C36-B604-7D4E7D2A0B05}" type="slidenum">
              <a:rPr lang="zh-CN" altLang="en-US"/>
              <a:pPr>
                <a:defRPr/>
              </a:pPr>
              <a:t>‹#›</a:t>
            </a:fld>
            <a:endParaRPr lang="zh-CN" altLang="en-US"/>
          </a:p>
        </p:txBody>
      </p:sp>
    </p:spTree>
    <p:extLst>
      <p:ext uri="{BB962C8B-B14F-4D97-AF65-F5344CB8AC3E}">
        <p14:creationId xmlns:p14="http://schemas.microsoft.com/office/powerpoint/2010/main" val="75408981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7F074FC-17DF-4767-BE10-EC020FA626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061F15B-8BDA-425B-A0A2-BD21E36C781E}" type="datetimeFigureOut">
              <a:rPr lang="zh-CN" altLang="en-US"/>
              <a:pPr>
                <a:defRPr/>
              </a:pPr>
              <a:t>2023/11/9</a:t>
            </a:fld>
            <a:endParaRPr lang="zh-CN" altLang="en-US"/>
          </a:p>
        </p:txBody>
      </p:sp>
      <p:sp>
        <p:nvSpPr>
          <p:cNvPr id="6" name="页脚占位符 5">
            <a:extLst>
              <a:ext uri="{FF2B5EF4-FFF2-40B4-BE49-F238E27FC236}">
                <a16:creationId xmlns:a16="http://schemas.microsoft.com/office/drawing/2014/main" id="{890AF9A1-C55B-4856-8098-79054AC33A4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3B23C81B-F5DB-4C63-A547-408646FA497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21504AF-DD20-4041-8AB7-2221DBEEDB23}" type="slidenum">
              <a:rPr lang="zh-CN" altLang="en-US"/>
              <a:pPr>
                <a:defRPr/>
              </a:pPr>
              <a:t>‹#›</a:t>
            </a:fld>
            <a:endParaRPr lang="zh-CN" altLang="en-US"/>
          </a:p>
        </p:txBody>
      </p:sp>
    </p:spTree>
    <p:extLst>
      <p:ext uri="{BB962C8B-B14F-4D97-AF65-F5344CB8AC3E}">
        <p14:creationId xmlns:p14="http://schemas.microsoft.com/office/powerpoint/2010/main" val="294004838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DD5ADD4-EFCF-41E8-A7FC-7BEC69169E9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A67BC87-789A-480C-8A26-C9ECC9BAEA18}" type="datetimeFigureOut">
              <a:rPr lang="zh-CN" altLang="en-US"/>
              <a:pPr>
                <a:defRPr/>
              </a:pPr>
              <a:t>2023/11/9</a:t>
            </a:fld>
            <a:endParaRPr lang="zh-CN" altLang="en-US"/>
          </a:p>
        </p:txBody>
      </p:sp>
      <p:sp>
        <p:nvSpPr>
          <p:cNvPr id="6" name="页脚占位符 5">
            <a:extLst>
              <a:ext uri="{FF2B5EF4-FFF2-40B4-BE49-F238E27FC236}">
                <a16:creationId xmlns:a16="http://schemas.microsoft.com/office/drawing/2014/main" id="{72AF182F-F938-4868-83E8-20651B22832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9B135EEB-C7E1-4A02-9AC8-3B88BB99C3C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F66FFAD-63D0-42D1-943C-6A9990F7EFD5}" type="slidenum">
              <a:rPr lang="zh-CN" altLang="en-US"/>
              <a:pPr>
                <a:defRPr/>
              </a:pPr>
              <a:t>‹#›</a:t>
            </a:fld>
            <a:endParaRPr lang="zh-CN" altLang="en-US"/>
          </a:p>
        </p:txBody>
      </p:sp>
    </p:spTree>
    <p:extLst>
      <p:ext uri="{BB962C8B-B14F-4D97-AF65-F5344CB8AC3E}">
        <p14:creationId xmlns:p14="http://schemas.microsoft.com/office/powerpoint/2010/main" val="145076324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B922E96-CB2E-42CC-B021-1A6C466C80A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251F7EC-3FEF-47E9-8EC8-8C126E560054}" type="datetimeFigureOut">
              <a:rPr lang="zh-CN" altLang="en-US"/>
              <a:pPr>
                <a:defRPr/>
              </a:pPr>
              <a:t>2023/11/9</a:t>
            </a:fld>
            <a:endParaRPr lang="zh-CN" altLang="en-US"/>
          </a:p>
        </p:txBody>
      </p:sp>
      <p:sp>
        <p:nvSpPr>
          <p:cNvPr id="5" name="页脚占位符 4">
            <a:extLst>
              <a:ext uri="{FF2B5EF4-FFF2-40B4-BE49-F238E27FC236}">
                <a16:creationId xmlns:a16="http://schemas.microsoft.com/office/drawing/2014/main" id="{2CC5E791-9256-4714-AA5D-42444EC21A6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C34B1210-EBD9-4E71-AE35-169BAE5B3BD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202CB8F-012E-43C6-8462-BE7B91CE2913}" type="slidenum">
              <a:rPr lang="zh-CN" altLang="en-US"/>
              <a:pPr>
                <a:defRPr/>
              </a:pPr>
              <a:t>‹#›</a:t>
            </a:fld>
            <a:endParaRPr lang="zh-CN" altLang="en-US"/>
          </a:p>
        </p:txBody>
      </p:sp>
    </p:spTree>
    <p:extLst>
      <p:ext uri="{BB962C8B-B14F-4D97-AF65-F5344CB8AC3E}">
        <p14:creationId xmlns:p14="http://schemas.microsoft.com/office/powerpoint/2010/main" val="135871273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1F70F8-78F7-42BB-A982-AF28BF52F50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B8267F7-CE0C-46D1-9B00-187ED0A18E1A}" type="datetimeFigureOut">
              <a:rPr lang="zh-CN" altLang="en-US"/>
              <a:pPr>
                <a:defRPr/>
              </a:pPr>
              <a:t>2023/11/9</a:t>
            </a:fld>
            <a:endParaRPr lang="zh-CN" altLang="en-US"/>
          </a:p>
        </p:txBody>
      </p:sp>
      <p:sp>
        <p:nvSpPr>
          <p:cNvPr id="5" name="页脚占位符 4">
            <a:extLst>
              <a:ext uri="{FF2B5EF4-FFF2-40B4-BE49-F238E27FC236}">
                <a16:creationId xmlns:a16="http://schemas.microsoft.com/office/drawing/2014/main" id="{58A0572A-5755-4451-AD2C-99E1A728980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89D6CAD-BBEC-4F9E-A557-2B39A62528C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AD6298E-5F81-43EA-8509-F523D9F45CB5}" type="slidenum">
              <a:rPr lang="zh-CN" altLang="en-US"/>
              <a:pPr>
                <a:defRPr/>
              </a:pPr>
              <a:t>‹#›</a:t>
            </a:fld>
            <a:endParaRPr lang="zh-CN" altLang="en-US"/>
          </a:p>
        </p:txBody>
      </p:sp>
    </p:spTree>
    <p:extLst>
      <p:ext uri="{BB962C8B-B14F-4D97-AF65-F5344CB8AC3E}">
        <p14:creationId xmlns:p14="http://schemas.microsoft.com/office/powerpoint/2010/main" val="401221366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29A00E2-0F0B-40AD-BE3F-C7F3EF10BF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373E0B1-2AD7-448F-890F-4438DFC7318D}" type="datetimeFigureOut">
              <a:rPr lang="zh-CN" altLang="en-US"/>
              <a:pPr>
                <a:defRPr/>
              </a:pPr>
              <a:t>2023/11/9</a:t>
            </a:fld>
            <a:endParaRPr lang="zh-CN" altLang="en-US"/>
          </a:p>
        </p:txBody>
      </p:sp>
      <p:sp>
        <p:nvSpPr>
          <p:cNvPr id="5" name="页脚占位符 4">
            <a:extLst>
              <a:ext uri="{FF2B5EF4-FFF2-40B4-BE49-F238E27FC236}">
                <a16:creationId xmlns:a16="http://schemas.microsoft.com/office/drawing/2014/main" id="{219DAE1E-876E-4D06-B8CF-0F86F774D00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165280B-E485-4FFF-AADF-59A6A984A60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67FB745-B3AB-4DF9-856B-4F549C09DD96}" type="slidenum">
              <a:rPr lang="zh-CN" altLang="en-US"/>
              <a:pPr>
                <a:defRPr/>
              </a:pPr>
              <a:t>‹#›</a:t>
            </a:fld>
            <a:endParaRPr lang="zh-CN" altLang="en-US"/>
          </a:p>
        </p:txBody>
      </p:sp>
    </p:spTree>
    <p:extLst>
      <p:ext uri="{BB962C8B-B14F-4D97-AF65-F5344CB8AC3E}">
        <p14:creationId xmlns:p14="http://schemas.microsoft.com/office/powerpoint/2010/main" val="2206582568"/>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8F26F0E-953E-4A15-A66F-22E90879C5C2}"/>
              </a:ext>
            </a:extLst>
          </p:cNvPr>
          <p:cNvSpPr>
            <a:spLocks noGrp="1"/>
          </p:cNvSpPr>
          <p:nvPr>
            <p:ph type="dt" sz="half" idx="10"/>
          </p:nvPr>
        </p:nvSpPr>
        <p:spPr/>
        <p:txBody>
          <a:bodyPr/>
          <a:lstStyle>
            <a:lvl1pPr>
              <a:defRPr/>
            </a:lvl1pPr>
          </a:lstStyle>
          <a:p>
            <a:pPr>
              <a:defRPr/>
            </a:pPr>
            <a:fld id="{2F8EE933-E142-4763-9CB3-7EF01DBD6512}" type="datetimeFigureOut">
              <a:rPr lang="en-US"/>
              <a:pPr>
                <a:defRPr/>
              </a:pPr>
              <a:t>11/9/2023</a:t>
            </a:fld>
            <a:endParaRPr lang="en-US"/>
          </a:p>
        </p:txBody>
      </p:sp>
      <p:sp>
        <p:nvSpPr>
          <p:cNvPr id="5" name="Footer Placeholder 4">
            <a:extLst>
              <a:ext uri="{FF2B5EF4-FFF2-40B4-BE49-F238E27FC236}">
                <a16:creationId xmlns:a16="http://schemas.microsoft.com/office/drawing/2014/main" id="{B211DF37-B1B1-4D65-80AE-47E1D697E7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A99622-6526-42B1-B2BE-4A8CE3574915}"/>
              </a:ext>
            </a:extLst>
          </p:cNvPr>
          <p:cNvSpPr>
            <a:spLocks noGrp="1"/>
          </p:cNvSpPr>
          <p:nvPr>
            <p:ph type="sldNum" sz="quarter" idx="12"/>
          </p:nvPr>
        </p:nvSpPr>
        <p:spPr/>
        <p:txBody>
          <a:bodyPr/>
          <a:lstStyle>
            <a:lvl1pPr>
              <a:defRPr/>
            </a:lvl1pPr>
          </a:lstStyle>
          <a:p>
            <a:pPr>
              <a:defRPr/>
            </a:pPr>
            <a:fld id="{53760277-EDD0-4CB5-B29D-49978CC17E02}" type="slidenum">
              <a:rPr lang="en-US"/>
              <a:pPr>
                <a:defRPr/>
              </a:pPr>
              <a:t>‹#›</a:t>
            </a:fld>
            <a:endParaRPr lang="en-US"/>
          </a:p>
        </p:txBody>
      </p:sp>
    </p:spTree>
    <p:extLst>
      <p:ext uri="{BB962C8B-B14F-4D97-AF65-F5344CB8AC3E}">
        <p14:creationId xmlns:p14="http://schemas.microsoft.com/office/powerpoint/2010/main" val="147666050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8F26F0E-953E-4A15-A66F-22E90879C5C2}"/>
              </a:ext>
            </a:extLst>
          </p:cNvPr>
          <p:cNvSpPr>
            <a:spLocks noGrp="1"/>
          </p:cNvSpPr>
          <p:nvPr>
            <p:ph type="dt" sz="half" idx="10"/>
          </p:nvPr>
        </p:nvSpPr>
        <p:spPr/>
        <p:txBody>
          <a:bodyPr/>
          <a:lstStyle>
            <a:lvl1pPr>
              <a:defRPr/>
            </a:lvl1pPr>
          </a:lstStyle>
          <a:p>
            <a:pPr>
              <a:defRPr/>
            </a:pPr>
            <a:fld id="{2F8EE933-E142-4763-9CB3-7EF01DBD6512}" type="datetimeFigureOut">
              <a:rPr lang="en-US"/>
              <a:pPr>
                <a:defRPr/>
              </a:pPr>
              <a:t>11/9/2023</a:t>
            </a:fld>
            <a:endParaRPr lang="en-US"/>
          </a:p>
        </p:txBody>
      </p:sp>
      <p:sp>
        <p:nvSpPr>
          <p:cNvPr id="5" name="Footer Placeholder 4">
            <a:extLst>
              <a:ext uri="{FF2B5EF4-FFF2-40B4-BE49-F238E27FC236}">
                <a16:creationId xmlns:a16="http://schemas.microsoft.com/office/drawing/2014/main" id="{B211DF37-B1B1-4D65-80AE-47E1D697E7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A99622-6526-42B1-B2BE-4A8CE3574915}"/>
              </a:ext>
            </a:extLst>
          </p:cNvPr>
          <p:cNvSpPr>
            <a:spLocks noGrp="1"/>
          </p:cNvSpPr>
          <p:nvPr>
            <p:ph type="sldNum" sz="quarter" idx="12"/>
          </p:nvPr>
        </p:nvSpPr>
        <p:spPr/>
        <p:txBody>
          <a:bodyPr/>
          <a:lstStyle>
            <a:lvl1pPr>
              <a:defRPr/>
            </a:lvl1pPr>
          </a:lstStyle>
          <a:p>
            <a:pPr>
              <a:defRPr/>
            </a:pPr>
            <a:fld id="{53760277-EDD0-4CB5-B29D-49978CC17E02}" type="slidenum">
              <a:rPr lang="en-US"/>
              <a:pPr>
                <a:defRPr/>
              </a:pPr>
              <a:t>‹#›</a:t>
            </a:fld>
            <a:endParaRPr lang="en-US"/>
          </a:p>
        </p:txBody>
      </p:sp>
    </p:spTree>
    <p:extLst>
      <p:ext uri="{BB962C8B-B14F-4D97-AF65-F5344CB8AC3E}">
        <p14:creationId xmlns:p14="http://schemas.microsoft.com/office/powerpoint/2010/main" val="200368399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53F8FE-7FAA-4D4B-87CB-157A0102A9B5}"/>
              </a:ext>
            </a:extLst>
          </p:cNvPr>
          <p:cNvSpPr>
            <a:spLocks noGrp="1"/>
          </p:cNvSpPr>
          <p:nvPr>
            <p:ph type="dt" sz="half" idx="10"/>
          </p:nvPr>
        </p:nvSpPr>
        <p:spPr/>
        <p:txBody>
          <a:bodyPr/>
          <a:lstStyle>
            <a:lvl1pPr>
              <a:defRPr/>
            </a:lvl1pPr>
          </a:lstStyle>
          <a:p>
            <a:pPr>
              <a:defRPr/>
            </a:pPr>
            <a:fld id="{78770C26-6534-4805-9527-1A71D09E19FD}" type="datetimeFigureOut">
              <a:rPr lang="en-US"/>
              <a:pPr>
                <a:defRPr/>
              </a:pPr>
              <a:t>11/9/2023</a:t>
            </a:fld>
            <a:endParaRPr lang="en-US"/>
          </a:p>
        </p:txBody>
      </p:sp>
      <p:sp>
        <p:nvSpPr>
          <p:cNvPr id="5" name="Footer Placeholder 4">
            <a:extLst>
              <a:ext uri="{FF2B5EF4-FFF2-40B4-BE49-F238E27FC236}">
                <a16:creationId xmlns:a16="http://schemas.microsoft.com/office/drawing/2014/main" id="{DD1EC1C9-3E46-47D2-8D53-2174F2A235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64B726-1FAB-4E4A-B5C5-FB75240E12B3}"/>
              </a:ext>
            </a:extLst>
          </p:cNvPr>
          <p:cNvSpPr>
            <a:spLocks noGrp="1"/>
          </p:cNvSpPr>
          <p:nvPr>
            <p:ph type="sldNum" sz="quarter" idx="12"/>
          </p:nvPr>
        </p:nvSpPr>
        <p:spPr/>
        <p:txBody>
          <a:bodyPr/>
          <a:lstStyle>
            <a:lvl1pPr>
              <a:defRPr/>
            </a:lvl1pPr>
          </a:lstStyle>
          <a:p>
            <a:pPr>
              <a:defRPr/>
            </a:pPr>
            <a:fld id="{DB536034-4058-40AE-B588-832842B5E219}" type="slidenum">
              <a:rPr lang="en-US"/>
              <a:pPr>
                <a:defRPr/>
              </a:pPr>
              <a:t>‹#›</a:t>
            </a:fld>
            <a:endParaRPr lang="en-US"/>
          </a:p>
        </p:txBody>
      </p:sp>
    </p:spTree>
    <p:extLst>
      <p:ext uri="{BB962C8B-B14F-4D97-AF65-F5344CB8AC3E}">
        <p14:creationId xmlns:p14="http://schemas.microsoft.com/office/powerpoint/2010/main" val="362432384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53F8FE-7FAA-4D4B-87CB-157A0102A9B5}"/>
              </a:ext>
            </a:extLst>
          </p:cNvPr>
          <p:cNvSpPr>
            <a:spLocks noGrp="1"/>
          </p:cNvSpPr>
          <p:nvPr>
            <p:ph type="dt" sz="half" idx="10"/>
          </p:nvPr>
        </p:nvSpPr>
        <p:spPr/>
        <p:txBody>
          <a:bodyPr/>
          <a:lstStyle>
            <a:lvl1pPr>
              <a:defRPr/>
            </a:lvl1pPr>
          </a:lstStyle>
          <a:p>
            <a:pPr>
              <a:defRPr/>
            </a:pPr>
            <a:fld id="{78770C26-6534-4805-9527-1A71D09E19FD}" type="datetimeFigureOut">
              <a:rPr lang="en-US"/>
              <a:pPr>
                <a:defRPr/>
              </a:pPr>
              <a:t>11/9/2023</a:t>
            </a:fld>
            <a:endParaRPr lang="en-US"/>
          </a:p>
        </p:txBody>
      </p:sp>
      <p:sp>
        <p:nvSpPr>
          <p:cNvPr id="5" name="Footer Placeholder 4">
            <a:extLst>
              <a:ext uri="{FF2B5EF4-FFF2-40B4-BE49-F238E27FC236}">
                <a16:creationId xmlns:a16="http://schemas.microsoft.com/office/drawing/2014/main" id="{DD1EC1C9-3E46-47D2-8D53-2174F2A235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64B726-1FAB-4E4A-B5C5-FB75240E12B3}"/>
              </a:ext>
            </a:extLst>
          </p:cNvPr>
          <p:cNvSpPr>
            <a:spLocks noGrp="1"/>
          </p:cNvSpPr>
          <p:nvPr>
            <p:ph type="sldNum" sz="quarter" idx="12"/>
          </p:nvPr>
        </p:nvSpPr>
        <p:spPr/>
        <p:txBody>
          <a:bodyPr/>
          <a:lstStyle>
            <a:lvl1pPr>
              <a:defRPr/>
            </a:lvl1pPr>
          </a:lstStyle>
          <a:p>
            <a:pPr>
              <a:defRPr/>
            </a:pPr>
            <a:fld id="{DB536034-4058-40AE-B588-832842B5E219}" type="slidenum">
              <a:rPr lang="en-US"/>
              <a:pPr>
                <a:defRPr/>
              </a:pPr>
              <a:t>‹#›</a:t>
            </a:fld>
            <a:endParaRPr lang="en-US"/>
          </a:p>
        </p:txBody>
      </p:sp>
    </p:spTree>
    <p:extLst>
      <p:ext uri="{BB962C8B-B14F-4D97-AF65-F5344CB8AC3E}">
        <p14:creationId xmlns:p14="http://schemas.microsoft.com/office/powerpoint/2010/main" val="218301096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BABB08E6-CAF3-4161-871B-D85B6362A0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a:extLst>
              <a:ext uri="{FF2B5EF4-FFF2-40B4-BE49-F238E27FC236}">
                <a16:creationId xmlns:a16="http://schemas.microsoft.com/office/drawing/2014/main" id="{13935E7F-DF14-4292-AF36-620B10FA4C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611688"/>
            <a:ext cx="12192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08051"/>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53F8FE-7FAA-4D4B-87CB-157A0102A9B5}"/>
              </a:ext>
            </a:extLst>
          </p:cNvPr>
          <p:cNvSpPr>
            <a:spLocks noGrp="1"/>
          </p:cNvSpPr>
          <p:nvPr>
            <p:ph type="dt" sz="half" idx="10"/>
          </p:nvPr>
        </p:nvSpPr>
        <p:spPr/>
        <p:txBody>
          <a:bodyPr/>
          <a:lstStyle>
            <a:lvl1pPr>
              <a:defRPr/>
            </a:lvl1pPr>
          </a:lstStyle>
          <a:p>
            <a:pPr>
              <a:defRPr/>
            </a:pPr>
            <a:fld id="{78770C26-6534-4805-9527-1A71D09E19FD}" type="datetimeFigureOut">
              <a:rPr lang="en-US"/>
              <a:pPr>
                <a:defRPr/>
              </a:pPr>
              <a:t>11/9/2023</a:t>
            </a:fld>
            <a:endParaRPr lang="en-US"/>
          </a:p>
        </p:txBody>
      </p:sp>
      <p:sp>
        <p:nvSpPr>
          <p:cNvPr id="5" name="Footer Placeholder 4">
            <a:extLst>
              <a:ext uri="{FF2B5EF4-FFF2-40B4-BE49-F238E27FC236}">
                <a16:creationId xmlns:a16="http://schemas.microsoft.com/office/drawing/2014/main" id="{DD1EC1C9-3E46-47D2-8D53-2174F2A235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64B726-1FAB-4E4A-B5C5-FB75240E12B3}"/>
              </a:ext>
            </a:extLst>
          </p:cNvPr>
          <p:cNvSpPr>
            <a:spLocks noGrp="1"/>
          </p:cNvSpPr>
          <p:nvPr>
            <p:ph type="sldNum" sz="quarter" idx="12"/>
          </p:nvPr>
        </p:nvSpPr>
        <p:spPr/>
        <p:txBody>
          <a:bodyPr/>
          <a:lstStyle>
            <a:lvl1pPr>
              <a:defRPr/>
            </a:lvl1pPr>
          </a:lstStyle>
          <a:p>
            <a:pPr>
              <a:defRPr/>
            </a:pPr>
            <a:fld id="{DB536034-4058-40AE-B588-832842B5E219}" type="slidenum">
              <a:rPr lang="en-US"/>
              <a:pPr>
                <a:defRPr/>
              </a:pPr>
              <a:t>‹#›</a:t>
            </a:fld>
            <a:endParaRPr lang="en-US"/>
          </a:p>
        </p:txBody>
      </p:sp>
    </p:spTree>
    <p:extLst>
      <p:ext uri="{BB962C8B-B14F-4D97-AF65-F5344CB8AC3E}">
        <p14:creationId xmlns:p14="http://schemas.microsoft.com/office/powerpoint/2010/main" val="244363001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53F8FE-7FAA-4D4B-87CB-157A0102A9B5}"/>
              </a:ext>
            </a:extLst>
          </p:cNvPr>
          <p:cNvSpPr>
            <a:spLocks noGrp="1"/>
          </p:cNvSpPr>
          <p:nvPr>
            <p:ph type="dt" sz="half" idx="10"/>
          </p:nvPr>
        </p:nvSpPr>
        <p:spPr/>
        <p:txBody>
          <a:bodyPr/>
          <a:lstStyle>
            <a:lvl1pPr>
              <a:defRPr/>
            </a:lvl1pPr>
          </a:lstStyle>
          <a:p>
            <a:pPr>
              <a:defRPr/>
            </a:pPr>
            <a:fld id="{78770C26-6534-4805-9527-1A71D09E19FD}" type="datetimeFigureOut">
              <a:rPr lang="en-US"/>
              <a:pPr>
                <a:defRPr/>
              </a:pPr>
              <a:t>11/9/2023</a:t>
            </a:fld>
            <a:endParaRPr lang="en-US"/>
          </a:p>
        </p:txBody>
      </p:sp>
      <p:sp>
        <p:nvSpPr>
          <p:cNvPr id="5" name="Footer Placeholder 4">
            <a:extLst>
              <a:ext uri="{FF2B5EF4-FFF2-40B4-BE49-F238E27FC236}">
                <a16:creationId xmlns:a16="http://schemas.microsoft.com/office/drawing/2014/main" id="{DD1EC1C9-3E46-47D2-8D53-2174F2A235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64B726-1FAB-4E4A-B5C5-FB75240E12B3}"/>
              </a:ext>
            </a:extLst>
          </p:cNvPr>
          <p:cNvSpPr>
            <a:spLocks noGrp="1"/>
          </p:cNvSpPr>
          <p:nvPr>
            <p:ph type="sldNum" sz="quarter" idx="12"/>
          </p:nvPr>
        </p:nvSpPr>
        <p:spPr/>
        <p:txBody>
          <a:bodyPr/>
          <a:lstStyle>
            <a:lvl1pPr>
              <a:defRPr/>
            </a:lvl1pPr>
          </a:lstStyle>
          <a:p>
            <a:pPr>
              <a:defRPr/>
            </a:pPr>
            <a:fld id="{DB536034-4058-40AE-B588-832842B5E219}" type="slidenum">
              <a:rPr lang="en-US"/>
              <a:pPr>
                <a:defRPr/>
              </a:pPr>
              <a:t>‹#›</a:t>
            </a:fld>
            <a:endParaRPr lang="en-US"/>
          </a:p>
        </p:txBody>
      </p:sp>
    </p:spTree>
    <p:extLst>
      <p:ext uri="{BB962C8B-B14F-4D97-AF65-F5344CB8AC3E}">
        <p14:creationId xmlns:p14="http://schemas.microsoft.com/office/powerpoint/2010/main" val="313101727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825BFB-DBC5-4A9C-B4C6-D9B71A3DC124}"/>
              </a:ext>
            </a:extLst>
          </p:cNvPr>
          <p:cNvSpPr>
            <a:spLocks noGrp="1"/>
          </p:cNvSpPr>
          <p:nvPr>
            <p:ph type="dt" sz="half" idx="10"/>
          </p:nvPr>
        </p:nvSpPr>
        <p:spPr/>
        <p:txBody>
          <a:bodyPr/>
          <a:lstStyle>
            <a:lvl1pPr>
              <a:defRPr/>
            </a:lvl1pPr>
          </a:lstStyle>
          <a:p>
            <a:pPr>
              <a:defRPr/>
            </a:pPr>
            <a:fld id="{009C0B9A-1E18-4459-AB1A-F6172944ED39}" type="datetimeFigureOut">
              <a:rPr lang="en-US"/>
              <a:pPr>
                <a:defRPr/>
              </a:pPr>
              <a:t>11/9/2023</a:t>
            </a:fld>
            <a:endParaRPr lang="en-US"/>
          </a:p>
        </p:txBody>
      </p:sp>
      <p:sp>
        <p:nvSpPr>
          <p:cNvPr id="5" name="Footer Placeholder 4">
            <a:extLst>
              <a:ext uri="{FF2B5EF4-FFF2-40B4-BE49-F238E27FC236}">
                <a16:creationId xmlns:a16="http://schemas.microsoft.com/office/drawing/2014/main" id="{C84C34D9-C14C-4A47-AD60-DA68B1CD0B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0F0E9B3-DD35-45DA-BBEC-4B864CFDE8C6}"/>
              </a:ext>
            </a:extLst>
          </p:cNvPr>
          <p:cNvSpPr>
            <a:spLocks noGrp="1"/>
          </p:cNvSpPr>
          <p:nvPr>
            <p:ph type="sldNum" sz="quarter" idx="12"/>
          </p:nvPr>
        </p:nvSpPr>
        <p:spPr/>
        <p:txBody>
          <a:bodyPr/>
          <a:lstStyle>
            <a:lvl1pPr>
              <a:defRPr/>
            </a:lvl1pPr>
          </a:lstStyle>
          <a:p>
            <a:pPr>
              <a:defRPr/>
            </a:pPr>
            <a:fld id="{A40F00D3-F528-4D73-A12E-1C09FECE2785}" type="slidenum">
              <a:rPr lang="en-US"/>
              <a:pPr>
                <a:defRPr/>
              </a:pPr>
              <a:t>‹#›</a:t>
            </a:fld>
            <a:endParaRPr lang="en-US"/>
          </a:p>
        </p:txBody>
      </p:sp>
    </p:spTree>
    <p:extLst>
      <p:ext uri="{BB962C8B-B14F-4D97-AF65-F5344CB8AC3E}">
        <p14:creationId xmlns:p14="http://schemas.microsoft.com/office/powerpoint/2010/main" val="2084121019"/>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4DB0A13-5F91-4767-8061-93A7FB1BDC78}"/>
              </a:ext>
            </a:extLst>
          </p:cNvPr>
          <p:cNvSpPr>
            <a:spLocks noGrp="1"/>
          </p:cNvSpPr>
          <p:nvPr>
            <p:ph type="dt" sz="half" idx="10"/>
          </p:nvPr>
        </p:nvSpPr>
        <p:spPr/>
        <p:txBody>
          <a:bodyPr/>
          <a:lstStyle>
            <a:lvl1pPr>
              <a:defRPr/>
            </a:lvl1pPr>
          </a:lstStyle>
          <a:p>
            <a:pPr>
              <a:defRPr/>
            </a:pPr>
            <a:fld id="{CA0008CA-45E9-4755-9B3B-5BE874D41770}" type="datetimeFigureOut">
              <a:rPr lang="en-US"/>
              <a:pPr>
                <a:defRPr/>
              </a:pPr>
              <a:t>11/9/2023</a:t>
            </a:fld>
            <a:endParaRPr lang="en-US"/>
          </a:p>
        </p:txBody>
      </p:sp>
      <p:sp>
        <p:nvSpPr>
          <p:cNvPr id="6" name="Footer Placeholder 4">
            <a:extLst>
              <a:ext uri="{FF2B5EF4-FFF2-40B4-BE49-F238E27FC236}">
                <a16:creationId xmlns:a16="http://schemas.microsoft.com/office/drawing/2014/main" id="{975228AA-C7EA-42DD-958D-AD013BE53D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8AAB50-953D-4195-8E22-F162B55B2810}"/>
              </a:ext>
            </a:extLst>
          </p:cNvPr>
          <p:cNvSpPr>
            <a:spLocks noGrp="1"/>
          </p:cNvSpPr>
          <p:nvPr>
            <p:ph type="sldNum" sz="quarter" idx="12"/>
          </p:nvPr>
        </p:nvSpPr>
        <p:spPr/>
        <p:txBody>
          <a:bodyPr/>
          <a:lstStyle>
            <a:lvl1pPr>
              <a:defRPr/>
            </a:lvl1pPr>
          </a:lstStyle>
          <a:p>
            <a:pPr>
              <a:defRPr/>
            </a:pPr>
            <a:fld id="{539154CC-37ED-43E6-9288-7F9D73A40A8C}" type="slidenum">
              <a:rPr lang="en-US"/>
              <a:pPr>
                <a:defRPr/>
              </a:pPr>
              <a:t>‹#›</a:t>
            </a:fld>
            <a:endParaRPr lang="en-US"/>
          </a:p>
        </p:txBody>
      </p:sp>
    </p:spTree>
    <p:extLst>
      <p:ext uri="{BB962C8B-B14F-4D97-AF65-F5344CB8AC3E}">
        <p14:creationId xmlns:p14="http://schemas.microsoft.com/office/powerpoint/2010/main" val="1337651515"/>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D5D092B-9785-45B9-8761-03D526F5A1CF}"/>
              </a:ext>
            </a:extLst>
          </p:cNvPr>
          <p:cNvSpPr>
            <a:spLocks noGrp="1"/>
          </p:cNvSpPr>
          <p:nvPr>
            <p:ph type="dt" sz="half" idx="10"/>
          </p:nvPr>
        </p:nvSpPr>
        <p:spPr/>
        <p:txBody>
          <a:bodyPr/>
          <a:lstStyle>
            <a:lvl1pPr>
              <a:defRPr/>
            </a:lvl1pPr>
          </a:lstStyle>
          <a:p>
            <a:pPr>
              <a:defRPr/>
            </a:pPr>
            <a:fld id="{09B3C36C-870A-44FB-A5D3-9187B2F1EEB4}" type="datetimeFigureOut">
              <a:rPr lang="en-US"/>
              <a:pPr>
                <a:defRPr/>
              </a:pPr>
              <a:t>11/9/2023</a:t>
            </a:fld>
            <a:endParaRPr lang="en-US"/>
          </a:p>
        </p:txBody>
      </p:sp>
      <p:sp>
        <p:nvSpPr>
          <p:cNvPr id="8" name="Footer Placeholder 4">
            <a:extLst>
              <a:ext uri="{FF2B5EF4-FFF2-40B4-BE49-F238E27FC236}">
                <a16:creationId xmlns:a16="http://schemas.microsoft.com/office/drawing/2014/main" id="{C2FF6061-9395-449D-A535-2852B88D37E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759D58C-DA25-4D1B-8732-E8DB3B7C19C8}"/>
              </a:ext>
            </a:extLst>
          </p:cNvPr>
          <p:cNvSpPr>
            <a:spLocks noGrp="1"/>
          </p:cNvSpPr>
          <p:nvPr>
            <p:ph type="sldNum" sz="quarter" idx="12"/>
          </p:nvPr>
        </p:nvSpPr>
        <p:spPr/>
        <p:txBody>
          <a:bodyPr/>
          <a:lstStyle>
            <a:lvl1pPr>
              <a:defRPr/>
            </a:lvl1pPr>
          </a:lstStyle>
          <a:p>
            <a:pPr>
              <a:defRPr/>
            </a:pPr>
            <a:fld id="{AED4EAEF-3228-4793-AC95-58C8DFE3A234}" type="slidenum">
              <a:rPr lang="en-US"/>
              <a:pPr>
                <a:defRPr/>
              </a:pPr>
              <a:t>‹#›</a:t>
            </a:fld>
            <a:endParaRPr lang="en-US"/>
          </a:p>
        </p:txBody>
      </p:sp>
    </p:spTree>
    <p:extLst>
      <p:ext uri="{BB962C8B-B14F-4D97-AF65-F5344CB8AC3E}">
        <p14:creationId xmlns:p14="http://schemas.microsoft.com/office/powerpoint/2010/main" val="3237698944"/>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180EA83-FDC8-469A-9DC0-2995B406F1AB}"/>
              </a:ext>
            </a:extLst>
          </p:cNvPr>
          <p:cNvSpPr>
            <a:spLocks noGrp="1"/>
          </p:cNvSpPr>
          <p:nvPr>
            <p:ph type="dt" sz="half" idx="10"/>
          </p:nvPr>
        </p:nvSpPr>
        <p:spPr/>
        <p:txBody>
          <a:bodyPr/>
          <a:lstStyle>
            <a:lvl1pPr>
              <a:defRPr/>
            </a:lvl1pPr>
          </a:lstStyle>
          <a:p>
            <a:pPr>
              <a:defRPr/>
            </a:pPr>
            <a:fld id="{76C6245E-6911-489A-ABA4-428579B51557}" type="datetimeFigureOut">
              <a:rPr lang="en-US"/>
              <a:pPr>
                <a:defRPr/>
              </a:pPr>
              <a:t>11/9/2023</a:t>
            </a:fld>
            <a:endParaRPr lang="en-US"/>
          </a:p>
        </p:txBody>
      </p:sp>
      <p:sp>
        <p:nvSpPr>
          <p:cNvPr id="4" name="Footer Placeholder 4">
            <a:extLst>
              <a:ext uri="{FF2B5EF4-FFF2-40B4-BE49-F238E27FC236}">
                <a16:creationId xmlns:a16="http://schemas.microsoft.com/office/drawing/2014/main" id="{6DF34B94-8156-48FC-96BC-47CFFC5A804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E4E9C93-2A89-4D34-A819-B6BB3809CFF4}"/>
              </a:ext>
            </a:extLst>
          </p:cNvPr>
          <p:cNvSpPr>
            <a:spLocks noGrp="1"/>
          </p:cNvSpPr>
          <p:nvPr>
            <p:ph type="sldNum" sz="quarter" idx="12"/>
          </p:nvPr>
        </p:nvSpPr>
        <p:spPr/>
        <p:txBody>
          <a:bodyPr/>
          <a:lstStyle>
            <a:lvl1pPr>
              <a:defRPr/>
            </a:lvl1pPr>
          </a:lstStyle>
          <a:p>
            <a:pPr>
              <a:defRPr/>
            </a:pPr>
            <a:fld id="{313FD519-A042-4FDC-A046-791FEB1ABD08}" type="slidenum">
              <a:rPr lang="en-US"/>
              <a:pPr>
                <a:defRPr/>
              </a:pPr>
              <a:t>‹#›</a:t>
            </a:fld>
            <a:endParaRPr lang="en-US"/>
          </a:p>
        </p:txBody>
      </p:sp>
    </p:spTree>
    <p:extLst>
      <p:ext uri="{BB962C8B-B14F-4D97-AF65-F5344CB8AC3E}">
        <p14:creationId xmlns:p14="http://schemas.microsoft.com/office/powerpoint/2010/main" val="2742599220"/>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38D9A3F-148F-482B-B87D-2DB92BC034C5}"/>
              </a:ext>
            </a:extLst>
          </p:cNvPr>
          <p:cNvSpPr>
            <a:spLocks noGrp="1"/>
          </p:cNvSpPr>
          <p:nvPr>
            <p:ph type="dt" sz="half" idx="10"/>
          </p:nvPr>
        </p:nvSpPr>
        <p:spPr/>
        <p:txBody>
          <a:bodyPr/>
          <a:lstStyle>
            <a:lvl1pPr>
              <a:defRPr/>
            </a:lvl1pPr>
          </a:lstStyle>
          <a:p>
            <a:pPr>
              <a:defRPr/>
            </a:pPr>
            <a:fld id="{7B19CC41-6AC0-4827-AC91-93D6945807B7}" type="datetimeFigureOut">
              <a:rPr lang="en-US"/>
              <a:pPr>
                <a:defRPr/>
              </a:pPr>
              <a:t>11/9/2023</a:t>
            </a:fld>
            <a:endParaRPr lang="en-US"/>
          </a:p>
        </p:txBody>
      </p:sp>
      <p:sp>
        <p:nvSpPr>
          <p:cNvPr id="3" name="Footer Placeholder 4">
            <a:extLst>
              <a:ext uri="{FF2B5EF4-FFF2-40B4-BE49-F238E27FC236}">
                <a16:creationId xmlns:a16="http://schemas.microsoft.com/office/drawing/2014/main" id="{77AC9765-3BFB-46E7-B058-98313FF26C9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1BE58F0-26E9-4CE4-9886-82F10FE6CDFA}"/>
              </a:ext>
            </a:extLst>
          </p:cNvPr>
          <p:cNvSpPr>
            <a:spLocks noGrp="1"/>
          </p:cNvSpPr>
          <p:nvPr>
            <p:ph type="sldNum" sz="quarter" idx="12"/>
          </p:nvPr>
        </p:nvSpPr>
        <p:spPr/>
        <p:txBody>
          <a:bodyPr/>
          <a:lstStyle>
            <a:lvl1pPr>
              <a:defRPr/>
            </a:lvl1pPr>
          </a:lstStyle>
          <a:p>
            <a:pPr>
              <a:defRPr/>
            </a:pPr>
            <a:fld id="{391B4FBF-865B-45E4-BFB9-A72A1B51EBA6}" type="slidenum">
              <a:rPr lang="en-US"/>
              <a:pPr>
                <a:defRPr/>
              </a:pPr>
              <a:t>‹#›</a:t>
            </a:fld>
            <a:endParaRPr lang="en-US"/>
          </a:p>
        </p:txBody>
      </p:sp>
    </p:spTree>
    <p:extLst>
      <p:ext uri="{BB962C8B-B14F-4D97-AF65-F5344CB8AC3E}">
        <p14:creationId xmlns:p14="http://schemas.microsoft.com/office/powerpoint/2010/main" val="4302274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102967F-6928-4360-9D24-266AAEFB2FEC}"/>
              </a:ext>
            </a:extLst>
          </p:cNvPr>
          <p:cNvSpPr>
            <a:spLocks noGrp="1"/>
          </p:cNvSpPr>
          <p:nvPr>
            <p:ph type="dt" sz="half" idx="10"/>
          </p:nvPr>
        </p:nvSpPr>
        <p:spPr/>
        <p:txBody>
          <a:bodyPr/>
          <a:lstStyle>
            <a:lvl1pPr>
              <a:defRPr/>
            </a:lvl1pPr>
          </a:lstStyle>
          <a:p>
            <a:pPr>
              <a:defRPr/>
            </a:pPr>
            <a:fld id="{11448608-E194-4BE9-B08E-AA0240DF9BD7}" type="datetimeFigureOut">
              <a:rPr lang="en-US"/>
              <a:pPr>
                <a:defRPr/>
              </a:pPr>
              <a:t>11/9/2023</a:t>
            </a:fld>
            <a:endParaRPr lang="en-US"/>
          </a:p>
        </p:txBody>
      </p:sp>
      <p:sp>
        <p:nvSpPr>
          <p:cNvPr id="6" name="Footer Placeholder 4">
            <a:extLst>
              <a:ext uri="{FF2B5EF4-FFF2-40B4-BE49-F238E27FC236}">
                <a16:creationId xmlns:a16="http://schemas.microsoft.com/office/drawing/2014/main" id="{8A48130E-401E-49DB-A17C-04ACB797D91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03F6DB-8F9F-4EF4-AA3B-7759FE67E9C8}"/>
              </a:ext>
            </a:extLst>
          </p:cNvPr>
          <p:cNvSpPr>
            <a:spLocks noGrp="1"/>
          </p:cNvSpPr>
          <p:nvPr>
            <p:ph type="sldNum" sz="quarter" idx="12"/>
          </p:nvPr>
        </p:nvSpPr>
        <p:spPr/>
        <p:txBody>
          <a:bodyPr/>
          <a:lstStyle>
            <a:lvl1pPr>
              <a:defRPr/>
            </a:lvl1pPr>
          </a:lstStyle>
          <a:p>
            <a:pPr>
              <a:defRPr/>
            </a:pPr>
            <a:fld id="{E4DFA0F3-1964-456F-A7B5-0A9300DCCB9F}" type="slidenum">
              <a:rPr lang="en-US"/>
              <a:pPr>
                <a:defRPr/>
              </a:pPr>
              <a:t>‹#›</a:t>
            </a:fld>
            <a:endParaRPr lang="en-US"/>
          </a:p>
        </p:txBody>
      </p:sp>
    </p:spTree>
    <p:extLst>
      <p:ext uri="{BB962C8B-B14F-4D97-AF65-F5344CB8AC3E}">
        <p14:creationId xmlns:p14="http://schemas.microsoft.com/office/powerpoint/2010/main" val="234077084"/>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46051CF-9280-4DF5-94F8-57A2B31C28A1}"/>
              </a:ext>
            </a:extLst>
          </p:cNvPr>
          <p:cNvSpPr>
            <a:spLocks noGrp="1"/>
          </p:cNvSpPr>
          <p:nvPr>
            <p:ph type="dt" sz="half" idx="10"/>
          </p:nvPr>
        </p:nvSpPr>
        <p:spPr/>
        <p:txBody>
          <a:bodyPr/>
          <a:lstStyle>
            <a:lvl1pPr>
              <a:defRPr/>
            </a:lvl1pPr>
          </a:lstStyle>
          <a:p>
            <a:pPr>
              <a:defRPr/>
            </a:pPr>
            <a:fld id="{875D7897-BCC0-430B-969A-CD590D85C368}" type="datetimeFigureOut">
              <a:rPr lang="en-US"/>
              <a:pPr>
                <a:defRPr/>
              </a:pPr>
              <a:t>11/9/2023</a:t>
            </a:fld>
            <a:endParaRPr lang="en-US"/>
          </a:p>
        </p:txBody>
      </p:sp>
      <p:sp>
        <p:nvSpPr>
          <p:cNvPr id="6" name="Footer Placeholder 4">
            <a:extLst>
              <a:ext uri="{FF2B5EF4-FFF2-40B4-BE49-F238E27FC236}">
                <a16:creationId xmlns:a16="http://schemas.microsoft.com/office/drawing/2014/main" id="{66D4F6E0-DCEC-400F-BAF4-BD161E592DB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F3DE277-67C2-42E7-8290-0C4AF5B8C7C4}"/>
              </a:ext>
            </a:extLst>
          </p:cNvPr>
          <p:cNvSpPr>
            <a:spLocks noGrp="1"/>
          </p:cNvSpPr>
          <p:nvPr>
            <p:ph type="sldNum" sz="quarter" idx="12"/>
          </p:nvPr>
        </p:nvSpPr>
        <p:spPr/>
        <p:txBody>
          <a:bodyPr/>
          <a:lstStyle>
            <a:lvl1pPr>
              <a:defRPr/>
            </a:lvl1pPr>
          </a:lstStyle>
          <a:p>
            <a:pPr>
              <a:defRPr/>
            </a:pPr>
            <a:fld id="{455C6810-A6F8-422D-B46C-1D796FE646D4}" type="slidenum">
              <a:rPr lang="en-US"/>
              <a:pPr>
                <a:defRPr/>
              </a:pPr>
              <a:t>‹#›</a:t>
            </a:fld>
            <a:endParaRPr lang="en-US"/>
          </a:p>
        </p:txBody>
      </p:sp>
    </p:spTree>
    <p:extLst>
      <p:ext uri="{BB962C8B-B14F-4D97-AF65-F5344CB8AC3E}">
        <p14:creationId xmlns:p14="http://schemas.microsoft.com/office/powerpoint/2010/main" val="110968394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F36C08-5B70-4562-B376-01C74559671B}"/>
              </a:ext>
            </a:extLst>
          </p:cNvPr>
          <p:cNvSpPr>
            <a:spLocks noGrp="1"/>
          </p:cNvSpPr>
          <p:nvPr>
            <p:ph type="dt" sz="half" idx="10"/>
          </p:nvPr>
        </p:nvSpPr>
        <p:spPr/>
        <p:txBody>
          <a:bodyPr/>
          <a:lstStyle>
            <a:lvl1pPr>
              <a:defRPr/>
            </a:lvl1pPr>
          </a:lstStyle>
          <a:p>
            <a:pPr>
              <a:defRPr/>
            </a:pPr>
            <a:fld id="{B58A7AF4-BA93-4322-B3C2-18F36BB7D7CD}" type="datetimeFigureOut">
              <a:rPr lang="en-US"/>
              <a:pPr>
                <a:defRPr/>
              </a:pPr>
              <a:t>11/9/2023</a:t>
            </a:fld>
            <a:endParaRPr lang="en-US"/>
          </a:p>
        </p:txBody>
      </p:sp>
      <p:sp>
        <p:nvSpPr>
          <p:cNvPr id="5" name="Footer Placeholder 4">
            <a:extLst>
              <a:ext uri="{FF2B5EF4-FFF2-40B4-BE49-F238E27FC236}">
                <a16:creationId xmlns:a16="http://schemas.microsoft.com/office/drawing/2014/main" id="{88B66DAB-84DC-4601-9088-F5B0000529B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7730A5-7E3C-4BE2-9BE1-BD12DFE1E454}"/>
              </a:ext>
            </a:extLst>
          </p:cNvPr>
          <p:cNvSpPr>
            <a:spLocks noGrp="1"/>
          </p:cNvSpPr>
          <p:nvPr>
            <p:ph type="sldNum" sz="quarter" idx="12"/>
          </p:nvPr>
        </p:nvSpPr>
        <p:spPr/>
        <p:txBody>
          <a:bodyPr/>
          <a:lstStyle>
            <a:lvl1pPr>
              <a:defRPr/>
            </a:lvl1pPr>
          </a:lstStyle>
          <a:p>
            <a:pPr>
              <a:defRPr/>
            </a:pPr>
            <a:fld id="{77780BDA-C12B-4ABF-9F80-C3A6DB0B0D8E}" type="slidenum">
              <a:rPr lang="en-US"/>
              <a:pPr>
                <a:defRPr/>
              </a:pPr>
              <a:t>‹#›</a:t>
            </a:fld>
            <a:endParaRPr lang="en-US"/>
          </a:p>
        </p:txBody>
      </p:sp>
    </p:spTree>
    <p:extLst>
      <p:ext uri="{BB962C8B-B14F-4D97-AF65-F5344CB8AC3E}">
        <p14:creationId xmlns:p14="http://schemas.microsoft.com/office/powerpoint/2010/main" val="379827571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BABB08E6-CAF3-4161-871B-D85B6362A0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a:extLst>
              <a:ext uri="{FF2B5EF4-FFF2-40B4-BE49-F238E27FC236}">
                <a16:creationId xmlns:a16="http://schemas.microsoft.com/office/drawing/2014/main" id="{13935E7F-DF14-4292-AF36-620B10FA4C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611688"/>
            <a:ext cx="12192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2471975"/>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1B33B9-59D7-4409-AC7E-ED9BF0D0A167}"/>
              </a:ext>
            </a:extLst>
          </p:cNvPr>
          <p:cNvSpPr>
            <a:spLocks noGrp="1"/>
          </p:cNvSpPr>
          <p:nvPr>
            <p:ph type="dt" sz="half" idx="10"/>
          </p:nvPr>
        </p:nvSpPr>
        <p:spPr/>
        <p:txBody>
          <a:bodyPr/>
          <a:lstStyle>
            <a:lvl1pPr>
              <a:defRPr/>
            </a:lvl1pPr>
          </a:lstStyle>
          <a:p>
            <a:pPr>
              <a:defRPr/>
            </a:pPr>
            <a:fld id="{AA191AC9-7FB8-4ABE-BB41-D79AB756236F}" type="datetimeFigureOut">
              <a:rPr lang="en-US"/>
              <a:pPr>
                <a:defRPr/>
              </a:pPr>
              <a:t>11/9/2023</a:t>
            </a:fld>
            <a:endParaRPr lang="en-US"/>
          </a:p>
        </p:txBody>
      </p:sp>
      <p:sp>
        <p:nvSpPr>
          <p:cNvPr id="5" name="Footer Placeholder 4">
            <a:extLst>
              <a:ext uri="{FF2B5EF4-FFF2-40B4-BE49-F238E27FC236}">
                <a16:creationId xmlns:a16="http://schemas.microsoft.com/office/drawing/2014/main" id="{251EEFF5-0E10-4692-A67C-DE869BBFDC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8CFA270-F308-467E-8E45-3A75ECF9AA6B}"/>
              </a:ext>
            </a:extLst>
          </p:cNvPr>
          <p:cNvSpPr>
            <a:spLocks noGrp="1"/>
          </p:cNvSpPr>
          <p:nvPr>
            <p:ph type="sldNum" sz="quarter" idx="12"/>
          </p:nvPr>
        </p:nvSpPr>
        <p:spPr/>
        <p:txBody>
          <a:bodyPr/>
          <a:lstStyle>
            <a:lvl1pPr>
              <a:defRPr/>
            </a:lvl1pPr>
          </a:lstStyle>
          <a:p>
            <a:pPr>
              <a:defRPr/>
            </a:pPr>
            <a:fld id="{0F04D726-760C-4C3B-A81D-2ED83208A8C9}" type="slidenum">
              <a:rPr lang="en-US"/>
              <a:pPr>
                <a:defRPr/>
              </a:pPr>
              <a:t>‹#›</a:t>
            </a:fld>
            <a:endParaRPr lang="en-US"/>
          </a:p>
        </p:txBody>
      </p:sp>
    </p:spTree>
    <p:extLst>
      <p:ext uri="{BB962C8B-B14F-4D97-AF65-F5344CB8AC3E}">
        <p14:creationId xmlns:p14="http://schemas.microsoft.com/office/powerpoint/2010/main" val="1632557642"/>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AD3AB220-70EC-4867-A8B2-1C036F8E5AC1}"/>
              </a:ext>
            </a:extLst>
          </p:cNvPr>
          <p:cNvGrpSpPr>
            <a:grpSpLocks/>
          </p:cNvGrpSpPr>
          <p:nvPr userDrawn="1"/>
        </p:nvGrpSpPr>
        <p:grpSpPr bwMode="auto">
          <a:xfrm>
            <a:off x="193675" y="6110288"/>
            <a:ext cx="11804650" cy="782637"/>
            <a:chOff x="-223793" y="6027003"/>
            <a:chExt cx="12515307" cy="830998"/>
          </a:xfrm>
        </p:grpSpPr>
        <p:pic>
          <p:nvPicPr>
            <p:cNvPr id="3" name="图片 2">
              <a:extLst>
                <a:ext uri="{FF2B5EF4-FFF2-40B4-BE49-F238E27FC236}">
                  <a16:creationId xmlns:a16="http://schemas.microsoft.com/office/drawing/2014/main" id="{27348293-6E83-4110-A3A2-97EAEF7CD01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9918" y="6161352"/>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E3DCEC4C-0209-422B-97CA-716358E6DEB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3943" y="6145230"/>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B5D1C64A-CFCC-4E22-B68F-87792922ACB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793" y="6159753"/>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9E73256E-FD52-4DEF-BFF5-5B1BFF36AF8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07387" y="6133429"/>
              <a:ext cx="1884127" cy="72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A65AA91E-CCFD-4FDF-B161-D434046AAE1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90134" y="6353420"/>
              <a:ext cx="1278560" cy="49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1FEE5D5E-BB84-4DE2-8446-AB62773591E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9781" y="6027003"/>
              <a:ext cx="21608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A8485F91-2EC3-4031-83D6-7EC19E604EB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5235" y="6304742"/>
              <a:ext cx="1326871" cy="51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a:extLst>
              <a:ext uri="{FF2B5EF4-FFF2-40B4-BE49-F238E27FC236}">
                <a16:creationId xmlns:a16="http://schemas.microsoft.com/office/drawing/2014/main" id="{09D10D5B-D47C-4419-94F1-3ABB2BE29ABD}"/>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20325" y="387350"/>
            <a:ext cx="1566863"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a:extLst>
              <a:ext uri="{FF2B5EF4-FFF2-40B4-BE49-F238E27FC236}">
                <a16:creationId xmlns:a16="http://schemas.microsoft.com/office/drawing/2014/main" id="{03F7C6B2-4B48-44DB-9C44-FC710C813CEE}"/>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3638" y="615950"/>
            <a:ext cx="6477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8AA660A2-39DE-4A5A-BCD3-5142B1C26508}"/>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813" y="400050"/>
            <a:ext cx="11191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a:extLst>
              <a:ext uri="{FF2B5EF4-FFF2-40B4-BE49-F238E27FC236}">
                <a16:creationId xmlns:a16="http://schemas.microsoft.com/office/drawing/2014/main" id="{94E41D41-CC31-4AEE-987F-B2FED36D4E92}"/>
              </a:ext>
            </a:extLst>
          </p:cNvPr>
          <p:cNvSpPr txBox="1">
            <a:spLocks noChangeArrowheads="1"/>
          </p:cNvSpPr>
          <p:nvPr userDrawn="1"/>
        </p:nvSpPr>
        <p:spPr bwMode="auto">
          <a:xfrm>
            <a:off x="1778000" y="608013"/>
            <a:ext cx="2601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a:solidFill>
                  <a:srgbClr val="444242"/>
                </a:solidFill>
                <a:latin typeface="微软雅黑" panose="020B0503020204020204" pitchFamily="34" charset="-122"/>
                <a:ea typeface="微软雅黑" panose="020B0503020204020204" pitchFamily="34" charset="-122"/>
              </a:rPr>
              <a:t>ADD TITLE</a:t>
            </a:r>
            <a:endParaRPr lang="zh-CN" altLang="en-US" sz="2400" b="1">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7692265"/>
      </p:ext>
    </p:extLst>
  </p:cSld>
  <p:clrMapOvr>
    <a:masterClrMapping/>
  </p:clrMapOvr>
  <p:transition spd="slow" advClick="0" advTm="3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34F5B5-4292-4688-BC0C-4AE7A1CF8355}"/>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543451F-2835-4EA2-A6E0-B883522BC0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A787486-C933-4B8F-A7B3-386F164FC5AA}"/>
              </a:ext>
            </a:extLst>
          </p:cNvPr>
          <p:cNvSpPr>
            <a:spLocks noGrp="1"/>
          </p:cNvSpPr>
          <p:nvPr>
            <p:ph type="dt" sz="half" idx="10"/>
          </p:nvPr>
        </p:nvSpPr>
        <p:spPr/>
        <p:txBody>
          <a:bodyPr/>
          <a:lstStyle/>
          <a:p>
            <a:fld id="{C764DE79-268F-4C1A-8933-263129D2AF90}" type="datetimeFigureOut">
              <a:rPr lang="en-US" smtClean="0"/>
              <a:t>11/9/2023</a:t>
            </a:fld>
            <a:endParaRPr lang="en-US" dirty="0"/>
          </a:p>
        </p:txBody>
      </p:sp>
      <p:sp>
        <p:nvSpPr>
          <p:cNvPr id="5" name="Chỗ dành sẵn cho Chân trang 4">
            <a:extLst>
              <a:ext uri="{FF2B5EF4-FFF2-40B4-BE49-F238E27FC236}">
                <a16:creationId xmlns:a16="http://schemas.microsoft.com/office/drawing/2014/main" id="{8F233325-D484-461E-8079-784D92294294}"/>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84F597CF-57AB-472F-9C75-2CFE6A823165}"/>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9673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E10DCB4-A9A9-446A-96BD-8668CFE18E04}"/>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BF7EE21-C5D4-40E6-A99B-2D7C37C738A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2F2ADE6-A95F-452F-8887-EFEE008D3445}"/>
              </a:ext>
            </a:extLst>
          </p:cNvPr>
          <p:cNvSpPr>
            <a:spLocks noGrp="1"/>
          </p:cNvSpPr>
          <p:nvPr>
            <p:ph type="dt" sz="half" idx="10"/>
          </p:nvPr>
        </p:nvSpPr>
        <p:spPr/>
        <p:txBody>
          <a:bodyPr/>
          <a:lstStyle/>
          <a:p>
            <a:fld id="{C764DE79-268F-4C1A-8933-263129D2AF90}" type="datetimeFigureOut">
              <a:rPr lang="en-US" smtClean="0"/>
              <a:t>11/9/2023</a:t>
            </a:fld>
            <a:endParaRPr lang="en-US" dirty="0"/>
          </a:p>
        </p:txBody>
      </p:sp>
      <p:sp>
        <p:nvSpPr>
          <p:cNvPr id="5" name="Chỗ dành sẵn cho Chân trang 4">
            <a:extLst>
              <a:ext uri="{FF2B5EF4-FFF2-40B4-BE49-F238E27FC236}">
                <a16:creationId xmlns:a16="http://schemas.microsoft.com/office/drawing/2014/main" id="{C971E4BF-1834-42BA-8416-16E0663E08AD}"/>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C6654235-0D96-4DB6-AC14-0EEE9853E636}"/>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362371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2F6148-BFF0-4216-A3D9-3AD830FC8660}"/>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01D2FD1-5A37-46D8-84F4-B698B65C8F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21EAB9C-80AF-4C90-8413-4DEA67B48E71}"/>
              </a:ext>
            </a:extLst>
          </p:cNvPr>
          <p:cNvSpPr>
            <a:spLocks noGrp="1"/>
          </p:cNvSpPr>
          <p:nvPr>
            <p:ph type="dt" sz="half" idx="10"/>
          </p:nvPr>
        </p:nvSpPr>
        <p:spPr/>
        <p:txBody>
          <a:bodyPr/>
          <a:lstStyle/>
          <a:p>
            <a:fld id="{C764DE79-268F-4C1A-8933-263129D2AF90}" type="datetimeFigureOut">
              <a:rPr lang="en-US" smtClean="0"/>
              <a:t>11/9/2023</a:t>
            </a:fld>
            <a:endParaRPr lang="en-US" dirty="0"/>
          </a:p>
        </p:txBody>
      </p:sp>
      <p:sp>
        <p:nvSpPr>
          <p:cNvPr id="5" name="Chỗ dành sẵn cho Chân trang 4">
            <a:extLst>
              <a:ext uri="{FF2B5EF4-FFF2-40B4-BE49-F238E27FC236}">
                <a16:creationId xmlns:a16="http://schemas.microsoft.com/office/drawing/2014/main" id="{10C29180-86F2-4EA4-B267-D26F8830F55C}"/>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AE3060ED-AF3B-4830-BA64-48DC17DCA0FA}"/>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448200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316E70A-37A7-4E1E-9286-DDB4112A67E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DED91A7-180B-4D89-B37F-A21495E94EA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CF7C030-5D2F-4C2B-92A0-0060F9AC23E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6252443-2007-4D74-BE12-C32B6511DCAF}"/>
              </a:ext>
            </a:extLst>
          </p:cNvPr>
          <p:cNvSpPr>
            <a:spLocks noGrp="1"/>
          </p:cNvSpPr>
          <p:nvPr>
            <p:ph type="dt" sz="half" idx="10"/>
          </p:nvPr>
        </p:nvSpPr>
        <p:spPr/>
        <p:txBody>
          <a:bodyPr/>
          <a:lstStyle/>
          <a:p>
            <a:fld id="{C764DE79-268F-4C1A-8933-263129D2AF90}" type="datetimeFigureOut">
              <a:rPr lang="en-US" smtClean="0"/>
              <a:t>11/9/2023</a:t>
            </a:fld>
            <a:endParaRPr lang="en-US" dirty="0"/>
          </a:p>
        </p:txBody>
      </p:sp>
      <p:sp>
        <p:nvSpPr>
          <p:cNvPr id="6" name="Chỗ dành sẵn cho Chân trang 5">
            <a:extLst>
              <a:ext uri="{FF2B5EF4-FFF2-40B4-BE49-F238E27FC236}">
                <a16:creationId xmlns:a16="http://schemas.microsoft.com/office/drawing/2014/main" id="{5A4F8E97-CFD5-4453-A270-8E078BE017BE}"/>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7385CBB6-F205-4543-A92E-7ED4DE4713C2}"/>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880970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23B6FA-4E0B-4E19-B034-BCDD5381CFA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B567951-BC89-4625-B766-BB77446D5B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AA393FFA-6EA0-467B-AA93-3A011361D95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A4D2174-6E09-4F2A-BC65-B5027D45EF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9EFAB01-87D0-4833-B0DC-0C9F29172CE4}"/>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168BD88-68B3-456D-918C-4744AD206E6F}"/>
              </a:ext>
            </a:extLst>
          </p:cNvPr>
          <p:cNvSpPr>
            <a:spLocks noGrp="1"/>
          </p:cNvSpPr>
          <p:nvPr>
            <p:ph type="dt" sz="half" idx="10"/>
          </p:nvPr>
        </p:nvSpPr>
        <p:spPr/>
        <p:txBody>
          <a:bodyPr/>
          <a:lstStyle/>
          <a:p>
            <a:fld id="{C764DE79-268F-4C1A-8933-263129D2AF90}" type="datetimeFigureOut">
              <a:rPr lang="en-US" smtClean="0"/>
              <a:t>11/9/2023</a:t>
            </a:fld>
            <a:endParaRPr lang="en-US" dirty="0"/>
          </a:p>
        </p:txBody>
      </p:sp>
      <p:sp>
        <p:nvSpPr>
          <p:cNvPr id="8" name="Chỗ dành sẵn cho Chân trang 7">
            <a:extLst>
              <a:ext uri="{FF2B5EF4-FFF2-40B4-BE49-F238E27FC236}">
                <a16:creationId xmlns:a16="http://schemas.microsoft.com/office/drawing/2014/main" id="{CD225565-C7D9-47C4-B9B9-A2523E48724D}"/>
              </a:ext>
            </a:extLst>
          </p:cNvPr>
          <p:cNvSpPr>
            <a:spLocks noGrp="1"/>
          </p:cNvSpPr>
          <p:nvPr>
            <p:ph type="ftr" sz="quarter" idx="11"/>
          </p:nvPr>
        </p:nvSpPr>
        <p:spPr/>
        <p:txBody>
          <a:bodyPr/>
          <a:lstStyle/>
          <a:p>
            <a:endParaRPr lang="en-US" dirty="0"/>
          </a:p>
        </p:txBody>
      </p:sp>
      <p:sp>
        <p:nvSpPr>
          <p:cNvPr id="9" name="Chỗ dành sẵn cho Số hiệu Bản chiếu 8">
            <a:extLst>
              <a:ext uri="{FF2B5EF4-FFF2-40B4-BE49-F238E27FC236}">
                <a16:creationId xmlns:a16="http://schemas.microsoft.com/office/drawing/2014/main" id="{0A6191A6-C2D8-47FF-BD75-BF4957A23270}"/>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0926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474533-1290-415B-B409-05A125A7522B}"/>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399B51F-D15D-4F5C-90B1-F2804EB7A851}"/>
              </a:ext>
            </a:extLst>
          </p:cNvPr>
          <p:cNvSpPr>
            <a:spLocks noGrp="1"/>
          </p:cNvSpPr>
          <p:nvPr>
            <p:ph type="dt" sz="half" idx="10"/>
          </p:nvPr>
        </p:nvSpPr>
        <p:spPr/>
        <p:txBody>
          <a:bodyPr/>
          <a:lstStyle/>
          <a:p>
            <a:fld id="{C764DE79-268F-4C1A-8933-263129D2AF90}" type="datetimeFigureOut">
              <a:rPr lang="en-US" smtClean="0"/>
              <a:t>11/9/2023</a:t>
            </a:fld>
            <a:endParaRPr lang="en-US" dirty="0"/>
          </a:p>
        </p:txBody>
      </p:sp>
      <p:sp>
        <p:nvSpPr>
          <p:cNvPr id="4" name="Chỗ dành sẵn cho Chân trang 3">
            <a:extLst>
              <a:ext uri="{FF2B5EF4-FFF2-40B4-BE49-F238E27FC236}">
                <a16:creationId xmlns:a16="http://schemas.microsoft.com/office/drawing/2014/main" id="{2D866D2B-2857-4791-9999-4B124FE79EEE}"/>
              </a:ext>
            </a:extLst>
          </p:cNvPr>
          <p:cNvSpPr>
            <a:spLocks noGrp="1"/>
          </p:cNvSpPr>
          <p:nvPr>
            <p:ph type="ftr" sz="quarter" idx="11"/>
          </p:nvPr>
        </p:nvSpPr>
        <p:spPr/>
        <p:txBody>
          <a:bodyPr/>
          <a:lstStyle/>
          <a:p>
            <a:endParaRPr lang="en-US" dirty="0"/>
          </a:p>
        </p:txBody>
      </p:sp>
      <p:sp>
        <p:nvSpPr>
          <p:cNvPr id="5" name="Chỗ dành sẵn cho Số hiệu Bản chiếu 4">
            <a:extLst>
              <a:ext uri="{FF2B5EF4-FFF2-40B4-BE49-F238E27FC236}">
                <a16:creationId xmlns:a16="http://schemas.microsoft.com/office/drawing/2014/main" id="{9A0B29B7-4B79-49D3-8B58-DDB0F9A9C2EE}"/>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100453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D2038BA-2673-4097-B12B-ECC6DE69DA03}"/>
              </a:ext>
            </a:extLst>
          </p:cNvPr>
          <p:cNvSpPr>
            <a:spLocks noGrp="1"/>
          </p:cNvSpPr>
          <p:nvPr>
            <p:ph type="dt" sz="half" idx="10"/>
          </p:nvPr>
        </p:nvSpPr>
        <p:spPr/>
        <p:txBody>
          <a:bodyPr/>
          <a:lstStyle/>
          <a:p>
            <a:fld id="{C764DE79-268F-4C1A-8933-263129D2AF90}" type="datetimeFigureOut">
              <a:rPr lang="en-US" smtClean="0"/>
              <a:t>11/9/2023</a:t>
            </a:fld>
            <a:endParaRPr lang="en-US" dirty="0"/>
          </a:p>
        </p:txBody>
      </p:sp>
      <p:sp>
        <p:nvSpPr>
          <p:cNvPr id="3" name="Chỗ dành sẵn cho Chân trang 2">
            <a:extLst>
              <a:ext uri="{FF2B5EF4-FFF2-40B4-BE49-F238E27FC236}">
                <a16:creationId xmlns:a16="http://schemas.microsoft.com/office/drawing/2014/main" id="{AC3008CD-0F77-4958-B0E0-08646111E993}"/>
              </a:ext>
            </a:extLst>
          </p:cNvPr>
          <p:cNvSpPr>
            <a:spLocks noGrp="1"/>
          </p:cNvSpPr>
          <p:nvPr>
            <p:ph type="ftr" sz="quarter" idx="11"/>
          </p:nvPr>
        </p:nvSpPr>
        <p:spPr/>
        <p:txBody>
          <a:bodyPr/>
          <a:lstStyle/>
          <a:p>
            <a:endParaRPr lang="en-US" dirty="0"/>
          </a:p>
        </p:txBody>
      </p:sp>
      <p:sp>
        <p:nvSpPr>
          <p:cNvPr id="4" name="Chỗ dành sẵn cho Số hiệu Bản chiếu 3">
            <a:extLst>
              <a:ext uri="{FF2B5EF4-FFF2-40B4-BE49-F238E27FC236}">
                <a16:creationId xmlns:a16="http://schemas.microsoft.com/office/drawing/2014/main" id="{38722170-9188-4E2F-A2F2-74BC09BC2B10}"/>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774625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677A88-A49F-478D-859E-4D340BECEC1E}"/>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FE3EE0A-FDE1-450D-9F41-EAAE73B633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E81CE58-6B06-4940-87D5-3A72D02921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2796097-0FFF-4156-9478-A66F11EF3070}"/>
              </a:ext>
            </a:extLst>
          </p:cNvPr>
          <p:cNvSpPr>
            <a:spLocks noGrp="1"/>
          </p:cNvSpPr>
          <p:nvPr>
            <p:ph type="dt" sz="half" idx="10"/>
          </p:nvPr>
        </p:nvSpPr>
        <p:spPr/>
        <p:txBody>
          <a:bodyPr/>
          <a:lstStyle/>
          <a:p>
            <a:fld id="{C764DE79-268F-4C1A-8933-263129D2AF90}" type="datetimeFigureOut">
              <a:rPr lang="en-US" smtClean="0"/>
              <a:t>11/9/2023</a:t>
            </a:fld>
            <a:endParaRPr lang="en-US" dirty="0"/>
          </a:p>
        </p:txBody>
      </p:sp>
      <p:sp>
        <p:nvSpPr>
          <p:cNvPr id="6" name="Chỗ dành sẵn cho Chân trang 5">
            <a:extLst>
              <a:ext uri="{FF2B5EF4-FFF2-40B4-BE49-F238E27FC236}">
                <a16:creationId xmlns:a16="http://schemas.microsoft.com/office/drawing/2014/main" id="{F7C42320-EFEF-4FE5-9225-D180DE8F9096}"/>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E43727DD-53F8-4B0C-8961-861C1898A090}"/>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5690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E990E96D-B988-43E3-B7BE-CAD93586B4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5531366"/>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2AAEAE-9A94-4BE2-AE93-7E8FEFDB702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E30C2E2-3C67-449A-A3C8-B5244DA551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304E5697-9CF8-4EBB-98C4-094C751693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C067D2-8023-47BF-B4B3-5DDFD593F529}"/>
              </a:ext>
            </a:extLst>
          </p:cNvPr>
          <p:cNvSpPr>
            <a:spLocks noGrp="1"/>
          </p:cNvSpPr>
          <p:nvPr>
            <p:ph type="dt" sz="half" idx="10"/>
          </p:nvPr>
        </p:nvSpPr>
        <p:spPr/>
        <p:txBody>
          <a:bodyPr/>
          <a:lstStyle/>
          <a:p>
            <a:fld id="{C764DE79-268F-4C1A-8933-263129D2AF90}" type="datetimeFigureOut">
              <a:rPr lang="en-US" smtClean="0"/>
              <a:t>11/9/2023</a:t>
            </a:fld>
            <a:endParaRPr lang="en-US" dirty="0"/>
          </a:p>
        </p:txBody>
      </p:sp>
      <p:sp>
        <p:nvSpPr>
          <p:cNvPr id="6" name="Chỗ dành sẵn cho Chân trang 5">
            <a:extLst>
              <a:ext uri="{FF2B5EF4-FFF2-40B4-BE49-F238E27FC236}">
                <a16:creationId xmlns:a16="http://schemas.microsoft.com/office/drawing/2014/main" id="{841CEDAB-0A82-41B8-964E-90E2D78BCED0}"/>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EA0E03A9-5745-4766-9B94-B1829DCCC727}"/>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697868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EA24ACC-714F-43C3-B169-0465346AED87}"/>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6318C37-EC48-4D51-9F5E-AD92E7D81610}"/>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C57FDC1-4055-4ACC-B065-451FCE8B936E}"/>
              </a:ext>
            </a:extLst>
          </p:cNvPr>
          <p:cNvSpPr>
            <a:spLocks noGrp="1"/>
          </p:cNvSpPr>
          <p:nvPr>
            <p:ph type="dt" sz="half" idx="10"/>
          </p:nvPr>
        </p:nvSpPr>
        <p:spPr/>
        <p:txBody>
          <a:bodyPr/>
          <a:lstStyle/>
          <a:p>
            <a:fld id="{C764DE79-268F-4C1A-8933-263129D2AF90}" type="datetimeFigureOut">
              <a:rPr lang="en-US" smtClean="0"/>
              <a:t>11/9/2023</a:t>
            </a:fld>
            <a:endParaRPr lang="en-US" dirty="0"/>
          </a:p>
        </p:txBody>
      </p:sp>
      <p:sp>
        <p:nvSpPr>
          <p:cNvPr id="5" name="Chỗ dành sẵn cho Chân trang 4">
            <a:extLst>
              <a:ext uri="{FF2B5EF4-FFF2-40B4-BE49-F238E27FC236}">
                <a16:creationId xmlns:a16="http://schemas.microsoft.com/office/drawing/2014/main" id="{B503E310-0E93-42D2-B59A-18A408BA2980}"/>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ACCD2E3E-2BE3-4B73-970C-C6795857D244}"/>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634447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896616F-F855-4098-B363-FFF6FB116222}"/>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E4625F5-50AD-4EEE-926D-C413E90559A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039CC40-9DF0-48BA-AED9-7040CC930044}"/>
              </a:ext>
            </a:extLst>
          </p:cNvPr>
          <p:cNvSpPr>
            <a:spLocks noGrp="1"/>
          </p:cNvSpPr>
          <p:nvPr>
            <p:ph type="dt" sz="half" idx="10"/>
          </p:nvPr>
        </p:nvSpPr>
        <p:spPr/>
        <p:txBody>
          <a:bodyPr/>
          <a:lstStyle/>
          <a:p>
            <a:fld id="{C764DE79-268F-4C1A-8933-263129D2AF90}" type="datetimeFigureOut">
              <a:rPr lang="en-US" smtClean="0"/>
              <a:t>11/9/2023</a:t>
            </a:fld>
            <a:endParaRPr lang="en-US" dirty="0"/>
          </a:p>
        </p:txBody>
      </p:sp>
      <p:sp>
        <p:nvSpPr>
          <p:cNvPr id="5" name="Chỗ dành sẵn cho Chân trang 4">
            <a:extLst>
              <a:ext uri="{FF2B5EF4-FFF2-40B4-BE49-F238E27FC236}">
                <a16:creationId xmlns:a16="http://schemas.microsoft.com/office/drawing/2014/main" id="{FFEC4804-CB3C-4E3F-B20B-4D00EE09F29A}"/>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A7678EC0-0EA0-4053-B09C-8271CB8CCDAC}"/>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147209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ED739F0-2EBD-4587-A829-40292518EED2}"/>
              </a:ext>
            </a:extLst>
          </p:cNvPr>
          <p:cNvGrpSpPr>
            <a:grpSpLocks/>
          </p:cNvGrpSpPr>
          <p:nvPr userDrawn="1"/>
        </p:nvGrpSpPr>
        <p:grpSpPr bwMode="auto">
          <a:xfrm>
            <a:off x="193675" y="6110288"/>
            <a:ext cx="11804650" cy="782637"/>
            <a:chOff x="-223793" y="6027003"/>
            <a:chExt cx="12515307" cy="830998"/>
          </a:xfrm>
        </p:grpSpPr>
        <p:pic>
          <p:nvPicPr>
            <p:cNvPr id="3" name="图片 2">
              <a:extLst>
                <a:ext uri="{FF2B5EF4-FFF2-40B4-BE49-F238E27FC236}">
                  <a16:creationId xmlns:a16="http://schemas.microsoft.com/office/drawing/2014/main" id="{16F55070-930E-4345-94C7-371B342A208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9918" y="6161352"/>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89603381-AC0B-4E01-9C6C-D1ED66A3EAB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3943" y="6145230"/>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9F062DE1-EBDD-4612-82CF-11DECCFF511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793" y="6159753"/>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71A6F232-B3DC-488E-B196-EB92629285E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07387" y="6133429"/>
              <a:ext cx="1884127" cy="72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32182879-7622-4E39-BF40-DE86070D3C6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90134" y="6353420"/>
              <a:ext cx="1278560" cy="49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EF880147-BADC-472C-9E50-ACA19E51CFC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9781" y="6027003"/>
              <a:ext cx="21608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43479D73-0528-418F-ACAB-FB73E8B67B7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5235" y="6304742"/>
              <a:ext cx="1326871" cy="51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a:extLst>
              <a:ext uri="{FF2B5EF4-FFF2-40B4-BE49-F238E27FC236}">
                <a16:creationId xmlns:a16="http://schemas.microsoft.com/office/drawing/2014/main" id="{7FEEA985-1778-40BA-A274-6BEF5C3C96FD}"/>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20325" y="387350"/>
            <a:ext cx="1566863"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a:extLst>
              <a:ext uri="{FF2B5EF4-FFF2-40B4-BE49-F238E27FC236}">
                <a16:creationId xmlns:a16="http://schemas.microsoft.com/office/drawing/2014/main" id="{6FC3864A-57D1-4722-907A-4AD0BA8F1924}"/>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3638" y="615950"/>
            <a:ext cx="6477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ADC3BD3F-EE35-4CE4-B160-C87B37EFD0AD}"/>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813" y="400050"/>
            <a:ext cx="11191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a:extLst>
              <a:ext uri="{FF2B5EF4-FFF2-40B4-BE49-F238E27FC236}">
                <a16:creationId xmlns:a16="http://schemas.microsoft.com/office/drawing/2014/main" id="{084A9727-FAF1-434A-B976-35CF06190995}"/>
              </a:ext>
            </a:extLst>
          </p:cNvPr>
          <p:cNvSpPr txBox="1">
            <a:spLocks noChangeArrowheads="1"/>
          </p:cNvSpPr>
          <p:nvPr userDrawn="1"/>
        </p:nvSpPr>
        <p:spPr bwMode="auto">
          <a:xfrm>
            <a:off x="1778000" y="608013"/>
            <a:ext cx="2601913" cy="4619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zh-CN" sz="2400" b="1">
                <a:solidFill>
                  <a:srgbClr val="444242"/>
                </a:solidFill>
                <a:latin typeface="微软雅黑" panose="020B0503020204020204" pitchFamily="34" charset="-122"/>
                <a:ea typeface="微软雅黑" panose="020B0503020204020204" pitchFamily="34" charset="-122"/>
              </a:rPr>
              <a:t>ADD TITLE</a:t>
            </a:r>
            <a:endParaRPr lang="zh-CN" altLang="en-US" sz="2400" b="1">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0688437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cSld name="3_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ED739F0-2EBD-4587-A829-40292518EED2}"/>
              </a:ext>
            </a:extLst>
          </p:cNvPr>
          <p:cNvGrpSpPr>
            <a:grpSpLocks/>
          </p:cNvGrpSpPr>
          <p:nvPr userDrawn="1"/>
        </p:nvGrpSpPr>
        <p:grpSpPr bwMode="auto">
          <a:xfrm>
            <a:off x="193675" y="6110288"/>
            <a:ext cx="11804650" cy="782637"/>
            <a:chOff x="-223793" y="6027003"/>
            <a:chExt cx="12515307" cy="830998"/>
          </a:xfrm>
        </p:grpSpPr>
        <p:pic>
          <p:nvPicPr>
            <p:cNvPr id="3" name="图片 2">
              <a:extLst>
                <a:ext uri="{FF2B5EF4-FFF2-40B4-BE49-F238E27FC236}">
                  <a16:creationId xmlns:a16="http://schemas.microsoft.com/office/drawing/2014/main" id="{16F55070-930E-4345-94C7-371B342A208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9918" y="6161352"/>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89603381-AC0B-4E01-9C6C-D1ED66A3EAB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3943" y="6145230"/>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9F062DE1-EBDD-4612-82CF-11DECCFF511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793" y="6159753"/>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71A6F232-B3DC-488E-B196-EB92629285E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07387" y="6133429"/>
              <a:ext cx="1884127" cy="72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32182879-7622-4E39-BF40-DE86070D3C6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90134" y="6353420"/>
              <a:ext cx="1278560" cy="49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EF880147-BADC-472C-9E50-ACA19E51CFC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9781" y="6027003"/>
              <a:ext cx="21608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43479D73-0528-418F-ACAB-FB73E8B67B7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5235" y="6304742"/>
              <a:ext cx="1326871" cy="51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a:extLst>
              <a:ext uri="{FF2B5EF4-FFF2-40B4-BE49-F238E27FC236}">
                <a16:creationId xmlns:a16="http://schemas.microsoft.com/office/drawing/2014/main" id="{7FEEA985-1778-40BA-A274-6BEF5C3C96FD}"/>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20325" y="387350"/>
            <a:ext cx="1566863"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a:extLst>
              <a:ext uri="{FF2B5EF4-FFF2-40B4-BE49-F238E27FC236}">
                <a16:creationId xmlns:a16="http://schemas.microsoft.com/office/drawing/2014/main" id="{6FC3864A-57D1-4722-907A-4AD0BA8F1924}"/>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3638" y="615950"/>
            <a:ext cx="6477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ADC3BD3F-EE35-4CE4-B160-C87B37EFD0AD}"/>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813" y="400050"/>
            <a:ext cx="11191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a:extLst>
              <a:ext uri="{FF2B5EF4-FFF2-40B4-BE49-F238E27FC236}">
                <a16:creationId xmlns:a16="http://schemas.microsoft.com/office/drawing/2014/main" id="{084A9727-FAF1-434A-B976-35CF06190995}"/>
              </a:ext>
            </a:extLst>
          </p:cNvPr>
          <p:cNvSpPr txBox="1">
            <a:spLocks noChangeArrowheads="1"/>
          </p:cNvSpPr>
          <p:nvPr userDrawn="1"/>
        </p:nvSpPr>
        <p:spPr bwMode="auto">
          <a:xfrm>
            <a:off x="1778000" y="608013"/>
            <a:ext cx="2601913" cy="4619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zh-CN" sz="2400" b="1">
                <a:solidFill>
                  <a:srgbClr val="444242"/>
                </a:solidFill>
                <a:latin typeface="微软雅黑" panose="020B0503020204020204" pitchFamily="34" charset="-122"/>
                <a:ea typeface="微软雅黑" panose="020B0503020204020204" pitchFamily="34" charset="-122"/>
              </a:rPr>
              <a:t>ADD TITLE</a:t>
            </a:r>
            <a:endParaRPr lang="zh-CN" altLang="en-US" sz="2400" b="1">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92042424"/>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2_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ED739F0-2EBD-4587-A829-40292518EED2}"/>
              </a:ext>
            </a:extLst>
          </p:cNvPr>
          <p:cNvGrpSpPr>
            <a:grpSpLocks/>
          </p:cNvGrpSpPr>
          <p:nvPr userDrawn="1"/>
        </p:nvGrpSpPr>
        <p:grpSpPr bwMode="auto">
          <a:xfrm>
            <a:off x="193675" y="6110288"/>
            <a:ext cx="11804650" cy="782637"/>
            <a:chOff x="-223793" y="6027003"/>
            <a:chExt cx="12515307" cy="830998"/>
          </a:xfrm>
        </p:grpSpPr>
        <p:pic>
          <p:nvPicPr>
            <p:cNvPr id="3" name="图片 2">
              <a:extLst>
                <a:ext uri="{FF2B5EF4-FFF2-40B4-BE49-F238E27FC236}">
                  <a16:creationId xmlns:a16="http://schemas.microsoft.com/office/drawing/2014/main" id="{16F55070-930E-4345-94C7-371B342A208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9918" y="6161352"/>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89603381-AC0B-4E01-9C6C-D1ED66A3EAB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3943" y="6145230"/>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9F062DE1-EBDD-4612-82CF-11DECCFF511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793" y="6159753"/>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71A6F232-B3DC-488E-B196-EB92629285E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07387" y="6133429"/>
              <a:ext cx="1884127" cy="72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32182879-7622-4E39-BF40-DE86070D3C6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90134" y="6353420"/>
              <a:ext cx="1278560" cy="49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EF880147-BADC-472C-9E50-ACA19E51CFC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9781" y="6027003"/>
              <a:ext cx="21608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43479D73-0528-418F-ACAB-FB73E8B67B7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5235" y="6304742"/>
              <a:ext cx="1326871" cy="51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a:extLst>
              <a:ext uri="{FF2B5EF4-FFF2-40B4-BE49-F238E27FC236}">
                <a16:creationId xmlns:a16="http://schemas.microsoft.com/office/drawing/2014/main" id="{7FEEA985-1778-40BA-A274-6BEF5C3C96FD}"/>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20325" y="387350"/>
            <a:ext cx="1566863"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a:extLst>
              <a:ext uri="{FF2B5EF4-FFF2-40B4-BE49-F238E27FC236}">
                <a16:creationId xmlns:a16="http://schemas.microsoft.com/office/drawing/2014/main" id="{6FC3864A-57D1-4722-907A-4AD0BA8F1924}"/>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3638" y="615950"/>
            <a:ext cx="6477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ADC3BD3F-EE35-4CE4-B160-C87B37EFD0AD}"/>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813" y="400050"/>
            <a:ext cx="11191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a:extLst>
              <a:ext uri="{FF2B5EF4-FFF2-40B4-BE49-F238E27FC236}">
                <a16:creationId xmlns:a16="http://schemas.microsoft.com/office/drawing/2014/main" id="{084A9727-FAF1-434A-B976-35CF06190995}"/>
              </a:ext>
            </a:extLst>
          </p:cNvPr>
          <p:cNvSpPr txBox="1">
            <a:spLocks noChangeArrowheads="1"/>
          </p:cNvSpPr>
          <p:nvPr userDrawn="1"/>
        </p:nvSpPr>
        <p:spPr bwMode="auto">
          <a:xfrm>
            <a:off x="1778000" y="608013"/>
            <a:ext cx="2601913" cy="4619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zh-CN" sz="2400" b="1">
                <a:solidFill>
                  <a:srgbClr val="444242"/>
                </a:solidFill>
                <a:latin typeface="微软雅黑" panose="020B0503020204020204" pitchFamily="34" charset="-122"/>
                <a:ea typeface="微软雅黑" panose="020B0503020204020204" pitchFamily="34" charset="-122"/>
              </a:rPr>
              <a:t>ADD TITLE</a:t>
            </a:r>
            <a:endParaRPr lang="zh-CN" altLang="en-US" sz="2400" b="1">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24187140"/>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ED739F0-2EBD-4587-A829-40292518EED2}"/>
              </a:ext>
            </a:extLst>
          </p:cNvPr>
          <p:cNvGrpSpPr>
            <a:grpSpLocks/>
          </p:cNvGrpSpPr>
          <p:nvPr userDrawn="1"/>
        </p:nvGrpSpPr>
        <p:grpSpPr bwMode="auto">
          <a:xfrm>
            <a:off x="193675" y="6110288"/>
            <a:ext cx="11804650" cy="782637"/>
            <a:chOff x="-223793" y="6027003"/>
            <a:chExt cx="12515307" cy="830998"/>
          </a:xfrm>
        </p:grpSpPr>
        <p:pic>
          <p:nvPicPr>
            <p:cNvPr id="3" name="图片 2">
              <a:extLst>
                <a:ext uri="{FF2B5EF4-FFF2-40B4-BE49-F238E27FC236}">
                  <a16:creationId xmlns:a16="http://schemas.microsoft.com/office/drawing/2014/main" id="{16F55070-930E-4345-94C7-371B342A208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9918" y="6161352"/>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89603381-AC0B-4E01-9C6C-D1ED66A3EAB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3943" y="6145230"/>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9F062DE1-EBDD-4612-82CF-11DECCFF511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793" y="6159753"/>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71A6F232-B3DC-488E-B196-EB92629285E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07387" y="6133429"/>
              <a:ext cx="1884127" cy="72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32182879-7622-4E39-BF40-DE86070D3C6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90134" y="6353420"/>
              <a:ext cx="1278560" cy="49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EF880147-BADC-472C-9E50-ACA19E51CFC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9781" y="6027003"/>
              <a:ext cx="21608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43479D73-0528-418F-ACAB-FB73E8B67B7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5235" y="6304742"/>
              <a:ext cx="1326871" cy="51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a:extLst>
              <a:ext uri="{FF2B5EF4-FFF2-40B4-BE49-F238E27FC236}">
                <a16:creationId xmlns:a16="http://schemas.microsoft.com/office/drawing/2014/main" id="{7FEEA985-1778-40BA-A274-6BEF5C3C96FD}"/>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20325" y="387350"/>
            <a:ext cx="1566863"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a:extLst>
              <a:ext uri="{FF2B5EF4-FFF2-40B4-BE49-F238E27FC236}">
                <a16:creationId xmlns:a16="http://schemas.microsoft.com/office/drawing/2014/main" id="{6FC3864A-57D1-4722-907A-4AD0BA8F1924}"/>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3638" y="615950"/>
            <a:ext cx="6477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ADC3BD3F-EE35-4CE4-B160-C87B37EFD0AD}"/>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813" y="400050"/>
            <a:ext cx="11191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a:extLst>
              <a:ext uri="{FF2B5EF4-FFF2-40B4-BE49-F238E27FC236}">
                <a16:creationId xmlns:a16="http://schemas.microsoft.com/office/drawing/2014/main" id="{084A9727-FAF1-434A-B976-35CF06190995}"/>
              </a:ext>
            </a:extLst>
          </p:cNvPr>
          <p:cNvSpPr txBox="1">
            <a:spLocks noChangeArrowheads="1"/>
          </p:cNvSpPr>
          <p:nvPr userDrawn="1"/>
        </p:nvSpPr>
        <p:spPr bwMode="auto">
          <a:xfrm>
            <a:off x="1778000" y="608013"/>
            <a:ext cx="2601913" cy="4619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zh-CN" sz="2400" b="1">
                <a:solidFill>
                  <a:srgbClr val="444242"/>
                </a:solidFill>
                <a:latin typeface="微软雅黑" panose="020B0503020204020204" pitchFamily="34" charset="-122"/>
                <a:ea typeface="微软雅黑" panose="020B0503020204020204" pitchFamily="34" charset="-122"/>
              </a:rPr>
              <a:t>ADD TITLE</a:t>
            </a:r>
            <a:endParaRPr lang="zh-CN" altLang="en-US" sz="2400" b="1">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12648184"/>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127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BC7917-02B8-4E0E-96D1-8C0DDAF904A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B337180-4B32-46EA-AE59-59EB0D1996BD}"/>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D47339-1E75-4698-BC23-D6EFA8F0AFA4}"/>
              </a:ext>
            </a:extLst>
          </p:cNvPr>
          <p:cNvSpPr>
            <a:spLocks noGrp="1"/>
          </p:cNvSpPr>
          <p:nvPr>
            <p:ph type="dt" sz="half" idx="10"/>
          </p:nvPr>
        </p:nvSpPr>
        <p:spPr>
          <a:xfrm>
            <a:off x="838200" y="6356351"/>
            <a:ext cx="2743200" cy="365125"/>
          </a:xfrm>
          <a:prstGeom prst="rect">
            <a:avLst/>
          </a:prstGeom>
        </p:spPr>
        <p:txBody>
          <a:bodyPr/>
          <a:lstStyle/>
          <a:p>
            <a:fld id="{49569444-2C05-48D8-B44D-F65836519835}" type="datetimeFigureOut">
              <a:rPr lang="zh-CN" altLang="en-US" smtClean="0">
                <a:solidFill>
                  <a:prstClr val="black">
                    <a:tint val="75000"/>
                  </a:prstClr>
                </a:solidFill>
              </a:rPr>
              <a:pPr/>
              <a:t>2023/11/9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F156041-BD77-4BC6-BBDC-94A24854D562}"/>
              </a:ext>
            </a:extLst>
          </p:cNvPr>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817F500-45E2-4B57-9091-27A8683249D6}"/>
              </a:ext>
            </a:extLst>
          </p:cNvPr>
          <p:cNvSpPr>
            <a:spLocks noGrp="1"/>
          </p:cNvSpPr>
          <p:nvPr>
            <p:ph type="sldNum" sz="quarter" idx="12"/>
          </p:nvPr>
        </p:nvSpPr>
        <p:spPr>
          <a:xfrm>
            <a:off x="8610600" y="6356351"/>
            <a:ext cx="2743200" cy="365125"/>
          </a:xfrm>
          <a:prstGeom prst="rect">
            <a:avLst/>
          </a:prstGeom>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4103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2C011-5C79-4071-BFC7-1D8A890F4E8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10B2EE-6F66-42AC-BF46-CDB362E9BF0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504C4D9-CAC6-4280-A70D-9A5F71E14DA4}"/>
              </a:ext>
            </a:extLst>
          </p:cNvPr>
          <p:cNvSpPr>
            <a:spLocks noGrp="1"/>
          </p:cNvSpPr>
          <p:nvPr>
            <p:ph type="dt" sz="half" idx="10"/>
          </p:nvPr>
        </p:nvSpPr>
        <p:spPr>
          <a:xfrm>
            <a:off x="838200" y="6356351"/>
            <a:ext cx="2743200" cy="365125"/>
          </a:xfrm>
          <a:prstGeom prst="rect">
            <a:avLst/>
          </a:prstGeom>
        </p:spPr>
        <p:txBody>
          <a:bodyPr/>
          <a:lstStyle/>
          <a:p>
            <a:fld id="{49569444-2C05-48D8-B44D-F65836519835}" type="datetimeFigureOut">
              <a:rPr lang="zh-CN" altLang="en-US" smtClean="0">
                <a:solidFill>
                  <a:prstClr val="black">
                    <a:tint val="75000"/>
                  </a:prstClr>
                </a:solidFill>
              </a:rPr>
              <a:pPr/>
              <a:t>2023/11/9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2CFC1E6-1A15-4042-89AB-2FA9433D8322}"/>
              </a:ext>
            </a:extLst>
          </p:cNvPr>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D0F1289-EEEC-49ED-961B-7A92AE31EB53}"/>
              </a:ext>
            </a:extLst>
          </p:cNvPr>
          <p:cNvSpPr>
            <a:spLocks noGrp="1"/>
          </p:cNvSpPr>
          <p:nvPr>
            <p:ph type="sldNum" sz="quarter" idx="12"/>
          </p:nvPr>
        </p:nvSpPr>
        <p:spPr>
          <a:xfrm>
            <a:off x="8610600" y="6356351"/>
            <a:ext cx="2743200" cy="365125"/>
          </a:xfrm>
          <a:prstGeom prst="rect">
            <a:avLst/>
          </a:prstGeom>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6864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E990E96D-B988-43E3-B7BE-CAD93586B4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807950"/>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a:t>单击此处编辑母版标题样式</a:t>
            </a:r>
            <a:endParaRPr lang="en-US" dirty="0"/>
          </a:p>
        </p:txBody>
      </p:sp>
      <p:sp>
        <p:nvSpPr>
          <p:cNvPr id="3" name="KSO_FD"/>
          <p:cNvSpPr>
            <a:spLocks noGrp="1"/>
          </p:cNvSpPr>
          <p:nvPr>
            <p:ph type="dt" sz="half" idx="10"/>
          </p:nvPr>
        </p:nvSpPr>
        <p:spPr>
          <a:xfrm>
            <a:off x="838200" y="6419854"/>
            <a:ext cx="2743200" cy="365125"/>
          </a:xfrm>
          <a:prstGeom prst="rect">
            <a:avLst/>
          </a:prstGeom>
        </p:spPr>
        <p:txBody>
          <a:bodyPr/>
          <a:lstStyle/>
          <a:p>
            <a:fld id="{13D0CE79-49FB-443D-BEF8-6B709DE8FD0C}" type="datetimeFigureOut">
              <a:rPr lang="zh-CN" altLang="en-US" smtClean="0">
                <a:solidFill>
                  <a:srgbClr val="6D6F71">
                    <a:tint val="75000"/>
                  </a:srgbClr>
                </a:solidFill>
              </a:rPr>
              <a:pPr/>
              <a:t>2023/11/9</a:t>
            </a:fld>
            <a:endParaRPr lang="zh-CN" altLang="en-US">
              <a:solidFill>
                <a:srgbClr val="6D6F71">
                  <a:tint val="75000"/>
                </a:srgbClr>
              </a:solidFill>
            </a:endParaRPr>
          </a:p>
        </p:txBody>
      </p:sp>
      <p:sp>
        <p:nvSpPr>
          <p:cNvPr id="4" name="KSO_FT"/>
          <p:cNvSpPr>
            <a:spLocks noGrp="1"/>
          </p:cNvSpPr>
          <p:nvPr>
            <p:ph type="ftr" sz="quarter" idx="11"/>
          </p:nvPr>
        </p:nvSpPr>
        <p:spPr>
          <a:xfrm>
            <a:off x="4038600" y="6419854"/>
            <a:ext cx="4114800" cy="365125"/>
          </a:xfrm>
          <a:prstGeom prst="rect">
            <a:avLst/>
          </a:prstGeom>
        </p:spPr>
        <p:txBody>
          <a:bodyPr/>
          <a:lstStyle/>
          <a:p>
            <a:endParaRPr lang="zh-CN" altLang="en-US">
              <a:solidFill>
                <a:srgbClr val="6D6F71">
                  <a:tint val="75000"/>
                </a:srgbClr>
              </a:solidFill>
            </a:endParaRPr>
          </a:p>
        </p:txBody>
      </p:sp>
      <p:sp>
        <p:nvSpPr>
          <p:cNvPr id="5" name="KSO_FN"/>
          <p:cNvSpPr>
            <a:spLocks noGrp="1"/>
          </p:cNvSpPr>
          <p:nvPr>
            <p:ph type="sldNum" sz="quarter" idx="12"/>
          </p:nvPr>
        </p:nvSpPr>
        <p:spPr>
          <a:xfrm>
            <a:off x="8610600" y="6419854"/>
            <a:ext cx="2743200" cy="365125"/>
          </a:xfrm>
          <a:prstGeom prst="rect">
            <a:avLst/>
          </a:prstGeom>
        </p:spPr>
        <p:txBody>
          <a:bodyPr/>
          <a:lstStyle/>
          <a:p>
            <a:fld id="{EF906490-237C-474C-BA2E-D98840BC1F8F}" type="slidenum">
              <a:rPr lang="zh-CN" altLang="en-US" smtClean="0">
                <a:solidFill>
                  <a:srgbClr val="6D6F71">
                    <a:tint val="75000"/>
                  </a:srgbClr>
                </a:solidFill>
              </a:rPr>
              <a:pPr/>
              <a:t>‹#›</a:t>
            </a:fld>
            <a:endParaRPr lang="zh-CN" altLang="en-US">
              <a:solidFill>
                <a:srgbClr val="6D6F71">
                  <a:tint val="75000"/>
                </a:srgbClr>
              </a:solidFill>
            </a:endParaRPr>
          </a:p>
        </p:txBody>
      </p:sp>
    </p:spTree>
    <p:extLst>
      <p:ext uri="{BB962C8B-B14F-4D97-AF65-F5344CB8AC3E}">
        <p14:creationId xmlns:p14="http://schemas.microsoft.com/office/powerpoint/2010/main" val="1160460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E990E96D-B988-43E3-B7BE-CAD93586B4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94546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DFE59FB-DDE8-4ACE-BABE-BA175F462CA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6721A33-4C9D-49AB-8EA4-50241020B3E1}" type="datetimeFigureOut">
              <a:rPr lang="zh-CN" altLang="en-US"/>
              <a:pPr>
                <a:defRPr/>
              </a:pPr>
              <a:t>2023/11/9</a:t>
            </a:fld>
            <a:endParaRPr lang="zh-CN" altLang="en-US"/>
          </a:p>
        </p:txBody>
      </p:sp>
      <p:sp>
        <p:nvSpPr>
          <p:cNvPr id="6" name="页脚占位符 5">
            <a:extLst>
              <a:ext uri="{FF2B5EF4-FFF2-40B4-BE49-F238E27FC236}">
                <a16:creationId xmlns:a16="http://schemas.microsoft.com/office/drawing/2014/main" id="{037CBD94-6467-4F42-A4F2-BDBA1350C32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67D98761-B457-43C5-851F-59132E079E9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E6CC371-87B6-46AC-A874-3A2629E052B3}" type="slidenum">
              <a:rPr lang="zh-CN" altLang="en-US"/>
              <a:pPr>
                <a:defRPr/>
              </a:pPr>
              <a:t>‹#›</a:t>
            </a:fld>
            <a:endParaRPr lang="zh-CN" altLang="en-US"/>
          </a:p>
        </p:txBody>
      </p:sp>
    </p:spTree>
    <p:extLst>
      <p:ext uri="{BB962C8B-B14F-4D97-AF65-F5344CB8AC3E}">
        <p14:creationId xmlns:p14="http://schemas.microsoft.com/office/powerpoint/2010/main" val="342349577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111F49A-CA4C-4800-AB3E-B3894BBCEA9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20CB0B6-D2DD-4C08-BEBB-6196255417B4}" type="datetimeFigureOut">
              <a:rPr lang="zh-CN" altLang="en-US"/>
              <a:pPr>
                <a:defRPr/>
              </a:pPr>
              <a:t>2023/11/9</a:t>
            </a:fld>
            <a:endParaRPr lang="zh-CN" altLang="en-US"/>
          </a:p>
        </p:txBody>
      </p:sp>
      <p:sp>
        <p:nvSpPr>
          <p:cNvPr id="8" name="页脚占位符 7">
            <a:extLst>
              <a:ext uri="{FF2B5EF4-FFF2-40B4-BE49-F238E27FC236}">
                <a16:creationId xmlns:a16="http://schemas.microsoft.com/office/drawing/2014/main" id="{E3563FF3-D4D7-461B-84AD-119E3F7C9D9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9" name="灯片编号占位符 8">
            <a:extLst>
              <a:ext uri="{FF2B5EF4-FFF2-40B4-BE49-F238E27FC236}">
                <a16:creationId xmlns:a16="http://schemas.microsoft.com/office/drawing/2014/main" id="{952F0F06-DA04-4755-B1FC-BFFBCCAB8D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138F821-0BD0-438B-BDE1-C6A0250FD1F4}" type="slidenum">
              <a:rPr lang="zh-CN" altLang="en-US"/>
              <a:pPr>
                <a:defRPr/>
              </a:pPr>
              <a:t>‹#›</a:t>
            </a:fld>
            <a:endParaRPr lang="zh-CN" altLang="en-US"/>
          </a:p>
        </p:txBody>
      </p:sp>
    </p:spTree>
    <p:extLst>
      <p:ext uri="{BB962C8B-B14F-4D97-AF65-F5344CB8AC3E}">
        <p14:creationId xmlns:p14="http://schemas.microsoft.com/office/powerpoint/2010/main" val="166156483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9ED3FE0-80DE-4052-9D16-746215B7DD21}"/>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AF79A5A-D235-4F25-A1C2-400F7E2DE9B7}" type="datetimeFigureOut">
              <a:rPr lang="zh-CN" altLang="en-US"/>
              <a:pPr>
                <a:defRPr/>
              </a:pPr>
              <a:t>2023/11/9</a:t>
            </a:fld>
            <a:endParaRPr lang="zh-CN" altLang="en-US"/>
          </a:p>
        </p:txBody>
      </p:sp>
      <p:sp>
        <p:nvSpPr>
          <p:cNvPr id="4" name="页脚占位符 3">
            <a:extLst>
              <a:ext uri="{FF2B5EF4-FFF2-40B4-BE49-F238E27FC236}">
                <a16:creationId xmlns:a16="http://schemas.microsoft.com/office/drawing/2014/main" id="{61125708-2600-4B05-8B44-D4858EA1486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5" name="灯片编号占位符 4">
            <a:extLst>
              <a:ext uri="{FF2B5EF4-FFF2-40B4-BE49-F238E27FC236}">
                <a16:creationId xmlns:a16="http://schemas.microsoft.com/office/drawing/2014/main" id="{03F38F31-21F9-4CCD-8FC1-782E5D9F557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2D5CA9A-602E-4E3A-9CB3-E6B08FB91D4A}" type="slidenum">
              <a:rPr lang="zh-CN" altLang="en-US"/>
              <a:pPr>
                <a:defRPr/>
              </a:pPr>
              <a:t>‹#›</a:t>
            </a:fld>
            <a:endParaRPr lang="zh-CN" altLang="en-US"/>
          </a:p>
        </p:txBody>
      </p:sp>
    </p:spTree>
    <p:extLst>
      <p:ext uri="{BB962C8B-B14F-4D97-AF65-F5344CB8AC3E}">
        <p14:creationId xmlns:p14="http://schemas.microsoft.com/office/powerpoint/2010/main" val="64976588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1.xml"/><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5.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4.png"/><Relationship Id="rId2" Type="http://schemas.openxmlformats.org/officeDocument/2006/relationships/slideLayout" Target="../slideLayouts/slideLayout33.xml"/><Relationship Id="rId16"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6.png"/><Relationship Id="rId5" Type="http://schemas.openxmlformats.org/officeDocument/2006/relationships/theme" Target="../theme/theme5.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91684" r:id="rId1"/>
    <p:sldLayoutId id="2147491685" r:id="rId2"/>
    <p:sldLayoutId id="2147491790" r:id="rId3"/>
    <p:sldLayoutId id="2147491686" r:id="rId4"/>
    <p:sldLayoutId id="2147491795" r:id="rId5"/>
    <p:sldLayoutId id="2147491792" r:id="rId6"/>
    <p:sldLayoutId id="2147491687" r:id="rId7"/>
    <p:sldLayoutId id="2147491688" r:id="rId8"/>
    <p:sldLayoutId id="2147491689" r:id="rId9"/>
    <p:sldLayoutId id="2147491690" r:id="rId10"/>
    <p:sldLayoutId id="2147491691" r:id="rId11"/>
    <p:sldLayoutId id="2147491692" r:id="rId12"/>
    <p:sldLayoutId id="2147491693" r:id="rId13"/>
    <p:sldLayoutId id="2147491694" r:id="rId14"/>
    <p:sldLayoutId id="2147491695" r:id="rId15"/>
  </p:sldLayoutIdLst>
  <p:transition spd="slow">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E63278B7-B9ED-406F-B0ED-0E21812F1218}"/>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2170393E-3D17-49A9-B045-4DF5DB64E6F2}"/>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1E27A6C-3208-4183-836D-5BE8E96D3443}"/>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fld id="{2F97C062-B7A7-4507-8EE4-FB032D988572}" type="datetimeFigureOut">
              <a:rPr lang="en-US"/>
              <a:pPr>
                <a:defRPr/>
              </a:pPr>
              <a:t>11/9/2023</a:t>
            </a:fld>
            <a:endParaRPr lang="en-US"/>
          </a:p>
        </p:txBody>
      </p:sp>
      <p:sp>
        <p:nvSpPr>
          <p:cNvPr id="5" name="Footer Placeholder 4">
            <a:extLst>
              <a:ext uri="{FF2B5EF4-FFF2-40B4-BE49-F238E27FC236}">
                <a16:creationId xmlns:a16="http://schemas.microsoft.com/office/drawing/2014/main" id="{3A7221CC-8DD1-4A0E-A64A-DC738C85F81E}"/>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6DD49112-5116-459E-B8AC-37C760328F9E}"/>
              </a:ext>
            </a:extLst>
          </p:cNvPr>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prstClr val="black">
                    <a:tint val="75000"/>
                  </a:prstClr>
                </a:solidFill>
              </a:defRPr>
            </a:lvl1pPr>
          </a:lstStyle>
          <a:p>
            <a:pPr>
              <a:defRPr/>
            </a:pPr>
            <a:fld id="{2C321FCC-C595-489E-95B6-4ACB8454B1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96" r:id="rId1"/>
    <p:sldLayoutId id="2147491785" r:id="rId2"/>
    <p:sldLayoutId id="2147491697" r:id="rId3"/>
    <p:sldLayoutId id="2147491788" r:id="rId4"/>
    <p:sldLayoutId id="2147491787" r:id="rId5"/>
    <p:sldLayoutId id="2147491786" r:id="rId6"/>
    <p:sldLayoutId id="2147491698" r:id="rId7"/>
    <p:sldLayoutId id="2147491699" r:id="rId8"/>
    <p:sldLayoutId id="2147491700" r:id="rId9"/>
    <p:sldLayoutId id="2147491701" r:id="rId10"/>
    <p:sldLayoutId id="2147491702" r:id="rId11"/>
    <p:sldLayoutId id="2147491703" r:id="rId12"/>
    <p:sldLayoutId id="2147491704" r:id="rId13"/>
    <p:sldLayoutId id="2147491705" r:id="rId14"/>
    <p:sldLayoutId id="2147491706" r:id="rId15"/>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DFCE5"/>
        </a:solidFill>
        <a:effectLst/>
      </p:bgPr>
    </p:bg>
    <p:spTree>
      <p:nvGrpSpPr>
        <p:cNvPr id="1" name=""/>
        <p:cNvGrpSpPr/>
        <p:nvPr/>
      </p:nvGrpSpPr>
      <p:grpSpPr>
        <a:xfrm>
          <a:off x="0" y="0"/>
          <a:ext cx="0" cy="0"/>
          <a:chOff x="0" y="0"/>
          <a:chExt cx="0" cy="0"/>
        </a:xfrm>
      </p:grpSpPr>
      <p:grpSp>
        <p:nvGrpSpPr>
          <p:cNvPr id="6146" name="组合 2">
            <a:extLst>
              <a:ext uri="{FF2B5EF4-FFF2-40B4-BE49-F238E27FC236}">
                <a16:creationId xmlns:a16="http://schemas.microsoft.com/office/drawing/2014/main" id="{1861077B-F06E-42F5-BA08-75BB863454D0}"/>
              </a:ext>
            </a:extLst>
          </p:cNvPr>
          <p:cNvGrpSpPr>
            <a:grpSpLocks/>
          </p:cNvGrpSpPr>
          <p:nvPr userDrawn="1"/>
        </p:nvGrpSpPr>
        <p:grpSpPr bwMode="auto">
          <a:xfrm>
            <a:off x="193675" y="6110288"/>
            <a:ext cx="11804650" cy="782637"/>
            <a:chOff x="-223793" y="6027003"/>
            <a:chExt cx="12515307" cy="830998"/>
          </a:xfrm>
        </p:grpSpPr>
        <p:pic>
          <p:nvPicPr>
            <p:cNvPr id="6151" name="图片 3">
              <a:extLst>
                <a:ext uri="{FF2B5EF4-FFF2-40B4-BE49-F238E27FC236}">
                  <a16:creationId xmlns:a16="http://schemas.microsoft.com/office/drawing/2014/main" id="{51FF2114-C717-4E37-91F6-AE9A3EB1FD2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9918" y="6161352"/>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图片 4">
              <a:extLst>
                <a:ext uri="{FF2B5EF4-FFF2-40B4-BE49-F238E27FC236}">
                  <a16:creationId xmlns:a16="http://schemas.microsoft.com/office/drawing/2014/main" id="{DFD1CAE9-9576-48A4-94F3-22AFC3A6DB3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3943" y="6145230"/>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图片 5">
              <a:extLst>
                <a:ext uri="{FF2B5EF4-FFF2-40B4-BE49-F238E27FC236}">
                  <a16:creationId xmlns:a16="http://schemas.microsoft.com/office/drawing/2014/main" id="{234113BF-AB51-4D80-BB0E-0C3C23ADC22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793" y="6159753"/>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图片 7">
              <a:extLst>
                <a:ext uri="{FF2B5EF4-FFF2-40B4-BE49-F238E27FC236}">
                  <a16:creationId xmlns:a16="http://schemas.microsoft.com/office/drawing/2014/main" id="{009170B0-E480-4F60-9C8D-03E9F460250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07387" y="6133429"/>
              <a:ext cx="1884127" cy="72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图片 8">
              <a:extLst>
                <a:ext uri="{FF2B5EF4-FFF2-40B4-BE49-F238E27FC236}">
                  <a16:creationId xmlns:a16="http://schemas.microsoft.com/office/drawing/2014/main" id="{97000172-F5E7-485B-BFE0-5F311D4C76A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90134" y="6353420"/>
              <a:ext cx="1278560" cy="49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图片 9">
              <a:extLst>
                <a:ext uri="{FF2B5EF4-FFF2-40B4-BE49-F238E27FC236}">
                  <a16:creationId xmlns:a16="http://schemas.microsoft.com/office/drawing/2014/main" id="{C55B2A5F-11D7-43F6-8F29-475D9F00585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9781" y="6027003"/>
              <a:ext cx="21608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图片 10">
              <a:extLst>
                <a:ext uri="{FF2B5EF4-FFF2-40B4-BE49-F238E27FC236}">
                  <a16:creationId xmlns:a16="http://schemas.microsoft.com/office/drawing/2014/main" id="{A92E6BE8-B2C3-4F53-B38A-5DD28512F86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5235" y="6304742"/>
              <a:ext cx="1326871" cy="51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47" name="图片 11">
            <a:extLst>
              <a:ext uri="{FF2B5EF4-FFF2-40B4-BE49-F238E27FC236}">
                <a16:creationId xmlns:a16="http://schemas.microsoft.com/office/drawing/2014/main" id="{9F817EAD-75FD-409A-9EDA-C1AA9F2E4971}"/>
              </a:ext>
            </a:extLst>
          </p:cNvPr>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20325" y="387350"/>
            <a:ext cx="1566863"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图片 12">
            <a:extLst>
              <a:ext uri="{FF2B5EF4-FFF2-40B4-BE49-F238E27FC236}">
                <a16:creationId xmlns:a16="http://schemas.microsoft.com/office/drawing/2014/main" id="{79559A4A-A2FE-432B-A7AE-21458C482C21}"/>
              </a:ext>
            </a:extLst>
          </p:cNvPr>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3638" y="615950"/>
            <a:ext cx="6477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图片 13">
            <a:extLst>
              <a:ext uri="{FF2B5EF4-FFF2-40B4-BE49-F238E27FC236}">
                <a16:creationId xmlns:a16="http://schemas.microsoft.com/office/drawing/2014/main" id="{1F91C9E4-785A-4E63-B901-58253ADC8FB3}"/>
              </a:ext>
            </a:extLst>
          </p:cNvPr>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813" y="400050"/>
            <a:ext cx="11191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文本框 14">
            <a:extLst>
              <a:ext uri="{FF2B5EF4-FFF2-40B4-BE49-F238E27FC236}">
                <a16:creationId xmlns:a16="http://schemas.microsoft.com/office/drawing/2014/main" id="{C9C84FC8-E65E-47DC-B369-CC1889DBD9E5}"/>
              </a:ext>
            </a:extLst>
          </p:cNvPr>
          <p:cNvSpPr txBox="1">
            <a:spLocks noChangeArrowheads="1"/>
          </p:cNvSpPr>
          <p:nvPr userDrawn="1"/>
        </p:nvSpPr>
        <p:spPr bwMode="auto">
          <a:xfrm>
            <a:off x="1778000" y="608013"/>
            <a:ext cx="2601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a:solidFill>
                  <a:srgbClr val="444242"/>
                </a:solidFill>
                <a:latin typeface="微软雅黑" panose="020B0503020204020204" pitchFamily="34" charset="-122"/>
                <a:ea typeface="微软雅黑" panose="020B0503020204020204" pitchFamily="34" charset="-122"/>
              </a:rPr>
              <a:t>ADD TITLE</a:t>
            </a:r>
            <a:endParaRPr lang="zh-CN" altLang="en-US" sz="2400" b="1">
              <a:solidFill>
                <a:srgbClr val="444242"/>
              </a:solidFill>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91708" r:id="rId1"/>
  </p:sldLayoutIdLst>
  <p:transition spd="slow" advClick="0" advTm="3000">
    <p:fade/>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3A30BEE5-091C-40B7-B2A1-EE4B78F986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046A485-E3C9-40D0-BE1B-BB83EC6ED1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E9C8DAE-1759-43EC-8562-DDA58C276A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38E24C9-D089-4060-A355-BB9138CF1654}" type="datetimeFigureOut">
              <a:rPr lang="en-US" smtClean="0"/>
              <a:pPr>
                <a:defRPr/>
              </a:pPr>
              <a:t>11/9/2023</a:t>
            </a:fld>
            <a:endParaRPr lang="en-US"/>
          </a:p>
        </p:txBody>
      </p:sp>
      <p:sp>
        <p:nvSpPr>
          <p:cNvPr id="5" name="Chỗ dành sẵn cho Chân trang 4">
            <a:extLst>
              <a:ext uri="{FF2B5EF4-FFF2-40B4-BE49-F238E27FC236}">
                <a16:creationId xmlns:a16="http://schemas.microsoft.com/office/drawing/2014/main" id="{5297DC5F-FBA0-4057-8C6B-8D952FA224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Chỗ dành sẵn cho Số hiệu Bản chiếu 5">
            <a:extLst>
              <a:ext uri="{FF2B5EF4-FFF2-40B4-BE49-F238E27FC236}">
                <a16:creationId xmlns:a16="http://schemas.microsoft.com/office/drawing/2014/main" id="{4E5BDE19-2458-46CF-9B72-F5154C6F6F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C8E3FC5-721B-4785-8E04-9309FECD6937}" type="slidenum">
              <a:rPr lang="en-US" smtClean="0"/>
              <a:pPr>
                <a:defRPr/>
              </a:pPr>
              <a:t>‹#›</a:t>
            </a:fld>
            <a:endParaRPr lang="en-US"/>
          </a:p>
        </p:txBody>
      </p:sp>
      <p:grpSp>
        <p:nvGrpSpPr>
          <p:cNvPr id="7" name="组合 2">
            <a:extLst>
              <a:ext uri="{FF2B5EF4-FFF2-40B4-BE49-F238E27FC236}">
                <a16:creationId xmlns:a16="http://schemas.microsoft.com/office/drawing/2014/main" id="{1B816212-3F0D-41B7-9231-DE59C215F307}"/>
              </a:ext>
            </a:extLst>
          </p:cNvPr>
          <p:cNvGrpSpPr>
            <a:grpSpLocks/>
          </p:cNvGrpSpPr>
          <p:nvPr userDrawn="1"/>
        </p:nvGrpSpPr>
        <p:grpSpPr bwMode="auto">
          <a:xfrm>
            <a:off x="193675" y="6110288"/>
            <a:ext cx="11804650" cy="782637"/>
            <a:chOff x="-223793" y="6027003"/>
            <a:chExt cx="12515307" cy="830998"/>
          </a:xfrm>
        </p:grpSpPr>
        <p:pic>
          <p:nvPicPr>
            <p:cNvPr id="8" name="图片 3">
              <a:extLst>
                <a:ext uri="{FF2B5EF4-FFF2-40B4-BE49-F238E27FC236}">
                  <a16:creationId xmlns:a16="http://schemas.microsoft.com/office/drawing/2014/main" id="{2A387E52-9294-4D38-904C-B3D0F4E6E0F6}"/>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9918" y="6161352"/>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4">
              <a:extLst>
                <a:ext uri="{FF2B5EF4-FFF2-40B4-BE49-F238E27FC236}">
                  <a16:creationId xmlns:a16="http://schemas.microsoft.com/office/drawing/2014/main" id="{5BF0C623-4052-4DAE-A061-0E1F1BD33A8E}"/>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3943" y="6145230"/>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5">
              <a:extLst>
                <a:ext uri="{FF2B5EF4-FFF2-40B4-BE49-F238E27FC236}">
                  <a16:creationId xmlns:a16="http://schemas.microsoft.com/office/drawing/2014/main" id="{002B6FB5-1C12-4190-BB5D-C3DD966A0445}"/>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793" y="6159753"/>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7">
              <a:extLst>
                <a:ext uri="{FF2B5EF4-FFF2-40B4-BE49-F238E27FC236}">
                  <a16:creationId xmlns:a16="http://schemas.microsoft.com/office/drawing/2014/main" id="{9C9BD0F4-A776-4FB0-A819-00E7D74905F4}"/>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07387" y="6133429"/>
              <a:ext cx="1884127" cy="72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a:extLst>
                <a:ext uri="{FF2B5EF4-FFF2-40B4-BE49-F238E27FC236}">
                  <a16:creationId xmlns:a16="http://schemas.microsoft.com/office/drawing/2014/main" id="{B7B0BBC2-C1C0-4D02-8845-514AAA9E15F9}"/>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90134" y="6353420"/>
              <a:ext cx="1278560" cy="49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9">
              <a:extLst>
                <a:ext uri="{FF2B5EF4-FFF2-40B4-BE49-F238E27FC236}">
                  <a16:creationId xmlns:a16="http://schemas.microsoft.com/office/drawing/2014/main" id="{9994767C-7816-4EAA-81A2-ED20D53EBAC9}"/>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9781" y="6027003"/>
              <a:ext cx="21608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0">
              <a:extLst>
                <a:ext uri="{FF2B5EF4-FFF2-40B4-BE49-F238E27FC236}">
                  <a16:creationId xmlns:a16="http://schemas.microsoft.com/office/drawing/2014/main" id="{F7D989CF-79E7-4A0E-8F50-87F941537703}"/>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5235" y="6304742"/>
              <a:ext cx="1326871" cy="51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图片 11">
            <a:extLst>
              <a:ext uri="{FF2B5EF4-FFF2-40B4-BE49-F238E27FC236}">
                <a16:creationId xmlns:a16="http://schemas.microsoft.com/office/drawing/2014/main" id="{7CD70DFC-80E9-4E11-B014-8CE9748EFBC2}"/>
              </a:ext>
            </a:extLst>
          </p:cNvPr>
          <p:cNvPicPr>
            <a:picLocks noChangeAspect="1" noChangeArrowheads="1"/>
          </p:cNvPicPr>
          <p:nvPr userDrawn="1"/>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20325" y="387350"/>
            <a:ext cx="1566863"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2">
            <a:extLst>
              <a:ext uri="{FF2B5EF4-FFF2-40B4-BE49-F238E27FC236}">
                <a16:creationId xmlns:a16="http://schemas.microsoft.com/office/drawing/2014/main" id="{EB43ADB9-C89A-4A4B-9F22-41B4DEF3487E}"/>
              </a:ext>
            </a:extLst>
          </p:cNvPr>
          <p:cNvPicPr>
            <a:picLocks noChangeAspect="1" noChangeArrowheads="1"/>
          </p:cNvPicPr>
          <p:nvPr userDrawn="1"/>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3638" y="615950"/>
            <a:ext cx="6477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3">
            <a:extLst>
              <a:ext uri="{FF2B5EF4-FFF2-40B4-BE49-F238E27FC236}">
                <a16:creationId xmlns:a16="http://schemas.microsoft.com/office/drawing/2014/main" id="{5C059E1F-CF67-4672-8381-FD608201138E}"/>
              </a:ext>
            </a:extLst>
          </p:cNvPr>
          <p:cNvPicPr>
            <a:picLocks noChangeAspect="1" noChangeArrowheads="1"/>
          </p:cNvPicPr>
          <p:nvPr userDrawn="1"/>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813" y="400050"/>
            <a:ext cx="11191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14">
            <a:extLst>
              <a:ext uri="{FF2B5EF4-FFF2-40B4-BE49-F238E27FC236}">
                <a16:creationId xmlns:a16="http://schemas.microsoft.com/office/drawing/2014/main" id="{6DF49876-97DE-4E20-835E-339EBBF890CF}"/>
              </a:ext>
            </a:extLst>
          </p:cNvPr>
          <p:cNvSpPr txBox="1">
            <a:spLocks noChangeArrowheads="1"/>
          </p:cNvSpPr>
          <p:nvPr userDrawn="1"/>
        </p:nvSpPr>
        <p:spPr bwMode="auto">
          <a:xfrm>
            <a:off x="1778000" y="608013"/>
            <a:ext cx="2601913" cy="4619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zh-CN" sz="2400" b="1">
                <a:solidFill>
                  <a:srgbClr val="444242"/>
                </a:solidFill>
                <a:latin typeface="微软雅黑" panose="020B0503020204020204" pitchFamily="34" charset="-122"/>
                <a:ea typeface="微软雅黑" panose="020B0503020204020204" pitchFamily="34" charset="-122"/>
              </a:rPr>
              <a:t>ADD TITLE</a:t>
            </a:r>
            <a:endParaRPr lang="zh-CN" altLang="en-US" sz="2400" b="1">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95498633"/>
      </p:ext>
    </p:extLst>
  </p:cSld>
  <p:clrMap bg1="lt1" tx1="dk1" bg2="lt2" tx2="dk2" accent1="accent1" accent2="accent2" accent3="accent3" accent4="accent4" accent5="accent5" accent6="accent6" hlink="hlink" folHlink="folHlink"/>
  <p:sldLayoutIdLst>
    <p:sldLayoutId id="2147491772" r:id="rId1"/>
    <p:sldLayoutId id="2147491773" r:id="rId2"/>
    <p:sldLayoutId id="2147491774" r:id="rId3"/>
    <p:sldLayoutId id="2147491775" r:id="rId4"/>
    <p:sldLayoutId id="2147491776" r:id="rId5"/>
    <p:sldLayoutId id="2147491777" r:id="rId6"/>
    <p:sldLayoutId id="2147491778" r:id="rId7"/>
    <p:sldLayoutId id="2147491779" r:id="rId8"/>
    <p:sldLayoutId id="2147491780" r:id="rId9"/>
    <p:sldLayoutId id="2147491781" r:id="rId10"/>
    <p:sldLayoutId id="2147491782" r:id="rId11"/>
    <p:sldLayoutId id="2147491783" r:id="rId12"/>
    <p:sldLayoutId id="2147491793" r:id="rId13"/>
    <p:sldLayoutId id="2147491791" r:id="rId14"/>
    <p:sldLayoutId id="2147491789" r:id="rId1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pic>
        <p:nvPicPr>
          <p:cNvPr id="6" name="Picture 5"/>
          <p:cNvPicPr>
            <a:picLocks noChangeAspect="1"/>
          </p:cNvPicPr>
          <p:nvPr userDrawn="1"/>
        </p:nvPicPr>
        <p:blipFill>
          <a:blip r:embed="rId6"/>
          <a:stretch>
            <a:fillRect/>
          </a:stretch>
        </p:blipFill>
        <p:spPr>
          <a:xfrm>
            <a:off x="-529" y="-297"/>
            <a:ext cx="12193057" cy="6858594"/>
          </a:xfrm>
          <a:prstGeom prst="rect">
            <a:avLst/>
          </a:prstGeom>
        </p:spPr>
      </p:pic>
    </p:spTree>
    <p:extLst>
      <p:ext uri="{BB962C8B-B14F-4D97-AF65-F5344CB8AC3E}">
        <p14:creationId xmlns:p14="http://schemas.microsoft.com/office/powerpoint/2010/main" val="2559877320"/>
      </p:ext>
    </p:extLst>
  </p:cSld>
  <p:clrMap bg1="lt1" tx1="dk1" bg2="lt2" tx2="dk2" accent1="accent1" accent2="accent2" accent3="accent3" accent4="accent4" accent5="accent5" accent6="accent6" hlink="hlink" folHlink="folHlink"/>
  <p:sldLayoutIdLst>
    <p:sldLayoutId id="2147491797" r:id="rId1"/>
    <p:sldLayoutId id="2147491798" r:id="rId2"/>
    <p:sldLayoutId id="2147491799" r:id="rId3"/>
    <p:sldLayoutId id="2147491800" r:id="rId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47.xml"/><Relationship Id="rId6" Type="http://schemas.openxmlformats.org/officeDocument/2006/relationships/image" Target="../media/image43.png"/><Relationship Id="rId11" Type="http://schemas.openxmlformats.org/officeDocument/2006/relationships/image" Target="../media/image46.jpe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42.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4.emf"/><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9.xml"/><Relationship Id="rId7" Type="http://schemas.openxmlformats.org/officeDocument/2006/relationships/image" Target="../media/image47.png"/><Relationship Id="rId2" Type="http://schemas.openxmlformats.org/officeDocument/2006/relationships/slideLayout" Target="../slideLayouts/slideLayout15.xml"/><Relationship Id="rId1" Type="http://schemas.openxmlformats.org/officeDocument/2006/relationships/themeOverride" Target="../theme/themeOverride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jpe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slide" Target="slide4.xml"/><Relationship Id="rId12"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slide" Target="slide7.xml"/><Relationship Id="rId1" Type="http://schemas.openxmlformats.org/officeDocument/2006/relationships/slideLayout" Target="../slideLayouts/slideLayout16.xml"/><Relationship Id="rId6" Type="http://schemas.openxmlformats.org/officeDocument/2006/relationships/image" Target="../media/image11.gif"/><Relationship Id="rId11" Type="http://schemas.openxmlformats.org/officeDocument/2006/relationships/image" Target="../media/image15.png"/><Relationship Id="rId5" Type="http://schemas.openxmlformats.org/officeDocument/2006/relationships/slide" Target="slide3.xml"/><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4.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hemeOverride" Target="../theme/themeOverride2.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4CFE-61BE-4670-90DF-07E179ED8A40}"/>
              </a:ext>
            </a:extLst>
          </p:cNvPr>
          <p:cNvSpPr>
            <a:spLocks noGrp="1"/>
          </p:cNvSpPr>
          <p:nvPr>
            <p:ph type="title"/>
          </p:nvPr>
        </p:nvSpPr>
        <p:spPr>
          <a:xfrm>
            <a:off x="1524000" y="0"/>
            <a:ext cx="9144000" cy="1066800"/>
          </a:xfrm>
          <a:solidFill>
            <a:srgbClr val="FFFF00"/>
          </a:solidFill>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 TỐT NGHIỆP</a:t>
            </a:r>
          </a:p>
        </p:txBody>
      </p:sp>
      <p:pic>
        <p:nvPicPr>
          <p:cNvPr id="288771" name="Picture 3" descr="C:\Users\ADMIN\Desktop\Tai nguyen thiet ke tro choi\Angry birds epic birds\1505573783630 (2).png">
            <a:extLst>
              <a:ext uri="{FF2B5EF4-FFF2-40B4-BE49-F238E27FC236}">
                <a16:creationId xmlns:a16="http://schemas.microsoft.com/office/drawing/2014/main" id="{49F5DE06-B1E5-4D69-B3A9-11F4E8EBC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2113" y="6107113"/>
            <a:ext cx="1371600"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3408171" y="1358585"/>
            <a:ext cx="2238998" cy="3265872"/>
            <a:chOff x="3085032" y="1086670"/>
            <a:chExt cx="2238998" cy="3265872"/>
          </a:xfrm>
        </p:grpSpPr>
        <p:grpSp>
          <p:nvGrpSpPr>
            <p:cNvPr id="7" name="Group 6"/>
            <p:cNvGrpSpPr/>
            <p:nvPr/>
          </p:nvGrpSpPr>
          <p:grpSpPr>
            <a:xfrm>
              <a:off x="3085032" y="1089946"/>
              <a:ext cx="2238998" cy="3262596"/>
              <a:chOff x="3085032" y="1089946"/>
              <a:chExt cx="2238998" cy="3262596"/>
            </a:xfrm>
          </p:grpSpPr>
          <p:sp>
            <p:nvSpPr>
              <p:cNvPr id="3" name="Rounded Rectangle 2"/>
              <p:cNvSpPr/>
              <p:nvPr/>
            </p:nvSpPr>
            <p:spPr>
              <a:xfrm>
                <a:off x="3085032" y="1089946"/>
                <a:ext cx="2179177" cy="2204814"/>
              </a:xfrm>
              <a:prstGeom prst="roundRect">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4" name="Rounded Rectangle 3"/>
              <p:cNvSpPr/>
              <p:nvPr/>
            </p:nvSpPr>
            <p:spPr>
              <a:xfrm>
                <a:off x="3085032" y="3385445"/>
                <a:ext cx="2238998" cy="967097"/>
              </a:xfrm>
              <a:prstGeom prst="roundRect">
                <a:avLst>
                  <a:gd name="adj" fmla="val 28155"/>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5" name="Arc 4"/>
              <p:cNvSpPr/>
              <p:nvPr/>
            </p:nvSpPr>
            <p:spPr>
              <a:xfrm rot="11039383">
                <a:off x="3470084" y="3135122"/>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sp>
            <p:nvSpPr>
              <p:cNvPr id="6" name="Arc 5"/>
              <p:cNvSpPr/>
              <p:nvPr/>
            </p:nvSpPr>
            <p:spPr>
              <a:xfrm rot="11039383">
                <a:off x="4707799" y="3119341"/>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grpSp>
        <p:grpSp>
          <p:nvGrpSpPr>
            <p:cNvPr id="14" name="Group 13"/>
            <p:cNvGrpSpPr/>
            <p:nvPr/>
          </p:nvGrpSpPr>
          <p:grpSpPr>
            <a:xfrm>
              <a:off x="3526203" y="1086670"/>
              <a:ext cx="1540121" cy="1229824"/>
              <a:chOff x="9303029" y="885119"/>
              <a:chExt cx="1311962" cy="1043072"/>
            </a:xfrm>
          </p:grpSpPr>
          <p:grpSp>
            <p:nvGrpSpPr>
              <p:cNvPr id="15" name="Group 14"/>
              <p:cNvGrpSpPr/>
              <p:nvPr/>
            </p:nvGrpSpPr>
            <p:grpSpPr>
              <a:xfrm>
                <a:off x="9929191" y="954157"/>
                <a:ext cx="685800" cy="974034"/>
                <a:chOff x="6867939" y="765313"/>
                <a:chExt cx="685800" cy="974034"/>
              </a:xfrm>
            </p:grpSpPr>
            <p:cxnSp>
              <p:nvCxnSpPr>
                <p:cNvPr id="18" name="Straight Connector 17"/>
                <p:cNvCxnSpPr/>
                <p:nvPr/>
              </p:nvCxnSpPr>
              <p:spPr>
                <a:xfrm>
                  <a:off x="6897757" y="765313"/>
                  <a:ext cx="0" cy="9740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867939" y="1182757"/>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9303029" y="913189"/>
                <a:ext cx="566531" cy="440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53</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17" name="TextBox 16"/>
              <p:cNvSpPr txBox="1"/>
              <p:nvPr/>
            </p:nvSpPr>
            <p:spPr>
              <a:xfrm>
                <a:off x="9988828" y="885119"/>
                <a:ext cx="506895" cy="4407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6</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grpSp>
      </p:grpSp>
      <p:grpSp>
        <p:nvGrpSpPr>
          <p:cNvPr id="13" name="Group 12"/>
          <p:cNvGrpSpPr/>
          <p:nvPr/>
        </p:nvGrpSpPr>
        <p:grpSpPr>
          <a:xfrm>
            <a:off x="5989955" y="1307963"/>
            <a:ext cx="2238998" cy="3270737"/>
            <a:chOff x="6078075" y="1086670"/>
            <a:chExt cx="2238998" cy="3270737"/>
          </a:xfrm>
        </p:grpSpPr>
        <p:grpSp>
          <p:nvGrpSpPr>
            <p:cNvPr id="8" name="Group 7"/>
            <p:cNvGrpSpPr/>
            <p:nvPr/>
          </p:nvGrpSpPr>
          <p:grpSpPr>
            <a:xfrm>
              <a:off x="6078075" y="1094811"/>
              <a:ext cx="2238998" cy="3262596"/>
              <a:chOff x="3085032" y="1089946"/>
              <a:chExt cx="2238998" cy="3262596"/>
            </a:xfrm>
          </p:grpSpPr>
          <p:sp>
            <p:nvSpPr>
              <p:cNvPr id="9" name="Rounded Rectangle 8"/>
              <p:cNvSpPr/>
              <p:nvPr/>
            </p:nvSpPr>
            <p:spPr>
              <a:xfrm>
                <a:off x="3085032" y="1089946"/>
                <a:ext cx="2179177" cy="2204814"/>
              </a:xfrm>
              <a:prstGeom prst="roundRect">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10" name="Rounded Rectangle 9"/>
              <p:cNvSpPr/>
              <p:nvPr/>
            </p:nvSpPr>
            <p:spPr>
              <a:xfrm>
                <a:off x="3085032" y="3385445"/>
                <a:ext cx="2238998" cy="967097"/>
              </a:xfrm>
              <a:prstGeom prst="roundRect">
                <a:avLst>
                  <a:gd name="adj" fmla="val 28155"/>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11" name="Arc 10"/>
              <p:cNvSpPr/>
              <p:nvPr/>
            </p:nvSpPr>
            <p:spPr>
              <a:xfrm rot="11039383">
                <a:off x="3470084" y="3135122"/>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sp>
            <p:nvSpPr>
              <p:cNvPr id="12" name="Arc 11"/>
              <p:cNvSpPr/>
              <p:nvPr/>
            </p:nvSpPr>
            <p:spPr>
              <a:xfrm rot="11039383">
                <a:off x="4707799" y="3119341"/>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grpSp>
        <p:grpSp>
          <p:nvGrpSpPr>
            <p:cNvPr id="30" name="Group 29"/>
            <p:cNvGrpSpPr/>
            <p:nvPr/>
          </p:nvGrpSpPr>
          <p:grpSpPr>
            <a:xfrm>
              <a:off x="6465531" y="1086670"/>
              <a:ext cx="1540121" cy="1229824"/>
              <a:chOff x="9303029" y="885119"/>
              <a:chExt cx="1311962" cy="1043072"/>
            </a:xfrm>
          </p:grpSpPr>
          <p:grpSp>
            <p:nvGrpSpPr>
              <p:cNvPr id="31" name="Group 30"/>
              <p:cNvGrpSpPr/>
              <p:nvPr/>
            </p:nvGrpSpPr>
            <p:grpSpPr>
              <a:xfrm>
                <a:off x="9929191" y="954157"/>
                <a:ext cx="685800" cy="974034"/>
                <a:chOff x="6867939" y="765313"/>
                <a:chExt cx="685800" cy="974034"/>
              </a:xfrm>
            </p:grpSpPr>
            <p:cxnSp>
              <p:nvCxnSpPr>
                <p:cNvPr id="34" name="Straight Connector 33"/>
                <p:cNvCxnSpPr/>
                <p:nvPr/>
              </p:nvCxnSpPr>
              <p:spPr>
                <a:xfrm>
                  <a:off x="6897757" y="765313"/>
                  <a:ext cx="0" cy="9740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867939" y="1182757"/>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9303029" y="913189"/>
                <a:ext cx="566531" cy="440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33</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33" name="TextBox 32"/>
              <p:cNvSpPr txBox="1"/>
              <p:nvPr/>
            </p:nvSpPr>
            <p:spPr>
              <a:xfrm>
                <a:off x="9988828" y="885119"/>
                <a:ext cx="506895" cy="4407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2</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grpSp>
      </p:grpSp>
      <p:grpSp>
        <p:nvGrpSpPr>
          <p:cNvPr id="46" name="Group 45"/>
          <p:cNvGrpSpPr/>
          <p:nvPr/>
        </p:nvGrpSpPr>
        <p:grpSpPr>
          <a:xfrm>
            <a:off x="8644708" y="1295400"/>
            <a:ext cx="2238998" cy="3265872"/>
            <a:chOff x="3085032" y="1086670"/>
            <a:chExt cx="2238998" cy="3265872"/>
          </a:xfrm>
        </p:grpSpPr>
        <p:grpSp>
          <p:nvGrpSpPr>
            <p:cNvPr id="47" name="Group 46"/>
            <p:cNvGrpSpPr/>
            <p:nvPr/>
          </p:nvGrpSpPr>
          <p:grpSpPr>
            <a:xfrm>
              <a:off x="3085032" y="1089946"/>
              <a:ext cx="2238998" cy="3262596"/>
              <a:chOff x="3085032" y="1089946"/>
              <a:chExt cx="2238998" cy="3262596"/>
            </a:xfrm>
          </p:grpSpPr>
          <p:sp>
            <p:nvSpPr>
              <p:cNvPr id="54" name="Rounded Rectangle 53"/>
              <p:cNvSpPr/>
              <p:nvPr/>
            </p:nvSpPr>
            <p:spPr>
              <a:xfrm>
                <a:off x="3085032" y="1089946"/>
                <a:ext cx="2179177" cy="2204814"/>
              </a:xfrm>
              <a:prstGeom prst="roundRect">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55" name="Rounded Rectangle 54"/>
              <p:cNvSpPr/>
              <p:nvPr/>
            </p:nvSpPr>
            <p:spPr>
              <a:xfrm>
                <a:off x="3085032" y="3385445"/>
                <a:ext cx="2238998" cy="967097"/>
              </a:xfrm>
              <a:prstGeom prst="roundRect">
                <a:avLst>
                  <a:gd name="adj" fmla="val 28155"/>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56" name="Arc 55"/>
              <p:cNvSpPr/>
              <p:nvPr/>
            </p:nvSpPr>
            <p:spPr>
              <a:xfrm rot="11039383">
                <a:off x="3470084" y="3135122"/>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sp>
            <p:nvSpPr>
              <p:cNvPr id="57" name="Arc 56"/>
              <p:cNvSpPr/>
              <p:nvPr/>
            </p:nvSpPr>
            <p:spPr>
              <a:xfrm rot="11039383">
                <a:off x="4707799" y="3119341"/>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grpSp>
        <p:grpSp>
          <p:nvGrpSpPr>
            <p:cNvPr id="48" name="Group 47"/>
            <p:cNvGrpSpPr/>
            <p:nvPr/>
          </p:nvGrpSpPr>
          <p:grpSpPr>
            <a:xfrm>
              <a:off x="3526203" y="1086670"/>
              <a:ext cx="1540121" cy="1229824"/>
              <a:chOff x="9303029" y="885119"/>
              <a:chExt cx="1311962" cy="1043072"/>
            </a:xfrm>
          </p:grpSpPr>
          <p:grpSp>
            <p:nvGrpSpPr>
              <p:cNvPr id="49" name="Group 48"/>
              <p:cNvGrpSpPr/>
              <p:nvPr/>
            </p:nvGrpSpPr>
            <p:grpSpPr>
              <a:xfrm>
                <a:off x="9929191" y="954157"/>
                <a:ext cx="685800" cy="974034"/>
                <a:chOff x="6867939" y="765313"/>
                <a:chExt cx="685800" cy="974034"/>
              </a:xfrm>
            </p:grpSpPr>
            <p:cxnSp>
              <p:nvCxnSpPr>
                <p:cNvPr id="52" name="Straight Connector 51"/>
                <p:cNvCxnSpPr/>
                <p:nvPr/>
              </p:nvCxnSpPr>
              <p:spPr>
                <a:xfrm>
                  <a:off x="6897757" y="765313"/>
                  <a:ext cx="0" cy="9740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867939" y="1182757"/>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9303029" y="913189"/>
                <a:ext cx="566531" cy="440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79</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51" name="TextBox 50"/>
              <p:cNvSpPr txBox="1"/>
              <p:nvPr/>
            </p:nvSpPr>
            <p:spPr>
              <a:xfrm>
                <a:off x="9988828" y="885119"/>
                <a:ext cx="506895" cy="4407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5</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grpSp>
      </p:grpSp>
      <p:sp>
        <p:nvSpPr>
          <p:cNvPr id="70" name="Oval 69"/>
          <p:cNvSpPr/>
          <p:nvPr/>
        </p:nvSpPr>
        <p:spPr>
          <a:xfrm>
            <a:off x="463359" y="223152"/>
            <a:ext cx="520700" cy="495300"/>
          </a:xfrm>
          <a:prstGeom prst="ellipse">
            <a:avLst/>
          </a:prstGeom>
          <a:solidFill>
            <a:srgbClr val="7030A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Rounded"/>
                <a:ea typeface="+mn-ea"/>
                <a:cs typeface="Times New Roman" pitchFamily="18" charset="0"/>
              </a:rPr>
              <a:t>1</a:t>
            </a:r>
            <a:endParaRPr kumimoji="0" lang="vi-VN" sz="2800" b="1" i="0" u="none" strike="noStrike" kern="1200" cap="none" spc="0" normalizeH="0" baseline="0" noProof="0" dirty="0">
              <a:ln>
                <a:noFill/>
              </a:ln>
              <a:solidFill>
                <a:prstClr val="white"/>
              </a:solidFill>
              <a:effectLst/>
              <a:uLnTx/>
              <a:uFillTx/>
              <a:ea typeface="+mn-ea"/>
              <a:cs typeface="Times New Roman" pitchFamily="18" charset="0"/>
            </a:endParaRPr>
          </a:p>
        </p:txBody>
      </p:sp>
      <p:sp>
        <p:nvSpPr>
          <p:cNvPr id="71" name="TextBox 70"/>
          <p:cNvSpPr txBox="1"/>
          <p:nvPr/>
        </p:nvSpPr>
        <p:spPr>
          <a:xfrm>
            <a:off x="1054053" y="223152"/>
            <a:ext cx="17347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Arial-Rounded"/>
                <a:ea typeface="+mn-ea"/>
                <a:cs typeface="+mn-cs"/>
              </a:rPr>
              <a:t>Tính</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pic>
        <p:nvPicPr>
          <p:cNvPr id="73"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16" y="4448262"/>
            <a:ext cx="3004963" cy="2415280"/>
          </a:xfrm>
          <a:prstGeom prst="rect">
            <a:avLst/>
          </a:prstGeom>
        </p:spPr>
      </p:pic>
      <p:pic>
        <p:nvPicPr>
          <p:cNvPr id="74" name="Picture 4" descr="https://o.remove.bg/downloads/6c6918ca-ee82-44b2-9d64-5639ac0e0edb/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1409" y="4722013"/>
            <a:ext cx="4313818" cy="213000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BF32DF06-3DC5-CE09-D694-A4B14E8AD060}"/>
              </a:ext>
            </a:extLst>
          </p:cNvPr>
          <p:cNvGrpSpPr/>
          <p:nvPr/>
        </p:nvGrpSpPr>
        <p:grpSpPr>
          <a:xfrm>
            <a:off x="685800" y="1375051"/>
            <a:ext cx="2438400" cy="3120749"/>
            <a:chOff x="3008832" y="1086670"/>
            <a:chExt cx="2438400" cy="3120749"/>
          </a:xfrm>
        </p:grpSpPr>
        <p:grpSp>
          <p:nvGrpSpPr>
            <p:cNvPr id="24" name="Group 23">
              <a:extLst>
                <a:ext uri="{FF2B5EF4-FFF2-40B4-BE49-F238E27FC236}">
                  <a16:creationId xmlns:a16="http://schemas.microsoft.com/office/drawing/2014/main" id="{47D6133A-B828-2127-2357-09ECA2718360}"/>
                </a:ext>
              </a:extLst>
            </p:cNvPr>
            <p:cNvGrpSpPr/>
            <p:nvPr/>
          </p:nvGrpSpPr>
          <p:grpSpPr>
            <a:xfrm>
              <a:off x="3008832" y="1089946"/>
              <a:ext cx="2438400" cy="3117473"/>
              <a:chOff x="3008832" y="1089946"/>
              <a:chExt cx="2438400" cy="3117473"/>
            </a:xfrm>
          </p:grpSpPr>
          <p:sp>
            <p:nvSpPr>
              <p:cNvPr id="76" name="Rounded Rectangle 53">
                <a:extLst>
                  <a:ext uri="{FF2B5EF4-FFF2-40B4-BE49-F238E27FC236}">
                    <a16:creationId xmlns:a16="http://schemas.microsoft.com/office/drawing/2014/main" id="{EF6A17DB-CFB9-1BBF-7BA7-129791F51A03}"/>
                  </a:ext>
                </a:extLst>
              </p:cNvPr>
              <p:cNvSpPr/>
              <p:nvPr/>
            </p:nvSpPr>
            <p:spPr>
              <a:xfrm>
                <a:off x="3085032" y="1089946"/>
                <a:ext cx="2179177" cy="2204814"/>
              </a:xfrm>
              <a:prstGeom prst="roundRect">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77" name="Rounded Rectangle 54">
                <a:extLst>
                  <a:ext uri="{FF2B5EF4-FFF2-40B4-BE49-F238E27FC236}">
                    <a16:creationId xmlns:a16="http://schemas.microsoft.com/office/drawing/2014/main" id="{0D2D945B-4663-B7C4-6A8E-5DAD2A14D885}"/>
                  </a:ext>
                </a:extLst>
              </p:cNvPr>
              <p:cNvSpPr/>
              <p:nvPr/>
            </p:nvSpPr>
            <p:spPr>
              <a:xfrm>
                <a:off x="3008832" y="3385446"/>
                <a:ext cx="2438400" cy="821973"/>
              </a:xfrm>
              <a:prstGeom prst="roundRect">
                <a:avLst>
                  <a:gd name="adj" fmla="val 28155"/>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78" name="Arc 77">
                <a:extLst>
                  <a:ext uri="{FF2B5EF4-FFF2-40B4-BE49-F238E27FC236}">
                    <a16:creationId xmlns:a16="http://schemas.microsoft.com/office/drawing/2014/main" id="{0C0A1C5E-4541-AE92-EF7E-B9A7D0AF974C}"/>
                  </a:ext>
                </a:extLst>
              </p:cNvPr>
              <p:cNvSpPr/>
              <p:nvPr/>
            </p:nvSpPr>
            <p:spPr>
              <a:xfrm rot="11039383">
                <a:off x="3470084" y="3135122"/>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sp>
            <p:nvSpPr>
              <p:cNvPr id="79" name="Arc 78">
                <a:extLst>
                  <a:ext uri="{FF2B5EF4-FFF2-40B4-BE49-F238E27FC236}">
                    <a16:creationId xmlns:a16="http://schemas.microsoft.com/office/drawing/2014/main" id="{508252A2-B461-FFD1-F6AE-8F677D326618}"/>
                  </a:ext>
                </a:extLst>
              </p:cNvPr>
              <p:cNvSpPr/>
              <p:nvPr/>
            </p:nvSpPr>
            <p:spPr>
              <a:xfrm rot="11039383">
                <a:off x="4707799" y="3119341"/>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grpSp>
        <p:grpSp>
          <p:nvGrpSpPr>
            <p:cNvPr id="25" name="Group 24">
              <a:extLst>
                <a:ext uri="{FF2B5EF4-FFF2-40B4-BE49-F238E27FC236}">
                  <a16:creationId xmlns:a16="http://schemas.microsoft.com/office/drawing/2014/main" id="{1E4988ED-6330-44B5-783E-3BCE194AF672}"/>
                </a:ext>
              </a:extLst>
            </p:cNvPr>
            <p:cNvGrpSpPr/>
            <p:nvPr/>
          </p:nvGrpSpPr>
          <p:grpSpPr>
            <a:xfrm>
              <a:off x="3526203" y="1086670"/>
              <a:ext cx="1540121" cy="1229824"/>
              <a:chOff x="9303029" y="885119"/>
              <a:chExt cx="1311962" cy="1043072"/>
            </a:xfrm>
          </p:grpSpPr>
          <p:grpSp>
            <p:nvGrpSpPr>
              <p:cNvPr id="26" name="Group 25">
                <a:extLst>
                  <a:ext uri="{FF2B5EF4-FFF2-40B4-BE49-F238E27FC236}">
                    <a16:creationId xmlns:a16="http://schemas.microsoft.com/office/drawing/2014/main" id="{5FBF0933-7B0E-5D74-E7BB-ED34A7910CF2}"/>
                  </a:ext>
                </a:extLst>
              </p:cNvPr>
              <p:cNvGrpSpPr/>
              <p:nvPr/>
            </p:nvGrpSpPr>
            <p:grpSpPr>
              <a:xfrm>
                <a:off x="9929191" y="954157"/>
                <a:ext cx="685800" cy="974034"/>
                <a:chOff x="6867939" y="765313"/>
                <a:chExt cx="685800" cy="974034"/>
              </a:xfrm>
            </p:grpSpPr>
            <p:cxnSp>
              <p:nvCxnSpPr>
                <p:cNvPr id="72" name="Straight Connector 71">
                  <a:extLst>
                    <a:ext uri="{FF2B5EF4-FFF2-40B4-BE49-F238E27FC236}">
                      <a16:creationId xmlns:a16="http://schemas.microsoft.com/office/drawing/2014/main" id="{B346A339-6FE4-965F-D89A-48D87DEE0113}"/>
                    </a:ext>
                  </a:extLst>
                </p:cNvPr>
                <p:cNvCxnSpPr/>
                <p:nvPr/>
              </p:nvCxnSpPr>
              <p:spPr>
                <a:xfrm>
                  <a:off x="6897757" y="765313"/>
                  <a:ext cx="0" cy="9740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74D4C4F-13BA-A8C8-4AD9-190BBB62CC73}"/>
                    </a:ext>
                  </a:extLst>
                </p:cNvPr>
                <p:cNvCxnSpPr/>
                <p:nvPr/>
              </p:nvCxnSpPr>
              <p:spPr>
                <a:xfrm>
                  <a:off x="6867939" y="1182757"/>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692D8D42-4B48-D270-810B-F211C44668E2}"/>
                  </a:ext>
                </a:extLst>
              </p:cNvPr>
              <p:cNvSpPr txBox="1"/>
              <p:nvPr/>
            </p:nvSpPr>
            <p:spPr>
              <a:xfrm>
                <a:off x="9303029" y="913189"/>
                <a:ext cx="566531" cy="440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rial-Rounded"/>
                  </a:rPr>
                  <a:t>91</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68" name="TextBox 67">
                <a:extLst>
                  <a:ext uri="{FF2B5EF4-FFF2-40B4-BE49-F238E27FC236}">
                    <a16:creationId xmlns:a16="http://schemas.microsoft.com/office/drawing/2014/main" id="{65D2D797-317D-3B03-A476-5D2FDFCB6159}"/>
                  </a:ext>
                </a:extLst>
              </p:cNvPr>
              <p:cNvSpPr txBox="1"/>
              <p:nvPr/>
            </p:nvSpPr>
            <p:spPr>
              <a:xfrm>
                <a:off x="9988828" y="885119"/>
                <a:ext cx="506895" cy="4407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rial-Rounded"/>
                  </a:rPr>
                  <a:t>4</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grpSp>
      </p:grpSp>
      <p:sp>
        <p:nvSpPr>
          <p:cNvPr id="80" name="TextBox 79">
            <a:extLst>
              <a:ext uri="{FF2B5EF4-FFF2-40B4-BE49-F238E27FC236}">
                <a16:creationId xmlns:a16="http://schemas.microsoft.com/office/drawing/2014/main" id="{594102FE-182B-62B4-BD89-3B5512CE999E}"/>
              </a:ext>
            </a:extLst>
          </p:cNvPr>
          <p:cNvSpPr txBox="1"/>
          <p:nvPr/>
        </p:nvSpPr>
        <p:spPr>
          <a:xfrm>
            <a:off x="2042932" y="1944093"/>
            <a:ext cx="630631"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rial-Rounded"/>
              </a:rPr>
              <a:t>2</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81" name="TextBox 80">
            <a:extLst>
              <a:ext uri="{FF2B5EF4-FFF2-40B4-BE49-F238E27FC236}">
                <a16:creationId xmlns:a16="http://schemas.microsoft.com/office/drawing/2014/main" id="{191098CC-94B0-D5AB-C8B4-B33C45979058}"/>
              </a:ext>
            </a:extLst>
          </p:cNvPr>
          <p:cNvSpPr txBox="1"/>
          <p:nvPr/>
        </p:nvSpPr>
        <p:spPr>
          <a:xfrm>
            <a:off x="1192360" y="1844257"/>
            <a:ext cx="615487" cy="519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noProof="0" dirty="0">
                <a:solidFill>
                  <a:prstClr val="black"/>
                </a:solidFill>
                <a:latin typeface="Arial-Rounded"/>
              </a:rPr>
              <a:t>8</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82" name="TextBox 81">
            <a:extLst>
              <a:ext uri="{FF2B5EF4-FFF2-40B4-BE49-F238E27FC236}">
                <a16:creationId xmlns:a16="http://schemas.microsoft.com/office/drawing/2014/main" id="{AD1DACEB-2B43-BDAE-5A6E-33AA155A1178}"/>
              </a:ext>
            </a:extLst>
          </p:cNvPr>
          <p:cNvSpPr txBox="1"/>
          <p:nvPr/>
        </p:nvSpPr>
        <p:spPr>
          <a:xfrm>
            <a:off x="1225983" y="2256011"/>
            <a:ext cx="355292"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rial-Rounded"/>
              </a:rPr>
              <a:t>1</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83" name="TextBox 82">
            <a:extLst>
              <a:ext uri="{FF2B5EF4-FFF2-40B4-BE49-F238E27FC236}">
                <a16:creationId xmlns:a16="http://schemas.microsoft.com/office/drawing/2014/main" id="{E2BCB3DA-2568-A798-358D-7F0340776BB7}"/>
              </a:ext>
            </a:extLst>
          </p:cNvPr>
          <p:cNvSpPr txBox="1"/>
          <p:nvPr/>
        </p:nvSpPr>
        <p:spPr>
          <a:xfrm>
            <a:off x="1397702" y="2250095"/>
            <a:ext cx="354966" cy="5191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rial-Rounded"/>
              </a:rPr>
              <a:t>1</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84" name="TextBox 83">
            <a:extLst>
              <a:ext uri="{FF2B5EF4-FFF2-40B4-BE49-F238E27FC236}">
                <a16:creationId xmlns:a16="http://schemas.microsoft.com/office/drawing/2014/main" id="{CCC36F46-0FB1-9BDB-1718-BE9CC3EBA766}"/>
              </a:ext>
            </a:extLst>
          </p:cNvPr>
          <p:cNvSpPr txBox="1"/>
          <p:nvPr/>
        </p:nvSpPr>
        <p:spPr>
          <a:xfrm flipH="1">
            <a:off x="2258944" y="1941238"/>
            <a:ext cx="457101"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rial-Rounded"/>
              </a:rPr>
              <a:t>2</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85" name="TextBox 84">
            <a:extLst>
              <a:ext uri="{FF2B5EF4-FFF2-40B4-BE49-F238E27FC236}">
                <a16:creationId xmlns:a16="http://schemas.microsoft.com/office/drawing/2014/main" id="{7FC0999E-DEFD-0C1A-9DD4-69711811BD90}"/>
              </a:ext>
            </a:extLst>
          </p:cNvPr>
          <p:cNvSpPr txBox="1"/>
          <p:nvPr/>
        </p:nvSpPr>
        <p:spPr>
          <a:xfrm>
            <a:off x="1434951" y="2683612"/>
            <a:ext cx="607981"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rial-Rounded"/>
              </a:rPr>
              <a:t>8</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cxnSp>
        <p:nvCxnSpPr>
          <p:cNvPr id="86" name="Straight Connector 85">
            <a:extLst>
              <a:ext uri="{FF2B5EF4-FFF2-40B4-BE49-F238E27FC236}">
                <a16:creationId xmlns:a16="http://schemas.microsoft.com/office/drawing/2014/main" id="{04E1B415-3148-470F-92AB-DECCF8382C4A}"/>
              </a:ext>
            </a:extLst>
          </p:cNvPr>
          <p:cNvCxnSpPr/>
          <p:nvPr/>
        </p:nvCxnSpPr>
        <p:spPr>
          <a:xfrm>
            <a:off x="1307932" y="3176171"/>
            <a:ext cx="4802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5E5EBC21-2A98-9572-33CD-03BB91029CFB}"/>
              </a:ext>
            </a:extLst>
          </p:cNvPr>
          <p:cNvSpPr txBox="1"/>
          <p:nvPr/>
        </p:nvSpPr>
        <p:spPr>
          <a:xfrm>
            <a:off x="1443897" y="3189159"/>
            <a:ext cx="298992"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rial-Rounded"/>
              </a:rPr>
              <a:t>3</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cxnSp>
        <p:nvCxnSpPr>
          <p:cNvPr id="88" name="Straight Connector 87">
            <a:extLst>
              <a:ext uri="{FF2B5EF4-FFF2-40B4-BE49-F238E27FC236}">
                <a16:creationId xmlns:a16="http://schemas.microsoft.com/office/drawing/2014/main" id="{6661392D-AAEC-F01E-A638-6A6E02613FF8}"/>
              </a:ext>
            </a:extLst>
          </p:cNvPr>
          <p:cNvCxnSpPr/>
          <p:nvPr/>
        </p:nvCxnSpPr>
        <p:spPr>
          <a:xfrm>
            <a:off x="1143000" y="2322371"/>
            <a:ext cx="4802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E3ADB8D3-334A-FC63-1D70-7A4D57DCD6BA}"/>
              </a:ext>
            </a:extLst>
          </p:cNvPr>
          <p:cNvSpPr txBox="1"/>
          <p:nvPr/>
        </p:nvSpPr>
        <p:spPr>
          <a:xfrm>
            <a:off x="685800" y="3915531"/>
            <a:ext cx="25934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Rounded"/>
                <a:ea typeface="+mn-ea"/>
                <a:cs typeface="+mn-cs"/>
              </a:rPr>
              <a:t>91 : 4 = 22 (</a:t>
            </a:r>
            <a:r>
              <a:rPr kumimoji="0" lang="en-GB" sz="2400" b="0" i="0" u="none" strike="noStrike" kern="1200" cap="none" spc="0" normalizeH="0" baseline="0" noProof="0" dirty="0" err="1">
                <a:ln>
                  <a:noFill/>
                </a:ln>
                <a:solidFill>
                  <a:prstClr val="black"/>
                </a:solidFill>
                <a:effectLst/>
                <a:uLnTx/>
                <a:uFillTx/>
                <a:latin typeface="Arial-Rounded"/>
                <a:ea typeface="+mn-ea"/>
                <a:cs typeface="+mn-cs"/>
              </a:rPr>
              <a:t>dư</a:t>
            </a:r>
            <a:r>
              <a:rPr kumimoji="0" lang="en-GB" sz="2400" b="0" i="0" u="none" strike="noStrike" kern="1200" cap="none" spc="0" normalizeH="0" noProof="0" dirty="0">
                <a:ln>
                  <a:noFill/>
                </a:ln>
                <a:solidFill>
                  <a:prstClr val="black"/>
                </a:solidFill>
                <a:effectLst/>
                <a:uLnTx/>
                <a:uFillTx/>
                <a:latin typeface="Arial-Rounded"/>
                <a:ea typeface="+mn-ea"/>
                <a:cs typeface="+mn-cs"/>
              </a:rPr>
              <a:t> 3)</a:t>
            </a:r>
            <a:endParaRPr kumimoji="0" lang="en-US" sz="24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23" name="TextBox 22">
            <a:extLst>
              <a:ext uri="{FF2B5EF4-FFF2-40B4-BE49-F238E27FC236}">
                <a16:creationId xmlns:a16="http://schemas.microsoft.com/office/drawing/2014/main" id="{11379B32-FBCB-E54A-5DD1-9459FEDC7DDC}"/>
              </a:ext>
            </a:extLst>
          </p:cNvPr>
          <p:cNvSpPr txBox="1"/>
          <p:nvPr/>
        </p:nvSpPr>
        <p:spPr>
          <a:xfrm>
            <a:off x="2893956" y="5074708"/>
            <a:ext cx="3156388" cy="1311831"/>
          </a:xfrm>
          <a:prstGeom prst="cloud">
            <a:avLst/>
          </a:prstGeom>
          <a:solidFill>
            <a:schemeClr val="bg1"/>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Làm</a:t>
            </a:r>
            <a:r>
              <a:rPr kumimoji="0" lang="en-US" sz="2800" b="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vào</a:t>
            </a:r>
            <a:r>
              <a:rPr kumimoji="0" lang="en-US" sz="2800" b="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SGK</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9493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par>
                                <p:cTn id="8" presetID="16" presetClass="entr" presetSubtype="21"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barn(inVertical)">
                                      <p:cBhvr>
                                        <p:cTn id="10" dur="500"/>
                                        <p:tgtEl>
                                          <p:spTgt spid="74"/>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0"/>
                                        </p:tgtEl>
                                        <p:attrNameLst>
                                          <p:attrName>style.visibility</p:attrName>
                                        </p:attrNameLst>
                                      </p:cBhvr>
                                      <p:to>
                                        <p:strVal val="visible"/>
                                      </p:to>
                                    </p:set>
                                    <p:animEffect transition="in" filter="barn(inVertical)">
                                      <p:cBhvr>
                                        <p:cTn id="18" dur="500"/>
                                        <p:tgtEl>
                                          <p:spTgt spid="8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barn(inVertical)">
                                      <p:cBhvr>
                                        <p:cTn id="23" dur="500"/>
                                        <p:tgtEl>
                                          <p:spTgt spid="8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barn(inVertical)">
                                      <p:cBhvr>
                                        <p:cTn id="28" dur="500"/>
                                        <p:tgtEl>
                                          <p:spTgt spid="8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barn(inVertical)">
                                      <p:cBhvr>
                                        <p:cTn id="33" dur="500"/>
                                        <p:tgtEl>
                                          <p:spTgt spid="8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3"/>
                                        </p:tgtEl>
                                        <p:attrNameLst>
                                          <p:attrName>style.visibility</p:attrName>
                                        </p:attrNameLst>
                                      </p:cBhvr>
                                      <p:to>
                                        <p:strVal val="visible"/>
                                      </p:to>
                                    </p:set>
                                    <p:animEffect transition="in" filter="barn(inVertical)">
                                      <p:cBhvr>
                                        <p:cTn id="38" dur="500"/>
                                        <p:tgtEl>
                                          <p:spTgt spid="8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barn(inVertical)">
                                      <p:cBhvr>
                                        <p:cTn id="43" dur="500"/>
                                        <p:tgtEl>
                                          <p:spTgt spid="8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barn(inVertical)">
                                      <p:cBhvr>
                                        <p:cTn id="48" dur="500"/>
                                        <p:tgtEl>
                                          <p:spTgt spid="8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86"/>
                                        </p:tgtEl>
                                        <p:attrNameLst>
                                          <p:attrName>style.visibility</p:attrName>
                                        </p:attrNameLst>
                                      </p:cBhvr>
                                      <p:to>
                                        <p:strVal val="visible"/>
                                      </p:to>
                                    </p:set>
                                    <p:animEffect transition="in" filter="barn(inVertical)">
                                      <p:cBhvr>
                                        <p:cTn id="53" dur="500"/>
                                        <p:tgtEl>
                                          <p:spTgt spid="8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87"/>
                                        </p:tgtEl>
                                        <p:attrNameLst>
                                          <p:attrName>style.visibility</p:attrName>
                                        </p:attrNameLst>
                                      </p:cBhvr>
                                      <p:to>
                                        <p:strVal val="visible"/>
                                      </p:to>
                                    </p:set>
                                    <p:animEffect transition="in" filter="barn(inVertical)">
                                      <p:cBhvr>
                                        <p:cTn id="58" dur="500"/>
                                        <p:tgtEl>
                                          <p:spTgt spid="8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89"/>
                                        </p:tgtEl>
                                        <p:attrNameLst>
                                          <p:attrName>style.visibility</p:attrName>
                                        </p:attrNameLst>
                                      </p:cBhvr>
                                      <p:to>
                                        <p:strVal val="visible"/>
                                      </p:to>
                                    </p:set>
                                    <p:animEffect transition="in" filter="barn(inVertical)">
                                      <p:cBhvr>
                                        <p:cTn id="63" dur="500"/>
                                        <p:tgtEl>
                                          <p:spTgt spid="89"/>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ppt_w</p:attrName>
                                        </p:attrNameLst>
                                      </p:cBhvr>
                                      <p:tavLst>
                                        <p:tav tm="0">
                                          <p:val>
                                            <p:fltVal val="0"/>
                                          </p:val>
                                        </p:tav>
                                        <p:tav tm="100000">
                                          <p:val>
                                            <p:strVal val="#ppt_w"/>
                                          </p:val>
                                        </p:tav>
                                      </p:tavLst>
                                    </p:anim>
                                    <p:anim calcmode="lin" valueType="num">
                                      <p:cBhvr>
                                        <p:cTn id="69" dur="500" fill="hold"/>
                                        <p:tgtEl>
                                          <p:spTgt spid="23"/>
                                        </p:tgtEl>
                                        <p:attrNameLst>
                                          <p:attrName>ppt_h</p:attrName>
                                        </p:attrNameLst>
                                      </p:cBhvr>
                                      <p:tavLst>
                                        <p:tav tm="0">
                                          <p:val>
                                            <p:fltVal val="0"/>
                                          </p:val>
                                        </p:tav>
                                        <p:tav tm="100000">
                                          <p:val>
                                            <p:strVal val="#ppt_h"/>
                                          </p:val>
                                        </p:tav>
                                      </p:tavLst>
                                    </p:anim>
                                    <p:animEffect transition="in" filter="fade">
                                      <p:cBhvr>
                                        <p:cTn id="7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P spid="84" grpId="0"/>
      <p:bldP spid="85" grpId="0"/>
      <p:bldP spid="87" grpId="0"/>
      <p:bldP spid="89"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3408171" y="1358585"/>
            <a:ext cx="2238998" cy="3265872"/>
            <a:chOff x="3085032" y="1086670"/>
            <a:chExt cx="2238998" cy="3265872"/>
          </a:xfrm>
        </p:grpSpPr>
        <p:grpSp>
          <p:nvGrpSpPr>
            <p:cNvPr id="7" name="Group 6"/>
            <p:cNvGrpSpPr/>
            <p:nvPr/>
          </p:nvGrpSpPr>
          <p:grpSpPr>
            <a:xfrm>
              <a:off x="3085032" y="1089946"/>
              <a:ext cx="2238998" cy="3262596"/>
              <a:chOff x="3085032" y="1089946"/>
              <a:chExt cx="2238998" cy="3262596"/>
            </a:xfrm>
          </p:grpSpPr>
          <p:sp>
            <p:nvSpPr>
              <p:cNvPr id="3" name="Rounded Rectangle 2"/>
              <p:cNvSpPr/>
              <p:nvPr/>
            </p:nvSpPr>
            <p:spPr>
              <a:xfrm>
                <a:off x="3085032" y="1089946"/>
                <a:ext cx="2179177" cy="2204814"/>
              </a:xfrm>
              <a:prstGeom prst="roundRect">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4" name="Rounded Rectangle 3"/>
              <p:cNvSpPr/>
              <p:nvPr/>
            </p:nvSpPr>
            <p:spPr>
              <a:xfrm>
                <a:off x="3085032" y="3385445"/>
                <a:ext cx="2238998" cy="967097"/>
              </a:xfrm>
              <a:prstGeom prst="roundRect">
                <a:avLst>
                  <a:gd name="adj" fmla="val 28155"/>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5" name="Arc 4"/>
              <p:cNvSpPr/>
              <p:nvPr/>
            </p:nvSpPr>
            <p:spPr>
              <a:xfrm rot="11039383">
                <a:off x="3470084" y="3135122"/>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sp>
            <p:nvSpPr>
              <p:cNvPr id="6" name="Arc 5"/>
              <p:cNvSpPr/>
              <p:nvPr/>
            </p:nvSpPr>
            <p:spPr>
              <a:xfrm rot="11039383">
                <a:off x="4707799" y="3119341"/>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grpSp>
        <p:grpSp>
          <p:nvGrpSpPr>
            <p:cNvPr id="14" name="Group 13"/>
            <p:cNvGrpSpPr/>
            <p:nvPr/>
          </p:nvGrpSpPr>
          <p:grpSpPr>
            <a:xfrm>
              <a:off x="3526203" y="1086670"/>
              <a:ext cx="1540121" cy="1229824"/>
              <a:chOff x="9303029" y="885119"/>
              <a:chExt cx="1311962" cy="1043072"/>
            </a:xfrm>
          </p:grpSpPr>
          <p:grpSp>
            <p:nvGrpSpPr>
              <p:cNvPr id="15" name="Group 14"/>
              <p:cNvGrpSpPr/>
              <p:nvPr/>
            </p:nvGrpSpPr>
            <p:grpSpPr>
              <a:xfrm>
                <a:off x="9929191" y="954157"/>
                <a:ext cx="685800" cy="974034"/>
                <a:chOff x="6867939" y="765313"/>
                <a:chExt cx="685800" cy="974034"/>
              </a:xfrm>
            </p:grpSpPr>
            <p:cxnSp>
              <p:nvCxnSpPr>
                <p:cNvPr id="18" name="Straight Connector 17"/>
                <p:cNvCxnSpPr/>
                <p:nvPr/>
              </p:nvCxnSpPr>
              <p:spPr>
                <a:xfrm>
                  <a:off x="6897757" y="765313"/>
                  <a:ext cx="0" cy="9740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867939" y="1182757"/>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9303029" y="913189"/>
                <a:ext cx="566531" cy="440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53</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17" name="TextBox 16"/>
              <p:cNvSpPr txBox="1"/>
              <p:nvPr/>
            </p:nvSpPr>
            <p:spPr>
              <a:xfrm>
                <a:off x="9988828" y="885119"/>
                <a:ext cx="506895" cy="4407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6</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grpSp>
      </p:grpSp>
      <p:grpSp>
        <p:nvGrpSpPr>
          <p:cNvPr id="13" name="Group 12"/>
          <p:cNvGrpSpPr/>
          <p:nvPr/>
        </p:nvGrpSpPr>
        <p:grpSpPr>
          <a:xfrm>
            <a:off x="5989955" y="1307963"/>
            <a:ext cx="2238998" cy="3270737"/>
            <a:chOff x="6078075" y="1086670"/>
            <a:chExt cx="2238998" cy="3270737"/>
          </a:xfrm>
        </p:grpSpPr>
        <p:grpSp>
          <p:nvGrpSpPr>
            <p:cNvPr id="8" name="Group 7"/>
            <p:cNvGrpSpPr/>
            <p:nvPr/>
          </p:nvGrpSpPr>
          <p:grpSpPr>
            <a:xfrm>
              <a:off x="6078075" y="1094811"/>
              <a:ext cx="2238998" cy="3262596"/>
              <a:chOff x="3085032" y="1089946"/>
              <a:chExt cx="2238998" cy="3262596"/>
            </a:xfrm>
          </p:grpSpPr>
          <p:sp>
            <p:nvSpPr>
              <p:cNvPr id="9" name="Rounded Rectangle 8"/>
              <p:cNvSpPr/>
              <p:nvPr/>
            </p:nvSpPr>
            <p:spPr>
              <a:xfrm>
                <a:off x="3085032" y="1089946"/>
                <a:ext cx="2179177" cy="2204814"/>
              </a:xfrm>
              <a:prstGeom prst="roundRect">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10" name="Rounded Rectangle 9"/>
              <p:cNvSpPr/>
              <p:nvPr/>
            </p:nvSpPr>
            <p:spPr>
              <a:xfrm>
                <a:off x="3085032" y="3385445"/>
                <a:ext cx="2238998" cy="967097"/>
              </a:xfrm>
              <a:prstGeom prst="roundRect">
                <a:avLst>
                  <a:gd name="adj" fmla="val 28155"/>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11" name="Arc 10"/>
              <p:cNvSpPr/>
              <p:nvPr/>
            </p:nvSpPr>
            <p:spPr>
              <a:xfrm rot="11039383">
                <a:off x="3470084" y="3135122"/>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sp>
            <p:nvSpPr>
              <p:cNvPr id="12" name="Arc 11"/>
              <p:cNvSpPr/>
              <p:nvPr/>
            </p:nvSpPr>
            <p:spPr>
              <a:xfrm rot="11039383">
                <a:off x="4707799" y="3119341"/>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grpSp>
        <p:grpSp>
          <p:nvGrpSpPr>
            <p:cNvPr id="30" name="Group 29"/>
            <p:cNvGrpSpPr/>
            <p:nvPr/>
          </p:nvGrpSpPr>
          <p:grpSpPr>
            <a:xfrm>
              <a:off x="6465531" y="1086670"/>
              <a:ext cx="1540121" cy="1229824"/>
              <a:chOff x="9303029" y="885119"/>
              <a:chExt cx="1311962" cy="1043072"/>
            </a:xfrm>
          </p:grpSpPr>
          <p:grpSp>
            <p:nvGrpSpPr>
              <p:cNvPr id="31" name="Group 30"/>
              <p:cNvGrpSpPr/>
              <p:nvPr/>
            </p:nvGrpSpPr>
            <p:grpSpPr>
              <a:xfrm>
                <a:off x="9929191" y="954157"/>
                <a:ext cx="685800" cy="974034"/>
                <a:chOff x="6867939" y="765313"/>
                <a:chExt cx="685800" cy="974034"/>
              </a:xfrm>
            </p:grpSpPr>
            <p:cxnSp>
              <p:nvCxnSpPr>
                <p:cNvPr id="34" name="Straight Connector 33"/>
                <p:cNvCxnSpPr/>
                <p:nvPr/>
              </p:nvCxnSpPr>
              <p:spPr>
                <a:xfrm>
                  <a:off x="6897757" y="765313"/>
                  <a:ext cx="0" cy="9740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867939" y="1182757"/>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9303029" y="913189"/>
                <a:ext cx="566531" cy="440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33</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33" name="TextBox 32"/>
              <p:cNvSpPr txBox="1"/>
              <p:nvPr/>
            </p:nvSpPr>
            <p:spPr>
              <a:xfrm>
                <a:off x="9988828" y="885119"/>
                <a:ext cx="506895" cy="4407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2</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grpSp>
      </p:grpSp>
      <p:grpSp>
        <p:nvGrpSpPr>
          <p:cNvPr id="46" name="Group 45"/>
          <p:cNvGrpSpPr/>
          <p:nvPr/>
        </p:nvGrpSpPr>
        <p:grpSpPr>
          <a:xfrm>
            <a:off x="8644708" y="1295400"/>
            <a:ext cx="2238998" cy="3265872"/>
            <a:chOff x="3085032" y="1086670"/>
            <a:chExt cx="2238998" cy="3265872"/>
          </a:xfrm>
        </p:grpSpPr>
        <p:grpSp>
          <p:nvGrpSpPr>
            <p:cNvPr id="47" name="Group 46"/>
            <p:cNvGrpSpPr/>
            <p:nvPr/>
          </p:nvGrpSpPr>
          <p:grpSpPr>
            <a:xfrm>
              <a:off x="3085032" y="1089946"/>
              <a:ext cx="2238998" cy="3262596"/>
              <a:chOff x="3085032" y="1089946"/>
              <a:chExt cx="2238998" cy="3262596"/>
            </a:xfrm>
          </p:grpSpPr>
          <p:sp>
            <p:nvSpPr>
              <p:cNvPr id="54" name="Rounded Rectangle 53"/>
              <p:cNvSpPr/>
              <p:nvPr/>
            </p:nvSpPr>
            <p:spPr>
              <a:xfrm>
                <a:off x="3085032" y="1089946"/>
                <a:ext cx="2179177" cy="2204814"/>
              </a:xfrm>
              <a:prstGeom prst="roundRect">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55" name="Rounded Rectangle 54"/>
              <p:cNvSpPr/>
              <p:nvPr/>
            </p:nvSpPr>
            <p:spPr>
              <a:xfrm>
                <a:off x="3085032" y="3385445"/>
                <a:ext cx="2238998" cy="967097"/>
              </a:xfrm>
              <a:prstGeom prst="roundRect">
                <a:avLst>
                  <a:gd name="adj" fmla="val 28155"/>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56" name="Arc 55"/>
              <p:cNvSpPr/>
              <p:nvPr/>
            </p:nvSpPr>
            <p:spPr>
              <a:xfrm rot="11039383">
                <a:off x="3470084" y="3135122"/>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sp>
            <p:nvSpPr>
              <p:cNvPr id="57" name="Arc 56"/>
              <p:cNvSpPr/>
              <p:nvPr/>
            </p:nvSpPr>
            <p:spPr>
              <a:xfrm rot="11039383">
                <a:off x="4707799" y="3119341"/>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grpSp>
        <p:grpSp>
          <p:nvGrpSpPr>
            <p:cNvPr id="48" name="Group 47"/>
            <p:cNvGrpSpPr/>
            <p:nvPr/>
          </p:nvGrpSpPr>
          <p:grpSpPr>
            <a:xfrm>
              <a:off x="3526203" y="1086670"/>
              <a:ext cx="1540121" cy="1229824"/>
              <a:chOff x="9303029" y="885119"/>
              <a:chExt cx="1311962" cy="1043072"/>
            </a:xfrm>
          </p:grpSpPr>
          <p:grpSp>
            <p:nvGrpSpPr>
              <p:cNvPr id="49" name="Group 48"/>
              <p:cNvGrpSpPr/>
              <p:nvPr/>
            </p:nvGrpSpPr>
            <p:grpSpPr>
              <a:xfrm>
                <a:off x="9929191" y="954157"/>
                <a:ext cx="685800" cy="974034"/>
                <a:chOff x="6867939" y="765313"/>
                <a:chExt cx="685800" cy="974034"/>
              </a:xfrm>
            </p:grpSpPr>
            <p:cxnSp>
              <p:nvCxnSpPr>
                <p:cNvPr id="52" name="Straight Connector 51"/>
                <p:cNvCxnSpPr/>
                <p:nvPr/>
              </p:nvCxnSpPr>
              <p:spPr>
                <a:xfrm>
                  <a:off x="6897757" y="765313"/>
                  <a:ext cx="0" cy="9740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867939" y="1182757"/>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9303029" y="913189"/>
                <a:ext cx="566531" cy="440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79</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51" name="TextBox 50"/>
              <p:cNvSpPr txBox="1"/>
              <p:nvPr/>
            </p:nvSpPr>
            <p:spPr>
              <a:xfrm>
                <a:off x="9988828" y="885119"/>
                <a:ext cx="506895" cy="4407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5</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grpSp>
      </p:grpSp>
      <p:sp>
        <p:nvSpPr>
          <p:cNvPr id="70" name="Oval 69"/>
          <p:cNvSpPr/>
          <p:nvPr/>
        </p:nvSpPr>
        <p:spPr>
          <a:xfrm>
            <a:off x="463359" y="223152"/>
            <a:ext cx="520700" cy="495300"/>
          </a:xfrm>
          <a:prstGeom prst="ellipse">
            <a:avLst/>
          </a:prstGeom>
          <a:solidFill>
            <a:srgbClr val="7030A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Rounded"/>
                <a:ea typeface="+mn-ea"/>
                <a:cs typeface="Times New Roman" pitchFamily="18" charset="0"/>
              </a:rPr>
              <a:t>1</a:t>
            </a:r>
            <a:endParaRPr kumimoji="0" lang="vi-VN" sz="2800" b="1" i="0" u="none" strike="noStrike" kern="1200" cap="none" spc="0" normalizeH="0" baseline="0" noProof="0" dirty="0">
              <a:ln>
                <a:noFill/>
              </a:ln>
              <a:solidFill>
                <a:prstClr val="white"/>
              </a:solidFill>
              <a:effectLst/>
              <a:uLnTx/>
              <a:uFillTx/>
              <a:ea typeface="+mn-ea"/>
              <a:cs typeface="Times New Roman" pitchFamily="18" charset="0"/>
            </a:endParaRPr>
          </a:p>
        </p:txBody>
      </p:sp>
      <p:sp>
        <p:nvSpPr>
          <p:cNvPr id="71" name="TextBox 70"/>
          <p:cNvSpPr txBox="1"/>
          <p:nvPr/>
        </p:nvSpPr>
        <p:spPr>
          <a:xfrm>
            <a:off x="1054053" y="223152"/>
            <a:ext cx="17347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Arial-Rounded"/>
                <a:ea typeface="+mn-ea"/>
                <a:cs typeface="+mn-cs"/>
              </a:rPr>
              <a:t>Tính</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pic>
        <p:nvPicPr>
          <p:cNvPr id="73"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16" y="4448262"/>
            <a:ext cx="3004963" cy="2415280"/>
          </a:xfrm>
          <a:prstGeom prst="rect">
            <a:avLst/>
          </a:prstGeom>
        </p:spPr>
      </p:pic>
      <p:pic>
        <p:nvPicPr>
          <p:cNvPr id="74" name="Picture 4" descr="https://o.remove.bg/downloads/6c6918ca-ee82-44b2-9d64-5639ac0e0edb/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1409" y="4722013"/>
            <a:ext cx="4313818" cy="213000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BF32DF06-3DC5-CE09-D694-A4B14E8AD060}"/>
              </a:ext>
            </a:extLst>
          </p:cNvPr>
          <p:cNvGrpSpPr/>
          <p:nvPr/>
        </p:nvGrpSpPr>
        <p:grpSpPr>
          <a:xfrm>
            <a:off x="685800" y="1375051"/>
            <a:ext cx="2438400" cy="3120749"/>
            <a:chOff x="3008832" y="1086670"/>
            <a:chExt cx="2438400" cy="3120749"/>
          </a:xfrm>
        </p:grpSpPr>
        <p:grpSp>
          <p:nvGrpSpPr>
            <p:cNvPr id="24" name="Group 23">
              <a:extLst>
                <a:ext uri="{FF2B5EF4-FFF2-40B4-BE49-F238E27FC236}">
                  <a16:creationId xmlns:a16="http://schemas.microsoft.com/office/drawing/2014/main" id="{47D6133A-B828-2127-2357-09ECA2718360}"/>
                </a:ext>
              </a:extLst>
            </p:cNvPr>
            <p:cNvGrpSpPr/>
            <p:nvPr/>
          </p:nvGrpSpPr>
          <p:grpSpPr>
            <a:xfrm>
              <a:off x="3008832" y="1089946"/>
              <a:ext cx="2438400" cy="3117473"/>
              <a:chOff x="3008832" y="1089946"/>
              <a:chExt cx="2438400" cy="3117473"/>
            </a:xfrm>
          </p:grpSpPr>
          <p:sp>
            <p:nvSpPr>
              <p:cNvPr id="76" name="Rounded Rectangle 53">
                <a:extLst>
                  <a:ext uri="{FF2B5EF4-FFF2-40B4-BE49-F238E27FC236}">
                    <a16:creationId xmlns:a16="http://schemas.microsoft.com/office/drawing/2014/main" id="{EF6A17DB-CFB9-1BBF-7BA7-129791F51A03}"/>
                  </a:ext>
                </a:extLst>
              </p:cNvPr>
              <p:cNvSpPr/>
              <p:nvPr/>
            </p:nvSpPr>
            <p:spPr>
              <a:xfrm>
                <a:off x="3085032" y="1089946"/>
                <a:ext cx="2179177" cy="2204814"/>
              </a:xfrm>
              <a:prstGeom prst="roundRect">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77" name="Rounded Rectangle 54">
                <a:extLst>
                  <a:ext uri="{FF2B5EF4-FFF2-40B4-BE49-F238E27FC236}">
                    <a16:creationId xmlns:a16="http://schemas.microsoft.com/office/drawing/2014/main" id="{0D2D945B-4663-B7C4-6A8E-5DAD2A14D885}"/>
                  </a:ext>
                </a:extLst>
              </p:cNvPr>
              <p:cNvSpPr/>
              <p:nvPr/>
            </p:nvSpPr>
            <p:spPr>
              <a:xfrm>
                <a:off x="3008832" y="3385446"/>
                <a:ext cx="2438400" cy="821973"/>
              </a:xfrm>
              <a:prstGeom prst="roundRect">
                <a:avLst>
                  <a:gd name="adj" fmla="val 28155"/>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78" name="Arc 77">
                <a:extLst>
                  <a:ext uri="{FF2B5EF4-FFF2-40B4-BE49-F238E27FC236}">
                    <a16:creationId xmlns:a16="http://schemas.microsoft.com/office/drawing/2014/main" id="{0C0A1C5E-4541-AE92-EF7E-B9A7D0AF974C}"/>
                  </a:ext>
                </a:extLst>
              </p:cNvPr>
              <p:cNvSpPr/>
              <p:nvPr/>
            </p:nvSpPr>
            <p:spPr>
              <a:xfrm rot="11039383">
                <a:off x="3470084" y="3135122"/>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sp>
            <p:nvSpPr>
              <p:cNvPr id="79" name="Arc 78">
                <a:extLst>
                  <a:ext uri="{FF2B5EF4-FFF2-40B4-BE49-F238E27FC236}">
                    <a16:creationId xmlns:a16="http://schemas.microsoft.com/office/drawing/2014/main" id="{508252A2-B461-FFD1-F6AE-8F677D326618}"/>
                  </a:ext>
                </a:extLst>
              </p:cNvPr>
              <p:cNvSpPr/>
              <p:nvPr/>
            </p:nvSpPr>
            <p:spPr>
              <a:xfrm rot="11039383">
                <a:off x="4707799" y="3119341"/>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grpSp>
        <p:grpSp>
          <p:nvGrpSpPr>
            <p:cNvPr id="25" name="Group 24">
              <a:extLst>
                <a:ext uri="{FF2B5EF4-FFF2-40B4-BE49-F238E27FC236}">
                  <a16:creationId xmlns:a16="http://schemas.microsoft.com/office/drawing/2014/main" id="{1E4988ED-6330-44B5-783E-3BCE194AF672}"/>
                </a:ext>
              </a:extLst>
            </p:cNvPr>
            <p:cNvGrpSpPr/>
            <p:nvPr/>
          </p:nvGrpSpPr>
          <p:grpSpPr>
            <a:xfrm>
              <a:off x="3526203" y="1086670"/>
              <a:ext cx="1540121" cy="1229824"/>
              <a:chOff x="9303029" y="885119"/>
              <a:chExt cx="1311962" cy="1043072"/>
            </a:xfrm>
          </p:grpSpPr>
          <p:grpSp>
            <p:nvGrpSpPr>
              <p:cNvPr id="26" name="Group 25">
                <a:extLst>
                  <a:ext uri="{FF2B5EF4-FFF2-40B4-BE49-F238E27FC236}">
                    <a16:creationId xmlns:a16="http://schemas.microsoft.com/office/drawing/2014/main" id="{5FBF0933-7B0E-5D74-E7BB-ED34A7910CF2}"/>
                  </a:ext>
                </a:extLst>
              </p:cNvPr>
              <p:cNvGrpSpPr/>
              <p:nvPr/>
            </p:nvGrpSpPr>
            <p:grpSpPr>
              <a:xfrm>
                <a:off x="9929191" y="954157"/>
                <a:ext cx="685800" cy="974034"/>
                <a:chOff x="6867939" y="765313"/>
                <a:chExt cx="685800" cy="974034"/>
              </a:xfrm>
            </p:grpSpPr>
            <p:cxnSp>
              <p:nvCxnSpPr>
                <p:cNvPr id="72" name="Straight Connector 71">
                  <a:extLst>
                    <a:ext uri="{FF2B5EF4-FFF2-40B4-BE49-F238E27FC236}">
                      <a16:creationId xmlns:a16="http://schemas.microsoft.com/office/drawing/2014/main" id="{B346A339-6FE4-965F-D89A-48D87DEE0113}"/>
                    </a:ext>
                  </a:extLst>
                </p:cNvPr>
                <p:cNvCxnSpPr/>
                <p:nvPr/>
              </p:nvCxnSpPr>
              <p:spPr>
                <a:xfrm>
                  <a:off x="6897757" y="765313"/>
                  <a:ext cx="0" cy="9740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74D4C4F-13BA-A8C8-4AD9-190BBB62CC73}"/>
                    </a:ext>
                  </a:extLst>
                </p:cNvPr>
                <p:cNvCxnSpPr/>
                <p:nvPr/>
              </p:nvCxnSpPr>
              <p:spPr>
                <a:xfrm>
                  <a:off x="6867939" y="1182757"/>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692D8D42-4B48-D270-810B-F211C44668E2}"/>
                  </a:ext>
                </a:extLst>
              </p:cNvPr>
              <p:cNvSpPr txBox="1"/>
              <p:nvPr/>
            </p:nvSpPr>
            <p:spPr>
              <a:xfrm>
                <a:off x="9303029" y="913189"/>
                <a:ext cx="566531" cy="440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91</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68" name="TextBox 67">
                <a:extLst>
                  <a:ext uri="{FF2B5EF4-FFF2-40B4-BE49-F238E27FC236}">
                    <a16:creationId xmlns:a16="http://schemas.microsoft.com/office/drawing/2014/main" id="{65D2D797-317D-3B03-A476-5D2FDFCB6159}"/>
                  </a:ext>
                </a:extLst>
              </p:cNvPr>
              <p:cNvSpPr txBox="1"/>
              <p:nvPr/>
            </p:nvSpPr>
            <p:spPr>
              <a:xfrm>
                <a:off x="9988828" y="885119"/>
                <a:ext cx="506895" cy="4407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4</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grpSp>
      </p:grpSp>
      <p:sp>
        <p:nvSpPr>
          <p:cNvPr id="80" name="TextBox 79">
            <a:extLst>
              <a:ext uri="{FF2B5EF4-FFF2-40B4-BE49-F238E27FC236}">
                <a16:creationId xmlns:a16="http://schemas.microsoft.com/office/drawing/2014/main" id="{594102FE-182B-62B4-BD89-3B5512CE999E}"/>
              </a:ext>
            </a:extLst>
          </p:cNvPr>
          <p:cNvSpPr txBox="1"/>
          <p:nvPr/>
        </p:nvSpPr>
        <p:spPr>
          <a:xfrm>
            <a:off x="2042932" y="1944093"/>
            <a:ext cx="630631"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2</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81" name="TextBox 80">
            <a:extLst>
              <a:ext uri="{FF2B5EF4-FFF2-40B4-BE49-F238E27FC236}">
                <a16:creationId xmlns:a16="http://schemas.microsoft.com/office/drawing/2014/main" id="{191098CC-94B0-D5AB-C8B4-B33C45979058}"/>
              </a:ext>
            </a:extLst>
          </p:cNvPr>
          <p:cNvSpPr txBox="1"/>
          <p:nvPr/>
        </p:nvSpPr>
        <p:spPr>
          <a:xfrm>
            <a:off x="1192360" y="1844257"/>
            <a:ext cx="615487" cy="519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8</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82" name="TextBox 81">
            <a:extLst>
              <a:ext uri="{FF2B5EF4-FFF2-40B4-BE49-F238E27FC236}">
                <a16:creationId xmlns:a16="http://schemas.microsoft.com/office/drawing/2014/main" id="{AD1DACEB-2B43-BDAE-5A6E-33AA155A1178}"/>
              </a:ext>
            </a:extLst>
          </p:cNvPr>
          <p:cNvSpPr txBox="1"/>
          <p:nvPr/>
        </p:nvSpPr>
        <p:spPr>
          <a:xfrm>
            <a:off x="1225983" y="2256011"/>
            <a:ext cx="355292"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1</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83" name="TextBox 82">
            <a:extLst>
              <a:ext uri="{FF2B5EF4-FFF2-40B4-BE49-F238E27FC236}">
                <a16:creationId xmlns:a16="http://schemas.microsoft.com/office/drawing/2014/main" id="{E2BCB3DA-2568-A798-358D-7F0340776BB7}"/>
              </a:ext>
            </a:extLst>
          </p:cNvPr>
          <p:cNvSpPr txBox="1"/>
          <p:nvPr/>
        </p:nvSpPr>
        <p:spPr>
          <a:xfrm>
            <a:off x="1397702" y="2250095"/>
            <a:ext cx="354966" cy="5191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1</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84" name="TextBox 83">
            <a:extLst>
              <a:ext uri="{FF2B5EF4-FFF2-40B4-BE49-F238E27FC236}">
                <a16:creationId xmlns:a16="http://schemas.microsoft.com/office/drawing/2014/main" id="{CCC36F46-0FB1-9BDB-1718-BE9CC3EBA766}"/>
              </a:ext>
            </a:extLst>
          </p:cNvPr>
          <p:cNvSpPr txBox="1"/>
          <p:nvPr/>
        </p:nvSpPr>
        <p:spPr>
          <a:xfrm flipH="1">
            <a:off x="2258944" y="1941238"/>
            <a:ext cx="457101"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2</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85" name="TextBox 84">
            <a:extLst>
              <a:ext uri="{FF2B5EF4-FFF2-40B4-BE49-F238E27FC236}">
                <a16:creationId xmlns:a16="http://schemas.microsoft.com/office/drawing/2014/main" id="{7FC0999E-DEFD-0C1A-9DD4-69711811BD90}"/>
              </a:ext>
            </a:extLst>
          </p:cNvPr>
          <p:cNvSpPr txBox="1"/>
          <p:nvPr/>
        </p:nvSpPr>
        <p:spPr>
          <a:xfrm>
            <a:off x="1434951" y="2683612"/>
            <a:ext cx="607981"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8</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cxnSp>
        <p:nvCxnSpPr>
          <p:cNvPr id="86" name="Straight Connector 85">
            <a:extLst>
              <a:ext uri="{FF2B5EF4-FFF2-40B4-BE49-F238E27FC236}">
                <a16:creationId xmlns:a16="http://schemas.microsoft.com/office/drawing/2014/main" id="{04E1B415-3148-470F-92AB-DECCF8382C4A}"/>
              </a:ext>
            </a:extLst>
          </p:cNvPr>
          <p:cNvCxnSpPr/>
          <p:nvPr/>
        </p:nvCxnSpPr>
        <p:spPr>
          <a:xfrm>
            <a:off x="1307932" y="3176171"/>
            <a:ext cx="4802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5E5EBC21-2A98-9572-33CD-03BB91029CFB}"/>
              </a:ext>
            </a:extLst>
          </p:cNvPr>
          <p:cNvSpPr txBox="1"/>
          <p:nvPr/>
        </p:nvSpPr>
        <p:spPr>
          <a:xfrm>
            <a:off x="1443897" y="3189159"/>
            <a:ext cx="298992"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3</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cxnSp>
        <p:nvCxnSpPr>
          <p:cNvPr id="88" name="Straight Connector 87">
            <a:extLst>
              <a:ext uri="{FF2B5EF4-FFF2-40B4-BE49-F238E27FC236}">
                <a16:creationId xmlns:a16="http://schemas.microsoft.com/office/drawing/2014/main" id="{6661392D-AAEC-F01E-A638-6A6E02613FF8}"/>
              </a:ext>
            </a:extLst>
          </p:cNvPr>
          <p:cNvCxnSpPr/>
          <p:nvPr/>
        </p:nvCxnSpPr>
        <p:spPr>
          <a:xfrm>
            <a:off x="1143000" y="2322371"/>
            <a:ext cx="4802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E3ADB8D3-334A-FC63-1D70-7A4D57DCD6BA}"/>
              </a:ext>
            </a:extLst>
          </p:cNvPr>
          <p:cNvSpPr txBox="1"/>
          <p:nvPr/>
        </p:nvSpPr>
        <p:spPr>
          <a:xfrm>
            <a:off x="685800" y="3915531"/>
            <a:ext cx="25934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Rounded"/>
                <a:ea typeface="+mn-ea"/>
                <a:cs typeface="+mn-cs"/>
              </a:rPr>
              <a:t>91 : 4 = 22 (</a:t>
            </a:r>
            <a:r>
              <a:rPr kumimoji="0" lang="en-GB" sz="2400" b="0" i="0" u="none" strike="noStrike" kern="1200" cap="none" spc="0" normalizeH="0" baseline="0" noProof="0" dirty="0" err="1">
                <a:ln>
                  <a:noFill/>
                </a:ln>
                <a:solidFill>
                  <a:prstClr val="black"/>
                </a:solidFill>
                <a:effectLst/>
                <a:uLnTx/>
                <a:uFillTx/>
                <a:latin typeface="Arial-Rounded"/>
                <a:ea typeface="+mn-ea"/>
                <a:cs typeface="+mn-cs"/>
              </a:rPr>
              <a:t>dư</a:t>
            </a:r>
            <a:r>
              <a:rPr kumimoji="0" lang="en-GB" sz="2400" b="0" i="0" u="none" strike="noStrike" kern="1200" cap="none" spc="0" normalizeH="0" baseline="0" noProof="0" dirty="0">
                <a:ln>
                  <a:noFill/>
                </a:ln>
                <a:solidFill>
                  <a:prstClr val="black"/>
                </a:solidFill>
                <a:effectLst/>
                <a:uLnTx/>
                <a:uFillTx/>
                <a:latin typeface="Arial-Rounded"/>
                <a:ea typeface="+mn-ea"/>
                <a:cs typeface="+mn-cs"/>
              </a:rPr>
              <a:t> 3)</a:t>
            </a:r>
            <a:endParaRPr kumimoji="0" lang="en-US" sz="24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2" name="TextBox 1">
            <a:extLst>
              <a:ext uri="{FF2B5EF4-FFF2-40B4-BE49-F238E27FC236}">
                <a16:creationId xmlns:a16="http://schemas.microsoft.com/office/drawing/2014/main" id="{402CD0FE-D788-7111-F840-DD9772DF0895}"/>
              </a:ext>
            </a:extLst>
          </p:cNvPr>
          <p:cNvSpPr txBox="1"/>
          <p:nvPr/>
        </p:nvSpPr>
        <p:spPr>
          <a:xfrm>
            <a:off x="4739194" y="2081308"/>
            <a:ext cx="630631"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8</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20" name="TextBox 19">
            <a:extLst>
              <a:ext uri="{FF2B5EF4-FFF2-40B4-BE49-F238E27FC236}">
                <a16:creationId xmlns:a16="http://schemas.microsoft.com/office/drawing/2014/main" id="{2B1D32A5-E05B-46A4-CFED-4A729694EB8F}"/>
              </a:ext>
            </a:extLst>
          </p:cNvPr>
          <p:cNvSpPr txBox="1"/>
          <p:nvPr/>
        </p:nvSpPr>
        <p:spPr>
          <a:xfrm>
            <a:off x="3856663" y="1996657"/>
            <a:ext cx="615487" cy="519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48</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21" name="TextBox 20">
            <a:extLst>
              <a:ext uri="{FF2B5EF4-FFF2-40B4-BE49-F238E27FC236}">
                <a16:creationId xmlns:a16="http://schemas.microsoft.com/office/drawing/2014/main" id="{E5DA70D2-159A-EF5B-2237-B6D32317B995}"/>
              </a:ext>
            </a:extLst>
          </p:cNvPr>
          <p:cNvSpPr txBox="1"/>
          <p:nvPr/>
        </p:nvSpPr>
        <p:spPr>
          <a:xfrm>
            <a:off x="4064372" y="2537635"/>
            <a:ext cx="355292"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5</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cxnSp>
        <p:nvCxnSpPr>
          <p:cNvPr id="39" name="Straight Connector 38">
            <a:extLst>
              <a:ext uri="{FF2B5EF4-FFF2-40B4-BE49-F238E27FC236}">
                <a16:creationId xmlns:a16="http://schemas.microsoft.com/office/drawing/2014/main" id="{536FECE7-1EEF-593C-064C-A50AA6040CE4}"/>
              </a:ext>
            </a:extLst>
          </p:cNvPr>
          <p:cNvCxnSpPr/>
          <p:nvPr/>
        </p:nvCxnSpPr>
        <p:spPr>
          <a:xfrm>
            <a:off x="3939318" y="2590800"/>
            <a:ext cx="4802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B145694-40EB-3C4A-9DB6-BCFF9371297C}"/>
              </a:ext>
            </a:extLst>
          </p:cNvPr>
          <p:cNvSpPr txBox="1"/>
          <p:nvPr/>
        </p:nvSpPr>
        <p:spPr>
          <a:xfrm>
            <a:off x="3350103" y="3910091"/>
            <a:ext cx="25934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Rounded"/>
                <a:ea typeface="+mn-ea"/>
                <a:cs typeface="+mn-cs"/>
              </a:rPr>
              <a:t>53 : 6 = 8 (</a:t>
            </a:r>
            <a:r>
              <a:rPr kumimoji="0" lang="en-GB" sz="2400" b="0" i="0" u="none" strike="noStrike" kern="1200" cap="none" spc="0" normalizeH="0" baseline="0" noProof="0" dirty="0" err="1">
                <a:ln>
                  <a:noFill/>
                </a:ln>
                <a:solidFill>
                  <a:prstClr val="black"/>
                </a:solidFill>
                <a:effectLst/>
                <a:uLnTx/>
                <a:uFillTx/>
                <a:latin typeface="Arial-Rounded"/>
                <a:ea typeface="+mn-ea"/>
                <a:cs typeface="+mn-cs"/>
              </a:rPr>
              <a:t>dư</a:t>
            </a:r>
            <a:r>
              <a:rPr kumimoji="0" lang="en-GB" sz="2400" b="0" i="0" u="none" strike="noStrike" kern="1200" cap="none" spc="0" normalizeH="0" baseline="0" noProof="0" dirty="0">
                <a:ln>
                  <a:noFill/>
                </a:ln>
                <a:solidFill>
                  <a:prstClr val="black"/>
                </a:solidFill>
                <a:effectLst/>
                <a:uLnTx/>
                <a:uFillTx/>
                <a:latin typeface="Arial-Rounded"/>
                <a:ea typeface="+mn-ea"/>
                <a:cs typeface="+mn-cs"/>
              </a:rPr>
              <a:t> 5)</a:t>
            </a:r>
            <a:endParaRPr kumimoji="0" lang="en-US" sz="24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43" name="TextBox 42">
            <a:extLst>
              <a:ext uri="{FF2B5EF4-FFF2-40B4-BE49-F238E27FC236}">
                <a16:creationId xmlns:a16="http://schemas.microsoft.com/office/drawing/2014/main" id="{9987C42D-02D2-D3E7-5CF5-9B6D7BF06C1A}"/>
              </a:ext>
            </a:extLst>
          </p:cNvPr>
          <p:cNvSpPr txBox="1"/>
          <p:nvPr/>
        </p:nvSpPr>
        <p:spPr>
          <a:xfrm>
            <a:off x="6351783" y="2270737"/>
            <a:ext cx="6650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13</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45" name="TextBox 44">
            <a:extLst>
              <a:ext uri="{FF2B5EF4-FFF2-40B4-BE49-F238E27FC236}">
                <a16:creationId xmlns:a16="http://schemas.microsoft.com/office/drawing/2014/main" id="{3EDCA111-500C-A2A9-DFB5-0DEE4E724EAD}"/>
              </a:ext>
            </a:extLst>
          </p:cNvPr>
          <p:cNvSpPr txBox="1"/>
          <p:nvPr/>
        </p:nvSpPr>
        <p:spPr>
          <a:xfrm flipH="1">
            <a:off x="7197824" y="1894672"/>
            <a:ext cx="719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16</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58" name="TextBox 57">
            <a:extLst>
              <a:ext uri="{FF2B5EF4-FFF2-40B4-BE49-F238E27FC236}">
                <a16:creationId xmlns:a16="http://schemas.microsoft.com/office/drawing/2014/main" id="{187FB61C-8977-78E7-3CFF-67F8681525B7}"/>
              </a:ext>
            </a:extLst>
          </p:cNvPr>
          <p:cNvSpPr txBox="1"/>
          <p:nvPr/>
        </p:nvSpPr>
        <p:spPr>
          <a:xfrm>
            <a:off x="6405947" y="2683612"/>
            <a:ext cx="607981"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12</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cxnSp>
        <p:nvCxnSpPr>
          <p:cNvPr id="59" name="Straight Connector 58">
            <a:extLst>
              <a:ext uri="{FF2B5EF4-FFF2-40B4-BE49-F238E27FC236}">
                <a16:creationId xmlns:a16="http://schemas.microsoft.com/office/drawing/2014/main" id="{1ECCE0E4-F77C-C7CB-A3A1-358A17A40B83}"/>
              </a:ext>
            </a:extLst>
          </p:cNvPr>
          <p:cNvCxnSpPr/>
          <p:nvPr/>
        </p:nvCxnSpPr>
        <p:spPr>
          <a:xfrm>
            <a:off x="6477000" y="3124200"/>
            <a:ext cx="4802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769BA3BB-16F4-AE65-5362-82E3E2D993B5}"/>
              </a:ext>
            </a:extLst>
          </p:cNvPr>
          <p:cNvSpPr txBox="1"/>
          <p:nvPr/>
        </p:nvSpPr>
        <p:spPr>
          <a:xfrm>
            <a:off x="6581703" y="3096823"/>
            <a:ext cx="298992"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1</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cxnSp>
        <p:nvCxnSpPr>
          <p:cNvPr id="61" name="Straight Connector 60">
            <a:extLst>
              <a:ext uri="{FF2B5EF4-FFF2-40B4-BE49-F238E27FC236}">
                <a16:creationId xmlns:a16="http://schemas.microsoft.com/office/drawing/2014/main" id="{6862F2BD-D351-8E48-405B-82F9C4BF1E84}"/>
              </a:ext>
            </a:extLst>
          </p:cNvPr>
          <p:cNvCxnSpPr/>
          <p:nvPr/>
        </p:nvCxnSpPr>
        <p:spPr>
          <a:xfrm>
            <a:off x="6427955" y="2286000"/>
            <a:ext cx="4802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4F1C5619-4F15-E248-8A9D-EEFB9EBC0CF4}"/>
              </a:ext>
            </a:extLst>
          </p:cNvPr>
          <p:cNvSpPr txBox="1"/>
          <p:nvPr/>
        </p:nvSpPr>
        <p:spPr>
          <a:xfrm flipH="1">
            <a:off x="6387509" y="1761132"/>
            <a:ext cx="457101"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2</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63" name="TextBox 62">
            <a:extLst>
              <a:ext uri="{FF2B5EF4-FFF2-40B4-BE49-F238E27FC236}">
                <a16:creationId xmlns:a16="http://schemas.microsoft.com/office/drawing/2014/main" id="{6DBACB07-0226-1E74-7F3B-88D8F82F45B3}"/>
              </a:ext>
            </a:extLst>
          </p:cNvPr>
          <p:cNvSpPr txBox="1"/>
          <p:nvPr/>
        </p:nvSpPr>
        <p:spPr>
          <a:xfrm>
            <a:off x="9088545" y="2286000"/>
            <a:ext cx="6650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29</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64" name="TextBox 63">
            <a:extLst>
              <a:ext uri="{FF2B5EF4-FFF2-40B4-BE49-F238E27FC236}">
                <a16:creationId xmlns:a16="http://schemas.microsoft.com/office/drawing/2014/main" id="{EA9F1338-411A-7053-3717-A1B395E31332}"/>
              </a:ext>
            </a:extLst>
          </p:cNvPr>
          <p:cNvSpPr txBox="1"/>
          <p:nvPr/>
        </p:nvSpPr>
        <p:spPr>
          <a:xfrm flipH="1">
            <a:off x="9837641" y="1935828"/>
            <a:ext cx="719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15</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65" name="TextBox 64">
            <a:extLst>
              <a:ext uri="{FF2B5EF4-FFF2-40B4-BE49-F238E27FC236}">
                <a16:creationId xmlns:a16="http://schemas.microsoft.com/office/drawing/2014/main" id="{5A018727-BDC1-794D-D1E5-2CC931469EF5}"/>
              </a:ext>
            </a:extLst>
          </p:cNvPr>
          <p:cNvSpPr txBox="1"/>
          <p:nvPr/>
        </p:nvSpPr>
        <p:spPr>
          <a:xfrm>
            <a:off x="9067800" y="2667000"/>
            <a:ext cx="607981"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25</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cxnSp>
        <p:nvCxnSpPr>
          <p:cNvPr id="66" name="Straight Connector 65">
            <a:extLst>
              <a:ext uri="{FF2B5EF4-FFF2-40B4-BE49-F238E27FC236}">
                <a16:creationId xmlns:a16="http://schemas.microsoft.com/office/drawing/2014/main" id="{8C610E4B-AF3B-E345-9140-44AF2E9A7D06}"/>
              </a:ext>
            </a:extLst>
          </p:cNvPr>
          <p:cNvCxnSpPr/>
          <p:nvPr/>
        </p:nvCxnSpPr>
        <p:spPr>
          <a:xfrm>
            <a:off x="9144000" y="3124200"/>
            <a:ext cx="4802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86D4F596-5BBE-9425-451D-675BC0D30F5B}"/>
              </a:ext>
            </a:extLst>
          </p:cNvPr>
          <p:cNvSpPr txBox="1"/>
          <p:nvPr/>
        </p:nvSpPr>
        <p:spPr>
          <a:xfrm>
            <a:off x="9302208" y="3048000"/>
            <a:ext cx="298992"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4</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cxnSp>
        <p:nvCxnSpPr>
          <p:cNvPr id="69" name="Straight Connector 68">
            <a:extLst>
              <a:ext uri="{FF2B5EF4-FFF2-40B4-BE49-F238E27FC236}">
                <a16:creationId xmlns:a16="http://schemas.microsoft.com/office/drawing/2014/main" id="{DD646333-50B7-3402-5079-7D7357DE26FF}"/>
              </a:ext>
            </a:extLst>
          </p:cNvPr>
          <p:cNvCxnSpPr/>
          <p:nvPr/>
        </p:nvCxnSpPr>
        <p:spPr>
          <a:xfrm>
            <a:off x="9067772" y="2286000"/>
            <a:ext cx="4802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86209C11-C5A2-1309-6706-2D1DD97E6E26}"/>
              </a:ext>
            </a:extLst>
          </p:cNvPr>
          <p:cNvSpPr txBox="1"/>
          <p:nvPr/>
        </p:nvSpPr>
        <p:spPr>
          <a:xfrm>
            <a:off x="9065387" y="1752600"/>
            <a:ext cx="6650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5</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91" name="TextBox 90">
            <a:extLst>
              <a:ext uri="{FF2B5EF4-FFF2-40B4-BE49-F238E27FC236}">
                <a16:creationId xmlns:a16="http://schemas.microsoft.com/office/drawing/2014/main" id="{3627AC42-EB53-5AF0-9F75-9201DD5CB42A}"/>
              </a:ext>
            </a:extLst>
          </p:cNvPr>
          <p:cNvSpPr txBox="1"/>
          <p:nvPr/>
        </p:nvSpPr>
        <p:spPr>
          <a:xfrm>
            <a:off x="5867400" y="3889610"/>
            <a:ext cx="25934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Rounded"/>
                <a:ea typeface="+mn-ea"/>
                <a:cs typeface="+mn-cs"/>
              </a:rPr>
              <a:t>33 : 2 = 16 (</a:t>
            </a:r>
            <a:r>
              <a:rPr kumimoji="0" lang="en-GB" sz="2400" b="0" i="0" u="none" strike="noStrike" kern="1200" cap="none" spc="0" normalizeH="0" baseline="0" noProof="0" dirty="0" err="1">
                <a:ln>
                  <a:noFill/>
                </a:ln>
                <a:solidFill>
                  <a:prstClr val="black"/>
                </a:solidFill>
                <a:effectLst/>
                <a:uLnTx/>
                <a:uFillTx/>
                <a:latin typeface="Arial-Rounded"/>
                <a:ea typeface="+mn-ea"/>
                <a:cs typeface="+mn-cs"/>
              </a:rPr>
              <a:t>dư</a:t>
            </a:r>
            <a:r>
              <a:rPr kumimoji="0" lang="en-GB" sz="2400" b="0" i="0" u="none" strike="noStrike" kern="1200" cap="none" spc="0" normalizeH="0" baseline="0" noProof="0" dirty="0">
                <a:ln>
                  <a:noFill/>
                </a:ln>
                <a:solidFill>
                  <a:prstClr val="black"/>
                </a:solidFill>
                <a:effectLst/>
                <a:uLnTx/>
                <a:uFillTx/>
                <a:latin typeface="Arial-Rounded"/>
                <a:ea typeface="+mn-ea"/>
                <a:cs typeface="+mn-cs"/>
              </a:rPr>
              <a:t> 1)</a:t>
            </a:r>
            <a:endParaRPr kumimoji="0" lang="en-US" sz="24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92" name="TextBox 91">
            <a:extLst>
              <a:ext uri="{FF2B5EF4-FFF2-40B4-BE49-F238E27FC236}">
                <a16:creationId xmlns:a16="http://schemas.microsoft.com/office/drawing/2014/main" id="{1DAED4FB-5A54-7843-A3F6-1CAEE7D31D01}"/>
              </a:ext>
            </a:extLst>
          </p:cNvPr>
          <p:cNvSpPr txBox="1"/>
          <p:nvPr/>
        </p:nvSpPr>
        <p:spPr>
          <a:xfrm>
            <a:off x="8511730" y="3872479"/>
            <a:ext cx="25934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Rounded"/>
                <a:ea typeface="+mn-ea"/>
                <a:cs typeface="+mn-cs"/>
              </a:rPr>
              <a:t>79 : 5 = 15 (</a:t>
            </a:r>
            <a:r>
              <a:rPr kumimoji="0" lang="en-GB" sz="2400" b="0" i="0" u="none" strike="noStrike" kern="1200" cap="none" spc="0" normalizeH="0" baseline="0" noProof="0" dirty="0" err="1">
                <a:ln>
                  <a:noFill/>
                </a:ln>
                <a:solidFill>
                  <a:prstClr val="black"/>
                </a:solidFill>
                <a:effectLst/>
                <a:uLnTx/>
                <a:uFillTx/>
                <a:latin typeface="Arial-Rounded"/>
                <a:ea typeface="+mn-ea"/>
                <a:cs typeface="+mn-cs"/>
              </a:rPr>
              <a:t>dư</a:t>
            </a:r>
            <a:r>
              <a:rPr kumimoji="0" lang="en-GB" sz="2400" b="0" i="0" u="none" strike="noStrike" kern="1200" cap="none" spc="0" normalizeH="0" baseline="0" noProof="0" dirty="0">
                <a:ln>
                  <a:noFill/>
                </a:ln>
                <a:solidFill>
                  <a:prstClr val="black"/>
                </a:solidFill>
                <a:effectLst/>
                <a:uLnTx/>
                <a:uFillTx/>
                <a:latin typeface="Arial-Rounded"/>
                <a:ea typeface="+mn-ea"/>
                <a:cs typeface="+mn-cs"/>
              </a:rPr>
              <a:t> 4)</a:t>
            </a:r>
            <a:endParaRPr kumimoji="0" lang="en-US" sz="2400" b="0" i="0" u="none" strike="noStrike" kern="1200" cap="none" spc="0" normalizeH="0" baseline="0" noProof="0" dirty="0">
              <a:ln>
                <a:noFill/>
              </a:ln>
              <a:solidFill>
                <a:prstClr val="black"/>
              </a:solidFill>
              <a:effectLst/>
              <a:uLnTx/>
              <a:uFillTx/>
              <a:latin typeface="Arial-Rounded"/>
              <a:ea typeface="+mn-ea"/>
              <a:cs typeface="+mn-cs"/>
            </a:endParaRPr>
          </a:p>
        </p:txBody>
      </p:sp>
    </p:spTree>
    <p:extLst>
      <p:ext uri="{BB962C8B-B14F-4D97-AF65-F5344CB8AC3E}">
        <p14:creationId xmlns:p14="http://schemas.microsoft.com/office/powerpoint/2010/main" val="3670953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par>
                                <p:cTn id="8" presetID="16" presetClass="entr" presetSubtype="21"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barn(inVertical)">
                                      <p:cBhvr>
                                        <p:cTn id="1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ounded Rectangle 50"/>
          <p:cNvSpPr/>
          <p:nvPr/>
        </p:nvSpPr>
        <p:spPr>
          <a:xfrm>
            <a:off x="5834042" y="2055849"/>
            <a:ext cx="5292024" cy="2439951"/>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2" name="Oval 1"/>
          <p:cNvSpPr/>
          <p:nvPr/>
        </p:nvSpPr>
        <p:spPr>
          <a:xfrm>
            <a:off x="222226" y="232262"/>
            <a:ext cx="520700" cy="495300"/>
          </a:xfrm>
          <a:prstGeom prst="ellipse">
            <a:avLst/>
          </a:prstGeom>
          <a:solidFill>
            <a:srgbClr val="7030A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Rounded"/>
                <a:ea typeface="+mn-ea"/>
                <a:cs typeface="Times New Roman" pitchFamily="18" charset="0"/>
              </a:rPr>
              <a:t>2</a:t>
            </a:r>
            <a:endParaRPr kumimoji="0" lang="vi-VN" sz="2800" b="1" i="0" u="none" strike="noStrike" kern="1200" cap="none" spc="0" normalizeH="0" baseline="0" noProof="0" dirty="0">
              <a:ln>
                <a:noFill/>
              </a:ln>
              <a:solidFill>
                <a:prstClr val="white"/>
              </a:solidFill>
              <a:effectLst/>
              <a:uLnTx/>
              <a:uFillTx/>
              <a:ea typeface="+mn-ea"/>
              <a:cs typeface="Times New Roman" pitchFamily="18" charset="0"/>
            </a:endParaRPr>
          </a:p>
        </p:txBody>
      </p:sp>
      <p:sp>
        <p:nvSpPr>
          <p:cNvPr id="3" name="TextBox 2"/>
          <p:cNvSpPr txBox="1"/>
          <p:nvPr/>
        </p:nvSpPr>
        <p:spPr>
          <a:xfrm>
            <a:off x="742926" y="177324"/>
            <a:ext cx="1128631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Bác</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Hoa</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mang</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75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quả</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trứng</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gà</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ra</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chợ</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bán</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Bác</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chia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đều</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số</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trứng</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gà</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đó</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vào</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3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rổ</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Hỏi</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rổ</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có</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bao</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nhiêu</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quả</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trứng</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gà</a:t>
            </a:r>
            <a:r>
              <a:rPr kumimoji="0" lang="en-US" sz="2800" b="0" i="0" u="none" strike="noStrike" kern="1200" cap="none" spc="0" normalizeH="0" baseline="0" noProof="0" dirty="0">
                <a:ln>
                  <a:noFill/>
                </a:ln>
                <a:solidFill>
                  <a:prstClr val="black"/>
                </a:solidFill>
                <a:effectLst/>
                <a:uLnTx/>
                <a:uFillTx/>
                <a:latin typeface="Arial-Rounded"/>
                <a:ea typeface="+mn-ea"/>
                <a:cs typeface="+mn-cs"/>
              </a:rPr>
              <a:t>?</a:t>
            </a:r>
          </a:p>
        </p:txBody>
      </p:sp>
      <p:sp>
        <p:nvSpPr>
          <p:cNvPr id="4" name="TextBox 3"/>
          <p:cNvSpPr txBox="1"/>
          <p:nvPr/>
        </p:nvSpPr>
        <p:spPr>
          <a:xfrm>
            <a:off x="5834042" y="2240515"/>
            <a:ext cx="521293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Rounded"/>
                <a:ea typeface="+mn-ea"/>
                <a:cs typeface="+mn-cs"/>
              </a:rPr>
              <a:t>Bài </a:t>
            </a:r>
            <a:r>
              <a:rPr kumimoji="0" lang="en-US" sz="2800" b="0" i="0" u="none" strike="noStrike" kern="1200" cap="none" spc="0" normalizeH="0" baseline="0" noProof="0" dirty="0" err="1">
                <a:ln>
                  <a:noFill/>
                </a:ln>
                <a:solidFill>
                  <a:srgbClr val="FF0000"/>
                </a:solidFill>
                <a:effectLst/>
                <a:uLnTx/>
                <a:uFillTx/>
                <a:latin typeface="Arial-Rounded"/>
                <a:ea typeface="+mn-ea"/>
                <a:cs typeface="+mn-cs"/>
              </a:rPr>
              <a:t>giải</a:t>
            </a:r>
            <a:endParaRPr kumimoji="0" lang="en-US" sz="2800" b="0" i="0" u="none" strike="noStrike" kern="1200" cap="none" spc="0" normalizeH="0" baseline="0" noProof="0" dirty="0">
              <a:ln>
                <a:noFill/>
              </a:ln>
              <a:solidFill>
                <a:srgbClr val="FF0000"/>
              </a:solidFill>
              <a:effectLst/>
              <a:uLnTx/>
              <a:uFillTx/>
              <a:latin typeface="Arial-Round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rổ</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có</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số</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quả</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trứng</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là</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mn-ea"/>
                <a:cs typeface="+mn-cs"/>
              </a:rPr>
              <a:t>75 : 3 = 25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quả</a:t>
            </a:r>
            <a:r>
              <a:rPr kumimoji="0" lang="en-US" sz="2800" b="0" i="0" u="none" strike="noStrike" kern="1200" cap="none" spc="0" normalizeH="0" baseline="0" noProof="0" dirty="0">
                <a:ln>
                  <a:noFill/>
                </a:ln>
                <a:solidFill>
                  <a:prstClr val="black"/>
                </a:solidFill>
                <a:effectLst/>
                <a:uLnTx/>
                <a:uFillTx/>
                <a:latin typeface="Arial-Rounded"/>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Đáp</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số</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25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quả</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trứng</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41" name="TextBox 40"/>
          <p:cNvSpPr txBox="1"/>
          <p:nvPr/>
        </p:nvSpPr>
        <p:spPr>
          <a:xfrm>
            <a:off x="1558397" y="1866195"/>
            <a:ext cx="20115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strike="noStrike" kern="1200" cap="none" spc="0" normalizeH="0" baseline="0" noProof="0" dirty="0" err="1">
                <a:ln>
                  <a:noFill/>
                </a:ln>
                <a:solidFill>
                  <a:srgbClr val="FF0000"/>
                </a:solidFill>
                <a:effectLst/>
                <a:uLnTx/>
                <a:uFillTx/>
                <a:latin typeface="Arial-Rounded"/>
                <a:ea typeface="+mn-ea"/>
                <a:cs typeface="+mn-cs"/>
              </a:rPr>
              <a:t>Tóm</a:t>
            </a:r>
            <a:r>
              <a:rPr kumimoji="0" lang="en-GB" sz="2800" b="0" i="0" strike="noStrike" kern="1200" cap="none" spc="0" normalizeH="0" baseline="0" noProof="0" dirty="0">
                <a:ln>
                  <a:noFill/>
                </a:ln>
                <a:solidFill>
                  <a:srgbClr val="FF0000"/>
                </a:solidFill>
                <a:effectLst/>
                <a:uLnTx/>
                <a:uFillTx/>
                <a:latin typeface="Arial-Rounded"/>
                <a:ea typeface="+mn-ea"/>
                <a:cs typeface="+mn-cs"/>
              </a:rPr>
              <a:t> </a:t>
            </a:r>
            <a:r>
              <a:rPr kumimoji="0" lang="en-GB" sz="2800" b="0" i="0" strike="noStrike" kern="1200" cap="none" spc="0" normalizeH="0" baseline="0" noProof="0" dirty="0" err="1">
                <a:ln>
                  <a:noFill/>
                </a:ln>
                <a:solidFill>
                  <a:srgbClr val="FF0000"/>
                </a:solidFill>
                <a:effectLst/>
                <a:uLnTx/>
                <a:uFillTx/>
                <a:latin typeface="Arial-Rounded"/>
                <a:ea typeface="+mn-ea"/>
                <a:cs typeface="+mn-cs"/>
              </a:rPr>
              <a:t>tắt</a:t>
            </a:r>
            <a:endParaRPr kumimoji="0" lang="en-US" sz="2800" b="0" i="0" strike="noStrike" kern="1200" cap="none" spc="0" normalizeH="0" baseline="0" noProof="0" dirty="0">
              <a:ln>
                <a:noFill/>
              </a:ln>
              <a:solidFill>
                <a:srgbClr val="FF0000"/>
              </a:solidFill>
              <a:effectLst/>
              <a:uLnTx/>
              <a:uFillTx/>
              <a:latin typeface="Arial-Rounded"/>
              <a:ea typeface="+mn-ea"/>
              <a:cs typeface="+mn-cs"/>
            </a:endParaRPr>
          </a:p>
        </p:txBody>
      </p:sp>
      <p:sp>
        <p:nvSpPr>
          <p:cNvPr id="42" name="TextBox 41"/>
          <p:cNvSpPr txBox="1"/>
          <p:nvPr/>
        </p:nvSpPr>
        <p:spPr>
          <a:xfrm>
            <a:off x="536426" y="2590116"/>
            <a:ext cx="31973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3 </a:t>
            </a:r>
            <a:r>
              <a:rPr kumimoji="0" lang="en-GB" sz="2800" b="0" i="0" u="none" strike="noStrike" kern="1200" cap="none" spc="0" normalizeH="0" baseline="0" noProof="0" dirty="0" err="1">
                <a:ln>
                  <a:noFill/>
                </a:ln>
                <a:solidFill>
                  <a:prstClr val="black"/>
                </a:solidFill>
                <a:effectLst/>
                <a:uLnTx/>
                <a:uFillTx/>
                <a:latin typeface="Arial-Rounded"/>
                <a:ea typeface="+mn-ea"/>
                <a:cs typeface="+mn-cs"/>
              </a:rPr>
              <a:t>rổ</a:t>
            </a:r>
            <a:r>
              <a:rPr kumimoji="0" lang="en-GB" sz="2800" b="0" i="0" u="none" strike="noStrike" kern="1200" cap="none" spc="0" normalizeH="0" baseline="0" noProof="0" dirty="0">
                <a:ln>
                  <a:noFill/>
                </a:ln>
                <a:solidFill>
                  <a:prstClr val="black"/>
                </a:solidFill>
                <a:effectLst/>
                <a:uLnTx/>
                <a:uFillTx/>
                <a:latin typeface="Arial-Rounded"/>
                <a:ea typeface="+mn-ea"/>
                <a:cs typeface="+mn-cs"/>
              </a:rPr>
              <a:t> : 75 </a:t>
            </a:r>
            <a:r>
              <a:rPr kumimoji="0" lang="en-GB" sz="2800" b="0" i="0" u="none" strike="noStrike" kern="1200" cap="none" spc="0" normalizeH="0" baseline="0" noProof="0" dirty="0" err="1">
                <a:ln>
                  <a:noFill/>
                </a:ln>
                <a:solidFill>
                  <a:prstClr val="black"/>
                </a:solidFill>
                <a:effectLst/>
                <a:uLnTx/>
                <a:uFillTx/>
                <a:latin typeface="Arial-Rounded"/>
                <a:ea typeface="+mn-ea"/>
                <a:cs typeface="+mn-cs"/>
              </a:rPr>
              <a:t>quả</a:t>
            </a:r>
            <a:r>
              <a:rPr kumimoji="0" lang="en-GB" sz="2800" b="0" i="0" u="none" strike="noStrike" kern="1200" cap="none" spc="0" normalizeH="0" noProof="0" dirty="0">
                <a:ln>
                  <a:noFill/>
                </a:ln>
                <a:solidFill>
                  <a:prstClr val="black"/>
                </a:solidFill>
                <a:effectLst/>
                <a:uLnTx/>
                <a:uFillTx/>
                <a:latin typeface="Arial-Rounded"/>
                <a:ea typeface="+mn-ea"/>
                <a:cs typeface="+mn-cs"/>
              </a:rPr>
              <a:t> </a:t>
            </a:r>
            <a:r>
              <a:rPr kumimoji="0" lang="en-GB" sz="2800" b="0" i="0" u="none" strike="noStrike" kern="1200" cap="none" spc="0" normalizeH="0" noProof="0" dirty="0" err="1">
                <a:ln>
                  <a:noFill/>
                </a:ln>
                <a:solidFill>
                  <a:prstClr val="black"/>
                </a:solidFill>
                <a:effectLst/>
                <a:uLnTx/>
                <a:uFillTx/>
                <a:latin typeface="Arial-Rounded"/>
                <a:ea typeface="+mn-ea"/>
                <a:cs typeface="+mn-cs"/>
              </a:rPr>
              <a:t>trứng</a:t>
            </a:r>
            <a:r>
              <a:rPr kumimoji="0" lang="en-GB" sz="2800" b="0" i="0" u="none" strike="noStrike" kern="1200" cap="none" spc="0" normalizeH="0" baseline="0" noProof="0" dirty="0">
                <a:ln>
                  <a:noFill/>
                </a:ln>
                <a:solidFill>
                  <a:prstClr val="black"/>
                </a:solidFill>
                <a:effectLst/>
                <a:uLnTx/>
                <a:uFillTx/>
                <a:latin typeface="Arial-Rounded"/>
                <a:ea typeface="+mn-ea"/>
                <a:cs typeface="+mn-cs"/>
              </a:rPr>
              <a:t> </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44" name="TextBox 43"/>
          <p:cNvSpPr txBox="1"/>
          <p:nvPr/>
        </p:nvSpPr>
        <p:spPr>
          <a:xfrm>
            <a:off x="485473" y="3353323"/>
            <a:ext cx="38884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prstClr val="black"/>
                </a:solidFill>
                <a:latin typeface="Arial-Rounded"/>
              </a:rPr>
              <a:t>Mỗi</a:t>
            </a:r>
            <a:r>
              <a:rPr kumimoji="0" lang="en-GB" sz="2800" b="0" i="0" u="none" strike="noStrike" kern="1200" cap="none" spc="0" normalizeH="0" baseline="0" noProof="0" dirty="0">
                <a:ln>
                  <a:noFill/>
                </a:ln>
                <a:solidFill>
                  <a:prstClr val="black"/>
                </a:solidFill>
                <a:effectLst/>
                <a:uLnTx/>
                <a:uFillTx/>
                <a:latin typeface="Arial-Rounded"/>
                <a:ea typeface="+mn-ea"/>
                <a:cs typeface="+mn-cs"/>
              </a:rPr>
              <a:t> </a:t>
            </a:r>
            <a:r>
              <a:rPr kumimoji="0" lang="en-GB" sz="2800" b="0" i="0" u="none" strike="noStrike" kern="1200" cap="none" spc="0" normalizeH="0" baseline="0" noProof="0" dirty="0" err="1">
                <a:ln>
                  <a:noFill/>
                </a:ln>
                <a:solidFill>
                  <a:prstClr val="black"/>
                </a:solidFill>
                <a:effectLst/>
                <a:uLnTx/>
                <a:uFillTx/>
                <a:latin typeface="Arial-Rounded"/>
                <a:ea typeface="+mn-ea"/>
                <a:cs typeface="+mn-cs"/>
              </a:rPr>
              <a:t>rổ</a:t>
            </a:r>
            <a:r>
              <a:rPr kumimoji="0" lang="en-GB" sz="2800" b="0" i="0" u="none" strike="noStrike" kern="1200" cap="none" spc="0" normalizeH="0" baseline="0" noProof="0" dirty="0">
                <a:ln>
                  <a:noFill/>
                </a:ln>
                <a:solidFill>
                  <a:prstClr val="black"/>
                </a:solidFill>
                <a:effectLst/>
                <a:uLnTx/>
                <a:uFillTx/>
                <a:latin typeface="Arial-Rounded"/>
                <a:ea typeface="+mn-ea"/>
                <a:cs typeface="+mn-cs"/>
              </a:rPr>
              <a:t>: … </a:t>
            </a:r>
            <a:r>
              <a:rPr kumimoji="0" lang="en-GB" sz="2800" b="0" i="0" u="none" strike="noStrike" kern="1200" cap="none" spc="0" normalizeH="0" baseline="0" noProof="0" dirty="0" err="1">
                <a:ln>
                  <a:noFill/>
                </a:ln>
                <a:solidFill>
                  <a:prstClr val="black"/>
                </a:solidFill>
                <a:effectLst/>
                <a:uLnTx/>
                <a:uFillTx/>
                <a:latin typeface="Arial-Rounded"/>
                <a:ea typeface="+mn-ea"/>
                <a:cs typeface="+mn-cs"/>
              </a:rPr>
              <a:t>quả</a:t>
            </a:r>
            <a:r>
              <a:rPr kumimoji="0" lang="en-GB" sz="2800" b="0" i="0" u="none" strike="noStrike" kern="1200" cap="none" spc="0" normalizeH="0" noProof="0" dirty="0">
                <a:ln>
                  <a:noFill/>
                </a:ln>
                <a:solidFill>
                  <a:prstClr val="black"/>
                </a:solidFill>
                <a:effectLst/>
                <a:uLnTx/>
                <a:uFillTx/>
                <a:latin typeface="Arial-Rounded"/>
                <a:ea typeface="+mn-ea"/>
                <a:cs typeface="+mn-cs"/>
              </a:rPr>
              <a:t> </a:t>
            </a:r>
            <a:r>
              <a:rPr kumimoji="0" lang="en-GB" sz="2800" b="0" i="0" u="none" strike="noStrike" kern="1200" cap="none" spc="0" normalizeH="0" noProof="0" dirty="0" err="1">
                <a:ln>
                  <a:noFill/>
                </a:ln>
                <a:solidFill>
                  <a:prstClr val="black"/>
                </a:solidFill>
                <a:effectLst/>
                <a:uLnTx/>
                <a:uFillTx/>
                <a:latin typeface="Arial-Rounded"/>
                <a:ea typeface="+mn-ea"/>
                <a:cs typeface="+mn-cs"/>
              </a:rPr>
              <a:t>trứng</a:t>
            </a:r>
            <a:r>
              <a:rPr kumimoji="0" lang="en-GB" sz="2800" b="0" i="0" u="none" strike="noStrike" kern="1200" cap="none" spc="0" normalizeH="0" noProof="0" dirty="0">
                <a:ln>
                  <a:noFill/>
                </a:ln>
                <a:solidFill>
                  <a:prstClr val="black"/>
                </a:solidFill>
                <a:effectLst/>
                <a:uLnTx/>
                <a:uFillTx/>
                <a:latin typeface="Arial-Rounded"/>
                <a:ea typeface="+mn-ea"/>
                <a:cs typeface="+mn-cs"/>
              </a:rPr>
              <a:t>?</a:t>
            </a:r>
            <a:r>
              <a:rPr kumimoji="0" lang="en-GB" sz="2800" b="0" i="0" u="none" strike="noStrike" kern="1200" cap="none" spc="0" normalizeH="0" baseline="0" noProof="0" dirty="0">
                <a:ln>
                  <a:noFill/>
                </a:ln>
                <a:solidFill>
                  <a:prstClr val="black"/>
                </a:solidFill>
                <a:effectLst/>
                <a:uLnTx/>
                <a:uFillTx/>
                <a:latin typeface="Arial-Rounded"/>
                <a:ea typeface="+mn-ea"/>
                <a:cs typeface="+mn-cs"/>
              </a:rPr>
              <a:t> </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pic>
        <p:nvPicPr>
          <p:cNvPr id="54" name="Picture 53"/>
          <p:cNvPicPr>
            <a:picLocks noChangeAspect="1"/>
          </p:cNvPicPr>
          <p:nvPr/>
        </p:nvPicPr>
        <p:blipFill>
          <a:blip r:embed="rId2"/>
          <a:stretch>
            <a:fillRect/>
          </a:stretch>
        </p:blipFill>
        <p:spPr>
          <a:xfrm>
            <a:off x="70762" y="4012958"/>
            <a:ext cx="12192000" cy="2569598"/>
          </a:xfrm>
          <a:prstGeom prst="rect">
            <a:avLst/>
          </a:prstGeom>
        </p:spPr>
      </p:pic>
      <p:cxnSp>
        <p:nvCxnSpPr>
          <p:cNvPr id="55" name="Straight Connector 54"/>
          <p:cNvCxnSpPr/>
          <p:nvPr/>
        </p:nvCxnSpPr>
        <p:spPr>
          <a:xfrm>
            <a:off x="1447800" y="609600"/>
            <a:ext cx="388841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p:cNvCxnSpPr>
            <a:cxnSpLocks/>
          </p:cNvCxnSpPr>
          <p:nvPr/>
        </p:nvCxnSpPr>
        <p:spPr>
          <a:xfrm>
            <a:off x="8610600" y="609600"/>
            <a:ext cx="3276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392009" y="1066800"/>
            <a:ext cx="388841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9" name="Straight Connector 58"/>
          <p:cNvCxnSpPr>
            <a:cxnSpLocks/>
          </p:cNvCxnSpPr>
          <p:nvPr/>
        </p:nvCxnSpPr>
        <p:spPr>
          <a:xfrm>
            <a:off x="1370927" y="1066800"/>
            <a:ext cx="119323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Cloud Callout 57">
            <a:extLst>
              <a:ext uri="{FF2B5EF4-FFF2-40B4-BE49-F238E27FC236}">
                <a16:creationId xmlns:a16="http://schemas.microsoft.com/office/drawing/2014/main" id="{A61A9A11-024B-B46D-E680-3344F624C5C1}"/>
              </a:ext>
            </a:extLst>
          </p:cNvPr>
          <p:cNvSpPr/>
          <p:nvPr/>
        </p:nvSpPr>
        <p:spPr>
          <a:xfrm>
            <a:off x="6088117" y="2441900"/>
            <a:ext cx="5273675" cy="1957387"/>
          </a:xfrm>
          <a:prstGeom prst="cloudCallout">
            <a:avLst>
              <a:gd name="adj1" fmla="val -25292"/>
              <a:gd name="adj2" fmla="val 87529"/>
            </a:avLst>
          </a:prstGeom>
          <a:solidFill>
            <a:srgbClr val="00B0F0"/>
          </a:solidFill>
          <a:ln w="9525" cap="flat" cmpd="sng" algn="ctr">
            <a:solidFill>
              <a:srgbClr val="BBE0E3">
                <a:shade val="95000"/>
                <a:satMod val="105000"/>
              </a:srgbClr>
            </a:solidFill>
            <a:prstDash val="solid"/>
          </a:ln>
          <a:effectLst>
            <a:outerShdw blurRad="40000" dist="20000" dir="5400000" rotWithShape="0">
              <a:srgbClr val="000000">
                <a:alpha val="38000"/>
              </a:srgbClr>
            </a:outerShdw>
          </a:effectLst>
        </p:spPr>
        <p:txBody>
          <a:bodyPr anchor="ctr"/>
          <a:lstStyle/>
          <a:p>
            <a:pPr algn="ctr" defTabSz="1311615" fontAlgn="auto">
              <a:spcBef>
                <a:spcPts val="0"/>
              </a:spcBef>
              <a:spcAft>
                <a:spcPts val="0"/>
              </a:spcAft>
              <a:defRPr/>
            </a:pPr>
            <a:r>
              <a:rPr lang="en-US" sz="2800" kern="0" dirty="0">
                <a:latin typeface="Arial" panose="020B0604020202020204" pitchFamily="34" charset="0"/>
                <a:cs typeface="Arial" panose="020B0604020202020204" pitchFamily="34" charset="0"/>
              </a:rPr>
              <a:t>Các con </a:t>
            </a:r>
            <a:r>
              <a:rPr lang="en-US" sz="2800" kern="0" dirty="0" err="1">
                <a:latin typeface="Arial" panose="020B0604020202020204" pitchFamily="34" charset="0"/>
                <a:cs typeface="Arial" panose="020B0604020202020204" pitchFamily="34" charset="0"/>
              </a:rPr>
              <a:t>làm</a:t>
            </a:r>
            <a:r>
              <a:rPr lang="en-US" sz="2800" kern="0" dirty="0">
                <a:latin typeface="Arial" panose="020B0604020202020204" pitchFamily="34" charset="0"/>
                <a:cs typeface="Arial" panose="020B0604020202020204" pitchFamily="34" charset="0"/>
              </a:rPr>
              <a:t> </a:t>
            </a:r>
            <a:r>
              <a:rPr lang="en-US" sz="2800" kern="0" dirty="0" err="1">
                <a:latin typeface="Arial" panose="020B0604020202020204" pitchFamily="34" charset="0"/>
                <a:cs typeface="Arial" panose="020B0604020202020204" pitchFamily="34" charset="0"/>
              </a:rPr>
              <a:t>bài</a:t>
            </a:r>
            <a:r>
              <a:rPr lang="en-US" sz="2800" kern="0" dirty="0">
                <a:latin typeface="Arial" panose="020B0604020202020204" pitchFamily="34" charset="0"/>
                <a:cs typeface="Arial" panose="020B0604020202020204" pitchFamily="34" charset="0"/>
              </a:rPr>
              <a:t> </a:t>
            </a:r>
            <a:r>
              <a:rPr lang="en-US" sz="2800" kern="0" dirty="0" err="1">
                <a:latin typeface="Arial" panose="020B0604020202020204" pitchFamily="34" charset="0"/>
                <a:cs typeface="Arial" panose="020B0604020202020204" pitchFamily="34" charset="0"/>
              </a:rPr>
              <a:t>vào</a:t>
            </a:r>
            <a:r>
              <a:rPr lang="en-US" sz="2800" kern="0" dirty="0">
                <a:latin typeface="Arial" panose="020B0604020202020204" pitchFamily="34" charset="0"/>
                <a:cs typeface="Arial" panose="020B0604020202020204" pitchFamily="34" charset="0"/>
              </a:rPr>
              <a:t> </a:t>
            </a:r>
            <a:r>
              <a:rPr lang="en-US" sz="2800" kern="0" dirty="0" err="1">
                <a:latin typeface="Arial" panose="020B0604020202020204" pitchFamily="34" charset="0"/>
                <a:cs typeface="Arial" panose="020B0604020202020204" pitchFamily="34" charset="0"/>
              </a:rPr>
              <a:t>vở</a:t>
            </a:r>
            <a:r>
              <a:rPr lang="en-US" sz="2800" kern="0" dirty="0">
                <a:latin typeface="Arial" panose="020B0604020202020204" pitchFamily="34" charset="0"/>
                <a:cs typeface="Arial" panose="020B0604020202020204" pitchFamily="34" charset="0"/>
              </a:rPr>
              <a:t> </a:t>
            </a:r>
            <a:r>
              <a:rPr lang="en-US" sz="2800" kern="0" dirty="0" err="1">
                <a:latin typeface="Arial" panose="020B0604020202020204" pitchFamily="34" charset="0"/>
                <a:cs typeface="Arial" panose="020B0604020202020204" pitchFamily="34" charset="0"/>
              </a:rPr>
              <a:t>trong</a:t>
            </a:r>
            <a:r>
              <a:rPr lang="en-US" sz="2800" kern="0" dirty="0">
                <a:latin typeface="Arial" panose="020B0604020202020204" pitchFamily="34" charset="0"/>
                <a:cs typeface="Arial" panose="020B0604020202020204" pitchFamily="34" charset="0"/>
              </a:rPr>
              <a:t> </a:t>
            </a:r>
            <a:r>
              <a:rPr lang="en-US" sz="2800" kern="0" dirty="0" err="1">
                <a:latin typeface="Arial" panose="020B0604020202020204" pitchFamily="34" charset="0"/>
                <a:cs typeface="Arial" panose="020B0604020202020204" pitchFamily="34" charset="0"/>
              </a:rPr>
              <a:t>thời</a:t>
            </a:r>
            <a:r>
              <a:rPr lang="en-US" sz="2800" kern="0" dirty="0">
                <a:latin typeface="Arial" panose="020B0604020202020204" pitchFamily="34" charset="0"/>
                <a:cs typeface="Arial" panose="020B0604020202020204" pitchFamily="34" charset="0"/>
              </a:rPr>
              <a:t> </a:t>
            </a:r>
            <a:r>
              <a:rPr lang="en-US" sz="2800" kern="0" dirty="0" err="1">
                <a:latin typeface="Arial" panose="020B0604020202020204" pitchFamily="34" charset="0"/>
                <a:cs typeface="Arial" panose="020B0604020202020204" pitchFamily="34" charset="0"/>
              </a:rPr>
              <a:t>gian</a:t>
            </a:r>
            <a:r>
              <a:rPr lang="en-US" sz="2800" kern="0" dirty="0">
                <a:latin typeface="Arial" panose="020B0604020202020204" pitchFamily="34" charset="0"/>
                <a:cs typeface="Arial" panose="020B0604020202020204" pitchFamily="34" charset="0"/>
              </a:rPr>
              <a:t> 4 </a:t>
            </a:r>
            <a:r>
              <a:rPr lang="en-US" sz="2800" kern="0" dirty="0" err="1">
                <a:latin typeface="Arial" panose="020B0604020202020204" pitchFamily="34" charset="0"/>
                <a:cs typeface="Arial" panose="020B0604020202020204" pitchFamily="34" charset="0"/>
              </a:rPr>
              <a:t>phút</a:t>
            </a:r>
            <a:endParaRPr lang="en-US" sz="28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6581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barn(inVertical)">
                                      <p:cBhvr>
                                        <p:cTn id="10" dur="500"/>
                                        <p:tgtEl>
                                          <p:spTgt spid="57"/>
                                        </p:tgtEl>
                                      </p:cBhvr>
                                    </p:animEffect>
                                  </p:childTnLst>
                                </p:cTn>
                              </p:par>
                              <p:par>
                                <p:cTn id="11" presetID="16" presetClass="entr" presetSubtype="21"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barn(inVertical)">
                                      <p:cBhvr>
                                        <p:cTn id="13" dur="5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barn(inVertical)">
                                      <p:cBhvr>
                                        <p:cTn id="26" dur="500"/>
                                        <p:tgtEl>
                                          <p:spTgt spid="5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inVertical)">
                                      <p:cBhvr>
                                        <p:cTn id="31" dur="5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1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xit" presetSubtype="10" fill="hold" grpId="1" nodeType="clickEffect">
                                  <p:stCondLst>
                                    <p:cond delay="0"/>
                                  </p:stCondLst>
                                  <p:childTnLst>
                                    <p:animEffect transition="out" filter="blinds(horizontal)">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barn(inVertical)">
                                      <p:cBhvr>
                                        <p:cTn id="46" dur="500"/>
                                        <p:tgtEl>
                                          <p:spTgt spid="51"/>
                                        </p:tgtEl>
                                      </p:cBhvr>
                                    </p:animEffect>
                                  </p:childTnLst>
                                </p:cTn>
                              </p:par>
                              <p:par>
                                <p:cTn id="47" presetID="16" presetClass="entr" presetSubtype="21" fill="hold" nodeType="with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animEffect transition="in" filter="barn(inVertical)">
                                      <p:cBhvr>
                                        <p:cTn id="49" dur="500"/>
                                        <p:tgtEl>
                                          <p:spTgt spid="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
                                            <p:txEl>
                                              <p:pRg st="1" end="1"/>
                                            </p:txEl>
                                          </p:spTgt>
                                        </p:tgtEl>
                                        <p:attrNameLst>
                                          <p:attrName>style.visibility</p:attrName>
                                        </p:attrNameLst>
                                      </p:cBhvr>
                                      <p:to>
                                        <p:strVal val="visible"/>
                                      </p:to>
                                    </p:set>
                                    <p:animEffect transition="in" filter="barn(inVertical)">
                                      <p:cBhvr>
                                        <p:cTn id="54" dur="500"/>
                                        <p:tgtEl>
                                          <p:spTgt spid="4">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4">
                                            <p:txEl>
                                              <p:pRg st="2" end="2"/>
                                            </p:txEl>
                                          </p:spTgt>
                                        </p:tgtEl>
                                        <p:attrNameLst>
                                          <p:attrName>style.visibility</p:attrName>
                                        </p:attrNameLst>
                                      </p:cBhvr>
                                      <p:to>
                                        <p:strVal val="visible"/>
                                      </p:to>
                                    </p:set>
                                    <p:animEffect transition="in" filter="barn(inVertical)">
                                      <p:cBhvr>
                                        <p:cTn id="59" dur="500"/>
                                        <p:tgtEl>
                                          <p:spTgt spid="4">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
                                            <p:txEl>
                                              <p:pRg st="3" end="3"/>
                                            </p:txEl>
                                          </p:spTgt>
                                        </p:tgtEl>
                                        <p:attrNameLst>
                                          <p:attrName>style.visibility</p:attrName>
                                        </p:attrNameLst>
                                      </p:cBhvr>
                                      <p:to>
                                        <p:strVal val="visible"/>
                                      </p:to>
                                    </p:set>
                                    <p:animEffect transition="in" filter="barn(inVertical)">
                                      <p:cBhvr>
                                        <p:cTn id="6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1" grpId="0"/>
      <p:bldP spid="42" grpId="0"/>
      <p:bldP spid="44" grpId="0"/>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2926" y="253728"/>
            <a:ext cx="58102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ea typeface="+mn-ea"/>
                <a:cs typeface="+mn-cs"/>
              </a:rPr>
              <a:t>Tìm các phép chia có số dư là 3</a:t>
            </a:r>
            <a:endParaRPr kumimoji="0" lang="en-US" sz="2800" b="0" i="0" u="none" strike="noStrike" kern="1200" cap="none" spc="0" normalizeH="0" baseline="0" noProof="0" dirty="0">
              <a:ln>
                <a:noFill/>
              </a:ln>
              <a:solidFill>
                <a:prstClr val="black"/>
              </a:solidFill>
              <a:effectLst/>
              <a:uLnTx/>
              <a:uFillTx/>
              <a:latin typeface="+mj-lt"/>
              <a:ea typeface="+mn-ea"/>
              <a:cs typeface="+mn-cs"/>
            </a:endParaRPr>
          </a:p>
        </p:txBody>
      </p:sp>
      <p:sp>
        <p:nvSpPr>
          <p:cNvPr id="3" name="Oval 2"/>
          <p:cNvSpPr/>
          <p:nvPr/>
        </p:nvSpPr>
        <p:spPr>
          <a:xfrm>
            <a:off x="222226" y="232262"/>
            <a:ext cx="520700" cy="495300"/>
          </a:xfrm>
          <a:prstGeom prst="ellipse">
            <a:avLst/>
          </a:prstGeom>
          <a:solidFill>
            <a:srgbClr val="7030A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Rounded"/>
                <a:ea typeface="+mn-ea"/>
                <a:cs typeface="Times New Roman" pitchFamily="18" charset="0"/>
              </a:rPr>
              <a:t>3</a:t>
            </a:r>
            <a:endParaRPr kumimoji="0" lang="vi-VN" sz="2800" b="1" i="0" u="none" strike="noStrike" kern="1200" cap="none" spc="0" normalizeH="0" baseline="0" noProof="0" dirty="0">
              <a:ln>
                <a:noFill/>
              </a:ln>
              <a:solidFill>
                <a:prstClr val="white"/>
              </a:solidFill>
              <a:effectLst/>
              <a:uLnTx/>
              <a:uFillTx/>
              <a:ea typeface="+mn-ea"/>
              <a:cs typeface="Times New Roman" pitchFamily="18"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2754" y1="12727" x2="30539" y2="16970"/>
                        <a14:foregroundMark x1="25749" y1="27879" x2="26048" y2="30909"/>
                        <a14:foregroundMark x1="45808" y1="62424" x2="53593" y2="72727"/>
                        <a14:foregroundMark x1="57186" y1="69091" x2="61677" y2="69697"/>
                        <a14:foregroundMark x1="2096" y1="89697" x2="17365" y2="90303"/>
                        <a14:foregroundMark x1="14072" y1="73333" x2="28144" y2="81212"/>
                        <a14:foregroundMark x1="14970" y1="69091" x2="7485" y2="81212"/>
                        <a14:foregroundMark x1="18263" y1="78788" x2="21557" y2="87273"/>
                        <a14:foregroundMark x1="29940" y1="81212" x2="56587" y2="90909"/>
                        <a14:foregroundMark x1="57186" y1="84242" x2="77545" y2="80000"/>
                        <a14:foregroundMark x1="81737" y1="76970" x2="91617" y2="77576"/>
                        <a14:foregroundMark x1="79641" y1="86667" x2="97006" y2="76970"/>
                        <a14:foregroundMark x1="47904" y1="75758" x2="49102" y2="76364"/>
                        <a14:foregroundMark x1="61078" y1="39394" x2="79042" y2="47273"/>
                        <a14:foregroundMark x1="75749" y1="41818" x2="88323" y2="43030"/>
                        <a14:foregroundMark x1="35329" y1="38788" x2="47006" y2="43030"/>
                        <a14:foregroundMark x1="41018" y1="40606" x2="42216" y2="43030"/>
                        <a14:foregroundMark x1="31437" y1="41818" x2="32635" y2="44242"/>
                        <a14:foregroundMark x1="23952" y1="33939" x2="32036" y2="43636"/>
                        <a14:foregroundMark x1="67665" y1="51515" x2="71557" y2="52727"/>
                        <a14:foregroundMark x1="57186" y1="47879" x2="58383" y2="49697"/>
                        <a14:foregroundMark x1="26647" y1="32121" x2="27545" y2="36364"/>
                        <a14:foregroundMark x1="27545" y1="19394" x2="27545" y2="19394"/>
                      </a14:backgroundRemoval>
                    </a14:imgEffect>
                  </a14:imgLayer>
                </a14:imgProps>
              </a:ext>
            </a:extLst>
          </a:blip>
          <a:stretch>
            <a:fillRect/>
          </a:stretch>
        </p:blipFill>
        <p:spPr>
          <a:xfrm>
            <a:off x="439847" y="1060192"/>
            <a:ext cx="4147847" cy="2033386"/>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0" r="99388">
                        <a14:foregroundMark x1="16820" y1="15470" x2="20183" y2="23757"/>
                        <a14:foregroundMark x1="23547" y1="16575" x2="26606" y2="25967"/>
                        <a14:foregroundMark x1="50765" y1="67403" x2="59021" y2="72376"/>
                        <a14:foregroundMark x1="48318" y1="67956" x2="50765" y2="69613"/>
                        <a14:foregroundMark x1="52294" y1="66298" x2="62385" y2="65193"/>
                        <a14:foregroundMark x1="61162" y1="65746" x2="62385" y2="68508"/>
                        <a14:foregroundMark x1="61162" y1="67403" x2="61162" y2="67403"/>
                      </a14:backgroundRemoval>
                    </a14:imgEffect>
                  </a14:imgLayer>
                </a14:imgProps>
              </a:ext>
            </a:extLst>
          </a:blip>
          <a:stretch>
            <a:fillRect/>
          </a:stretch>
        </p:blipFill>
        <p:spPr>
          <a:xfrm>
            <a:off x="5896598" y="298584"/>
            <a:ext cx="4186593" cy="2064180"/>
          </a:xfrm>
          <a:prstGeom prst="rect">
            <a:avLst/>
          </a:prstGeom>
        </p:spPr>
      </p:pic>
      <p:pic>
        <p:nvPicPr>
          <p:cNvPr id="6" name="Picture 5"/>
          <p:cNvPicPr>
            <a:picLocks noChangeAspect="1"/>
          </p:cNvPicPr>
          <p:nvPr/>
        </p:nvPicPr>
        <p:blipFill>
          <a:blip r:embed="rId6"/>
          <a:stretch>
            <a:fillRect/>
          </a:stretch>
        </p:blipFill>
        <p:spPr>
          <a:xfrm>
            <a:off x="564023" y="3261556"/>
            <a:ext cx="3837062" cy="2125686"/>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0" b="98883" l="0" r="99412">
                        <a14:foregroundMark x1="43235" y1="53631" x2="47941" y2="64246"/>
                        <a14:foregroundMark x1="41176" y1="60894" x2="52059" y2="60894"/>
                        <a14:foregroundMark x1="51471" y1="56983" x2="58529" y2="62011"/>
                        <a14:foregroundMark x1="70588" y1="17877" x2="72647" y2="22346"/>
                        <a14:foregroundMark x1="13235" y1="36872" x2="35000" y2="36313"/>
                        <a14:foregroundMark x1="38235" y1="36872" x2="56471" y2="35754"/>
                        <a14:foregroundMark x1="48235" y1="38547" x2="64706" y2="37430"/>
                        <a14:foregroundMark x1="64706" y1="38547" x2="72941" y2="42458"/>
                        <a14:foregroundMark x1="7647" y1="45251" x2="16471" y2="43575"/>
                        <a14:foregroundMark x1="13235" y1="39106" x2="16471" y2="34078"/>
                        <a14:foregroundMark x1="10588" y1="36313" x2="10294" y2="42458"/>
                        <a14:foregroundMark x1="44412" y1="46927" x2="63235" y2="47486"/>
                        <a14:foregroundMark x1="75000" y1="43575" x2="82647" y2="43017"/>
                      </a14:backgroundRemoval>
                    </a14:imgEffect>
                  </a14:imgLayer>
                </a14:imgProps>
              </a:ext>
            </a:extLst>
          </a:blip>
          <a:stretch>
            <a:fillRect/>
          </a:stretch>
        </p:blipFill>
        <p:spPr>
          <a:xfrm>
            <a:off x="4272704" y="3225775"/>
            <a:ext cx="4137474" cy="2161263"/>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1124" b="97753" l="0" r="100000">
                        <a14:foregroundMark x1="72238" y1="15169" x2="81303" y2="22472"/>
                      </a14:backgroundRemoval>
                    </a14:imgEffect>
                  </a14:imgLayer>
                </a14:imgProps>
              </a:ext>
            </a:extLst>
          </a:blip>
          <a:stretch>
            <a:fillRect/>
          </a:stretch>
        </p:blipFill>
        <p:spPr>
          <a:xfrm>
            <a:off x="8022810" y="2076885"/>
            <a:ext cx="4248991" cy="2167177"/>
          </a:xfrm>
          <a:prstGeom prst="rect">
            <a:avLst/>
          </a:prstGeom>
        </p:spPr>
      </p:pic>
      <p:sp>
        <p:nvSpPr>
          <p:cNvPr id="11" name="TextBox 10"/>
          <p:cNvSpPr txBox="1"/>
          <p:nvPr/>
        </p:nvSpPr>
        <p:spPr>
          <a:xfrm>
            <a:off x="1783752" y="2790364"/>
            <a:ext cx="32923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ea typeface="+mn-ea"/>
                <a:cs typeface="+mn-cs"/>
              </a:rPr>
              <a:t>14 </a:t>
            </a:r>
            <a:r>
              <a:rPr kumimoji="0" lang="en-US" sz="2800" b="0" i="0" u="none" strike="noStrike" kern="1200" cap="none" spc="0" normalizeH="0" baseline="0" noProof="0" dirty="0">
                <a:ln>
                  <a:noFill/>
                </a:ln>
                <a:solidFill>
                  <a:srgbClr val="FF0000"/>
                </a:solidFill>
                <a:effectLst/>
                <a:uLnTx/>
                <a:uFillTx/>
                <a:latin typeface="+mj-lt"/>
                <a:ea typeface="+mn-ea"/>
                <a:cs typeface="+mn-cs"/>
              </a:rPr>
              <a:t>(</a:t>
            </a:r>
            <a:r>
              <a:rPr kumimoji="0" lang="vi-VN" sz="2800" b="0" i="0" u="none" strike="noStrike" kern="1200" cap="none" spc="0" normalizeH="0" baseline="0" noProof="0" dirty="0">
                <a:ln>
                  <a:noFill/>
                </a:ln>
                <a:solidFill>
                  <a:srgbClr val="FF0000"/>
                </a:solidFill>
                <a:effectLst/>
                <a:uLnTx/>
                <a:uFillTx/>
                <a:latin typeface="+mj-lt"/>
                <a:ea typeface="+mn-ea"/>
                <a:cs typeface="+mn-cs"/>
              </a:rPr>
              <a:t>dư 1</a:t>
            </a:r>
            <a:r>
              <a:rPr kumimoji="0" lang="en-US" sz="2800" b="0" i="0" u="none" strike="noStrike" kern="1200" cap="none" spc="0" normalizeH="0" baseline="0" noProof="0" dirty="0">
                <a:ln>
                  <a:noFill/>
                </a:ln>
                <a:solidFill>
                  <a:srgbClr val="FF0000"/>
                </a:solidFill>
                <a:effectLst/>
                <a:uLnTx/>
                <a:uFillTx/>
                <a:latin typeface="+mj-lt"/>
                <a:ea typeface="+mn-ea"/>
                <a:cs typeface="+mn-cs"/>
              </a:rPr>
              <a:t>)</a:t>
            </a:r>
            <a:endParaRPr kumimoji="0" lang="vi-VN" sz="2800" b="0" i="0" u="none" strike="noStrike" kern="1200" cap="none" spc="0" normalizeH="0" baseline="0" noProof="0" dirty="0">
              <a:ln>
                <a:noFill/>
              </a:ln>
              <a:solidFill>
                <a:srgbClr val="FF0000"/>
              </a:solidFill>
              <a:effectLst/>
              <a:uLnTx/>
              <a:uFillTx/>
              <a:latin typeface="+mj-lt"/>
              <a:ea typeface="+mn-ea"/>
              <a:cs typeface="+mn-cs"/>
            </a:endParaRPr>
          </a:p>
        </p:txBody>
      </p:sp>
      <p:sp>
        <p:nvSpPr>
          <p:cNvPr id="12" name="TextBox 11"/>
          <p:cNvSpPr txBox="1"/>
          <p:nvPr/>
        </p:nvSpPr>
        <p:spPr>
          <a:xfrm>
            <a:off x="7075656" y="2037954"/>
            <a:ext cx="32459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ea typeface="+mn-ea"/>
                <a:cs typeface="+mn-cs"/>
              </a:rPr>
              <a:t>10 </a:t>
            </a:r>
            <a:r>
              <a:rPr kumimoji="0" lang="en-US" sz="2800" b="0" i="0" u="none" strike="noStrike" kern="1200" cap="none" spc="0" normalizeH="0" baseline="0" noProof="0" dirty="0">
                <a:ln>
                  <a:noFill/>
                </a:ln>
                <a:solidFill>
                  <a:srgbClr val="FF0000"/>
                </a:solidFill>
                <a:effectLst/>
                <a:uLnTx/>
                <a:uFillTx/>
                <a:latin typeface="+mj-lt"/>
                <a:ea typeface="+mn-ea"/>
                <a:cs typeface="+mn-cs"/>
              </a:rPr>
              <a:t>(d</a:t>
            </a:r>
            <a:r>
              <a:rPr kumimoji="0" lang="vi-VN" sz="2800" b="0" i="0" u="none" strike="noStrike" kern="1200" cap="none" spc="0" normalizeH="0" baseline="0" noProof="0" dirty="0">
                <a:ln>
                  <a:noFill/>
                </a:ln>
                <a:solidFill>
                  <a:srgbClr val="FF0000"/>
                </a:solidFill>
                <a:effectLst/>
                <a:uLnTx/>
                <a:uFillTx/>
                <a:latin typeface="+mj-lt"/>
                <a:ea typeface="+mn-ea"/>
                <a:cs typeface="+mn-cs"/>
              </a:rPr>
              <a:t>ư 3</a:t>
            </a:r>
            <a:r>
              <a:rPr kumimoji="0" lang="en-US" sz="2800" b="0" i="0" u="none" strike="noStrike" kern="1200" cap="none" spc="0" normalizeH="0" baseline="0" noProof="0" dirty="0">
                <a:ln>
                  <a:noFill/>
                </a:ln>
                <a:solidFill>
                  <a:srgbClr val="FF0000"/>
                </a:solidFill>
                <a:effectLst/>
                <a:uLnTx/>
                <a:uFillTx/>
                <a:latin typeface="+mj-lt"/>
                <a:ea typeface="+mn-ea"/>
                <a:cs typeface="+mn-cs"/>
              </a:rPr>
              <a:t>)</a:t>
            </a:r>
            <a:endParaRPr kumimoji="0" lang="vi-VN" sz="2800" b="0" i="0" u="none" strike="noStrike" kern="1200" cap="none" spc="0" normalizeH="0" baseline="0" noProof="0" dirty="0">
              <a:ln>
                <a:noFill/>
              </a:ln>
              <a:solidFill>
                <a:srgbClr val="FF0000"/>
              </a:solidFill>
              <a:effectLst/>
              <a:uLnTx/>
              <a:uFillTx/>
              <a:latin typeface="+mj-lt"/>
              <a:ea typeface="+mn-ea"/>
              <a:cs typeface="+mn-cs"/>
            </a:endParaRPr>
          </a:p>
        </p:txBody>
      </p:sp>
      <p:sp>
        <p:nvSpPr>
          <p:cNvPr id="13" name="TextBox 12"/>
          <p:cNvSpPr txBox="1"/>
          <p:nvPr/>
        </p:nvSpPr>
        <p:spPr>
          <a:xfrm>
            <a:off x="2052611" y="4885171"/>
            <a:ext cx="22098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ea typeface="+mn-ea"/>
                <a:cs typeface="+mn-cs"/>
              </a:rPr>
              <a:t>16</a:t>
            </a:r>
          </a:p>
        </p:txBody>
      </p:sp>
      <p:sp>
        <p:nvSpPr>
          <p:cNvPr id="14" name="TextBox 13"/>
          <p:cNvSpPr txBox="1"/>
          <p:nvPr/>
        </p:nvSpPr>
        <p:spPr>
          <a:xfrm>
            <a:off x="6340006" y="4845463"/>
            <a:ext cx="23586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ea typeface="+mn-ea"/>
                <a:cs typeface="+mn-cs"/>
              </a:rPr>
              <a:t>5</a:t>
            </a:r>
          </a:p>
        </p:txBody>
      </p:sp>
      <p:sp>
        <p:nvSpPr>
          <p:cNvPr id="15" name="TextBox 14"/>
          <p:cNvSpPr txBox="1"/>
          <p:nvPr/>
        </p:nvSpPr>
        <p:spPr>
          <a:xfrm>
            <a:off x="9058542" y="4016523"/>
            <a:ext cx="30603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ea typeface="+mn-ea"/>
                <a:cs typeface="+mn-cs"/>
              </a:rPr>
              <a:t>10 </a:t>
            </a:r>
            <a:r>
              <a:rPr kumimoji="0" lang="en-US" sz="2800" b="0" i="0" u="none" strike="noStrike" kern="1200" cap="none" spc="0" normalizeH="0" baseline="0" noProof="0" dirty="0">
                <a:ln>
                  <a:noFill/>
                </a:ln>
                <a:solidFill>
                  <a:srgbClr val="FF0000"/>
                </a:solidFill>
                <a:effectLst/>
                <a:uLnTx/>
                <a:uFillTx/>
                <a:latin typeface="+mj-lt"/>
                <a:ea typeface="+mn-ea"/>
                <a:cs typeface="+mn-cs"/>
              </a:rPr>
              <a:t>(</a:t>
            </a:r>
            <a:r>
              <a:rPr kumimoji="0" lang="vi-VN" sz="2800" b="0" i="0" u="none" strike="noStrike" kern="1200" cap="none" spc="0" normalizeH="0" baseline="0" noProof="0" dirty="0">
                <a:ln>
                  <a:noFill/>
                </a:ln>
                <a:solidFill>
                  <a:srgbClr val="FF0000"/>
                </a:solidFill>
                <a:effectLst/>
                <a:uLnTx/>
                <a:uFillTx/>
                <a:latin typeface="+mj-lt"/>
                <a:ea typeface="+mn-ea"/>
                <a:cs typeface="+mn-cs"/>
              </a:rPr>
              <a:t>dư 3</a:t>
            </a:r>
            <a:r>
              <a:rPr kumimoji="0" lang="en-US" sz="2800" b="0" i="0" u="none" strike="noStrike" kern="1200" cap="none" spc="0" normalizeH="0" baseline="0" noProof="0" dirty="0">
                <a:ln>
                  <a:noFill/>
                </a:ln>
                <a:solidFill>
                  <a:srgbClr val="FF0000"/>
                </a:solidFill>
                <a:effectLst/>
                <a:uLnTx/>
                <a:uFillTx/>
                <a:latin typeface="+mj-lt"/>
                <a:ea typeface="+mn-ea"/>
                <a:cs typeface="+mn-cs"/>
              </a:rPr>
              <a:t>)</a:t>
            </a:r>
            <a:endParaRPr kumimoji="0" lang="vi-VN" sz="2800" b="0" i="0" u="none" strike="noStrike" kern="1200" cap="none" spc="0" normalizeH="0" baseline="0" noProof="0" dirty="0">
              <a:ln>
                <a:noFill/>
              </a:ln>
              <a:solidFill>
                <a:srgbClr val="FF0000"/>
              </a:solidFill>
              <a:effectLst/>
              <a:uLnTx/>
              <a:uFillTx/>
              <a:latin typeface="+mj-lt"/>
              <a:ea typeface="+mn-ea"/>
              <a:cs typeface="+mn-cs"/>
            </a:endParaRPr>
          </a:p>
        </p:txBody>
      </p:sp>
      <p:pic>
        <p:nvPicPr>
          <p:cNvPr id="10" name="Picture 6" descr="Káº¿t quáº£ hÃ¬nh áº£nh cho right wrong tick icon">
            <a:extLst>
              <a:ext uri="{FF2B5EF4-FFF2-40B4-BE49-F238E27FC236}">
                <a16:creationId xmlns:a16="http://schemas.microsoft.com/office/drawing/2014/main" id="{01EBF93C-33DF-85EA-6CFA-E40886169E2A}"/>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937265" y="876061"/>
            <a:ext cx="768740" cy="6756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FAC1CA45-782D-75D7-7DAC-127ED6169228}"/>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436983" y="2756560"/>
            <a:ext cx="749325" cy="658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462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 name="图片 59">
            <a:extLst>
              <a:ext uri="{FF2B5EF4-FFF2-40B4-BE49-F238E27FC236}">
                <a16:creationId xmlns:a16="http://schemas.microsoft.com/office/drawing/2014/main" id="{E81BEF11-E5C7-4C2C-B82D-B3560C071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88" y="776288"/>
            <a:ext cx="9417050"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文本框 41">
            <a:extLst>
              <a:ext uri="{FF2B5EF4-FFF2-40B4-BE49-F238E27FC236}">
                <a16:creationId xmlns:a16="http://schemas.microsoft.com/office/drawing/2014/main" id="{7A1771B8-94F8-4B71-8270-E72660808D63}"/>
              </a:ext>
            </a:extLst>
          </p:cNvPr>
          <p:cNvSpPr txBox="1">
            <a:spLocks noChangeArrowheads="1"/>
          </p:cNvSpPr>
          <p:nvPr/>
        </p:nvSpPr>
        <p:spPr bwMode="auto">
          <a:xfrm>
            <a:off x="2478088" y="1609725"/>
            <a:ext cx="75803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zh-CN" sz="2800">
                <a:solidFill>
                  <a:srgbClr val="00B050"/>
                </a:solidFill>
                <a:latin typeface="Arial" panose="020B0604020202020204" pitchFamily="34" charset="0"/>
                <a:ea typeface="微软雅黑" panose="020B0503020204020204" pitchFamily="34" charset="-122"/>
                <a:cs typeface="Arial" panose="020B0604020202020204" pitchFamily="34" charset="0"/>
              </a:rPr>
              <a:t>1. Tiếp tục hoàn thành bài vào vở nếu chưa xong</a:t>
            </a:r>
            <a:endParaRPr lang="zh-CN" altLang="en-US" sz="2800">
              <a:solidFill>
                <a:srgbClr val="00B050"/>
              </a:solidFill>
              <a:latin typeface="Arial" panose="020B0604020202020204" pitchFamily="34" charset="0"/>
              <a:ea typeface="微软雅黑" panose="020B0503020204020204" pitchFamily="34" charset="-122"/>
              <a:cs typeface="Arial" panose="020B0604020202020204" pitchFamily="34" charset="0"/>
            </a:endParaRPr>
          </a:p>
        </p:txBody>
      </p:sp>
      <p:pic>
        <p:nvPicPr>
          <p:cNvPr id="64" name="图片 63">
            <a:extLst>
              <a:ext uri="{FF2B5EF4-FFF2-40B4-BE49-F238E27FC236}">
                <a16:creationId xmlns:a16="http://schemas.microsoft.com/office/drawing/2014/main" id="{F033DE14-51C8-4909-A715-4AB46B88F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9542" r="77402"/>
          <a:stretch>
            <a:fillRect/>
          </a:stretch>
        </p:blipFill>
        <p:spPr bwMode="auto">
          <a:xfrm>
            <a:off x="7905750" y="3429000"/>
            <a:ext cx="50895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图片 64">
            <a:extLst>
              <a:ext uri="{FF2B5EF4-FFF2-40B4-BE49-F238E27FC236}">
                <a16:creationId xmlns:a16="http://schemas.microsoft.com/office/drawing/2014/main" id="{963DC486-0FCE-4FAE-BED1-3B7975E6820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325" y="6503988"/>
            <a:ext cx="9223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图片 65">
            <a:extLst>
              <a:ext uri="{FF2B5EF4-FFF2-40B4-BE49-F238E27FC236}">
                <a16:creationId xmlns:a16="http://schemas.microsoft.com/office/drawing/2014/main" id="{8B6E9F38-ABE0-438B-AC6F-12AA7434101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95488" y="6297613"/>
            <a:ext cx="13970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图片 66">
            <a:extLst>
              <a:ext uri="{FF2B5EF4-FFF2-40B4-BE49-F238E27FC236}">
                <a16:creationId xmlns:a16="http://schemas.microsoft.com/office/drawing/2014/main" id="{DA625CE1-D250-4506-8EDD-CDCD5E55995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38" y="6029325"/>
            <a:ext cx="2100263"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图片 67">
            <a:extLst>
              <a:ext uri="{FF2B5EF4-FFF2-40B4-BE49-F238E27FC236}">
                <a16:creationId xmlns:a16="http://schemas.microsoft.com/office/drawing/2014/main" id="{E4B4DAC2-864A-4634-98D6-800E308D20B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63900" y="6503988"/>
            <a:ext cx="9223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图片 68">
            <a:extLst>
              <a:ext uri="{FF2B5EF4-FFF2-40B4-BE49-F238E27FC236}">
                <a16:creationId xmlns:a16="http://schemas.microsoft.com/office/drawing/2014/main" id="{C50344A1-A94F-456C-9384-6271CE7223D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650" y="295275"/>
            <a:ext cx="15652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图片 69">
            <a:extLst>
              <a:ext uri="{FF2B5EF4-FFF2-40B4-BE49-F238E27FC236}">
                <a16:creationId xmlns:a16="http://schemas.microsoft.com/office/drawing/2014/main" id="{02E89D6B-8EFE-46A9-A972-924CB5FD173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81588" y="-141288"/>
            <a:ext cx="1104900" cy="78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文本框 73">
            <a:extLst>
              <a:ext uri="{FF2B5EF4-FFF2-40B4-BE49-F238E27FC236}">
                <a16:creationId xmlns:a16="http://schemas.microsoft.com/office/drawing/2014/main" id="{041374AD-FFC7-4C07-906A-CCEB19CE4B27}"/>
              </a:ext>
            </a:extLst>
          </p:cNvPr>
          <p:cNvSpPr txBox="1">
            <a:spLocks noChangeArrowheads="1"/>
          </p:cNvSpPr>
          <p:nvPr/>
        </p:nvSpPr>
        <p:spPr bwMode="auto">
          <a:xfrm>
            <a:off x="3200400" y="590550"/>
            <a:ext cx="5226050" cy="708025"/>
          </a:xfrm>
          <a:prstGeom prst="rect">
            <a:avLst/>
          </a:prstGeom>
          <a:solidFill>
            <a:srgbClr val="FFFF00"/>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zh-CN" sz="40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Hoạt</a:t>
            </a:r>
            <a:r>
              <a:rPr lang="en-US" altLang="zh-CN" sz="40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0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động</a:t>
            </a:r>
            <a:r>
              <a:rPr lang="en-US" altLang="zh-CN" sz="40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0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tiếp</a:t>
            </a:r>
            <a:r>
              <a:rPr lang="en-US" altLang="zh-CN" sz="40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0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nối</a:t>
            </a:r>
            <a:r>
              <a:rPr lang="en-US" altLang="zh-CN" sz="40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endParaRPr lang="zh-CN" altLang="en-US" sz="40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75" name="图片 74">
            <a:extLst>
              <a:ext uri="{FF2B5EF4-FFF2-40B4-BE49-F238E27FC236}">
                <a16:creationId xmlns:a16="http://schemas.microsoft.com/office/drawing/2014/main" id="{87914F6F-C7C7-4D97-91AC-3CB02993905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70938" y="228600"/>
            <a:ext cx="1247775"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图片 75">
            <a:extLst>
              <a:ext uri="{FF2B5EF4-FFF2-40B4-BE49-F238E27FC236}">
                <a16:creationId xmlns:a16="http://schemas.microsoft.com/office/drawing/2014/main" id="{3BF28E28-29DB-4A88-905A-752FC8F8E43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3513" y="5400675"/>
            <a:ext cx="1838325"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41">
            <a:extLst>
              <a:ext uri="{FF2B5EF4-FFF2-40B4-BE49-F238E27FC236}">
                <a16:creationId xmlns:a16="http://schemas.microsoft.com/office/drawing/2014/main" id="{3899A67E-EA3D-4B34-92F3-0BAB6720FC1B}"/>
              </a:ext>
            </a:extLst>
          </p:cNvPr>
          <p:cNvSpPr txBox="1">
            <a:spLocks noChangeArrowheads="1"/>
          </p:cNvSpPr>
          <p:nvPr/>
        </p:nvSpPr>
        <p:spPr bwMode="auto">
          <a:xfrm>
            <a:off x="2540000" y="2573338"/>
            <a:ext cx="7478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2.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Vận</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dụng</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phép</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 chia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vào</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thực</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tế</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cuộc</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sống</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a:t>
            </a:r>
            <a:endParaRPr lang="zh-CN" altLang="en-US" sz="2800"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文本框 41">
            <a:extLst>
              <a:ext uri="{FF2B5EF4-FFF2-40B4-BE49-F238E27FC236}">
                <a16:creationId xmlns:a16="http://schemas.microsoft.com/office/drawing/2014/main" id="{8E05885B-5073-4E23-842D-92786C7C3DF2}"/>
              </a:ext>
            </a:extLst>
          </p:cNvPr>
          <p:cNvSpPr txBox="1">
            <a:spLocks noChangeArrowheads="1"/>
          </p:cNvSpPr>
          <p:nvPr/>
        </p:nvSpPr>
        <p:spPr bwMode="auto">
          <a:xfrm>
            <a:off x="2557463" y="3133725"/>
            <a:ext cx="70437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3.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Chuẩn</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bị</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bài</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sau</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Chia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số</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có</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ba</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chữ</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số</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cho</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số</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có</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một</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chữ</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số</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Tiết</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3)</a:t>
            </a:r>
            <a:endParaRPr lang="zh-CN" altLang="en-US" sz="2800" i="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9" name="图片 2">
            <a:extLst>
              <a:ext uri="{FF2B5EF4-FFF2-40B4-BE49-F238E27FC236}">
                <a16:creationId xmlns:a16="http://schemas.microsoft.com/office/drawing/2014/main" id="{221DBD16-D163-4460-9BA9-97AAB08562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013" y="4275138"/>
            <a:ext cx="40576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circle(in)">
                                      <p:cBhvr>
                                        <p:cTn id="7" dur="3250"/>
                                        <p:tgtEl>
                                          <p:spTgt spid="64"/>
                                        </p:tgtEl>
                                      </p:cBhvr>
                                    </p:animEffect>
                                  </p:childTnLst>
                                </p:cTn>
                              </p:par>
                              <p:par>
                                <p:cTn id="8" presetID="6" presetClass="entr" presetSubtype="16"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circle(in)">
                                      <p:cBhvr>
                                        <p:cTn id="10" dur="3250"/>
                                        <p:tgtEl>
                                          <p:spTgt spid="65"/>
                                        </p:tgtEl>
                                      </p:cBhvr>
                                    </p:animEffect>
                                  </p:childTnLst>
                                </p:cTn>
                              </p:par>
                              <p:par>
                                <p:cTn id="11" presetID="6" presetClass="entr" presetSubtype="16"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circle(in)">
                                      <p:cBhvr>
                                        <p:cTn id="13" dur="3250"/>
                                        <p:tgtEl>
                                          <p:spTgt spid="66"/>
                                        </p:tgtEl>
                                      </p:cBhvr>
                                    </p:animEffect>
                                  </p:childTnLst>
                                </p:cTn>
                              </p:par>
                              <p:par>
                                <p:cTn id="14" presetID="6" presetClass="entr" presetSubtype="16"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circle(in)">
                                      <p:cBhvr>
                                        <p:cTn id="16" dur="3250"/>
                                        <p:tgtEl>
                                          <p:spTgt spid="67"/>
                                        </p:tgtEl>
                                      </p:cBhvr>
                                    </p:animEffect>
                                  </p:childTnLst>
                                </p:cTn>
                              </p:par>
                              <p:par>
                                <p:cTn id="17" presetID="6" presetClass="entr" presetSubtype="16"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circle(in)">
                                      <p:cBhvr>
                                        <p:cTn id="19" dur="3250"/>
                                        <p:tgtEl>
                                          <p:spTgt spid="68"/>
                                        </p:tgtEl>
                                      </p:cBhvr>
                                    </p:animEffect>
                                  </p:childTnLst>
                                </p:cTn>
                              </p:par>
                              <p:par>
                                <p:cTn id="20" presetID="6" presetClass="entr" presetSubtype="16"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circle(in)">
                                      <p:cBhvr>
                                        <p:cTn id="22" dur="3250"/>
                                        <p:tgtEl>
                                          <p:spTgt spid="69"/>
                                        </p:tgtEl>
                                      </p:cBhvr>
                                    </p:animEffect>
                                  </p:childTnLst>
                                </p:cTn>
                              </p:par>
                              <p:par>
                                <p:cTn id="23" presetID="6" presetClass="entr" presetSubtype="16"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circle(in)">
                                      <p:cBhvr>
                                        <p:cTn id="25" dur="3250"/>
                                        <p:tgtEl>
                                          <p:spTgt spid="70"/>
                                        </p:tgtEl>
                                      </p:cBhvr>
                                    </p:animEffect>
                                  </p:childTnLst>
                                </p:cTn>
                              </p:par>
                              <p:par>
                                <p:cTn id="26" presetID="6" presetClass="entr" presetSubtype="16" fill="hold"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circle(in)">
                                      <p:cBhvr>
                                        <p:cTn id="28" dur="3250"/>
                                        <p:tgtEl>
                                          <p:spTgt spid="75"/>
                                        </p:tgtEl>
                                      </p:cBhvr>
                                    </p:animEffect>
                                  </p:childTnLst>
                                </p:cTn>
                              </p:par>
                              <p:par>
                                <p:cTn id="29" presetID="6" presetClass="entr" presetSubtype="16"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circle(in)">
                                      <p:cBhvr>
                                        <p:cTn id="31" dur="3250"/>
                                        <p:tgtEl>
                                          <p:spTgt spid="7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circle(in)">
                                      <p:cBhvr>
                                        <p:cTn id="34" dur="3250"/>
                                        <p:tgtEl>
                                          <p:spTgt spid="74"/>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circle(in)">
                                      <p:cBhvr>
                                        <p:cTn id="37" dur="3250"/>
                                        <p:tgtEl>
                                          <p:spTgt spid="42"/>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circle(in)">
                                      <p:cBhvr>
                                        <p:cTn id="40" dur="3250"/>
                                        <p:tgtEl>
                                          <p:spTgt spid="17"/>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3250"/>
                                        <p:tgtEl>
                                          <p:spTgt spid="18"/>
                                        </p:tgtEl>
                                      </p:cBhvr>
                                    </p:animEffect>
                                  </p:childTnLst>
                                </p:cTn>
                              </p:par>
                              <p:par>
                                <p:cTn id="44" presetID="6" presetClass="entr" presetSubtype="16"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circle(in)">
                                      <p:cBhvr>
                                        <p:cTn id="46" dur="3250"/>
                                        <p:tgtEl>
                                          <p:spTgt spid="60"/>
                                        </p:tgtEl>
                                      </p:cBhvr>
                                    </p:animEffect>
                                  </p:childTnLst>
                                </p:cTn>
                              </p:par>
                              <p:par>
                                <p:cTn id="47" presetID="6" presetClass="entr" presetSubtype="16"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3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74" grpId="0" animBg="1"/>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图片 3">
            <a:extLst>
              <a:ext uri="{FF2B5EF4-FFF2-40B4-BE49-F238E27FC236}">
                <a16:creationId xmlns:a16="http://schemas.microsoft.com/office/drawing/2014/main" id="{EE41590D-7751-412D-B3F5-64AC2E5957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71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a:extLst>
              <a:ext uri="{FF2B5EF4-FFF2-40B4-BE49-F238E27FC236}">
                <a16:creationId xmlns:a16="http://schemas.microsoft.com/office/drawing/2014/main" id="{78746EDD-243A-414A-A4FC-130AD44140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144463"/>
            <a:ext cx="453548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044F5550-5C69-4EB9-A361-F340B7B57E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93468" b="46605"/>
          <a:stretch>
            <a:fillRect/>
          </a:stretch>
        </p:blipFill>
        <p:spPr bwMode="auto">
          <a:xfrm>
            <a:off x="0" y="917575"/>
            <a:ext cx="785813"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9B7C489E-B142-4BEE-8866-E390A73825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873375"/>
            <a:ext cx="12192000"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id="{C4093ACA-661E-45B3-9F9E-AA4C589062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6575" y="4679950"/>
            <a:ext cx="64135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22">
            <a:extLst>
              <a:ext uri="{FF2B5EF4-FFF2-40B4-BE49-F238E27FC236}">
                <a16:creationId xmlns:a16="http://schemas.microsoft.com/office/drawing/2014/main" id="{9FE59584-40B3-4C4B-8BC1-48DBADDD3F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3606" t="-1143" r="26891" b="81648"/>
          <a:stretch>
            <a:fillRect/>
          </a:stretch>
        </p:blipFill>
        <p:spPr bwMode="auto">
          <a:xfrm>
            <a:off x="9418638" y="-61913"/>
            <a:ext cx="234632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5">
            <a:extLst>
              <a:ext uri="{FF2B5EF4-FFF2-40B4-BE49-F238E27FC236}">
                <a16:creationId xmlns:a16="http://schemas.microsoft.com/office/drawing/2014/main" id="{05DC5E34-1A9E-4697-8AC3-EB21FBE2A4F6}"/>
              </a:ext>
            </a:extLst>
          </p:cNvPr>
          <p:cNvSpPr txBox="1"/>
          <p:nvPr/>
        </p:nvSpPr>
        <p:spPr>
          <a:xfrm>
            <a:off x="2193357" y="2871777"/>
            <a:ext cx="8153402" cy="1124426"/>
          </a:xfrm>
          <a:prstGeom prst="cloud">
            <a:avLst/>
          </a:prstGeom>
          <a:noFill/>
        </p:spPr>
        <p:txBody>
          <a:bodyPr vert="eaVert" wrap="none">
            <a:prstTxWarp prst="textInflateBottom">
              <a:avLst/>
            </a:prstTxWarp>
            <a:spAutoFit/>
          </a:bodyPr>
          <a:lstStyle/>
          <a:p>
            <a:pPr algn="ctr" defTabSz="914400" eaLnBrk="1" fontAlgn="auto" hangingPunct="1">
              <a:spcBef>
                <a:spcPts val="0"/>
              </a:spcBef>
              <a:spcAft>
                <a:spcPts val="0"/>
              </a:spcAft>
              <a:defRPr/>
            </a:pPr>
            <a:r>
              <a:rPr lang="en-US" altLang="zh-CN" sz="3600" b="1" dirty="0" err="1">
                <a:solidFill>
                  <a:srgbClr val="00B050"/>
                </a:solidFill>
                <a:latin typeface="Arial"/>
                <a:ea typeface="Batang" panose="02030600000101010101" pitchFamily="18" charset="-127"/>
              </a:rPr>
              <a:t>Tạm</a:t>
            </a:r>
            <a:r>
              <a:rPr lang="en-US" altLang="zh-CN" sz="3600" b="1" dirty="0">
                <a:solidFill>
                  <a:srgbClr val="00B050"/>
                </a:solidFill>
                <a:latin typeface="Arial"/>
                <a:ea typeface="Batang" panose="02030600000101010101" pitchFamily="18" charset="-127"/>
              </a:rPr>
              <a:t> </a:t>
            </a:r>
            <a:r>
              <a:rPr lang="en-US" altLang="zh-CN" sz="3600" b="1" dirty="0" err="1">
                <a:solidFill>
                  <a:srgbClr val="00B050"/>
                </a:solidFill>
                <a:latin typeface="Arial"/>
                <a:ea typeface="Batang" panose="02030600000101010101" pitchFamily="18" charset="-127"/>
              </a:rPr>
              <a:t>biệt</a:t>
            </a:r>
            <a:r>
              <a:rPr lang="en-US" altLang="zh-CN" sz="3600" b="1" dirty="0">
                <a:solidFill>
                  <a:srgbClr val="00B050"/>
                </a:solidFill>
                <a:latin typeface="Arial"/>
                <a:ea typeface="Batang" panose="02030600000101010101" pitchFamily="18" charset="-127"/>
              </a:rPr>
              <a:t> </a:t>
            </a:r>
            <a:r>
              <a:rPr lang="en-US" altLang="zh-CN" sz="3600" b="1" dirty="0" err="1">
                <a:solidFill>
                  <a:srgbClr val="00B050"/>
                </a:solidFill>
                <a:latin typeface="Arial"/>
                <a:ea typeface="Batang" panose="02030600000101010101" pitchFamily="18" charset="-127"/>
              </a:rPr>
              <a:t>và</a:t>
            </a:r>
            <a:r>
              <a:rPr lang="en-US" altLang="zh-CN" sz="3600" b="1" dirty="0">
                <a:solidFill>
                  <a:srgbClr val="00B050"/>
                </a:solidFill>
                <a:latin typeface="Arial"/>
                <a:ea typeface="Batang" panose="02030600000101010101" pitchFamily="18" charset="-127"/>
              </a:rPr>
              <a:t> </a:t>
            </a:r>
            <a:r>
              <a:rPr lang="en-US" altLang="zh-CN" sz="3600" b="1" dirty="0" err="1">
                <a:solidFill>
                  <a:srgbClr val="00B050"/>
                </a:solidFill>
                <a:latin typeface="Arial"/>
                <a:ea typeface="Batang" panose="02030600000101010101" pitchFamily="18" charset="-127"/>
              </a:rPr>
              <a:t>hẹn</a:t>
            </a:r>
            <a:r>
              <a:rPr lang="en-US" altLang="zh-CN" sz="3600" b="1" dirty="0">
                <a:solidFill>
                  <a:srgbClr val="00B050"/>
                </a:solidFill>
                <a:latin typeface="Arial"/>
                <a:ea typeface="Batang" panose="02030600000101010101" pitchFamily="18" charset="-127"/>
              </a:rPr>
              <a:t> </a:t>
            </a:r>
            <a:r>
              <a:rPr lang="en-US" altLang="zh-CN" sz="3600" b="1" dirty="0" err="1">
                <a:solidFill>
                  <a:srgbClr val="00B050"/>
                </a:solidFill>
                <a:latin typeface="Arial"/>
                <a:ea typeface="Batang" panose="02030600000101010101" pitchFamily="18" charset="-127"/>
              </a:rPr>
              <a:t>gặp</a:t>
            </a:r>
            <a:r>
              <a:rPr lang="en-US" altLang="zh-CN" sz="3600" b="1" dirty="0">
                <a:solidFill>
                  <a:srgbClr val="00B050"/>
                </a:solidFill>
                <a:latin typeface="Arial"/>
                <a:ea typeface="Batang" panose="02030600000101010101" pitchFamily="18" charset="-127"/>
              </a:rPr>
              <a:t> </a:t>
            </a:r>
            <a:r>
              <a:rPr lang="en-US" altLang="zh-CN" sz="3600" b="1" dirty="0" err="1">
                <a:solidFill>
                  <a:srgbClr val="00B050"/>
                </a:solidFill>
                <a:latin typeface="Arial"/>
                <a:ea typeface="Batang" panose="02030600000101010101" pitchFamily="18" charset="-127"/>
              </a:rPr>
              <a:t>lại</a:t>
            </a:r>
            <a:r>
              <a:rPr lang="en-US" altLang="zh-CN" sz="3600" b="1" dirty="0">
                <a:solidFill>
                  <a:srgbClr val="00B050"/>
                </a:solidFill>
                <a:latin typeface="Arial"/>
                <a:ea typeface="Batang" panose="02030600000101010101" pitchFamily="18" charset="-127"/>
              </a:rPr>
              <a:t>!</a:t>
            </a:r>
            <a:endParaRPr lang="zh-CN" altLang="en-US" sz="5400" b="1" dirty="0">
              <a:solidFill>
                <a:srgbClr val="00B050"/>
              </a:solidFill>
              <a:latin typeface="Batang" panose="02030600000101010101" pitchFamily="18" charset="-127"/>
              <a:ea typeface="Batang" panose="02030600000101010101" pitchFamily="18" charset="-127"/>
            </a:endParaRPr>
          </a:p>
        </p:txBody>
      </p:sp>
      <p:pic>
        <p:nvPicPr>
          <p:cNvPr id="314377" name="图片 2">
            <a:extLst>
              <a:ext uri="{FF2B5EF4-FFF2-40B4-BE49-F238E27FC236}">
                <a16:creationId xmlns:a16="http://schemas.microsoft.com/office/drawing/2014/main" id="{321C9E6D-C701-436B-AC00-39CC403DF2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61225" y="1841500"/>
            <a:ext cx="5530850"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0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20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childTnLst>
                                </p:cTn>
                              </p:par>
                              <p:par>
                                <p:cTn id="30" presetID="56" presetClass="entr" presetSubtype="0" fill="hold" nodeType="withEffect">
                                  <p:stCondLst>
                                    <p:cond delay="0"/>
                                  </p:stCondLst>
                                  <p:iterate type="lt">
                                    <p:tmPct val="10000"/>
                                  </p:iterate>
                                  <p:childTnLst>
                                    <p:set>
                                      <p:cBhvr>
                                        <p:cTn id="31" dur="1" fill="hold">
                                          <p:stCondLst>
                                            <p:cond delay="0"/>
                                          </p:stCondLst>
                                        </p:cTn>
                                        <p:tgtEl>
                                          <p:spTgt spid="11"/>
                                        </p:tgtEl>
                                        <p:attrNameLst>
                                          <p:attrName>style.visibility</p:attrName>
                                        </p:attrNameLst>
                                      </p:cBhvr>
                                      <p:to>
                                        <p:strVal val="visible"/>
                                      </p:to>
                                    </p:set>
                                    <p:anim by="(-#ppt_w*2)" calcmode="lin" valueType="num">
                                      <p:cBhvr rctx="PPT">
                                        <p:cTn id="32" dur="500" autoRev="1" fill="hold">
                                          <p:stCondLst>
                                            <p:cond delay="0"/>
                                          </p:stCondLst>
                                        </p:cTn>
                                        <p:tgtEl>
                                          <p:spTgt spid="11"/>
                                        </p:tgtEl>
                                        <p:attrNameLst>
                                          <p:attrName>ppt_w</p:attrName>
                                        </p:attrNameLst>
                                      </p:cBhvr>
                                    </p:anim>
                                    <p:anim by="(#ppt_w*0.50)" calcmode="lin" valueType="num">
                                      <p:cBhvr>
                                        <p:cTn id="33" dur="500" decel="50000" autoRev="1" fill="hold">
                                          <p:stCondLst>
                                            <p:cond delay="0"/>
                                          </p:stCondLst>
                                        </p:cTn>
                                        <p:tgtEl>
                                          <p:spTgt spid="11"/>
                                        </p:tgtEl>
                                        <p:attrNameLst>
                                          <p:attrName>ppt_x</p:attrName>
                                        </p:attrNameLst>
                                      </p:cBhvr>
                                    </p:anim>
                                    <p:anim from="(-#ppt_h/2)" to="(#ppt_y)" calcmode="lin" valueType="num">
                                      <p:cBhvr>
                                        <p:cTn id="34" dur="1000" fill="hold">
                                          <p:stCondLst>
                                            <p:cond delay="0"/>
                                          </p:stCondLst>
                                        </p:cTn>
                                        <p:tgtEl>
                                          <p:spTgt spid="11"/>
                                        </p:tgtEl>
                                        <p:attrNameLst>
                                          <p:attrName>ppt_y</p:attrName>
                                        </p:attrNameLst>
                                      </p:cBhvr>
                                    </p:anim>
                                    <p:animRot by="21600000">
                                      <p:cBhvr>
                                        <p:cTn id="35"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CE6F2"/>
            </a:gs>
            <a:gs pos="35001">
              <a:srgbClr val="92D050"/>
            </a:gs>
            <a:gs pos="100000">
              <a:srgbClr val="00B050"/>
            </a:gs>
          </a:gsLst>
          <a:lin ang="5400000"/>
        </a:gradFill>
        <a:effectLst/>
      </p:bgPr>
    </p:bg>
    <p:spTree>
      <p:nvGrpSpPr>
        <p:cNvPr id="1" name=""/>
        <p:cNvGrpSpPr/>
        <p:nvPr/>
      </p:nvGrpSpPr>
      <p:grpSpPr>
        <a:xfrm>
          <a:off x="0" y="0"/>
          <a:ext cx="0" cy="0"/>
          <a:chOff x="0" y="0"/>
          <a:chExt cx="0" cy="0"/>
        </a:xfrm>
      </p:grpSpPr>
      <p:pic>
        <p:nvPicPr>
          <p:cNvPr id="289794" name="Picture 18">
            <a:extLst>
              <a:ext uri="{FF2B5EF4-FFF2-40B4-BE49-F238E27FC236}">
                <a16:creationId xmlns:a16="http://schemas.microsoft.com/office/drawing/2014/main" id="{057F6E53-4159-4A5A-B6DA-BA9E17A0E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2090"/>
          <a:stretch>
            <a:fillRect/>
          </a:stretch>
        </p:blipFill>
        <p:spPr bwMode="auto">
          <a:xfrm>
            <a:off x="1524000" y="217488"/>
            <a:ext cx="91440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5" name="Picture 50">
            <a:extLst>
              <a:ext uri="{FF2B5EF4-FFF2-40B4-BE49-F238E27FC236}">
                <a16:creationId xmlns:a16="http://schemas.microsoft.com/office/drawing/2014/main" id="{6499B330-0F65-46A6-8C85-13B7ABBE5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606" t="2579" r="9639"/>
          <a:stretch>
            <a:fillRect/>
          </a:stretch>
        </p:blipFill>
        <p:spPr bwMode="auto">
          <a:xfrm>
            <a:off x="1027113" y="746125"/>
            <a:ext cx="2068512"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6" name="Picture 51">
            <a:extLst>
              <a:ext uri="{FF2B5EF4-FFF2-40B4-BE49-F238E27FC236}">
                <a16:creationId xmlns:a16="http://schemas.microsoft.com/office/drawing/2014/main" id="{28ED1419-AC44-4797-AF76-1D8DAF2E3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606" t="2579" r="9639"/>
          <a:stretch>
            <a:fillRect/>
          </a:stretch>
        </p:blipFill>
        <p:spPr bwMode="auto">
          <a:xfrm>
            <a:off x="9328150" y="1082675"/>
            <a:ext cx="2070100"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loud 19">
            <a:extLst>
              <a:ext uri="{FF2B5EF4-FFF2-40B4-BE49-F238E27FC236}">
                <a16:creationId xmlns:a16="http://schemas.microsoft.com/office/drawing/2014/main" id="{9F2AA37F-FEED-4006-94EE-EE4882A55DB9}"/>
              </a:ext>
            </a:extLst>
          </p:cNvPr>
          <p:cNvSpPr/>
          <p:nvPr/>
        </p:nvSpPr>
        <p:spPr>
          <a:xfrm>
            <a:off x="2700338" y="200025"/>
            <a:ext cx="882650" cy="37465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21" name="Cloud 20">
            <a:extLst>
              <a:ext uri="{FF2B5EF4-FFF2-40B4-BE49-F238E27FC236}">
                <a16:creationId xmlns:a16="http://schemas.microsoft.com/office/drawing/2014/main" id="{69BE8D15-8C71-4523-8755-731CC76C1573}"/>
              </a:ext>
            </a:extLst>
          </p:cNvPr>
          <p:cNvSpPr/>
          <p:nvPr/>
        </p:nvSpPr>
        <p:spPr>
          <a:xfrm>
            <a:off x="8072438" y="574675"/>
            <a:ext cx="600075" cy="18732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22" name="Cloud 21">
            <a:extLst>
              <a:ext uri="{FF2B5EF4-FFF2-40B4-BE49-F238E27FC236}">
                <a16:creationId xmlns:a16="http://schemas.microsoft.com/office/drawing/2014/main" id="{8F2CB871-0569-43D4-B221-779DD5055A10}"/>
              </a:ext>
            </a:extLst>
          </p:cNvPr>
          <p:cNvSpPr/>
          <p:nvPr/>
        </p:nvSpPr>
        <p:spPr>
          <a:xfrm>
            <a:off x="9220200" y="574675"/>
            <a:ext cx="850900" cy="30797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31" name="Oval 30">
            <a:hlinkClick r:id="rId5" action="ppaction://hlinksldjump"/>
            <a:extLst>
              <a:ext uri="{FF2B5EF4-FFF2-40B4-BE49-F238E27FC236}">
                <a16:creationId xmlns:a16="http://schemas.microsoft.com/office/drawing/2014/main" id="{B0AD9720-2CA8-44CA-BB0A-F4C67C4965B2}"/>
              </a:ext>
            </a:extLst>
          </p:cNvPr>
          <p:cNvSpPr/>
          <p:nvPr/>
        </p:nvSpPr>
        <p:spPr>
          <a:xfrm>
            <a:off x="7661275" y="6218238"/>
            <a:ext cx="411163" cy="425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US" sz="3600" b="1" dirty="0">
                <a:solidFill>
                  <a:prstClr val="white"/>
                </a:solidFill>
                <a:latin typeface="Times New Roman" pitchFamily="18" charset="0"/>
                <a:cs typeface="Times New Roman" pitchFamily="18" charset="0"/>
              </a:rPr>
              <a:t>1</a:t>
            </a:r>
          </a:p>
        </p:txBody>
      </p:sp>
      <p:pic>
        <p:nvPicPr>
          <p:cNvPr id="289801" name="Picture 38">
            <a:extLst>
              <a:ext uri="{FF2B5EF4-FFF2-40B4-BE49-F238E27FC236}">
                <a16:creationId xmlns:a16="http://schemas.microsoft.com/office/drawing/2014/main" id="{A9B3FC0B-8DCD-4EAA-888D-841D661528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213" y="1679575"/>
            <a:ext cx="41116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802" name="Picture 39">
            <a:extLst>
              <a:ext uri="{FF2B5EF4-FFF2-40B4-BE49-F238E27FC236}">
                <a16:creationId xmlns:a16="http://schemas.microsoft.com/office/drawing/2014/main" id="{4F9B3C7E-4709-4B92-A58E-D0EFB71771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1338" y="1620838"/>
            <a:ext cx="6000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Oval 41">
            <a:hlinkClick r:id="rId7" action="ppaction://hlinksldjump"/>
            <a:extLst>
              <a:ext uri="{FF2B5EF4-FFF2-40B4-BE49-F238E27FC236}">
                <a16:creationId xmlns:a16="http://schemas.microsoft.com/office/drawing/2014/main" id="{8E96B073-8218-43AA-AAD3-CF3EE9D1391F}"/>
              </a:ext>
            </a:extLst>
          </p:cNvPr>
          <p:cNvSpPr/>
          <p:nvPr/>
        </p:nvSpPr>
        <p:spPr>
          <a:xfrm>
            <a:off x="9234488" y="6172200"/>
            <a:ext cx="411162" cy="425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US" sz="3600" b="1" dirty="0">
                <a:solidFill>
                  <a:prstClr val="white"/>
                </a:solidFill>
                <a:latin typeface="Times New Roman" pitchFamily="18" charset="0"/>
                <a:cs typeface="Times New Roman" pitchFamily="18" charset="0"/>
              </a:rPr>
              <a:t>2</a:t>
            </a:r>
          </a:p>
        </p:txBody>
      </p:sp>
      <p:pic>
        <p:nvPicPr>
          <p:cNvPr id="43" name="Picture 42">
            <a:extLst>
              <a:ext uri="{FF2B5EF4-FFF2-40B4-BE49-F238E27FC236}">
                <a16:creationId xmlns:a16="http://schemas.microsoft.com/office/drawing/2014/main" id="{E730A6CE-39BF-406D-99B8-8791139FB4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6040" r="69035" b="45401"/>
          <a:stretch>
            <a:fillRect/>
          </a:stretch>
        </p:blipFill>
        <p:spPr bwMode="auto">
          <a:xfrm>
            <a:off x="6838950" y="1795463"/>
            <a:ext cx="144780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805" name="Picture 45">
            <a:extLst>
              <a:ext uri="{FF2B5EF4-FFF2-40B4-BE49-F238E27FC236}">
                <a16:creationId xmlns:a16="http://schemas.microsoft.com/office/drawing/2014/main" id="{83200428-C112-4E41-BE8B-8AFD6376EF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68286" t="13515" b="42181"/>
          <a:stretch>
            <a:fillRect/>
          </a:stretch>
        </p:blipFill>
        <p:spPr bwMode="auto">
          <a:xfrm>
            <a:off x="5421313" y="1866900"/>
            <a:ext cx="13493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806" name="Picture 46">
            <a:extLst>
              <a:ext uri="{FF2B5EF4-FFF2-40B4-BE49-F238E27FC236}">
                <a16:creationId xmlns:a16="http://schemas.microsoft.com/office/drawing/2014/main" id="{E596B9AC-208B-47A6-84E2-C8CB93D273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6519" t="53967" r="50000" b="8128"/>
          <a:stretch>
            <a:fillRect/>
          </a:stretch>
        </p:blipFill>
        <p:spPr bwMode="auto">
          <a:xfrm>
            <a:off x="3925888" y="2098675"/>
            <a:ext cx="1477962"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
            <a:extLst>
              <a:ext uri="{FF2B5EF4-FFF2-40B4-BE49-F238E27FC236}">
                <a16:creationId xmlns:a16="http://schemas.microsoft.com/office/drawing/2014/main" id="{EEAFF199-1B88-41C2-A924-480CA84D15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5388" t="59019" r="65179" b="1218"/>
          <a:stretch>
            <a:fillRect/>
          </a:stretch>
        </p:blipFill>
        <p:spPr bwMode="auto">
          <a:xfrm>
            <a:off x="7116763" y="3948113"/>
            <a:ext cx="1144587"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a:extLst>
              <a:ext uri="{FF2B5EF4-FFF2-40B4-BE49-F238E27FC236}">
                <a16:creationId xmlns:a16="http://schemas.microsoft.com/office/drawing/2014/main" id="{4BCED54D-92FC-43D3-B840-112B7F89C9D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r="9470"/>
          <a:stretch>
            <a:fillRect/>
          </a:stretch>
        </p:blipFill>
        <p:spPr bwMode="auto">
          <a:xfrm>
            <a:off x="8628063" y="3805238"/>
            <a:ext cx="1570037"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9809" name="Picture 2">
            <a:extLst>
              <a:ext uri="{FF2B5EF4-FFF2-40B4-BE49-F238E27FC236}">
                <a16:creationId xmlns:a16="http://schemas.microsoft.com/office/drawing/2014/main" id="{009D3335-EF18-4343-B726-8190F1DF226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7100" y="3424238"/>
            <a:ext cx="1985963"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9810" name="Picture 2">
            <a:extLst>
              <a:ext uri="{FF2B5EF4-FFF2-40B4-BE49-F238E27FC236}">
                <a16:creationId xmlns:a16="http://schemas.microsoft.com/office/drawing/2014/main" id="{6C5DE695-BFB6-47E1-A17E-93E8DF8FCE2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04325" y="3576638"/>
            <a:ext cx="1985963"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9811" name="Picture 2">
            <a:extLst>
              <a:ext uri="{FF2B5EF4-FFF2-40B4-BE49-F238E27FC236}">
                <a16:creationId xmlns:a16="http://schemas.microsoft.com/office/drawing/2014/main" id="{07F6F2B3-5A3C-4904-897C-38465FAE9B6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27313" y="6149975"/>
            <a:ext cx="13208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9812" name="Picture 2">
            <a:extLst>
              <a:ext uri="{FF2B5EF4-FFF2-40B4-BE49-F238E27FC236}">
                <a16:creationId xmlns:a16="http://schemas.microsoft.com/office/drawing/2014/main" id="{610CCA25-C328-4151-9266-DFDEA9B3BA0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43613" y="6018213"/>
            <a:ext cx="1592262" cy="59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9813" name="Picture 2">
            <a:extLst>
              <a:ext uri="{FF2B5EF4-FFF2-40B4-BE49-F238E27FC236}">
                <a16:creationId xmlns:a16="http://schemas.microsoft.com/office/drawing/2014/main" id="{7BFE3FDB-4EF3-4630-A079-9913376B2F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67213" y="6137275"/>
            <a:ext cx="1522412" cy="56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9814" name="Picture 2">
            <a:extLst>
              <a:ext uri="{FF2B5EF4-FFF2-40B4-BE49-F238E27FC236}">
                <a16:creationId xmlns:a16="http://schemas.microsoft.com/office/drawing/2014/main" id="{40CDF84E-3B45-47AB-8856-AFBD17F0EB8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61288" y="5603875"/>
            <a:ext cx="1778000"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9815" name="Picture 43">
            <a:extLst>
              <a:ext uri="{FF2B5EF4-FFF2-40B4-BE49-F238E27FC236}">
                <a16:creationId xmlns:a16="http://schemas.microsoft.com/office/drawing/2014/main" id="{12689B15-97CE-48D6-938F-0EA35293D12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12659" t="50548" r="50000" b="8685"/>
          <a:stretch>
            <a:fillRect/>
          </a:stretch>
        </p:blipFill>
        <p:spPr bwMode="auto">
          <a:xfrm>
            <a:off x="2400300" y="1957388"/>
            <a:ext cx="1708150"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a:extLst>
              <a:ext uri="{FF2B5EF4-FFF2-40B4-BE49-F238E27FC236}">
                <a16:creationId xmlns:a16="http://schemas.microsoft.com/office/drawing/2014/main" id="{49A127AA-EBA4-4577-8106-31E93B97BEC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31335" t="-2" r="34332" b="59096"/>
          <a:stretch>
            <a:fillRect/>
          </a:stretch>
        </p:blipFill>
        <p:spPr bwMode="auto">
          <a:xfrm>
            <a:off x="8042275" y="2244725"/>
            <a:ext cx="1497013"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hlinkClick r:id="rId16" action="ppaction://hlinksldjump"/>
            <a:extLst>
              <a:ext uri="{FF2B5EF4-FFF2-40B4-BE49-F238E27FC236}">
                <a16:creationId xmlns:a16="http://schemas.microsoft.com/office/drawing/2014/main" id="{D1FD3AE1-D063-4411-8DBF-9B711CF6BBFB}"/>
              </a:ext>
            </a:extLst>
          </p:cNvPr>
          <p:cNvSpPr/>
          <p:nvPr/>
        </p:nvSpPr>
        <p:spPr>
          <a:xfrm>
            <a:off x="10668000" y="217488"/>
            <a:ext cx="730250" cy="568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48"/>
                                        </p:tgtEl>
                                        <p:attrNameLst>
                                          <p:attrName>r</p:attrName>
                                        </p:attrNameLst>
                                      </p:cBhvr>
                                    </p:animRot>
                                    <p:animRot by="-240000">
                                      <p:cBhvr>
                                        <p:cTn id="7" dur="300" fill="hold">
                                          <p:stCondLst>
                                            <p:cond delay="300"/>
                                          </p:stCondLst>
                                        </p:cTn>
                                        <p:tgtEl>
                                          <p:spTgt spid="48"/>
                                        </p:tgtEl>
                                        <p:attrNameLst>
                                          <p:attrName>r</p:attrName>
                                        </p:attrNameLst>
                                      </p:cBhvr>
                                    </p:animRot>
                                    <p:animRot by="240000">
                                      <p:cBhvr>
                                        <p:cTn id="8" dur="300" fill="hold">
                                          <p:stCondLst>
                                            <p:cond delay="600"/>
                                          </p:stCondLst>
                                        </p:cTn>
                                        <p:tgtEl>
                                          <p:spTgt spid="48"/>
                                        </p:tgtEl>
                                        <p:attrNameLst>
                                          <p:attrName>r</p:attrName>
                                        </p:attrNameLst>
                                      </p:cBhvr>
                                    </p:animRot>
                                    <p:animRot by="-240000">
                                      <p:cBhvr>
                                        <p:cTn id="9" dur="300" fill="hold">
                                          <p:stCondLst>
                                            <p:cond delay="900"/>
                                          </p:stCondLst>
                                        </p:cTn>
                                        <p:tgtEl>
                                          <p:spTgt spid="48"/>
                                        </p:tgtEl>
                                        <p:attrNameLst>
                                          <p:attrName>r</p:attrName>
                                        </p:attrNameLst>
                                      </p:cBhvr>
                                    </p:animRot>
                                    <p:animRot by="120000">
                                      <p:cBhvr>
                                        <p:cTn id="10" dur="300" fill="hold">
                                          <p:stCondLst>
                                            <p:cond delay="1200"/>
                                          </p:stCondLst>
                                        </p:cTn>
                                        <p:tgtEl>
                                          <p:spTgt spid="4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50" fill="hold">
                                          <p:stCondLst>
                                            <p:cond delay="0"/>
                                          </p:stCondLst>
                                        </p:cTn>
                                        <p:tgtEl>
                                          <p:spTgt spid="50"/>
                                        </p:tgtEl>
                                        <p:attrNameLst>
                                          <p:attrName>r</p:attrName>
                                        </p:attrNameLst>
                                      </p:cBhvr>
                                    </p:animRot>
                                    <p:animRot by="-240000">
                                      <p:cBhvr>
                                        <p:cTn id="13" dur="300" fill="hold">
                                          <p:stCondLst>
                                            <p:cond delay="300"/>
                                          </p:stCondLst>
                                        </p:cTn>
                                        <p:tgtEl>
                                          <p:spTgt spid="50"/>
                                        </p:tgtEl>
                                        <p:attrNameLst>
                                          <p:attrName>r</p:attrName>
                                        </p:attrNameLst>
                                      </p:cBhvr>
                                    </p:animRot>
                                    <p:animRot by="240000">
                                      <p:cBhvr>
                                        <p:cTn id="14" dur="300" fill="hold">
                                          <p:stCondLst>
                                            <p:cond delay="600"/>
                                          </p:stCondLst>
                                        </p:cTn>
                                        <p:tgtEl>
                                          <p:spTgt spid="50"/>
                                        </p:tgtEl>
                                        <p:attrNameLst>
                                          <p:attrName>r</p:attrName>
                                        </p:attrNameLst>
                                      </p:cBhvr>
                                    </p:animRot>
                                    <p:animRot by="-240000">
                                      <p:cBhvr>
                                        <p:cTn id="15" dur="300" fill="hold">
                                          <p:stCondLst>
                                            <p:cond delay="900"/>
                                          </p:stCondLst>
                                        </p:cTn>
                                        <p:tgtEl>
                                          <p:spTgt spid="50"/>
                                        </p:tgtEl>
                                        <p:attrNameLst>
                                          <p:attrName>r</p:attrName>
                                        </p:attrNameLst>
                                      </p:cBhvr>
                                    </p:animRot>
                                    <p:animRot by="120000">
                                      <p:cBhvr>
                                        <p:cTn id="16" dur="300" fill="hold">
                                          <p:stCondLst>
                                            <p:cond delay="1200"/>
                                          </p:stCondLst>
                                        </p:cTn>
                                        <p:tgtEl>
                                          <p:spTgt spid="5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0" nodeType="clickEffect">
                                  <p:stCondLst>
                                    <p:cond delay="0"/>
                                  </p:stCondLst>
                                  <p:childTnLst>
                                    <p:animEffect transition="out" filter="barn(inVertical)">
                                      <p:cBhvr>
                                        <p:cTn id="20" dur="9250"/>
                                        <p:tgtEl>
                                          <p:spTgt spid="31"/>
                                        </p:tgtEl>
                                      </p:cBhvr>
                                    </p:animEffect>
                                    <p:set>
                                      <p:cBhvr>
                                        <p:cTn id="21" dur="1" fill="hold">
                                          <p:stCondLst>
                                            <p:cond delay="9249"/>
                                          </p:stCondLst>
                                        </p:cTn>
                                        <p:tgtEl>
                                          <p:spTgt spid="31"/>
                                        </p:tgtEl>
                                        <p:attrNameLst>
                                          <p:attrName>style.visibility</p:attrName>
                                        </p:attrNameLst>
                                      </p:cBhvr>
                                      <p:to>
                                        <p:strVal val="hidden"/>
                                      </p:to>
                                    </p:set>
                                  </p:childTnLst>
                                </p:cTn>
                              </p:par>
                            </p:childTnLst>
                          </p:cTn>
                        </p:par>
                        <p:par>
                          <p:cTn id="22" fill="hold">
                            <p:stCondLst>
                              <p:cond delay="9250"/>
                            </p:stCondLst>
                            <p:childTnLst>
                              <p:par>
                                <p:cTn id="23" presetID="31" presetClass="exit" presetSubtype="0" fill="hold" grpId="0" nodeType="afterEffect">
                                  <p:stCondLst>
                                    <p:cond delay="12250"/>
                                  </p:stCondLst>
                                  <p:childTnLst>
                                    <p:anim calcmode="lin" valueType="num">
                                      <p:cBhvr>
                                        <p:cTn id="24" dur="15000"/>
                                        <p:tgtEl>
                                          <p:spTgt spid="42"/>
                                        </p:tgtEl>
                                        <p:attrNameLst>
                                          <p:attrName>ppt_w</p:attrName>
                                        </p:attrNameLst>
                                      </p:cBhvr>
                                      <p:tavLst>
                                        <p:tav tm="0">
                                          <p:val>
                                            <p:strVal val="ppt_w"/>
                                          </p:val>
                                        </p:tav>
                                        <p:tav tm="100000">
                                          <p:val>
                                            <p:fltVal val="0"/>
                                          </p:val>
                                        </p:tav>
                                      </p:tavLst>
                                    </p:anim>
                                    <p:anim calcmode="lin" valueType="num">
                                      <p:cBhvr>
                                        <p:cTn id="25" dur="15000"/>
                                        <p:tgtEl>
                                          <p:spTgt spid="42"/>
                                        </p:tgtEl>
                                        <p:attrNameLst>
                                          <p:attrName>ppt_h</p:attrName>
                                        </p:attrNameLst>
                                      </p:cBhvr>
                                      <p:tavLst>
                                        <p:tav tm="0">
                                          <p:val>
                                            <p:strVal val="ppt_h"/>
                                          </p:val>
                                        </p:tav>
                                        <p:tav tm="100000">
                                          <p:val>
                                            <p:fltVal val="0"/>
                                          </p:val>
                                        </p:tav>
                                      </p:tavLst>
                                    </p:anim>
                                    <p:anim calcmode="lin" valueType="num">
                                      <p:cBhvr>
                                        <p:cTn id="26" dur="15000"/>
                                        <p:tgtEl>
                                          <p:spTgt spid="42"/>
                                        </p:tgtEl>
                                        <p:attrNameLst>
                                          <p:attrName>style.rotation</p:attrName>
                                        </p:attrNameLst>
                                      </p:cBhvr>
                                      <p:tavLst>
                                        <p:tav tm="0">
                                          <p:val>
                                            <p:fltVal val="0"/>
                                          </p:val>
                                        </p:tav>
                                        <p:tav tm="100000">
                                          <p:val>
                                            <p:fltVal val="90"/>
                                          </p:val>
                                        </p:tav>
                                      </p:tavLst>
                                    </p:anim>
                                    <p:animEffect transition="out" filter="fade">
                                      <p:cBhvr>
                                        <p:cTn id="27" dur="15000"/>
                                        <p:tgtEl>
                                          <p:spTgt spid="42"/>
                                        </p:tgtEl>
                                      </p:cBhvr>
                                    </p:animEffect>
                                    <p:set>
                                      <p:cBhvr>
                                        <p:cTn id="28" dur="1" fill="hold">
                                          <p:stCondLst>
                                            <p:cond delay="14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8"/>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53" presetClass="exit" presetSubtype="32" fill="hold" nodeType="clickEffect">
                                  <p:stCondLst>
                                    <p:cond delay="0"/>
                                  </p:stCondLst>
                                  <p:childTnLst>
                                    <p:anim calcmode="lin" valueType="num">
                                      <p:cBhvr>
                                        <p:cTn id="33" dur="1500"/>
                                        <p:tgtEl>
                                          <p:spTgt spid="48"/>
                                        </p:tgtEl>
                                        <p:attrNameLst>
                                          <p:attrName>ppt_w</p:attrName>
                                        </p:attrNameLst>
                                      </p:cBhvr>
                                      <p:tavLst>
                                        <p:tav tm="0">
                                          <p:val>
                                            <p:strVal val="ppt_w"/>
                                          </p:val>
                                        </p:tav>
                                        <p:tav tm="100000">
                                          <p:val>
                                            <p:fltVal val="0"/>
                                          </p:val>
                                        </p:tav>
                                      </p:tavLst>
                                    </p:anim>
                                    <p:anim calcmode="lin" valueType="num">
                                      <p:cBhvr>
                                        <p:cTn id="34" dur="1500"/>
                                        <p:tgtEl>
                                          <p:spTgt spid="48"/>
                                        </p:tgtEl>
                                        <p:attrNameLst>
                                          <p:attrName>ppt_h</p:attrName>
                                        </p:attrNameLst>
                                      </p:cBhvr>
                                      <p:tavLst>
                                        <p:tav tm="0">
                                          <p:val>
                                            <p:strVal val="ppt_h"/>
                                          </p:val>
                                        </p:tav>
                                        <p:tav tm="100000">
                                          <p:val>
                                            <p:fltVal val="0"/>
                                          </p:val>
                                        </p:tav>
                                      </p:tavLst>
                                    </p:anim>
                                    <p:animEffect transition="out" filter="fade">
                                      <p:cBhvr>
                                        <p:cTn id="35" dur="1500"/>
                                        <p:tgtEl>
                                          <p:spTgt spid="48"/>
                                        </p:tgtEl>
                                      </p:cBhvr>
                                    </p:animEffect>
                                    <p:set>
                                      <p:cBhvr>
                                        <p:cTn id="36" dur="1" fill="hold">
                                          <p:stCondLst>
                                            <p:cond delay="1499"/>
                                          </p:stCondLst>
                                        </p:cTn>
                                        <p:tgtEl>
                                          <p:spTgt spid="48"/>
                                        </p:tgtEl>
                                        <p:attrNameLst>
                                          <p:attrName>style.visibility</p:attrName>
                                        </p:attrNameLst>
                                      </p:cBhvr>
                                      <p:to>
                                        <p:strVal val="hidden"/>
                                      </p:to>
                                    </p:set>
                                  </p:childTnLst>
                                </p:cTn>
                              </p:par>
                            </p:childTnLst>
                          </p:cTn>
                        </p:par>
                        <p:par>
                          <p:cTn id="37" fill="hold" nodeType="afterGroup">
                            <p:stCondLst>
                              <p:cond delay="1500"/>
                            </p:stCondLst>
                            <p:childTnLst>
                              <p:par>
                                <p:cTn id="38" presetID="53" presetClass="entr" presetSubtype="16"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1500" fill="hold"/>
                                        <p:tgtEl>
                                          <p:spTgt spid="43"/>
                                        </p:tgtEl>
                                        <p:attrNameLst>
                                          <p:attrName>ppt_w</p:attrName>
                                        </p:attrNameLst>
                                      </p:cBhvr>
                                      <p:tavLst>
                                        <p:tav tm="0">
                                          <p:val>
                                            <p:fltVal val="0"/>
                                          </p:val>
                                        </p:tav>
                                        <p:tav tm="100000">
                                          <p:val>
                                            <p:strVal val="#ppt_w"/>
                                          </p:val>
                                        </p:tav>
                                      </p:tavLst>
                                    </p:anim>
                                    <p:anim calcmode="lin" valueType="num">
                                      <p:cBhvr>
                                        <p:cTn id="41" dur="1500" fill="hold"/>
                                        <p:tgtEl>
                                          <p:spTgt spid="43"/>
                                        </p:tgtEl>
                                        <p:attrNameLst>
                                          <p:attrName>ppt_h</p:attrName>
                                        </p:attrNameLst>
                                      </p:cBhvr>
                                      <p:tavLst>
                                        <p:tav tm="0">
                                          <p:val>
                                            <p:fltVal val="0"/>
                                          </p:val>
                                        </p:tav>
                                        <p:tav tm="100000">
                                          <p:val>
                                            <p:strVal val="#ppt_h"/>
                                          </p:val>
                                        </p:tav>
                                      </p:tavLst>
                                    </p:anim>
                                    <p:animEffect transition="in" filter="fade">
                                      <p:cBhvr>
                                        <p:cTn id="42" dur="1500"/>
                                        <p:tgtEl>
                                          <p:spTgt spid="43"/>
                                        </p:tgtEl>
                                      </p:cBhvr>
                                    </p:animEffect>
                                  </p:childTnLst>
                                </p:cTn>
                              </p:par>
                            </p:childTnLst>
                          </p:cTn>
                        </p:par>
                      </p:childTnLst>
                    </p:cTn>
                  </p:par>
                </p:childTnLst>
              </p:cTn>
              <p:nextCondLst>
                <p:cond evt="onClick" delay="0">
                  <p:tgtEl>
                    <p:spTgt spid="48"/>
                  </p:tgtEl>
                </p:cond>
              </p:nextCondLst>
            </p:seq>
            <p:seq concurrent="1" nextAc="seek">
              <p:cTn id="43" restart="whenNotActive" fill="hold" evtFilter="cancelBubble" nodeType="interactiveSeq">
                <p:stCondLst>
                  <p:cond evt="onClick" delay="0">
                    <p:tgtEl>
                      <p:spTgt spid="50"/>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53" presetClass="exit" presetSubtype="32" fill="hold" nodeType="clickEffect">
                                  <p:stCondLst>
                                    <p:cond delay="0"/>
                                  </p:stCondLst>
                                  <p:childTnLst>
                                    <p:anim calcmode="lin" valueType="num">
                                      <p:cBhvr>
                                        <p:cTn id="47" dur="1500"/>
                                        <p:tgtEl>
                                          <p:spTgt spid="50"/>
                                        </p:tgtEl>
                                        <p:attrNameLst>
                                          <p:attrName>ppt_w</p:attrName>
                                        </p:attrNameLst>
                                      </p:cBhvr>
                                      <p:tavLst>
                                        <p:tav tm="0">
                                          <p:val>
                                            <p:strVal val="ppt_w"/>
                                          </p:val>
                                        </p:tav>
                                        <p:tav tm="100000">
                                          <p:val>
                                            <p:fltVal val="0"/>
                                          </p:val>
                                        </p:tav>
                                      </p:tavLst>
                                    </p:anim>
                                    <p:anim calcmode="lin" valueType="num">
                                      <p:cBhvr>
                                        <p:cTn id="48" dur="1500"/>
                                        <p:tgtEl>
                                          <p:spTgt spid="50"/>
                                        </p:tgtEl>
                                        <p:attrNameLst>
                                          <p:attrName>ppt_h</p:attrName>
                                        </p:attrNameLst>
                                      </p:cBhvr>
                                      <p:tavLst>
                                        <p:tav tm="0">
                                          <p:val>
                                            <p:strVal val="ppt_h"/>
                                          </p:val>
                                        </p:tav>
                                        <p:tav tm="100000">
                                          <p:val>
                                            <p:fltVal val="0"/>
                                          </p:val>
                                        </p:tav>
                                      </p:tavLst>
                                    </p:anim>
                                    <p:animEffect transition="out" filter="fade">
                                      <p:cBhvr>
                                        <p:cTn id="49" dur="1500"/>
                                        <p:tgtEl>
                                          <p:spTgt spid="50"/>
                                        </p:tgtEl>
                                      </p:cBhvr>
                                    </p:animEffect>
                                    <p:set>
                                      <p:cBhvr>
                                        <p:cTn id="50" dur="1" fill="hold">
                                          <p:stCondLst>
                                            <p:cond delay="1499"/>
                                          </p:stCondLst>
                                        </p:cTn>
                                        <p:tgtEl>
                                          <p:spTgt spid="50"/>
                                        </p:tgtEl>
                                        <p:attrNameLst>
                                          <p:attrName>style.visibility</p:attrName>
                                        </p:attrNameLst>
                                      </p:cBhvr>
                                      <p:to>
                                        <p:strVal val="hidden"/>
                                      </p:to>
                                    </p:set>
                                  </p:childTnLst>
                                </p:cTn>
                              </p:par>
                            </p:childTnLst>
                          </p:cTn>
                        </p:par>
                        <p:par>
                          <p:cTn id="51" fill="hold" nodeType="afterGroup">
                            <p:stCondLst>
                              <p:cond delay="1500"/>
                            </p:stCondLst>
                            <p:childTnLst>
                              <p:par>
                                <p:cTn id="52" presetID="53" presetClass="entr" presetSubtype="16" fill="hold" nodeType="afterEffect">
                                  <p:stCondLst>
                                    <p:cond delay="0"/>
                                  </p:stCondLst>
                                  <p:childTnLst>
                                    <p:set>
                                      <p:cBhvr>
                                        <p:cTn id="53" dur="1" fill="hold">
                                          <p:stCondLst>
                                            <p:cond delay="0"/>
                                          </p:stCondLst>
                                        </p:cTn>
                                        <p:tgtEl>
                                          <p:spTgt spid="45"/>
                                        </p:tgtEl>
                                        <p:attrNameLst>
                                          <p:attrName>style.visibility</p:attrName>
                                        </p:attrNameLst>
                                      </p:cBhvr>
                                      <p:to>
                                        <p:strVal val="visible"/>
                                      </p:to>
                                    </p:set>
                                    <p:anim calcmode="lin" valueType="num">
                                      <p:cBhvr>
                                        <p:cTn id="54" dur="1500" fill="hold"/>
                                        <p:tgtEl>
                                          <p:spTgt spid="45"/>
                                        </p:tgtEl>
                                        <p:attrNameLst>
                                          <p:attrName>ppt_w</p:attrName>
                                        </p:attrNameLst>
                                      </p:cBhvr>
                                      <p:tavLst>
                                        <p:tav tm="0">
                                          <p:val>
                                            <p:fltVal val="0"/>
                                          </p:val>
                                        </p:tav>
                                        <p:tav tm="100000">
                                          <p:val>
                                            <p:strVal val="#ppt_w"/>
                                          </p:val>
                                        </p:tav>
                                      </p:tavLst>
                                    </p:anim>
                                    <p:anim calcmode="lin" valueType="num">
                                      <p:cBhvr>
                                        <p:cTn id="55" dur="1500" fill="hold"/>
                                        <p:tgtEl>
                                          <p:spTgt spid="45"/>
                                        </p:tgtEl>
                                        <p:attrNameLst>
                                          <p:attrName>ppt_h</p:attrName>
                                        </p:attrNameLst>
                                      </p:cBhvr>
                                      <p:tavLst>
                                        <p:tav tm="0">
                                          <p:val>
                                            <p:fltVal val="0"/>
                                          </p:val>
                                        </p:tav>
                                        <p:tav tm="100000">
                                          <p:val>
                                            <p:strVal val="#ppt_h"/>
                                          </p:val>
                                        </p:tav>
                                      </p:tavLst>
                                    </p:anim>
                                    <p:animEffect transition="in" filter="fade">
                                      <p:cBhvr>
                                        <p:cTn id="56" dur="1500"/>
                                        <p:tgtEl>
                                          <p:spTgt spid="45"/>
                                        </p:tgtEl>
                                      </p:cBhvr>
                                    </p:animEffect>
                                  </p:childTnLst>
                                </p:cTn>
                              </p:par>
                            </p:childTnLst>
                          </p:cTn>
                        </p:par>
                      </p:childTnLst>
                    </p:cTn>
                  </p:par>
                </p:childTnLst>
              </p:cTn>
              <p:nextCondLst>
                <p:cond evt="onClick" delay="0">
                  <p:tgtEl>
                    <p:spTgt spid="50"/>
                  </p:tgtEl>
                </p:cond>
              </p:nextCondLst>
            </p:seq>
          </p:childTnLst>
        </p:cTn>
      </p:par>
    </p:tnLst>
    <p:bldLst>
      <p:bldP spid="31" grpId="0" animBg="1"/>
      <p:bldP spid="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CE6F2"/>
            </a:gs>
            <a:gs pos="35001">
              <a:srgbClr val="92D050"/>
            </a:gs>
            <a:gs pos="100000">
              <a:srgbClr val="92D050"/>
            </a:gs>
          </a:gsLst>
          <a:lin ang="5400000"/>
        </a:gradFill>
        <a:effectLst/>
      </p:bgPr>
    </p:bg>
    <p:spTree>
      <p:nvGrpSpPr>
        <p:cNvPr id="1" name=""/>
        <p:cNvGrpSpPr/>
        <p:nvPr/>
      </p:nvGrpSpPr>
      <p:grpSpPr>
        <a:xfrm>
          <a:off x="0" y="0"/>
          <a:ext cx="0" cy="0"/>
          <a:chOff x="0" y="0"/>
          <a:chExt cx="0" cy="0"/>
        </a:xfrm>
      </p:grpSpPr>
      <p:grpSp>
        <p:nvGrpSpPr>
          <p:cNvPr id="291842" name="Group 1">
            <a:extLst>
              <a:ext uri="{FF2B5EF4-FFF2-40B4-BE49-F238E27FC236}">
                <a16:creationId xmlns:a16="http://schemas.microsoft.com/office/drawing/2014/main" id="{2BAB1E79-947B-445B-AF31-7C90DCCCC9FA}"/>
              </a:ext>
            </a:extLst>
          </p:cNvPr>
          <p:cNvGrpSpPr>
            <a:grpSpLocks/>
          </p:cNvGrpSpPr>
          <p:nvPr/>
        </p:nvGrpSpPr>
        <p:grpSpPr bwMode="auto">
          <a:xfrm>
            <a:off x="0" y="487363"/>
            <a:ext cx="11887200" cy="5602287"/>
            <a:chOff x="0" y="487002"/>
            <a:chExt cx="8975659" cy="3526196"/>
          </a:xfrm>
        </p:grpSpPr>
        <p:pic>
          <p:nvPicPr>
            <p:cNvPr id="291877" name="Picture 2">
              <a:extLst>
                <a:ext uri="{FF2B5EF4-FFF2-40B4-BE49-F238E27FC236}">
                  <a16:creationId xmlns:a16="http://schemas.microsoft.com/office/drawing/2014/main" id="{6C5209F6-37DE-4EB2-BD15-93F6C74B98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1878" name="Picture 19">
              <a:extLst>
                <a:ext uri="{FF2B5EF4-FFF2-40B4-BE49-F238E27FC236}">
                  <a16:creationId xmlns:a16="http://schemas.microsoft.com/office/drawing/2014/main" id="{3D5F0A7C-3FA5-4AB5-89FE-D998AB1162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000" t="53967" r="16519" b="8128"/>
            <a:stretch>
              <a:fillRect/>
            </a:stretch>
          </p:blipFill>
          <p:spPr bwMode="auto">
            <a:xfrm rot="1274117">
              <a:off x="6775354" y="826650"/>
              <a:ext cx="2200305" cy="312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79" name="Picture 20">
              <a:extLst>
                <a:ext uri="{FF2B5EF4-FFF2-40B4-BE49-F238E27FC236}">
                  <a16:creationId xmlns:a16="http://schemas.microsoft.com/office/drawing/2014/main" id="{AFF36CD9-8379-4EF5-8692-6C8BFBC0FF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4332" t="-2" r="31335" b="59096"/>
            <a:stretch>
              <a:fillRect/>
            </a:stretch>
          </p:blipFill>
          <p:spPr bwMode="auto">
            <a:xfrm>
              <a:off x="0" y="487002"/>
              <a:ext cx="2362200" cy="352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a:extLst>
              <a:ext uri="{FF2B5EF4-FFF2-40B4-BE49-F238E27FC236}">
                <a16:creationId xmlns:a16="http://schemas.microsoft.com/office/drawing/2014/main" id="{AB80898F-CE55-403F-861E-94E38CEF6552}"/>
              </a:ext>
            </a:extLst>
          </p:cNvPr>
          <p:cNvSpPr/>
          <p:nvPr/>
        </p:nvSpPr>
        <p:spPr>
          <a:xfrm>
            <a:off x="2590800" y="5605463"/>
            <a:ext cx="3389313" cy="6429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lang="en-US" sz="2400" dirty="0">
                <a:solidFill>
                  <a:prstClr val="black"/>
                </a:solidFill>
              </a:rPr>
              <a:t>    a) </a:t>
            </a:r>
            <a:r>
              <a:rPr lang="en-US" sz="2400" dirty="0" err="1">
                <a:solidFill>
                  <a:prstClr val="black"/>
                </a:solidFill>
              </a:rPr>
              <a:t>Đ</a:t>
            </a:r>
            <a:r>
              <a:rPr lang="en-US" sz="2400" dirty="0" err="1">
                <a:solidFill>
                  <a:prstClr val="black"/>
                </a:solidFill>
                <a:latin typeface="Arial" panose="020B0604020202020204" pitchFamily="34" charset="0"/>
                <a:cs typeface="Arial" panose="020B0604020202020204" pitchFamily="34" charset="0"/>
              </a:rPr>
              <a:t>úng</a:t>
            </a:r>
            <a:r>
              <a:rPr lang="vi-VN" sz="2400" dirty="0">
                <a:solidFill>
                  <a:prstClr val="black"/>
                </a:solidFill>
                <a:cs typeface="Arial" panose="020B0604020202020204" pitchFamily="34" charset="0"/>
              </a:rPr>
              <a:t> </a:t>
            </a:r>
          </a:p>
        </p:txBody>
      </p:sp>
      <p:sp>
        <p:nvSpPr>
          <p:cNvPr id="13" name="Rectangle 12">
            <a:extLst>
              <a:ext uri="{FF2B5EF4-FFF2-40B4-BE49-F238E27FC236}">
                <a16:creationId xmlns:a16="http://schemas.microsoft.com/office/drawing/2014/main" id="{1AF71E2B-C9D0-429E-BFCE-608BAC765548}"/>
              </a:ext>
            </a:extLst>
          </p:cNvPr>
          <p:cNvSpPr/>
          <p:nvPr/>
        </p:nvSpPr>
        <p:spPr>
          <a:xfrm>
            <a:off x="6708775" y="5605463"/>
            <a:ext cx="3389313" cy="6429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lang="en-US" sz="2400" dirty="0">
                <a:solidFill>
                  <a:prstClr val="black"/>
                </a:solidFill>
              </a:rPr>
              <a:t>   b) </a:t>
            </a:r>
            <a:r>
              <a:rPr lang="en-US" sz="2400" dirty="0" err="1">
                <a:solidFill>
                  <a:prstClr val="black"/>
                </a:solidFill>
              </a:rPr>
              <a:t>Đúng</a:t>
            </a:r>
            <a:endParaRPr lang="vi-VN" sz="2400" dirty="0">
              <a:solidFill>
                <a:prstClr val="black"/>
              </a:solidFill>
            </a:endParaRPr>
          </a:p>
        </p:txBody>
      </p:sp>
      <p:pic>
        <p:nvPicPr>
          <p:cNvPr id="16" name="Picture 15">
            <a:extLst>
              <a:ext uri="{FF2B5EF4-FFF2-40B4-BE49-F238E27FC236}">
                <a16:creationId xmlns:a16="http://schemas.microsoft.com/office/drawing/2014/main" id="{27F5098D-5C22-4307-A051-68E09A9582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2738" y="5572125"/>
            <a:ext cx="67310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5C173EA9-1C00-40C2-9BAB-7367675158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99588" y="5551488"/>
            <a:ext cx="67151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ight Arrow 23">
            <a:hlinkClick r:id="rId10" action="ppaction://hlinksldjump"/>
            <a:extLst>
              <a:ext uri="{FF2B5EF4-FFF2-40B4-BE49-F238E27FC236}">
                <a16:creationId xmlns:a16="http://schemas.microsoft.com/office/drawing/2014/main" id="{9C5E1ED4-B30F-447A-82FE-D4EEEB277738}"/>
              </a:ext>
            </a:extLst>
          </p:cNvPr>
          <p:cNvSpPr/>
          <p:nvPr/>
        </p:nvSpPr>
        <p:spPr>
          <a:xfrm>
            <a:off x="9575800" y="5867400"/>
            <a:ext cx="1168400" cy="9906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US" b="1" dirty="0" err="1">
                <a:solidFill>
                  <a:prstClr val="white"/>
                </a:solidFill>
                <a:latin typeface="Arial" panose="020B0604020202020204" pitchFamily="34" charset="0"/>
                <a:cs typeface="Arial" panose="020B0604020202020204" pitchFamily="34" charset="0"/>
              </a:rPr>
              <a:t>Trở</a:t>
            </a:r>
            <a:r>
              <a:rPr lang="en-US" b="1" dirty="0">
                <a:solidFill>
                  <a:prstClr val="white"/>
                </a:solidFill>
                <a:latin typeface="Arial" panose="020B0604020202020204" pitchFamily="34" charset="0"/>
                <a:cs typeface="Arial" panose="020B0604020202020204" pitchFamily="34" charset="0"/>
              </a:rPr>
              <a:t> </a:t>
            </a:r>
            <a:r>
              <a:rPr lang="en-US" b="1" dirty="0" err="1">
                <a:solidFill>
                  <a:prstClr val="white"/>
                </a:solidFill>
                <a:latin typeface="Arial" panose="020B0604020202020204" pitchFamily="34" charset="0"/>
                <a:cs typeface="Arial" panose="020B0604020202020204" pitchFamily="34" charset="0"/>
              </a:rPr>
              <a:t>về</a:t>
            </a:r>
            <a:endParaRPr lang="en-US" b="1" dirty="0">
              <a:solidFill>
                <a:prstClr val="white"/>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ABF80BAE-8E8B-4054-BC94-07B328291D79}"/>
              </a:ext>
            </a:extLst>
          </p:cNvPr>
          <p:cNvSpPr/>
          <p:nvPr/>
        </p:nvSpPr>
        <p:spPr>
          <a:xfrm>
            <a:off x="8572485" y="2686995"/>
            <a:ext cx="336550" cy="3778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sz="4000" dirty="0">
              <a:solidFill>
                <a:schemeClr val="bg1"/>
              </a:solidFill>
              <a:latin typeface="Arial" panose="020B0604020202020204" pitchFamily="34" charset="0"/>
              <a:cs typeface="Arial" panose="020B0604020202020204" pitchFamily="34" charset="0"/>
            </a:endParaRPr>
          </a:p>
        </p:txBody>
      </p:sp>
      <p:grpSp>
        <p:nvGrpSpPr>
          <p:cNvPr id="291849" name="Group 32">
            <a:extLst>
              <a:ext uri="{FF2B5EF4-FFF2-40B4-BE49-F238E27FC236}">
                <a16:creationId xmlns:a16="http://schemas.microsoft.com/office/drawing/2014/main" id="{396D6C65-706F-466E-98B3-6F6BD257A021}"/>
              </a:ext>
            </a:extLst>
          </p:cNvPr>
          <p:cNvGrpSpPr>
            <a:grpSpLocks/>
          </p:cNvGrpSpPr>
          <p:nvPr/>
        </p:nvGrpSpPr>
        <p:grpSpPr bwMode="auto">
          <a:xfrm>
            <a:off x="7361222" y="1944045"/>
            <a:ext cx="1752600" cy="1524000"/>
            <a:chOff x="459164" y="2743200"/>
            <a:chExt cx="1369636" cy="1524000"/>
          </a:xfrm>
        </p:grpSpPr>
        <p:sp>
          <p:nvSpPr>
            <p:cNvPr id="22" name="TextBox 43">
              <a:extLst>
                <a:ext uri="{FF2B5EF4-FFF2-40B4-BE49-F238E27FC236}">
                  <a16:creationId xmlns:a16="http://schemas.microsoft.com/office/drawing/2014/main" id="{7CDFB600-9A0A-4F89-8591-61A58142AF64}"/>
                </a:ext>
              </a:extLst>
            </p:cNvPr>
            <p:cNvSpPr txBox="1">
              <a:spLocks noChangeArrowheads="1"/>
            </p:cNvSpPr>
            <p:nvPr/>
          </p:nvSpPr>
          <p:spPr bwMode="auto">
            <a:xfrm>
              <a:off x="1219660" y="2819400"/>
              <a:ext cx="380868" cy="6461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fontAlgn="auto" hangingPunct="1">
                <a:spcBef>
                  <a:spcPct val="0"/>
                </a:spcBef>
                <a:spcAft>
                  <a:spcPts val="0"/>
                </a:spcAft>
                <a:buFontTx/>
                <a:buNone/>
                <a:defRPr/>
              </a:pPr>
              <a:r>
                <a:rPr lang="en-US" altLang="en-US" sz="3600" kern="0" dirty="0">
                  <a:solidFill>
                    <a:schemeClr val="bg1"/>
                  </a:solidFill>
                </a:rPr>
                <a:t>4</a:t>
              </a:r>
            </a:p>
          </p:txBody>
        </p:sp>
        <p:sp>
          <p:nvSpPr>
            <p:cNvPr id="23" name="TextBox 49">
              <a:extLst>
                <a:ext uri="{FF2B5EF4-FFF2-40B4-BE49-F238E27FC236}">
                  <a16:creationId xmlns:a16="http://schemas.microsoft.com/office/drawing/2014/main" id="{5B25EC93-D6FA-4D4F-9481-8A306AE29D3D}"/>
                </a:ext>
              </a:extLst>
            </p:cNvPr>
            <p:cNvSpPr txBox="1">
              <a:spLocks noChangeArrowheads="1"/>
            </p:cNvSpPr>
            <p:nvPr/>
          </p:nvSpPr>
          <p:spPr bwMode="auto">
            <a:xfrm>
              <a:off x="459164" y="2806700"/>
              <a:ext cx="686059" cy="6461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fontAlgn="auto" hangingPunct="1">
                <a:spcBef>
                  <a:spcPct val="0"/>
                </a:spcBef>
                <a:spcAft>
                  <a:spcPts val="0"/>
                </a:spcAft>
                <a:buFontTx/>
                <a:buNone/>
                <a:defRPr/>
              </a:pPr>
              <a:r>
                <a:rPr lang="en-US" altLang="en-US" sz="3600" kern="0" dirty="0">
                  <a:solidFill>
                    <a:schemeClr val="bg1"/>
                  </a:solidFill>
                </a:rPr>
                <a:t>84</a:t>
              </a:r>
            </a:p>
          </p:txBody>
        </p:sp>
        <p:cxnSp>
          <p:nvCxnSpPr>
            <p:cNvPr id="291875" name="Straight Connector 41">
              <a:extLst>
                <a:ext uri="{FF2B5EF4-FFF2-40B4-BE49-F238E27FC236}">
                  <a16:creationId xmlns:a16="http://schemas.microsoft.com/office/drawing/2014/main" id="{CF600023-BC41-463E-8AA6-4B42CFABB579}"/>
                </a:ext>
              </a:extLst>
            </p:cNvPr>
            <p:cNvCxnSpPr>
              <a:cxnSpLocks noChangeShapeType="1"/>
            </p:cNvCxnSpPr>
            <p:nvPr/>
          </p:nvCxnSpPr>
          <p:spPr bwMode="auto">
            <a:xfrm>
              <a:off x="1143189" y="3352800"/>
              <a:ext cx="685611" cy="0"/>
            </a:xfrm>
            <a:prstGeom prst="line">
              <a:avLst/>
            </a:prstGeom>
            <a:noFill/>
            <a:ln w="38100" algn="ctr">
              <a:solidFill>
                <a:schemeClr val="bg1"/>
              </a:solidFill>
              <a:miter lim="800000"/>
              <a:headEnd/>
              <a:tailEnd/>
            </a:ln>
            <a:extLst>
              <a:ext uri="{909E8E84-426E-40DD-AFC4-6F175D3DCCD1}">
                <a14:hiddenFill xmlns:a14="http://schemas.microsoft.com/office/drawing/2010/main">
                  <a:noFill/>
                </a14:hiddenFill>
              </a:ext>
            </a:extLst>
          </p:spPr>
        </p:cxnSp>
        <p:cxnSp>
          <p:nvCxnSpPr>
            <p:cNvPr id="291876" name="Straight Connector 42">
              <a:extLst>
                <a:ext uri="{FF2B5EF4-FFF2-40B4-BE49-F238E27FC236}">
                  <a16:creationId xmlns:a16="http://schemas.microsoft.com/office/drawing/2014/main" id="{7C78CBE4-2735-4D2C-80D4-76A93B478F5E}"/>
                </a:ext>
              </a:extLst>
            </p:cNvPr>
            <p:cNvCxnSpPr>
              <a:cxnSpLocks noChangeShapeType="1"/>
            </p:cNvCxnSpPr>
            <p:nvPr/>
          </p:nvCxnSpPr>
          <p:spPr bwMode="auto">
            <a:xfrm rot="5400000">
              <a:off x="381189" y="3505200"/>
              <a:ext cx="1524000" cy="0"/>
            </a:xfrm>
            <a:prstGeom prst="line">
              <a:avLst/>
            </a:prstGeom>
            <a:noFill/>
            <a:ln w="38100" algn="ctr">
              <a:solidFill>
                <a:schemeClr val="bg1"/>
              </a:solidFill>
              <a:miter lim="800000"/>
              <a:headEnd/>
              <a:tailEnd/>
            </a:ln>
            <a:extLst>
              <a:ext uri="{909E8E84-426E-40DD-AFC4-6F175D3DCCD1}">
                <a14:hiddenFill xmlns:a14="http://schemas.microsoft.com/office/drawing/2010/main">
                  <a:noFill/>
                </a14:hiddenFill>
              </a:ext>
            </a:extLst>
          </p:spPr>
        </p:cxnSp>
      </p:grpSp>
      <p:sp>
        <p:nvSpPr>
          <p:cNvPr id="291850" name="TextBox 26">
            <a:extLst>
              <a:ext uri="{FF2B5EF4-FFF2-40B4-BE49-F238E27FC236}">
                <a16:creationId xmlns:a16="http://schemas.microsoft.com/office/drawing/2014/main" id="{F0DAAF7F-F402-4233-B464-360F40EE9153}"/>
              </a:ext>
            </a:extLst>
          </p:cNvPr>
          <p:cNvSpPr txBox="1">
            <a:spLocks noChangeArrowheads="1"/>
          </p:cNvSpPr>
          <p:nvPr/>
        </p:nvSpPr>
        <p:spPr bwMode="auto">
          <a:xfrm>
            <a:off x="8504222" y="2593333"/>
            <a:ext cx="38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chemeClr val="bg1"/>
                </a:solidFill>
                <a:latin typeface="Arial" panose="020B0604020202020204" pitchFamily="34" charset="0"/>
                <a:cs typeface="Arial" panose="020B0604020202020204" pitchFamily="34" charset="0"/>
              </a:rPr>
              <a:t>1</a:t>
            </a:r>
          </a:p>
        </p:txBody>
      </p:sp>
      <p:sp>
        <p:nvSpPr>
          <p:cNvPr id="291851" name="TextBox 27">
            <a:extLst>
              <a:ext uri="{FF2B5EF4-FFF2-40B4-BE49-F238E27FC236}">
                <a16:creationId xmlns:a16="http://schemas.microsoft.com/office/drawing/2014/main" id="{D2C5D73E-4C84-400B-828A-3B45C822D0DD}"/>
              </a:ext>
            </a:extLst>
          </p:cNvPr>
          <p:cNvSpPr txBox="1">
            <a:spLocks noChangeArrowheads="1"/>
          </p:cNvSpPr>
          <p:nvPr/>
        </p:nvSpPr>
        <p:spPr bwMode="auto">
          <a:xfrm>
            <a:off x="7361222" y="2517133"/>
            <a:ext cx="304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chemeClr val="bg1"/>
                </a:solidFill>
                <a:latin typeface="Arial" panose="020B0604020202020204" pitchFamily="34" charset="0"/>
                <a:cs typeface="Arial" panose="020B0604020202020204" pitchFamily="34" charset="0"/>
              </a:rPr>
              <a:t>8</a:t>
            </a:r>
          </a:p>
        </p:txBody>
      </p:sp>
      <p:sp>
        <p:nvSpPr>
          <p:cNvPr id="291852" name="TextBox 28">
            <a:extLst>
              <a:ext uri="{FF2B5EF4-FFF2-40B4-BE49-F238E27FC236}">
                <a16:creationId xmlns:a16="http://schemas.microsoft.com/office/drawing/2014/main" id="{209D1FC0-046F-4581-9BF9-15C3D84CC60F}"/>
              </a:ext>
            </a:extLst>
          </p:cNvPr>
          <p:cNvSpPr txBox="1">
            <a:spLocks noChangeArrowheads="1"/>
          </p:cNvSpPr>
          <p:nvPr/>
        </p:nvSpPr>
        <p:spPr bwMode="auto">
          <a:xfrm>
            <a:off x="8199422" y="2593333"/>
            <a:ext cx="38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chemeClr val="bg1"/>
                </a:solidFill>
                <a:latin typeface="Arial" panose="020B0604020202020204" pitchFamily="34" charset="0"/>
                <a:cs typeface="Arial" panose="020B0604020202020204" pitchFamily="34" charset="0"/>
              </a:rPr>
              <a:t>2</a:t>
            </a:r>
          </a:p>
        </p:txBody>
      </p:sp>
      <p:sp>
        <p:nvSpPr>
          <p:cNvPr id="291853" name="TextBox 29">
            <a:extLst>
              <a:ext uri="{FF2B5EF4-FFF2-40B4-BE49-F238E27FC236}">
                <a16:creationId xmlns:a16="http://schemas.microsoft.com/office/drawing/2014/main" id="{7E5338E3-7A77-476E-BBA4-6ADB295D9D34}"/>
              </a:ext>
            </a:extLst>
          </p:cNvPr>
          <p:cNvSpPr txBox="1">
            <a:spLocks noChangeArrowheads="1"/>
          </p:cNvSpPr>
          <p:nvPr/>
        </p:nvSpPr>
        <p:spPr bwMode="auto">
          <a:xfrm>
            <a:off x="7294547" y="3202933"/>
            <a:ext cx="38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chemeClr val="bg1"/>
                </a:solidFill>
                <a:latin typeface="Arial" panose="020B0604020202020204" pitchFamily="34" charset="0"/>
                <a:cs typeface="Arial" panose="020B0604020202020204" pitchFamily="34" charset="0"/>
              </a:rPr>
              <a:t>0</a:t>
            </a:r>
          </a:p>
        </p:txBody>
      </p:sp>
      <p:cxnSp>
        <p:nvCxnSpPr>
          <p:cNvPr id="291854" name="Straight Connector 30">
            <a:extLst>
              <a:ext uri="{FF2B5EF4-FFF2-40B4-BE49-F238E27FC236}">
                <a16:creationId xmlns:a16="http://schemas.microsoft.com/office/drawing/2014/main" id="{6FE35DD5-E356-45B3-B279-CE7D9FB22DCA}"/>
              </a:ext>
            </a:extLst>
          </p:cNvPr>
          <p:cNvCxnSpPr>
            <a:cxnSpLocks noChangeShapeType="1"/>
          </p:cNvCxnSpPr>
          <p:nvPr/>
        </p:nvCxnSpPr>
        <p:spPr bwMode="auto">
          <a:xfrm>
            <a:off x="7285022" y="3200400"/>
            <a:ext cx="565150" cy="0"/>
          </a:xfrm>
          <a:prstGeom prst="line">
            <a:avLst/>
          </a:prstGeom>
          <a:noFill/>
          <a:ln w="38100" algn="ctr">
            <a:solidFill>
              <a:schemeClr val="bg1"/>
            </a:solidFill>
            <a:miter lim="800000"/>
            <a:headEnd/>
            <a:tailEnd/>
          </a:ln>
          <a:extLst>
            <a:ext uri="{909E8E84-426E-40DD-AFC4-6F175D3DCCD1}">
              <a14:hiddenFill xmlns:a14="http://schemas.microsoft.com/office/drawing/2010/main">
                <a:noFill/>
              </a14:hiddenFill>
            </a:ext>
          </a:extLst>
        </p:spPr>
      </p:cxnSp>
      <p:sp>
        <p:nvSpPr>
          <p:cNvPr id="291855" name="TextBox 31">
            <a:extLst>
              <a:ext uri="{FF2B5EF4-FFF2-40B4-BE49-F238E27FC236}">
                <a16:creationId xmlns:a16="http://schemas.microsoft.com/office/drawing/2014/main" id="{5A6AAF71-163A-485E-A2B7-ACE42982A301}"/>
              </a:ext>
            </a:extLst>
          </p:cNvPr>
          <p:cNvSpPr txBox="1">
            <a:spLocks noChangeArrowheads="1"/>
          </p:cNvSpPr>
          <p:nvPr/>
        </p:nvSpPr>
        <p:spPr bwMode="auto">
          <a:xfrm>
            <a:off x="7619985" y="3214045"/>
            <a:ext cx="4508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chemeClr val="bg1"/>
                </a:solidFill>
                <a:latin typeface="Arial" panose="020B0604020202020204" pitchFamily="34" charset="0"/>
                <a:cs typeface="Arial" panose="020B0604020202020204" pitchFamily="34" charset="0"/>
              </a:rPr>
              <a:t>4</a:t>
            </a:r>
          </a:p>
        </p:txBody>
      </p:sp>
      <p:sp>
        <p:nvSpPr>
          <p:cNvPr id="291856" name="TextBox 32">
            <a:extLst>
              <a:ext uri="{FF2B5EF4-FFF2-40B4-BE49-F238E27FC236}">
                <a16:creationId xmlns:a16="http://schemas.microsoft.com/office/drawing/2014/main" id="{8B907C4F-E3E4-41FB-A237-A40B76C9F5A3}"/>
              </a:ext>
            </a:extLst>
          </p:cNvPr>
          <p:cNvSpPr txBox="1">
            <a:spLocks noChangeArrowheads="1"/>
          </p:cNvSpPr>
          <p:nvPr/>
        </p:nvSpPr>
        <p:spPr bwMode="auto">
          <a:xfrm>
            <a:off x="7543800" y="3696645"/>
            <a:ext cx="973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chemeClr val="bg1"/>
                </a:solidFill>
                <a:latin typeface="Arial" panose="020B0604020202020204" pitchFamily="34" charset="0"/>
                <a:cs typeface="Arial" panose="020B0604020202020204" pitchFamily="34" charset="0"/>
              </a:rPr>
              <a:t> 4</a:t>
            </a:r>
          </a:p>
        </p:txBody>
      </p:sp>
      <p:cxnSp>
        <p:nvCxnSpPr>
          <p:cNvPr id="291857" name="Straight Connector 33">
            <a:extLst>
              <a:ext uri="{FF2B5EF4-FFF2-40B4-BE49-F238E27FC236}">
                <a16:creationId xmlns:a16="http://schemas.microsoft.com/office/drawing/2014/main" id="{413469FA-BC13-4FB3-8847-55A52191425B}"/>
              </a:ext>
            </a:extLst>
          </p:cNvPr>
          <p:cNvCxnSpPr>
            <a:cxnSpLocks noChangeShapeType="1"/>
          </p:cNvCxnSpPr>
          <p:nvPr/>
        </p:nvCxnSpPr>
        <p:spPr bwMode="auto">
          <a:xfrm>
            <a:off x="7513622" y="4343400"/>
            <a:ext cx="533400" cy="0"/>
          </a:xfrm>
          <a:prstGeom prst="line">
            <a:avLst/>
          </a:prstGeom>
          <a:noFill/>
          <a:ln w="38100" algn="ctr">
            <a:solidFill>
              <a:schemeClr val="bg1"/>
            </a:solidFill>
            <a:miter lim="800000"/>
            <a:headEnd/>
            <a:tailEnd/>
          </a:ln>
          <a:extLst>
            <a:ext uri="{909E8E84-426E-40DD-AFC4-6F175D3DCCD1}">
              <a14:hiddenFill xmlns:a14="http://schemas.microsoft.com/office/drawing/2010/main">
                <a:noFill/>
              </a14:hiddenFill>
            </a:ext>
          </a:extLst>
        </p:spPr>
      </p:cxnSp>
      <p:sp>
        <p:nvSpPr>
          <p:cNvPr id="291858" name="TextBox 34">
            <a:extLst>
              <a:ext uri="{FF2B5EF4-FFF2-40B4-BE49-F238E27FC236}">
                <a16:creationId xmlns:a16="http://schemas.microsoft.com/office/drawing/2014/main" id="{578A6ED2-ACFA-4625-B946-EC36A37C2B74}"/>
              </a:ext>
            </a:extLst>
          </p:cNvPr>
          <p:cNvSpPr txBox="1">
            <a:spLocks noChangeArrowheads="1"/>
          </p:cNvSpPr>
          <p:nvPr/>
        </p:nvSpPr>
        <p:spPr bwMode="auto">
          <a:xfrm>
            <a:off x="7666022" y="4345933"/>
            <a:ext cx="5667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chemeClr val="bg1"/>
                </a:solidFill>
                <a:latin typeface="Arial" panose="020B0604020202020204" pitchFamily="34" charset="0"/>
                <a:cs typeface="Arial" panose="020B0604020202020204" pitchFamily="34" charset="0"/>
              </a:rPr>
              <a:t>0</a:t>
            </a:r>
          </a:p>
        </p:txBody>
      </p:sp>
      <p:sp>
        <p:nvSpPr>
          <p:cNvPr id="36" name="Rectangle 35">
            <a:extLst>
              <a:ext uri="{FF2B5EF4-FFF2-40B4-BE49-F238E27FC236}">
                <a16:creationId xmlns:a16="http://schemas.microsoft.com/office/drawing/2014/main" id="{57F82CFF-D689-4DE5-8B22-4B549AD9B0E0}"/>
              </a:ext>
            </a:extLst>
          </p:cNvPr>
          <p:cNvSpPr/>
          <p:nvPr/>
        </p:nvSpPr>
        <p:spPr>
          <a:xfrm>
            <a:off x="4914433" y="2825108"/>
            <a:ext cx="336550" cy="3778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sz="4000" dirty="0">
              <a:solidFill>
                <a:schemeClr val="bg1"/>
              </a:solidFill>
              <a:latin typeface="Arial" panose="020B0604020202020204" pitchFamily="34" charset="0"/>
              <a:cs typeface="Arial" panose="020B0604020202020204" pitchFamily="34" charset="0"/>
            </a:endParaRPr>
          </a:p>
        </p:txBody>
      </p:sp>
      <p:grpSp>
        <p:nvGrpSpPr>
          <p:cNvPr id="291860" name="Group 32">
            <a:extLst>
              <a:ext uri="{FF2B5EF4-FFF2-40B4-BE49-F238E27FC236}">
                <a16:creationId xmlns:a16="http://schemas.microsoft.com/office/drawing/2014/main" id="{10038AEF-C3E7-4979-BAE7-63EDB6F41D81}"/>
              </a:ext>
            </a:extLst>
          </p:cNvPr>
          <p:cNvGrpSpPr>
            <a:grpSpLocks/>
          </p:cNvGrpSpPr>
          <p:nvPr/>
        </p:nvGrpSpPr>
        <p:grpSpPr bwMode="auto">
          <a:xfrm>
            <a:off x="3703170" y="2082158"/>
            <a:ext cx="1752600" cy="1524000"/>
            <a:chOff x="459164" y="2743200"/>
            <a:chExt cx="1369636" cy="1524000"/>
          </a:xfrm>
        </p:grpSpPr>
        <p:sp>
          <p:nvSpPr>
            <p:cNvPr id="38" name="TextBox 43">
              <a:extLst>
                <a:ext uri="{FF2B5EF4-FFF2-40B4-BE49-F238E27FC236}">
                  <a16:creationId xmlns:a16="http://schemas.microsoft.com/office/drawing/2014/main" id="{3B86BCDB-2CFF-44CD-BCF5-CBD3D8DD7DDC}"/>
                </a:ext>
              </a:extLst>
            </p:cNvPr>
            <p:cNvSpPr txBox="1">
              <a:spLocks noChangeArrowheads="1"/>
            </p:cNvSpPr>
            <p:nvPr/>
          </p:nvSpPr>
          <p:spPr bwMode="auto">
            <a:xfrm>
              <a:off x="1219660" y="2819400"/>
              <a:ext cx="380868" cy="6461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fontAlgn="auto" hangingPunct="1">
                <a:spcBef>
                  <a:spcPct val="0"/>
                </a:spcBef>
                <a:spcAft>
                  <a:spcPts val="0"/>
                </a:spcAft>
                <a:buFontTx/>
                <a:buNone/>
                <a:defRPr/>
              </a:pPr>
              <a:r>
                <a:rPr lang="en-US" altLang="en-US" sz="3600" kern="0" dirty="0">
                  <a:solidFill>
                    <a:schemeClr val="bg1"/>
                  </a:solidFill>
                </a:rPr>
                <a:t>3</a:t>
              </a:r>
            </a:p>
          </p:txBody>
        </p:sp>
        <p:sp>
          <p:nvSpPr>
            <p:cNvPr id="39" name="TextBox 49">
              <a:extLst>
                <a:ext uri="{FF2B5EF4-FFF2-40B4-BE49-F238E27FC236}">
                  <a16:creationId xmlns:a16="http://schemas.microsoft.com/office/drawing/2014/main" id="{157D61C2-63DA-47E7-867D-172A17FF0327}"/>
                </a:ext>
              </a:extLst>
            </p:cNvPr>
            <p:cNvSpPr txBox="1">
              <a:spLocks noChangeArrowheads="1"/>
            </p:cNvSpPr>
            <p:nvPr/>
          </p:nvSpPr>
          <p:spPr bwMode="auto">
            <a:xfrm>
              <a:off x="459164" y="2806700"/>
              <a:ext cx="686059" cy="6461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fontAlgn="auto" hangingPunct="1">
                <a:spcBef>
                  <a:spcPct val="0"/>
                </a:spcBef>
                <a:spcAft>
                  <a:spcPts val="0"/>
                </a:spcAft>
                <a:buFontTx/>
                <a:buNone/>
                <a:defRPr/>
              </a:pPr>
              <a:r>
                <a:rPr lang="en-US" altLang="en-US" sz="3600" kern="0" dirty="0">
                  <a:solidFill>
                    <a:schemeClr val="bg1"/>
                  </a:solidFill>
                </a:rPr>
                <a:t>33</a:t>
              </a:r>
            </a:p>
          </p:txBody>
        </p:sp>
        <p:cxnSp>
          <p:nvCxnSpPr>
            <p:cNvPr id="291871" name="Straight Connector 41">
              <a:extLst>
                <a:ext uri="{FF2B5EF4-FFF2-40B4-BE49-F238E27FC236}">
                  <a16:creationId xmlns:a16="http://schemas.microsoft.com/office/drawing/2014/main" id="{B6640505-BC51-40E7-8F2B-DB014A5821C0}"/>
                </a:ext>
              </a:extLst>
            </p:cNvPr>
            <p:cNvCxnSpPr>
              <a:cxnSpLocks noChangeShapeType="1"/>
            </p:cNvCxnSpPr>
            <p:nvPr/>
          </p:nvCxnSpPr>
          <p:spPr bwMode="auto">
            <a:xfrm>
              <a:off x="1143189" y="3352800"/>
              <a:ext cx="685611" cy="0"/>
            </a:xfrm>
            <a:prstGeom prst="line">
              <a:avLst/>
            </a:prstGeom>
            <a:noFill/>
            <a:ln w="38100" algn="ctr">
              <a:solidFill>
                <a:schemeClr val="bg1"/>
              </a:solidFill>
              <a:miter lim="800000"/>
              <a:headEnd/>
              <a:tailEnd/>
            </a:ln>
            <a:extLst>
              <a:ext uri="{909E8E84-426E-40DD-AFC4-6F175D3DCCD1}">
                <a14:hiddenFill xmlns:a14="http://schemas.microsoft.com/office/drawing/2010/main">
                  <a:noFill/>
                </a14:hiddenFill>
              </a:ext>
            </a:extLst>
          </p:spPr>
        </p:cxnSp>
        <p:cxnSp>
          <p:nvCxnSpPr>
            <p:cNvPr id="291872" name="Straight Connector 42">
              <a:extLst>
                <a:ext uri="{FF2B5EF4-FFF2-40B4-BE49-F238E27FC236}">
                  <a16:creationId xmlns:a16="http://schemas.microsoft.com/office/drawing/2014/main" id="{266B2C87-5C5E-4C51-97B9-F5FA3A4C1A33}"/>
                </a:ext>
              </a:extLst>
            </p:cNvPr>
            <p:cNvCxnSpPr>
              <a:cxnSpLocks noChangeShapeType="1"/>
            </p:cNvCxnSpPr>
            <p:nvPr/>
          </p:nvCxnSpPr>
          <p:spPr bwMode="auto">
            <a:xfrm rot="5400000">
              <a:off x="381189" y="3505200"/>
              <a:ext cx="1524000" cy="0"/>
            </a:xfrm>
            <a:prstGeom prst="line">
              <a:avLst/>
            </a:prstGeom>
            <a:noFill/>
            <a:ln w="38100" algn="ctr">
              <a:solidFill>
                <a:schemeClr val="bg1"/>
              </a:solidFill>
              <a:miter lim="800000"/>
              <a:headEnd/>
              <a:tailEnd/>
            </a:ln>
            <a:extLst>
              <a:ext uri="{909E8E84-426E-40DD-AFC4-6F175D3DCCD1}">
                <a14:hiddenFill xmlns:a14="http://schemas.microsoft.com/office/drawing/2010/main">
                  <a:noFill/>
                </a14:hiddenFill>
              </a:ext>
            </a:extLst>
          </p:spPr>
        </p:cxnSp>
      </p:grpSp>
      <p:sp>
        <p:nvSpPr>
          <p:cNvPr id="291861" name="TextBox 41">
            <a:extLst>
              <a:ext uri="{FF2B5EF4-FFF2-40B4-BE49-F238E27FC236}">
                <a16:creationId xmlns:a16="http://schemas.microsoft.com/office/drawing/2014/main" id="{90CD0CC7-29DD-45C2-B682-1FE35BB54FD0}"/>
              </a:ext>
            </a:extLst>
          </p:cNvPr>
          <p:cNvSpPr txBox="1">
            <a:spLocks noChangeArrowheads="1"/>
          </p:cNvSpPr>
          <p:nvPr/>
        </p:nvSpPr>
        <p:spPr bwMode="auto">
          <a:xfrm>
            <a:off x="3755916" y="2671792"/>
            <a:ext cx="463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chemeClr val="bg1"/>
                </a:solidFill>
                <a:latin typeface="Arial" panose="020B0604020202020204" pitchFamily="34" charset="0"/>
                <a:cs typeface="Arial" panose="020B0604020202020204" pitchFamily="34" charset="0"/>
              </a:rPr>
              <a:t>3</a:t>
            </a:r>
          </a:p>
        </p:txBody>
      </p:sp>
      <p:sp>
        <p:nvSpPr>
          <p:cNvPr id="291862" name="TextBox 42">
            <a:extLst>
              <a:ext uri="{FF2B5EF4-FFF2-40B4-BE49-F238E27FC236}">
                <a16:creationId xmlns:a16="http://schemas.microsoft.com/office/drawing/2014/main" id="{590A5AA6-EFD8-4C24-8834-C5AF83F40B5E}"/>
              </a:ext>
            </a:extLst>
          </p:cNvPr>
          <p:cNvSpPr txBox="1">
            <a:spLocks noChangeArrowheads="1"/>
          </p:cNvSpPr>
          <p:nvPr/>
        </p:nvSpPr>
        <p:spPr bwMode="auto">
          <a:xfrm>
            <a:off x="4541370" y="2731446"/>
            <a:ext cx="38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chemeClr val="bg1"/>
                </a:solidFill>
                <a:latin typeface="Arial" panose="020B0604020202020204" pitchFamily="34" charset="0"/>
                <a:cs typeface="Arial" panose="020B0604020202020204" pitchFamily="34" charset="0"/>
              </a:rPr>
              <a:t>1</a:t>
            </a:r>
          </a:p>
        </p:txBody>
      </p:sp>
      <p:cxnSp>
        <p:nvCxnSpPr>
          <p:cNvPr id="291863" name="Straight Connector 43">
            <a:extLst>
              <a:ext uri="{FF2B5EF4-FFF2-40B4-BE49-F238E27FC236}">
                <a16:creationId xmlns:a16="http://schemas.microsoft.com/office/drawing/2014/main" id="{E70B87D7-A174-41ED-AFAE-067ADA6CA790}"/>
              </a:ext>
            </a:extLst>
          </p:cNvPr>
          <p:cNvCxnSpPr>
            <a:cxnSpLocks noChangeShapeType="1"/>
          </p:cNvCxnSpPr>
          <p:nvPr/>
        </p:nvCxnSpPr>
        <p:spPr bwMode="auto">
          <a:xfrm>
            <a:off x="3823820" y="3276600"/>
            <a:ext cx="565150" cy="0"/>
          </a:xfrm>
          <a:prstGeom prst="line">
            <a:avLst/>
          </a:prstGeom>
          <a:noFill/>
          <a:ln w="38100" algn="ctr">
            <a:solidFill>
              <a:schemeClr val="bg1"/>
            </a:solidFill>
            <a:miter lim="800000"/>
            <a:headEnd/>
            <a:tailEnd/>
          </a:ln>
          <a:extLst>
            <a:ext uri="{909E8E84-426E-40DD-AFC4-6F175D3DCCD1}">
              <a14:hiddenFill xmlns:a14="http://schemas.microsoft.com/office/drawing/2010/main">
                <a:noFill/>
              </a14:hiddenFill>
            </a:ext>
          </a:extLst>
        </p:spPr>
      </p:cxnSp>
      <p:sp>
        <p:nvSpPr>
          <p:cNvPr id="291865" name="TextBox 45">
            <a:extLst>
              <a:ext uri="{FF2B5EF4-FFF2-40B4-BE49-F238E27FC236}">
                <a16:creationId xmlns:a16="http://schemas.microsoft.com/office/drawing/2014/main" id="{7FABE92F-9E52-49AA-8FF8-3427ED753EC0}"/>
              </a:ext>
            </a:extLst>
          </p:cNvPr>
          <p:cNvSpPr txBox="1">
            <a:spLocks noChangeArrowheads="1"/>
          </p:cNvSpPr>
          <p:nvPr/>
        </p:nvSpPr>
        <p:spPr bwMode="auto">
          <a:xfrm>
            <a:off x="4007970" y="3225158"/>
            <a:ext cx="566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chemeClr val="bg1"/>
                </a:solidFill>
                <a:latin typeface="Arial" panose="020B0604020202020204" pitchFamily="34" charset="0"/>
                <a:cs typeface="Arial" panose="020B0604020202020204" pitchFamily="34" charset="0"/>
              </a:rPr>
              <a:t>3</a:t>
            </a:r>
          </a:p>
        </p:txBody>
      </p:sp>
      <p:sp>
        <p:nvSpPr>
          <p:cNvPr id="47" name="Rectangle 46">
            <a:extLst>
              <a:ext uri="{FF2B5EF4-FFF2-40B4-BE49-F238E27FC236}">
                <a16:creationId xmlns:a16="http://schemas.microsoft.com/office/drawing/2014/main" id="{CC69739A-1983-443B-9E64-9E0AC768A22D}"/>
              </a:ext>
            </a:extLst>
          </p:cNvPr>
          <p:cNvSpPr/>
          <p:nvPr/>
        </p:nvSpPr>
        <p:spPr bwMode="auto">
          <a:xfrm>
            <a:off x="3251200" y="533400"/>
            <a:ext cx="5511800" cy="8270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US" sz="2400" b="1" dirty="0" err="1">
                <a:solidFill>
                  <a:srgbClr val="4F81BD">
                    <a:lumMod val="50000"/>
                  </a:srgbClr>
                </a:solidFill>
                <a:latin typeface="Arial" panose="020B0604020202020204" pitchFamily="34" charset="0"/>
                <a:cs typeface="Arial" panose="020B0604020202020204" pitchFamily="34" charset="0"/>
              </a:rPr>
              <a:t>Phép</a:t>
            </a:r>
            <a:r>
              <a:rPr lang="en-US" sz="2400" b="1" dirty="0">
                <a:solidFill>
                  <a:srgbClr val="4F81BD">
                    <a:lumMod val="50000"/>
                  </a:srgbClr>
                </a:solidFill>
                <a:latin typeface="Arial" panose="020B0604020202020204" pitchFamily="34" charset="0"/>
                <a:cs typeface="Arial" panose="020B0604020202020204" pitchFamily="34" charset="0"/>
              </a:rPr>
              <a:t> chia </a:t>
            </a:r>
            <a:r>
              <a:rPr lang="en-US" sz="2400" b="1" dirty="0" err="1">
                <a:solidFill>
                  <a:srgbClr val="4F81BD">
                    <a:lumMod val="50000"/>
                  </a:srgbClr>
                </a:solidFill>
                <a:latin typeface="Arial" panose="020B0604020202020204" pitchFamily="34" charset="0"/>
                <a:cs typeface="Arial" panose="020B0604020202020204" pitchFamily="34" charset="0"/>
              </a:rPr>
              <a:t>nào</a:t>
            </a:r>
            <a:r>
              <a:rPr lang="en-US" sz="2400" b="1" dirty="0">
                <a:solidFill>
                  <a:srgbClr val="4F81BD">
                    <a:lumMod val="50000"/>
                  </a:srgbClr>
                </a:solidFill>
                <a:latin typeface="Arial" panose="020B0604020202020204" pitchFamily="34" charset="0"/>
                <a:cs typeface="Arial" panose="020B0604020202020204" pitchFamily="34" charset="0"/>
              </a:rPr>
              <a:t> </a:t>
            </a:r>
            <a:r>
              <a:rPr lang="en-US" sz="2400" b="1" dirty="0" err="1">
                <a:solidFill>
                  <a:srgbClr val="4F81BD">
                    <a:lumMod val="50000"/>
                  </a:srgbClr>
                </a:solidFill>
                <a:latin typeface="Arial" panose="020B0604020202020204" pitchFamily="34" charset="0"/>
                <a:cs typeface="Arial" panose="020B0604020202020204" pitchFamily="34" charset="0"/>
              </a:rPr>
              <a:t>đúng</a:t>
            </a:r>
            <a:r>
              <a:rPr lang="en-US" sz="2400" b="1" dirty="0">
                <a:solidFill>
                  <a:srgbClr val="4F81BD">
                    <a:lumMod val="50000"/>
                  </a:srgbClr>
                </a:solidFill>
                <a:latin typeface="Arial" panose="020B0604020202020204" pitchFamily="34" charset="0"/>
                <a:cs typeface="Arial" panose="020B0604020202020204" pitchFamily="34" charset="0"/>
              </a:rPr>
              <a:t>?</a:t>
            </a:r>
          </a:p>
        </p:txBody>
      </p:sp>
      <p:sp>
        <p:nvSpPr>
          <p:cNvPr id="48" name="Rectangle 47">
            <a:extLst>
              <a:ext uri="{FF2B5EF4-FFF2-40B4-BE49-F238E27FC236}">
                <a16:creationId xmlns:a16="http://schemas.microsoft.com/office/drawing/2014/main" id="{17C1515F-3CDE-44C0-A607-88554E47040A}"/>
              </a:ext>
            </a:extLst>
          </p:cNvPr>
          <p:cNvSpPr/>
          <p:nvPr/>
        </p:nvSpPr>
        <p:spPr bwMode="auto">
          <a:xfrm>
            <a:off x="6751622" y="1867845"/>
            <a:ext cx="736600" cy="55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US" sz="2400" dirty="0">
                <a:solidFill>
                  <a:schemeClr val="bg1"/>
                </a:solidFill>
                <a:latin typeface="Arial" panose="020B0604020202020204" pitchFamily="34" charset="0"/>
                <a:cs typeface="Arial" panose="020B0604020202020204" pitchFamily="34" charset="0"/>
              </a:rPr>
              <a:t>b)</a:t>
            </a:r>
          </a:p>
        </p:txBody>
      </p:sp>
      <p:sp>
        <p:nvSpPr>
          <p:cNvPr id="49" name="Rectangle 48">
            <a:extLst>
              <a:ext uri="{FF2B5EF4-FFF2-40B4-BE49-F238E27FC236}">
                <a16:creationId xmlns:a16="http://schemas.microsoft.com/office/drawing/2014/main" id="{CDEA14A7-F1E0-4EAD-8092-F0C25D22F67A}"/>
              </a:ext>
            </a:extLst>
          </p:cNvPr>
          <p:cNvSpPr/>
          <p:nvPr/>
        </p:nvSpPr>
        <p:spPr bwMode="auto">
          <a:xfrm>
            <a:off x="3118970" y="2005958"/>
            <a:ext cx="736600" cy="55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US" sz="2400" dirty="0">
                <a:solidFill>
                  <a:schemeClr val="bg1"/>
                </a:solidFill>
                <a:latin typeface="Arial" panose="020B0604020202020204" pitchFamily="34" charset="0"/>
                <a:cs typeface="Arial" panose="020B0604020202020204" pitchFamily="34" charset="0"/>
              </a:rPr>
              <a:t>a)</a:t>
            </a:r>
          </a:p>
        </p:txBody>
      </p:sp>
      <p:sp>
        <p:nvSpPr>
          <p:cNvPr id="2" name="TextBox 45">
            <a:extLst>
              <a:ext uri="{FF2B5EF4-FFF2-40B4-BE49-F238E27FC236}">
                <a16:creationId xmlns:a16="http://schemas.microsoft.com/office/drawing/2014/main" id="{7F39E84C-81D9-2C77-FC30-B17F5D5691AC}"/>
              </a:ext>
            </a:extLst>
          </p:cNvPr>
          <p:cNvSpPr txBox="1">
            <a:spLocks noChangeArrowheads="1"/>
          </p:cNvSpPr>
          <p:nvPr/>
        </p:nvSpPr>
        <p:spPr bwMode="auto">
          <a:xfrm>
            <a:off x="3777275" y="3247769"/>
            <a:ext cx="5667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chemeClr val="bg1"/>
                </a:solidFill>
                <a:latin typeface="Arial" panose="020B0604020202020204" pitchFamily="34" charset="0"/>
                <a:cs typeface="Arial" panose="020B0604020202020204" pitchFamily="34" charset="0"/>
              </a:rPr>
              <a:t>0</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mph" presetSubtype="2" fill="hold" nodeType="clickEffect">
                                  <p:stCondLst>
                                    <p:cond delay="0"/>
                                  </p:stCondLst>
                                  <p:childTnLst>
                                    <p:animClr clrSpc="rgb" dir="cw">
                                      <p:cBhvr>
                                        <p:cTn id="19" dur="250" fill="hold"/>
                                        <p:tgtEl>
                                          <p:spTgt spid="12"/>
                                        </p:tgtEl>
                                        <p:attrNameLst>
                                          <p:attrName>fillcolor</p:attrName>
                                        </p:attrNameLst>
                                      </p:cBhvr>
                                      <p:to>
                                        <a:srgbClr val="FFF2CC"/>
                                      </p:to>
                                    </p:animClr>
                                    <p:set>
                                      <p:cBhvr>
                                        <p:cTn id="20" dur="250" fill="hold"/>
                                        <p:tgtEl>
                                          <p:spTgt spid="12"/>
                                        </p:tgtEl>
                                        <p:attrNameLst>
                                          <p:attrName>fill.type</p:attrName>
                                        </p:attrNameLst>
                                      </p:cBhvr>
                                      <p:to>
                                        <p:strVal val="solid"/>
                                      </p:to>
                                    </p:set>
                                    <p:set>
                                      <p:cBhvr>
                                        <p:cTn id="21" dur="250" fill="hold"/>
                                        <p:tgtEl>
                                          <p:spTgt spid="12"/>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6"/>
                                        </p:tgtEl>
                                        <p:attrNameLst>
                                          <p:attrName>style.visibility</p:attrName>
                                        </p:attrNameLst>
                                      </p:cBhvr>
                                      <p:to>
                                        <p:strVal val="visible"/>
                                      </p:to>
                                    </p:set>
                                    <p:anim calcmode="lin" valueType="num">
                                      <p:cBhvr>
                                        <p:cTn id="24" dur="250" fill="hold"/>
                                        <p:tgtEl>
                                          <p:spTgt spid="16"/>
                                        </p:tgtEl>
                                        <p:attrNameLst>
                                          <p:attrName>ppt_w</p:attrName>
                                        </p:attrNameLst>
                                      </p:cBhvr>
                                      <p:tavLst>
                                        <p:tav tm="0">
                                          <p:val>
                                            <p:strVal val="4*#ppt_w"/>
                                          </p:val>
                                        </p:tav>
                                        <p:tav tm="100000">
                                          <p:val>
                                            <p:strVal val="#ppt_w"/>
                                          </p:val>
                                        </p:tav>
                                      </p:tavLst>
                                    </p:anim>
                                    <p:anim calcmode="lin" valueType="num">
                                      <p:cBhvr>
                                        <p:cTn id="2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12"/>
                                        </p:tgtEl>
                                        <p:attrNameLst>
                                          <p:attrName>fillcolor</p:attrName>
                                        </p:attrNameLst>
                                      </p:cBhvr>
                                      <p:to>
                                        <a:srgbClr val="FFFF00"/>
                                      </p:to>
                                    </p:animClr>
                                    <p:set>
                                      <p:cBhvr>
                                        <p:cTn id="28" dur="250" fill="hold"/>
                                        <p:tgtEl>
                                          <p:spTgt spid="12"/>
                                        </p:tgtEl>
                                        <p:attrNameLst>
                                          <p:attrName>fill.type</p:attrName>
                                        </p:attrNameLst>
                                      </p:cBhvr>
                                      <p:to>
                                        <p:strVal val="solid"/>
                                      </p:to>
                                    </p:set>
                                    <p:set>
                                      <p:cBhvr>
                                        <p:cTn id="2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mph" presetSubtype="2" fill="hold" nodeType="clickEffect">
                                  <p:stCondLst>
                                    <p:cond delay="0"/>
                                  </p:stCondLst>
                                  <p:childTnLst>
                                    <p:animClr clrSpc="rgb" dir="cw">
                                      <p:cBhvr>
                                        <p:cTn id="34" dur="250" fill="hold"/>
                                        <p:tgtEl>
                                          <p:spTgt spid="13"/>
                                        </p:tgtEl>
                                        <p:attrNameLst>
                                          <p:attrName>fillcolor</p:attrName>
                                        </p:attrNameLst>
                                      </p:cBhvr>
                                      <p:to>
                                        <a:srgbClr val="FFF2CC"/>
                                      </p:to>
                                    </p:animClr>
                                    <p:set>
                                      <p:cBhvr>
                                        <p:cTn id="35" dur="250" fill="hold"/>
                                        <p:tgtEl>
                                          <p:spTgt spid="13"/>
                                        </p:tgtEl>
                                        <p:attrNameLst>
                                          <p:attrName>fill.type</p:attrName>
                                        </p:attrNameLst>
                                      </p:cBhvr>
                                      <p:to>
                                        <p:strVal val="solid"/>
                                      </p:to>
                                    </p:set>
                                    <p:set>
                                      <p:cBhvr>
                                        <p:cTn id="36" dur="250" fill="hold"/>
                                        <p:tgtEl>
                                          <p:spTgt spid="1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strVal val="4*#ppt_w"/>
                                          </p:val>
                                        </p:tav>
                                        <p:tav tm="100000">
                                          <p:val>
                                            <p:strVal val="#ppt_w"/>
                                          </p:val>
                                        </p:tav>
                                      </p:tavLst>
                                    </p:anim>
                                    <p:anim calcmode="lin" valueType="num">
                                      <p:cBhvr>
                                        <p:cTn id="4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13"/>
                                        </p:tgtEl>
                                        <p:attrNameLst>
                                          <p:attrName>fillcolor</p:attrName>
                                        </p:attrNameLst>
                                      </p:cBhvr>
                                      <p:to>
                                        <a:srgbClr val="00B050"/>
                                      </p:to>
                                    </p:animClr>
                                    <p:set>
                                      <p:cBhvr>
                                        <p:cTn id="43" dur="250" fill="hold"/>
                                        <p:tgtEl>
                                          <p:spTgt spid="13"/>
                                        </p:tgtEl>
                                        <p:attrNameLst>
                                          <p:attrName>fill.type</p:attrName>
                                        </p:attrNameLst>
                                      </p:cBhvr>
                                      <p:to>
                                        <p:strVal val="solid"/>
                                      </p:to>
                                    </p:set>
                                    <p:set>
                                      <p:cBhvr>
                                        <p:cTn id="4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CE6F2"/>
            </a:gs>
            <a:gs pos="35001">
              <a:srgbClr val="92D050"/>
            </a:gs>
            <a:gs pos="100000">
              <a:srgbClr val="92D050"/>
            </a:gs>
          </a:gsLst>
          <a:lin ang="5400000"/>
        </a:gradFill>
        <a:effectLst/>
      </p:bgPr>
    </p:bg>
    <p:spTree>
      <p:nvGrpSpPr>
        <p:cNvPr id="1" name=""/>
        <p:cNvGrpSpPr/>
        <p:nvPr/>
      </p:nvGrpSpPr>
      <p:grpSpPr>
        <a:xfrm>
          <a:off x="0" y="0"/>
          <a:ext cx="0" cy="0"/>
          <a:chOff x="0" y="0"/>
          <a:chExt cx="0" cy="0"/>
        </a:xfrm>
      </p:grpSpPr>
      <p:sp>
        <p:nvSpPr>
          <p:cNvPr id="24" name="Right Arrow 23">
            <a:hlinkClick r:id="rId3" action="ppaction://hlinksldjump"/>
            <a:extLst>
              <a:ext uri="{FF2B5EF4-FFF2-40B4-BE49-F238E27FC236}">
                <a16:creationId xmlns:a16="http://schemas.microsoft.com/office/drawing/2014/main" id="{7A619708-8CB3-4F79-A2C7-7EA7B34C5D82}"/>
              </a:ext>
            </a:extLst>
          </p:cNvPr>
          <p:cNvSpPr/>
          <p:nvPr/>
        </p:nvSpPr>
        <p:spPr>
          <a:xfrm>
            <a:off x="10591800" y="5554663"/>
            <a:ext cx="1195387" cy="8588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92871" name="Group 19">
            <a:extLst>
              <a:ext uri="{FF2B5EF4-FFF2-40B4-BE49-F238E27FC236}">
                <a16:creationId xmlns:a16="http://schemas.microsoft.com/office/drawing/2014/main" id="{892B561A-616A-4D8F-851D-CB0A85B52EE2}"/>
              </a:ext>
            </a:extLst>
          </p:cNvPr>
          <p:cNvGrpSpPr>
            <a:grpSpLocks/>
          </p:cNvGrpSpPr>
          <p:nvPr/>
        </p:nvGrpSpPr>
        <p:grpSpPr bwMode="auto">
          <a:xfrm>
            <a:off x="685800" y="487363"/>
            <a:ext cx="10668000" cy="5067300"/>
            <a:chOff x="0" y="487002"/>
            <a:chExt cx="8975659" cy="3526196"/>
          </a:xfrm>
        </p:grpSpPr>
        <p:pic>
          <p:nvPicPr>
            <p:cNvPr id="292888" name="Picture 2">
              <a:extLst>
                <a:ext uri="{FF2B5EF4-FFF2-40B4-BE49-F238E27FC236}">
                  <a16:creationId xmlns:a16="http://schemas.microsoft.com/office/drawing/2014/main" id="{0FEFA753-5FCF-47FE-974F-4F9C979E1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2889" name="Picture 21">
              <a:extLst>
                <a:ext uri="{FF2B5EF4-FFF2-40B4-BE49-F238E27FC236}">
                  <a16:creationId xmlns:a16="http://schemas.microsoft.com/office/drawing/2014/main" id="{ABC07B78-0CF2-45D8-9B8B-FBD3846C41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000" t="53967" r="16519" b="8128"/>
            <a:stretch>
              <a:fillRect/>
            </a:stretch>
          </p:blipFill>
          <p:spPr bwMode="auto">
            <a:xfrm rot="1274117">
              <a:off x="6775354" y="826650"/>
              <a:ext cx="2200305" cy="312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890" name="Picture 22">
              <a:extLst>
                <a:ext uri="{FF2B5EF4-FFF2-40B4-BE49-F238E27FC236}">
                  <a16:creationId xmlns:a16="http://schemas.microsoft.com/office/drawing/2014/main" id="{B61F5E80-8005-4970-962C-0EB352C55E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4332" t="-2" r="31335" b="59096"/>
            <a:stretch>
              <a:fillRect/>
            </a:stretch>
          </p:blipFill>
          <p:spPr bwMode="auto">
            <a:xfrm>
              <a:off x="0" y="487002"/>
              <a:ext cx="2362200" cy="352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 name="Rectangle 51">
            <a:extLst>
              <a:ext uri="{FF2B5EF4-FFF2-40B4-BE49-F238E27FC236}">
                <a16:creationId xmlns:a16="http://schemas.microsoft.com/office/drawing/2014/main" id="{7DE4C169-316C-4CA8-B212-371907B8DA00}"/>
              </a:ext>
            </a:extLst>
          </p:cNvPr>
          <p:cNvSpPr/>
          <p:nvPr/>
        </p:nvSpPr>
        <p:spPr>
          <a:xfrm>
            <a:off x="6926263" y="2571750"/>
            <a:ext cx="336550" cy="3778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sz="4000" b="1" dirty="0">
              <a:solidFill>
                <a:schemeClr val="bg1"/>
              </a:solidFill>
              <a:latin typeface="HP001 4 hàng" panose="020B0603050302020204" pitchFamily="34" charset="0"/>
              <a:cs typeface="Times New Roman" panose="02020603050405020304" pitchFamily="18" charset="0"/>
            </a:endParaRPr>
          </a:p>
        </p:txBody>
      </p:sp>
      <p:grpSp>
        <p:nvGrpSpPr>
          <p:cNvPr id="292873" name="Group 32">
            <a:extLst>
              <a:ext uri="{FF2B5EF4-FFF2-40B4-BE49-F238E27FC236}">
                <a16:creationId xmlns:a16="http://schemas.microsoft.com/office/drawing/2014/main" id="{7B7EF21C-49EA-4EFF-8831-9EF9198B612C}"/>
              </a:ext>
            </a:extLst>
          </p:cNvPr>
          <p:cNvGrpSpPr>
            <a:grpSpLocks/>
          </p:cNvGrpSpPr>
          <p:nvPr/>
        </p:nvGrpSpPr>
        <p:grpSpPr bwMode="auto">
          <a:xfrm>
            <a:off x="5715000" y="1828800"/>
            <a:ext cx="1752600" cy="1524000"/>
            <a:chOff x="459164" y="2743200"/>
            <a:chExt cx="1369636" cy="1524000"/>
          </a:xfrm>
        </p:grpSpPr>
        <p:sp>
          <p:nvSpPr>
            <p:cNvPr id="54" name="TextBox 43">
              <a:extLst>
                <a:ext uri="{FF2B5EF4-FFF2-40B4-BE49-F238E27FC236}">
                  <a16:creationId xmlns:a16="http://schemas.microsoft.com/office/drawing/2014/main" id="{4945437A-C215-4E67-A8F4-DAFE6741F702}"/>
                </a:ext>
              </a:extLst>
            </p:cNvPr>
            <p:cNvSpPr txBox="1">
              <a:spLocks noChangeArrowheads="1"/>
            </p:cNvSpPr>
            <p:nvPr/>
          </p:nvSpPr>
          <p:spPr bwMode="auto">
            <a:xfrm>
              <a:off x="1219660" y="2819400"/>
              <a:ext cx="380868" cy="6461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fontAlgn="auto" hangingPunct="1">
                <a:spcBef>
                  <a:spcPct val="0"/>
                </a:spcBef>
                <a:spcAft>
                  <a:spcPts val="0"/>
                </a:spcAft>
                <a:buFontTx/>
                <a:buNone/>
                <a:defRPr/>
              </a:pPr>
              <a:r>
                <a:rPr lang="en-US" altLang="en-US" sz="3600" b="1" kern="0" dirty="0">
                  <a:solidFill>
                    <a:schemeClr val="bg1"/>
                  </a:solidFill>
                  <a:latin typeface="HP001 4 hàng" panose="020B0603050302020204" pitchFamily="34" charset="0"/>
                  <a:cs typeface="Times New Roman" panose="02020603050405020304" pitchFamily="18" charset="0"/>
                </a:rPr>
                <a:t>3</a:t>
              </a:r>
            </a:p>
          </p:txBody>
        </p:sp>
        <p:sp>
          <p:nvSpPr>
            <p:cNvPr id="55" name="TextBox 49">
              <a:extLst>
                <a:ext uri="{FF2B5EF4-FFF2-40B4-BE49-F238E27FC236}">
                  <a16:creationId xmlns:a16="http://schemas.microsoft.com/office/drawing/2014/main" id="{3924C3AD-07EE-4D58-A84E-551B646D5AC7}"/>
                </a:ext>
              </a:extLst>
            </p:cNvPr>
            <p:cNvSpPr txBox="1">
              <a:spLocks noChangeArrowheads="1"/>
            </p:cNvSpPr>
            <p:nvPr/>
          </p:nvSpPr>
          <p:spPr bwMode="auto">
            <a:xfrm>
              <a:off x="459164" y="2806700"/>
              <a:ext cx="686059" cy="6461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fontAlgn="auto" hangingPunct="1">
                <a:spcBef>
                  <a:spcPct val="0"/>
                </a:spcBef>
                <a:spcAft>
                  <a:spcPts val="0"/>
                </a:spcAft>
                <a:buFontTx/>
                <a:buNone/>
                <a:defRPr/>
              </a:pPr>
              <a:r>
                <a:rPr lang="en-US" altLang="en-US" sz="3600" b="1" kern="0" dirty="0">
                  <a:solidFill>
                    <a:schemeClr val="bg1"/>
                  </a:solidFill>
                  <a:latin typeface="HP001 4 hàng" panose="020B0603050302020204" pitchFamily="34" charset="0"/>
                  <a:cs typeface="Times New Roman" panose="02020603050405020304" pitchFamily="18" charset="0"/>
                </a:rPr>
                <a:t>33</a:t>
              </a:r>
            </a:p>
          </p:txBody>
        </p:sp>
        <p:cxnSp>
          <p:nvCxnSpPr>
            <p:cNvPr id="292886" name="Straight Connector 41">
              <a:extLst>
                <a:ext uri="{FF2B5EF4-FFF2-40B4-BE49-F238E27FC236}">
                  <a16:creationId xmlns:a16="http://schemas.microsoft.com/office/drawing/2014/main" id="{65069B27-4FCA-49D2-A97B-8336EE4F5A0A}"/>
                </a:ext>
              </a:extLst>
            </p:cNvPr>
            <p:cNvCxnSpPr>
              <a:cxnSpLocks noChangeShapeType="1"/>
            </p:cNvCxnSpPr>
            <p:nvPr/>
          </p:nvCxnSpPr>
          <p:spPr bwMode="auto">
            <a:xfrm>
              <a:off x="1143189" y="3352800"/>
              <a:ext cx="685611" cy="0"/>
            </a:xfrm>
            <a:prstGeom prst="line">
              <a:avLst/>
            </a:prstGeom>
            <a:noFill/>
            <a:ln w="38100" algn="ctr">
              <a:solidFill>
                <a:schemeClr val="bg1"/>
              </a:solidFill>
              <a:miter lim="800000"/>
              <a:headEnd/>
              <a:tailEnd/>
            </a:ln>
            <a:extLst>
              <a:ext uri="{909E8E84-426E-40DD-AFC4-6F175D3DCCD1}">
                <a14:hiddenFill xmlns:a14="http://schemas.microsoft.com/office/drawing/2010/main">
                  <a:noFill/>
                </a14:hiddenFill>
              </a:ext>
            </a:extLst>
          </p:spPr>
        </p:cxnSp>
        <p:cxnSp>
          <p:nvCxnSpPr>
            <p:cNvPr id="292887" name="Straight Connector 42">
              <a:extLst>
                <a:ext uri="{FF2B5EF4-FFF2-40B4-BE49-F238E27FC236}">
                  <a16:creationId xmlns:a16="http://schemas.microsoft.com/office/drawing/2014/main" id="{C21A230C-94CB-4C79-A67E-6CFB429EF3E4}"/>
                </a:ext>
              </a:extLst>
            </p:cNvPr>
            <p:cNvCxnSpPr>
              <a:cxnSpLocks noChangeShapeType="1"/>
            </p:cNvCxnSpPr>
            <p:nvPr/>
          </p:nvCxnSpPr>
          <p:spPr bwMode="auto">
            <a:xfrm rot="5400000">
              <a:off x="381189" y="3505200"/>
              <a:ext cx="1524000" cy="0"/>
            </a:xfrm>
            <a:prstGeom prst="line">
              <a:avLst/>
            </a:prstGeom>
            <a:noFill/>
            <a:ln w="38100" algn="ctr">
              <a:solidFill>
                <a:schemeClr val="bg1"/>
              </a:solidFill>
              <a:miter lim="800000"/>
              <a:headEnd/>
              <a:tailEnd/>
            </a:ln>
            <a:extLst>
              <a:ext uri="{909E8E84-426E-40DD-AFC4-6F175D3DCCD1}">
                <a14:hiddenFill xmlns:a14="http://schemas.microsoft.com/office/drawing/2010/main">
                  <a:noFill/>
                </a14:hiddenFill>
              </a:ext>
            </a:extLst>
          </p:spPr>
        </p:cxnSp>
      </p:grpSp>
      <p:sp>
        <p:nvSpPr>
          <p:cNvPr id="58" name="TextBox 57">
            <a:extLst>
              <a:ext uri="{FF2B5EF4-FFF2-40B4-BE49-F238E27FC236}">
                <a16:creationId xmlns:a16="http://schemas.microsoft.com/office/drawing/2014/main" id="{7BB3B439-A44F-424C-9FC4-06CB4324361D}"/>
              </a:ext>
            </a:extLst>
          </p:cNvPr>
          <p:cNvSpPr txBox="1">
            <a:spLocks noChangeArrowheads="1"/>
          </p:cNvSpPr>
          <p:nvPr/>
        </p:nvSpPr>
        <p:spPr bwMode="auto">
          <a:xfrm>
            <a:off x="6786900" y="2460089"/>
            <a:ext cx="57048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a:solidFill>
                  <a:schemeClr val="bg1"/>
                </a:solidFill>
                <a:latin typeface="HP001 4 hàng" panose="020B0603050302020204" pitchFamily="34" charset="0"/>
                <a:cs typeface="Times New Roman" panose="02020603050405020304" pitchFamily="18" charset="0"/>
              </a:rPr>
              <a:t>1</a:t>
            </a:r>
          </a:p>
        </p:txBody>
      </p:sp>
      <p:sp>
        <p:nvSpPr>
          <p:cNvPr id="59" name="TextBox 58">
            <a:extLst>
              <a:ext uri="{FF2B5EF4-FFF2-40B4-BE49-F238E27FC236}">
                <a16:creationId xmlns:a16="http://schemas.microsoft.com/office/drawing/2014/main" id="{D62A27BE-EB1E-40FB-AB84-E2DA9C59A643}"/>
              </a:ext>
            </a:extLst>
          </p:cNvPr>
          <p:cNvSpPr txBox="1">
            <a:spLocks noChangeArrowheads="1"/>
          </p:cNvSpPr>
          <p:nvPr/>
        </p:nvSpPr>
        <p:spPr bwMode="auto">
          <a:xfrm>
            <a:off x="5715000" y="2401888"/>
            <a:ext cx="304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solidFill>
                  <a:schemeClr val="bg1"/>
                </a:solidFill>
                <a:latin typeface="HP001 4 hàng" panose="020B0603050302020204" pitchFamily="34" charset="0"/>
                <a:cs typeface="Times New Roman" panose="02020603050405020304" pitchFamily="18" charset="0"/>
              </a:rPr>
              <a:t>3</a:t>
            </a:r>
          </a:p>
        </p:txBody>
      </p:sp>
      <p:sp>
        <p:nvSpPr>
          <p:cNvPr id="60" name="TextBox 59">
            <a:extLst>
              <a:ext uri="{FF2B5EF4-FFF2-40B4-BE49-F238E27FC236}">
                <a16:creationId xmlns:a16="http://schemas.microsoft.com/office/drawing/2014/main" id="{C4660083-D1B1-4CE0-BCB3-24172EDE46A0}"/>
              </a:ext>
            </a:extLst>
          </p:cNvPr>
          <p:cNvSpPr txBox="1">
            <a:spLocks noChangeArrowheads="1"/>
          </p:cNvSpPr>
          <p:nvPr/>
        </p:nvSpPr>
        <p:spPr bwMode="auto">
          <a:xfrm>
            <a:off x="6553200" y="2478088"/>
            <a:ext cx="38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solidFill>
                  <a:schemeClr val="bg1"/>
                </a:solidFill>
                <a:latin typeface="HP001 4 hàng" panose="020B0603050302020204" pitchFamily="34" charset="0"/>
                <a:cs typeface="Times New Roman" panose="02020603050405020304" pitchFamily="18" charset="0"/>
              </a:rPr>
              <a:t>1</a:t>
            </a:r>
          </a:p>
        </p:txBody>
      </p:sp>
      <p:sp>
        <p:nvSpPr>
          <p:cNvPr id="61" name="TextBox 60">
            <a:extLst>
              <a:ext uri="{FF2B5EF4-FFF2-40B4-BE49-F238E27FC236}">
                <a16:creationId xmlns:a16="http://schemas.microsoft.com/office/drawing/2014/main" id="{FD5202ED-808A-4E59-9C03-C5E20007FC38}"/>
              </a:ext>
            </a:extLst>
          </p:cNvPr>
          <p:cNvSpPr txBox="1">
            <a:spLocks noChangeArrowheads="1"/>
          </p:cNvSpPr>
          <p:nvPr/>
        </p:nvSpPr>
        <p:spPr bwMode="auto">
          <a:xfrm>
            <a:off x="5668274" y="3110556"/>
            <a:ext cx="38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a:solidFill>
                  <a:schemeClr val="bg1"/>
                </a:solidFill>
                <a:latin typeface="HP001 4 hàng" panose="020B0603050302020204" pitchFamily="34" charset="0"/>
                <a:cs typeface="Times New Roman" panose="02020603050405020304" pitchFamily="18" charset="0"/>
              </a:rPr>
              <a:t>0</a:t>
            </a:r>
          </a:p>
        </p:txBody>
      </p:sp>
      <p:cxnSp>
        <p:nvCxnSpPr>
          <p:cNvPr id="62" name="Straight Connector 61">
            <a:extLst>
              <a:ext uri="{FF2B5EF4-FFF2-40B4-BE49-F238E27FC236}">
                <a16:creationId xmlns:a16="http://schemas.microsoft.com/office/drawing/2014/main" id="{4B662A0F-5E6E-4B63-9C4B-44E3039FDEB1}"/>
              </a:ext>
            </a:extLst>
          </p:cNvPr>
          <p:cNvCxnSpPr>
            <a:cxnSpLocks noChangeShapeType="1"/>
          </p:cNvCxnSpPr>
          <p:nvPr/>
        </p:nvCxnSpPr>
        <p:spPr bwMode="auto">
          <a:xfrm>
            <a:off x="5638800" y="2895600"/>
            <a:ext cx="565150" cy="0"/>
          </a:xfrm>
          <a:prstGeom prst="line">
            <a:avLst/>
          </a:prstGeom>
          <a:noFill/>
          <a:ln w="38100" algn="ctr">
            <a:solidFill>
              <a:schemeClr val="bg1"/>
            </a:solidFill>
            <a:miter lim="800000"/>
            <a:headEnd/>
            <a:tailEnd/>
          </a:ln>
          <a:extLst>
            <a:ext uri="{909E8E84-426E-40DD-AFC4-6F175D3DCCD1}">
              <a14:hiddenFill xmlns:a14="http://schemas.microsoft.com/office/drawing/2010/main">
                <a:noFill/>
              </a14:hiddenFill>
            </a:ext>
          </a:extLst>
        </p:spPr>
      </p:cxnSp>
      <p:sp>
        <p:nvSpPr>
          <p:cNvPr id="63" name="TextBox 62">
            <a:extLst>
              <a:ext uri="{FF2B5EF4-FFF2-40B4-BE49-F238E27FC236}">
                <a16:creationId xmlns:a16="http://schemas.microsoft.com/office/drawing/2014/main" id="{BB4C1F80-7F46-4003-86D5-9C9C70A2FD1B}"/>
              </a:ext>
            </a:extLst>
          </p:cNvPr>
          <p:cNvSpPr txBox="1">
            <a:spLocks noChangeArrowheads="1"/>
          </p:cNvSpPr>
          <p:nvPr/>
        </p:nvSpPr>
        <p:spPr bwMode="auto">
          <a:xfrm>
            <a:off x="5988050" y="3086100"/>
            <a:ext cx="4508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a:solidFill>
                  <a:schemeClr val="bg1"/>
                </a:solidFill>
                <a:latin typeface="HP001 4 hàng" panose="020B0603050302020204" pitchFamily="34" charset="0"/>
                <a:cs typeface="Times New Roman" panose="02020603050405020304" pitchFamily="18" charset="0"/>
              </a:rPr>
              <a:t>3</a:t>
            </a:r>
          </a:p>
        </p:txBody>
      </p:sp>
      <p:sp>
        <p:nvSpPr>
          <p:cNvPr id="64" name="TextBox 63">
            <a:extLst>
              <a:ext uri="{FF2B5EF4-FFF2-40B4-BE49-F238E27FC236}">
                <a16:creationId xmlns:a16="http://schemas.microsoft.com/office/drawing/2014/main" id="{60A52AD2-2374-49A0-B08F-1FB755EDC83F}"/>
              </a:ext>
            </a:extLst>
          </p:cNvPr>
          <p:cNvSpPr txBox="1">
            <a:spLocks noChangeArrowheads="1"/>
          </p:cNvSpPr>
          <p:nvPr/>
        </p:nvSpPr>
        <p:spPr bwMode="auto">
          <a:xfrm>
            <a:off x="5776913" y="3613942"/>
            <a:ext cx="973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a:solidFill>
                  <a:schemeClr val="bg1"/>
                </a:solidFill>
                <a:latin typeface="HP001 4 hàng" panose="020B0603050302020204" pitchFamily="34" charset="0"/>
                <a:cs typeface="Times New Roman" panose="02020603050405020304" pitchFamily="18" charset="0"/>
              </a:rPr>
              <a:t>  3</a:t>
            </a:r>
          </a:p>
        </p:txBody>
      </p:sp>
      <p:cxnSp>
        <p:nvCxnSpPr>
          <p:cNvPr id="65" name="Straight Connector 64">
            <a:extLst>
              <a:ext uri="{FF2B5EF4-FFF2-40B4-BE49-F238E27FC236}">
                <a16:creationId xmlns:a16="http://schemas.microsoft.com/office/drawing/2014/main" id="{76419E21-001B-45D8-A137-A8118C5FF071}"/>
              </a:ext>
            </a:extLst>
          </p:cNvPr>
          <p:cNvCxnSpPr>
            <a:cxnSpLocks noChangeShapeType="1"/>
          </p:cNvCxnSpPr>
          <p:nvPr/>
        </p:nvCxnSpPr>
        <p:spPr bwMode="auto">
          <a:xfrm>
            <a:off x="5867400" y="4114800"/>
            <a:ext cx="533400" cy="0"/>
          </a:xfrm>
          <a:prstGeom prst="line">
            <a:avLst/>
          </a:prstGeom>
          <a:noFill/>
          <a:ln w="38100" algn="ctr">
            <a:solidFill>
              <a:schemeClr val="bg1"/>
            </a:solidFill>
            <a:miter lim="800000"/>
            <a:headEnd/>
            <a:tailEnd/>
          </a:ln>
          <a:extLst>
            <a:ext uri="{909E8E84-426E-40DD-AFC4-6F175D3DCCD1}">
              <a14:hiddenFill xmlns:a14="http://schemas.microsoft.com/office/drawing/2010/main">
                <a:noFill/>
              </a14:hiddenFill>
            </a:ext>
          </a:extLst>
        </p:spPr>
      </p:cxnSp>
      <p:sp>
        <p:nvSpPr>
          <p:cNvPr id="66" name="TextBox 65">
            <a:extLst>
              <a:ext uri="{FF2B5EF4-FFF2-40B4-BE49-F238E27FC236}">
                <a16:creationId xmlns:a16="http://schemas.microsoft.com/office/drawing/2014/main" id="{A82ABDFF-0178-4944-AD2F-C1FD659ACE84}"/>
              </a:ext>
            </a:extLst>
          </p:cNvPr>
          <p:cNvSpPr txBox="1">
            <a:spLocks noChangeArrowheads="1"/>
          </p:cNvSpPr>
          <p:nvPr/>
        </p:nvSpPr>
        <p:spPr bwMode="auto">
          <a:xfrm>
            <a:off x="6019800" y="4230688"/>
            <a:ext cx="5667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solidFill>
                  <a:schemeClr val="bg1"/>
                </a:solidFill>
                <a:latin typeface="HP001 4 hàng" panose="020B0603050302020204" pitchFamily="34" charset="0"/>
                <a:cs typeface="Times New Roman" panose="02020603050405020304" pitchFamily="18" charset="0"/>
              </a:rPr>
              <a:t>0</a:t>
            </a:r>
          </a:p>
        </p:txBody>
      </p:sp>
      <p:sp>
        <p:nvSpPr>
          <p:cNvPr id="68" name="Rectangle 67">
            <a:extLst>
              <a:ext uri="{FF2B5EF4-FFF2-40B4-BE49-F238E27FC236}">
                <a16:creationId xmlns:a16="http://schemas.microsoft.com/office/drawing/2014/main" id="{EB76AD66-BF19-472A-B00F-CD6A619CB25B}"/>
              </a:ext>
            </a:extLst>
          </p:cNvPr>
          <p:cNvSpPr/>
          <p:nvPr/>
        </p:nvSpPr>
        <p:spPr bwMode="auto">
          <a:xfrm>
            <a:off x="3251200" y="533400"/>
            <a:ext cx="5511800" cy="8270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US" sz="2400" b="1" dirty="0" err="1">
                <a:solidFill>
                  <a:srgbClr val="4F81BD">
                    <a:lumMod val="50000"/>
                  </a:srgbClr>
                </a:solidFill>
                <a:latin typeface="Arial" panose="020B0604020202020204" pitchFamily="34" charset="0"/>
                <a:cs typeface="Arial" panose="020B0604020202020204" pitchFamily="34" charset="0"/>
              </a:rPr>
              <a:t>Thực</a:t>
            </a:r>
            <a:r>
              <a:rPr lang="en-US" sz="2400" b="1" dirty="0">
                <a:solidFill>
                  <a:srgbClr val="4F81BD">
                    <a:lumMod val="50000"/>
                  </a:srgbClr>
                </a:solidFill>
                <a:latin typeface="Arial" panose="020B0604020202020204" pitchFamily="34" charset="0"/>
                <a:cs typeface="Arial" panose="020B0604020202020204" pitchFamily="34" charset="0"/>
              </a:rPr>
              <a:t> </a:t>
            </a:r>
            <a:r>
              <a:rPr lang="en-US" sz="2400" b="1" dirty="0" err="1">
                <a:solidFill>
                  <a:srgbClr val="4F81BD">
                    <a:lumMod val="50000"/>
                  </a:srgbClr>
                </a:solidFill>
                <a:latin typeface="Arial" panose="020B0604020202020204" pitchFamily="34" charset="0"/>
                <a:cs typeface="Arial" panose="020B0604020202020204" pitchFamily="34" charset="0"/>
              </a:rPr>
              <a:t>hiện</a:t>
            </a:r>
            <a:r>
              <a:rPr lang="en-US" sz="2400" b="1" dirty="0">
                <a:solidFill>
                  <a:srgbClr val="4F81BD">
                    <a:lumMod val="50000"/>
                  </a:srgbClr>
                </a:solidFill>
                <a:latin typeface="Arial" panose="020B0604020202020204" pitchFamily="34" charset="0"/>
                <a:cs typeface="Arial" panose="020B0604020202020204" pitchFamily="34" charset="0"/>
              </a:rPr>
              <a:t> </a:t>
            </a:r>
            <a:r>
              <a:rPr lang="en-US" sz="2400" b="1" dirty="0" err="1">
                <a:solidFill>
                  <a:srgbClr val="4F81BD">
                    <a:lumMod val="50000"/>
                  </a:srgbClr>
                </a:solidFill>
                <a:latin typeface="Arial" panose="020B0604020202020204" pitchFamily="34" charset="0"/>
                <a:cs typeface="Arial" panose="020B0604020202020204" pitchFamily="34" charset="0"/>
              </a:rPr>
              <a:t>phép</a:t>
            </a:r>
            <a:r>
              <a:rPr lang="en-US" sz="2400" b="1" dirty="0">
                <a:solidFill>
                  <a:srgbClr val="4F81BD">
                    <a:lumMod val="50000"/>
                  </a:srgbClr>
                </a:solidFill>
                <a:latin typeface="Arial" panose="020B0604020202020204" pitchFamily="34" charset="0"/>
                <a:cs typeface="Arial" panose="020B0604020202020204" pitchFamily="34" charset="0"/>
              </a:rPr>
              <a:t> chia: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barn(inVertical)">
                                      <p:cBhvr>
                                        <p:cTn id="12" dur="500"/>
                                        <p:tgtEl>
                                          <p:spTgt spid="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barn(inVertical)">
                                      <p:cBhvr>
                                        <p:cTn id="17" dur="500"/>
                                        <p:tgtEl>
                                          <p:spTgt spid="6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down)">
                                      <p:cBhvr>
                                        <p:cTn id="22" dur="500"/>
                                        <p:tgtEl>
                                          <p:spTgt spid="6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1000"/>
                                        <p:tgtEl>
                                          <p:spTgt spid="63"/>
                                        </p:tgtEl>
                                      </p:cBhvr>
                                    </p:animEffect>
                                    <p:anim calcmode="lin" valueType="num">
                                      <p:cBhvr>
                                        <p:cTn id="28" dur="1000" fill="hold"/>
                                        <p:tgtEl>
                                          <p:spTgt spid="63"/>
                                        </p:tgtEl>
                                        <p:attrNameLst>
                                          <p:attrName>ppt_x</p:attrName>
                                        </p:attrNameLst>
                                      </p:cBhvr>
                                      <p:tavLst>
                                        <p:tav tm="0">
                                          <p:val>
                                            <p:strVal val="#ppt_x"/>
                                          </p:val>
                                        </p:tav>
                                        <p:tav tm="100000">
                                          <p:val>
                                            <p:strVal val="#ppt_x"/>
                                          </p:val>
                                        </p:tav>
                                      </p:tavLst>
                                    </p:anim>
                                    <p:anim calcmode="lin" valueType="num">
                                      <p:cBhvr>
                                        <p:cTn id="2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in)">
                                      <p:cBhvr>
                                        <p:cTn id="34" dur="2000"/>
                                        <p:tgtEl>
                                          <p:spTgt spid="5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circle(in)">
                                      <p:cBhvr>
                                        <p:cTn id="39" dur="2000"/>
                                        <p:tgtEl>
                                          <p:spTgt spid="6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wipe(down)">
                                      <p:cBhvr>
                                        <p:cTn id="44" dur="500"/>
                                        <p:tgtEl>
                                          <p:spTgt spid="6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wipe(down)">
                                      <p:cBhvr>
                                        <p:cTn id="4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3" grpId="0"/>
      <p:bldP spid="64" grpId="0"/>
      <p:bldP spid="6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3890" name="图片 2" descr="31a19b4e57907d512d2f91383b007214">
            <a:extLst>
              <a:ext uri="{FF2B5EF4-FFF2-40B4-BE49-F238E27FC236}">
                <a16:creationId xmlns:a16="http://schemas.microsoft.com/office/drawing/2014/main" id="{A907FA1A-B772-42C1-8025-6A4F132EB9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938" y="-152400"/>
            <a:ext cx="9623425"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BA162727-A5D2-4F68-999F-17E0A1A569B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1038" y="6296025"/>
            <a:ext cx="1458912"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58353979-5BE4-40F9-B767-7D7E8BB9BCB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325" y="6503988"/>
            <a:ext cx="9223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B1030794-E10D-4045-A4EB-CF7E782A57A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2600" y="6503988"/>
            <a:ext cx="9223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D16CF575-28E7-44AA-A623-0370D8E691B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27600" y="6503988"/>
            <a:ext cx="922338"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id="{214DC8AB-016A-4F89-80FD-61E5BF13FE2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725" y="515938"/>
            <a:ext cx="15668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a:extLst>
              <a:ext uri="{FF2B5EF4-FFF2-40B4-BE49-F238E27FC236}">
                <a16:creationId xmlns:a16="http://schemas.microsoft.com/office/drawing/2014/main" id="{31996733-87B6-44D1-94CB-4197B03A216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26675" y="2320925"/>
            <a:ext cx="15652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组合 18">
            <a:extLst>
              <a:ext uri="{FF2B5EF4-FFF2-40B4-BE49-F238E27FC236}">
                <a16:creationId xmlns:a16="http://schemas.microsoft.com/office/drawing/2014/main" id="{8490B09B-F36F-419A-AB45-655326DAB01B}"/>
              </a:ext>
            </a:extLst>
          </p:cNvPr>
          <p:cNvGrpSpPr>
            <a:grpSpLocks/>
          </p:cNvGrpSpPr>
          <p:nvPr/>
        </p:nvGrpSpPr>
        <p:grpSpPr bwMode="auto">
          <a:xfrm>
            <a:off x="960438" y="2084388"/>
            <a:ext cx="1047750" cy="1352550"/>
            <a:chOff x="10766636" y="3941730"/>
            <a:chExt cx="1047922" cy="1352954"/>
          </a:xfrm>
        </p:grpSpPr>
        <p:sp>
          <p:nvSpPr>
            <p:cNvPr id="293916" name="Freeform 108">
              <a:extLst>
                <a:ext uri="{FF2B5EF4-FFF2-40B4-BE49-F238E27FC236}">
                  <a16:creationId xmlns:a16="http://schemas.microsoft.com/office/drawing/2014/main" id="{BFDFA22C-CDFF-4553-8457-610A292538BB}"/>
                </a:ext>
              </a:extLst>
            </p:cNvPr>
            <p:cNvSpPr>
              <a:spLocks/>
            </p:cNvSpPr>
            <p:nvPr/>
          </p:nvSpPr>
          <p:spPr bwMode="auto">
            <a:xfrm>
              <a:off x="10766636" y="4209862"/>
              <a:ext cx="664177" cy="1084822"/>
            </a:xfrm>
            <a:custGeom>
              <a:avLst/>
              <a:gdLst>
                <a:gd name="T0" fmla="*/ 2147483646 w 114"/>
                <a:gd name="T1" fmla="*/ 374181937 h 186"/>
                <a:gd name="T2" fmla="*/ 2147483646 w 114"/>
                <a:gd name="T3" fmla="*/ 374181937 h 186"/>
                <a:gd name="T4" fmla="*/ 2147483646 w 114"/>
                <a:gd name="T5" fmla="*/ 272132848 h 186"/>
                <a:gd name="T6" fmla="*/ 2147483646 w 114"/>
                <a:gd name="T7" fmla="*/ 272132848 h 186"/>
                <a:gd name="T8" fmla="*/ 67885881 w 114"/>
                <a:gd name="T9" fmla="*/ 2147483646 h 186"/>
                <a:gd name="T10" fmla="*/ 407321111 w 114"/>
                <a:gd name="T11" fmla="*/ 2147483646 h 186"/>
                <a:gd name="T12" fmla="*/ 1629290268 w 114"/>
                <a:gd name="T13" fmla="*/ 2147483646 h 186"/>
                <a:gd name="T14" fmla="*/ 373378170 w 114"/>
                <a:gd name="T15" fmla="*/ 2147483646 h 186"/>
                <a:gd name="T16" fmla="*/ 916476868 w 114"/>
                <a:gd name="T17" fmla="*/ 2147483646 h 186"/>
                <a:gd name="T18" fmla="*/ 950419809 w 114"/>
                <a:gd name="T19" fmla="*/ 2147483646 h 186"/>
                <a:gd name="T20" fmla="*/ 1086197396 w 114"/>
                <a:gd name="T21" fmla="*/ 2147483646 h 186"/>
                <a:gd name="T22" fmla="*/ 2147483646 w 114"/>
                <a:gd name="T23" fmla="*/ 2147483646 h 186"/>
                <a:gd name="T24" fmla="*/ 2147483646 w 114"/>
                <a:gd name="T25" fmla="*/ 1972964605 h 186"/>
                <a:gd name="T26" fmla="*/ 2147483646 w 114"/>
                <a:gd name="T27" fmla="*/ 2040999275 h 186"/>
                <a:gd name="T28" fmla="*/ 2147483646 w 114"/>
                <a:gd name="T29" fmla="*/ 2109028113 h 186"/>
                <a:gd name="T30" fmla="*/ 2147483646 w 114"/>
                <a:gd name="T31" fmla="*/ 2147483646 h 186"/>
                <a:gd name="T32" fmla="*/ 2147483646 w 114"/>
                <a:gd name="T33" fmla="*/ 2147483646 h 186"/>
                <a:gd name="T34" fmla="*/ 2147483646 w 114"/>
                <a:gd name="T35" fmla="*/ 2147483646 h 186"/>
                <a:gd name="T36" fmla="*/ 2147483646 w 114"/>
                <a:gd name="T37" fmla="*/ 2147483646 h 186"/>
                <a:gd name="T38" fmla="*/ 2147483646 w 114"/>
                <a:gd name="T39" fmla="*/ 2147483646 h 186"/>
                <a:gd name="T40" fmla="*/ 2147483646 w 114"/>
                <a:gd name="T41" fmla="*/ 2147483646 h 186"/>
                <a:gd name="T42" fmla="*/ 2147483646 w 114"/>
                <a:gd name="T43" fmla="*/ 2147483646 h 186"/>
                <a:gd name="T44" fmla="*/ 2147483646 w 114"/>
                <a:gd name="T45" fmla="*/ 2147483646 h 186"/>
                <a:gd name="T46" fmla="*/ 2147483646 w 114"/>
                <a:gd name="T47" fmla="*/ 2147483646 h 186"/>
                <a:gd name="T48" fmla="*/ 2147483646 w 114"/>
                <a:gd name="T49" fmla="*/ 2147483646 h 186"/>
                <a:gd name="T50" fmla="*/ 2147483646 w 114"/>
                <a:gd name="T51" fmla="*/ 1870915516 h 186"/>
                <a:gd name="T52" fmla="*/ 2147483646 w 114"/>
                <a:gd name="T53" fmla="*/ 680335036 h 186"/>
                <a:gd name="T54" fmla="*/ 2147483646 w 114"/>
                <a:gd name="T55" fmla="*/ 374181937 h 18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917" name="Freeform 109">
              <a:extLst>
                <a:ext uri="{FF2B5EF4-FFF2-40B4-BE49-F238E27FC236}">
                  <a16:creationId xmlns:a16="http://schemas.microsoft.com/office/drawing/2014/main" id="{81A12797-6FE2-433E-B827-BCCEAA0EB6B4}"/>
                </a:ext>
              </a:extLst>
            </p:cNvPr>
            <p:cNvSpPr>
              <a:spLocks noEditPoints="1"/>
            </p:cNvSpPr>
            <p:nvPr/>
          </p:nvSpPr>
          <p:spPr bwMode="auto">
            <a:xfrm>
              <a:off x="10783856" y="4209862"/>
              <a:ext cx="693695" cy="1067602"/>
            </a:xfrm>
            <a:custGeom>
              <a:avLst/>
              <a:gdLst>
                <a:gd name="T0" fmla="*/ 2147483646 w 119"/>
                <a:gd name="T1" fmla="*/ 1769780754 h 183"/>
                <a:gd name="T2" fmla="*/ 2147483646 w 119"/>
                <a:gd name="T3" fmla="*/ 1803815672 h 183"/>
                <a:gd name="T4" fmla="*/ 2147483646 w 119"/>
                <a:gd name="T5" fmla="*/ 306308432 h 183"/>
                <a:gd name="T6" fmla="*/ 2147483646 w 119"/>
                <a:gd name="T7" fmla="*/ 68069837 h 183"/>
                <a:gd name="T8" fmla="*/ 1665095345 w 119"/>
                <a:gd name="T9" fmla="*/ 510512108 h 183"/>
                <a:gd name="T10" fmla="*/ 815557975 w 119"/>
                <a:gd name="T11" fmla="*/ 1871885509 h 183"/>
                <a:gd name="T12" fmla="*/ 67964622 w 119"/>
                <a:gd name="T13" fmla="*/ 2147483646 h 183"/>
                <a:gd name="T14" fmla="*/ 271852658 w 119"/>
                <a:gd name="T15" fmla="*/ 2147483646 h 183"/>
                <a:gd name="T16" fmla="*/ 1461207309 w 119"/>
                <a:gd name="T17" fmla="*/ 2147483646 h 183"/>
                <a:gd name="T18" fmla="*/ 169908640 w 119"/>
                <a:gd name="T19" fmla="*/ 2147483646 h 183"/>
                <a:gd name="T20" fmla="*/ 407776073 w 119"/>
                <a:gd name="T21" fmla="*/ 2147483646 h 183"/>
                <a:gd name="T22" fmla="*/ 2147483646 w 119"/>
                <a:gd name="T23" fmla="*/ 2147483646 h 183"/>
                <a:gd name="T24" fmla="*/ 2147483646 w 119"/>
                <a:gd name="T25" fmla="*/ 1973990264 h 183"/>
                <a:gd name="T26" fmla="*/ 2147483646 w 119"/>
                <a:gd name="T27" fmla="*/ 1769780754 h 183"/>
                <a:gd name="T28" fmla="*/ 2147483646 w 119"/>
                <a:gd name="T29" fmla="*/ 2147483646 h 183"/>
                <a:gd name="T30" fmla="*/ 645649335 w 119"/>
                <a:gd name="T31" fmla="*/ 2147483646 h 183"/>
                <a:gd name="T32" fmla="*/ 1902968607 w 119"/>
                <a:gd name="T33" fmla="*/ 2147483646 h 183"/>
                <a:gd name="T34" fmla="*/ 1699074742 w 119"/>
                <a:gd name="T35" fmla="*/ 2147483646 h 183"/>
                <a:gd name="T36" fmla="*/ 543705316 w 119"/>
                <a:gd name="T37" fmla="*/ 2147483646 h 183"/>
                <a:gd name="T38" fmla="*/ 611669938 w 119"/>
                <a:gd name="T39" fmla="*/ 2147483646 h 183"/>
                <a:gd name="T40" fmla="*/ 781578578 w 119"/>
                <a:gd name="T41" fmla="*/ 2147483646 h 183"/>
                <a:gd name="T42" fmla="*/ 1801024589 w 119"/>
                <a:gd name="T43" fmla="*/ 850855458 h 183"/>
                <a:gd name="T44" fmla="*/ 2147483646 w 119"/>
                <a:gd name="T45" fmla="*/ 408413187 h 183"/>
                <a:gd name="T46" fmla="*/ 2147483646 w 119"/>
                <a:gd name="T47" fmla="*/ 1905920427 h 183"/>
                <a:gd name="T48" fmla="*/ 2147483646 w 119"/>
                <a:gd name="T49" fmla="*/ 2147483646 h 183"/>
                <a:gd name="T50" fmla="*/ 2147483646 w 119"/>
                <a:gd name="T51" fmla="*/ 2076089185 h 183"/>
                <a:gd name="T52" fmla="*/ 2147483646 w 119"/>
                <a:gd name="T53" fmla="*/ 2147483646 h 1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918" name="Freeform 110">
              <a:extLst>
                <a:ext uri="{FF2B5EF4-FFF2-40B4-BE49-F238E27FC236}">
                  <a16:creationId xmlns:a16="http://schemas.microsoft.com/office/drawing/2014/main" id="{BC7C7D06-5AC3-4161-9497-FA7DFFC8D3EF}"/>
                </a:ext>
              </a:extLst>
            </p:cNvPr>
            <p:cNvSpPr>
              <a:spLocks/>
            </p:cNvSpPr>
            <p:nvPr/>
          </p:nvSpPr>
          <p:spPr bwMode="auto">
            <a:xfrm>
              <a:off x="10766636" y="4089326"/>
              <a:ext cx="169734" cy="179575"/>
            </a:xfrm>
            <a:custGeom>
              <a:avLst/>
              <a:gdLst>
                <a:gd name="T0" fmla="*/ 959178540 w 29"/>
                <a:gd name="T1" fmla="*/ 872450656 h 31"/>
                <a:gd name="T2" fmla="*/ 411078189 w 29"/>
                <a:gd name="T3" fmla="*/ 134223623 h 31"/>
                <a:gd name="T4" fmla="*/ 205536168 w 29"/>
                <a:gd name="T5" fmla="*/ 0 h 31"/>
                <a:gd name="T6" fmla="*/ 68514007 w 29"/>
                <a:gd name="T7" fmla="*/ 33557354 h 31"/>
                <a:gd name="T8" fmla="*/ 34257004 w 29"/>
                <a:gd name="T9" fmla="*/ 234889893 h 31"/>
                <a:gd name="T10" fmla="*/ 342564182 w 29"/>
                <a:gd name="T11" fmla="*/ 771784386 h 31"/>
                <a:gd name="T12" fmla="*/ 890664533 w 29"/>
                <a:gd name="T13" fmla="*/ 1006674279 h 31"/>
                <a:gd name="T14" fmla="*/ 959178540 w 29"/>
                <a:gd name="T15" fmla="*/ 872450656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919" name="Freeform 111">
              <a:extLst>
                <a:ext uri="{FF2B5EF4-FFF2-40B4-BE49-F238E27FC236}">
                  <a16:creationId xmlns:a16="http://schemas.microsoft.com/office/drawing/2014/main" id="{608F656E-5957-485D-A2D9-D9187BC1EFCA}"/>
                </a:ext>
              </a:extLst>
            </p:cNvPr>
            <p:cNvSpPr>
              <a:spLocks/>
            </p:cNvSpPr>
            <p:nvPr/>
          </p:nvSpPr>
          <p:spPr bwMode="auto">
            <a:xfrm>
              <a:off x="10941291" y="3941730"/>
              <a:ext cx="76258" cy="233693"/>
            </a:xfrm>
            <a:custGeom>
              <a:avLst/>
              <a:gdLst>
                <a:gd name="T0" fmla="*/ 378509516 w 13"/>
                <a:gd name="T1" fmla="*/ 614390582 h 40"/>
                <a:gd name="T2" fmla="*/ 378509516 w 13"/>
                <a:gd name="T3" fmla="*/ 136529293 h 40"/>
                <a:gd name="T4" fmla="*/ 103229868 w 13"/>
                <a:gd name="T5" fmla="*/ 136529293 h 40"/>
                <a:gd name="T6" fmla="*/ 275279648 w 13"/>
                <a:gd name="T7" fmla="*/ 1262912026 h 40"/>
                <a:gd name="T8" fmla="*/ 447329428 w 13"/>
                <a:gd name="T9" fmla="*/ 1194644458 h 40"/>
                <a:gd name="T10" fmla="*/ 378509516 w 13"/>
                <a:gd name="T11" fmla="*/ 614390582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920" name="Freeform 112">
              <a:extLst>
                <a:ext uri="{FF2B5EF4-FFF2-40B4-BE49-F238E27FC236}">
                  <a16:creationId xmlns:a16="http://schemas.microsoft.com/office/drawing/2014/main" id="{2014170C-C127-445A-A81C-169448392124}"/>
                </a:ext>
              </a:extLst>
            </p:cNvPr>
            <p:cNvSpPr>
              <a:spLocks/>
            </p:cNvSpPr>
            <p:nvPr/>
          </p:nvSpPr>
          <p:spPr bwMode="auto">
            <a:xfrm>
              <a:off x="11115943" y="3941730"/>
              <a:ext cx="76258" cy="216472"/>
            </a:xfrm>
            <a:custGeom>
              <a:avLst/>
              <a:gdLst>
                <a:gd name="T0" fmla="*/ 378509516 w 13"/>
                <a:gd name="T1" fmla="*/ 136915615 h 37"/>
                <a:gd name="T2" fmla="*/ 137639824 w 13"/>
                <a:gd name="T3" fmla="*/ 136915615 h 37"/>
                <a:gd name="T4" fmla="*/ 68819912 w 13"/>
                <a:gd name="T5" fmla="*/ 1095342469 h 37"/>
                <a:gd name="T6" fmla="*/ 240869692 w 13"/>
                <a:gd name="T7" fmla="*/ 1163800277 h 37"/>
                <a:gd name="T8" fmla="*/ 378509516 w 13"/>
                <a:gd name="T9" fmla="*/ 136915615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921" name="Freeform 113">
              <a:extLst>
                <a:ext uri="{FF2B5EF4-FFF2-40B4-BE49-F238E27FC236}">
                  <a16:creationId xmlns:a16="http://schemas.microsoft.com/office/drawing/2014/main" id="{5869696C-3BF0-4304-955F-EC30ADC14469}"/>
                </a:ext>
              </a:extLst>
            </p:cNvPr>
            <p:cNvSpPr>
              <a:spLocks/>
            </p:cNvSpPr>
            <p:nvPr/>
          </p:nvSpPr>
          <p:spPr bwMode="auto">
            <a:xfrm>
              <a:off x="11598086" y="4682166"/>
              <a:ext cx="216472" cy="199254"/>
            </a:xfrm>
            <a:custGeom>
              <a:avLst/>
              <a:gdLst>
                <a:gd name="T0" fmla="*/ 958426855 w 37"/>
                <a:gd name="T1" fmla="*/ 240411672 h 34"/>
                <a:gd name="T2" fmla="*/ 718815753 w 37"/>
                <a:gd name="T3" fmla="*/ 274753685 h 34"/>
                <a:gd name="T4" fmla="*/ 650357946 w 37"/>
                <a:gd name="T5" fmla="*/ 137379773 h 34"/>
                <a:gd name="T6" fmla="*/ 444984524 w 37"/>
                <a:gd name="T7" fmla="*/ 171721786 h 34"/>
                <a:gd name="T8" fmla="*/ 444984524 w 37"/>
                <a:gd name="T9" fmla="*/ 343443571 h 34"/>
                <a:gd name="T10" fmla="*/ 68457807 w 37"/>
                <a:gd name="T11" fmla="*/ 480823344 h 34"/>
                <a:gd name="T12" fmla="*/ 136915615 w 37"/>
                <a:gd name="T13" fmla="*/ 652545129 h 34"/>
                <a:gd name="T14" fmla="*/ 513442331 w 37"/>
                <a:gd name="T15" fmla="*/ 652545129 h 34"/>
                <a:gd name="T16" fmla="*/ 581900138 w 37"/>
                <a:gd name="T17" fmla="*/ 961646687 h 34"/>
                <a:gd name="T18" fmla="*/ 855737218 w 37"/>
                <a:gd name="T19" fmla="*/ 892956801 h 34"/>
                <a:gd name="T20" fmla="*/ 787279411 w 37"/>
                <a:gd name="T21" fmla="*/ 618197256 h 34"/>
                <a:gd name="T22" fmla="*/ 1061110640 w 37"/>
                <a:gd name="T23" fmla="*/ 549513230 h 34"/>
                <a:gd name="T24" fmla="*/ 958426855 w 37"/>
                <a:gd name="T25" fmla="*/ 240411672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20" name="图片 19">
            <a:extLst>
              <a:ext uri="{FF2B5EF4-FFF2-40B4-BE49-F238E27FC236}">
                <a16:creationId xmlns:a16="http://schemas.microsoft.com/office/drawing/2014/main" id="{02BC281B-5AA5-4C7B-AB2F-3A86A7D13CB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0963" y="174625"/>
            <a:ext cx="9652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 name="组合 49">
            <a:extLst>
              <a:ext uri="{FF2B5EF4-FFF2-40B4-BE49-F238E27FC236}">
                <a16:creationId xmlns:a16="http://schemas.microsoft.com/office/drawing/2014/main" id="{8F9EA1B9-3869-4C5B-81D6-40F6AD9214C2}"/>
              </a:ext>
            </a:extLst>
          </p:cNvPr>
          <p:cNvGrpSpPr>
            <a:grpSpLocks/>
          </p:cNvGrpSpPr>
          <p:nvPr/>
        </p:nvGrpSpPr>
        <p:grpSpPr bwMode="auto">
          <a:xfrm>
            <a:off x="-422275" y="5068888"/>
            <a:ext cx="5221288" cy="1662112"/>
            <a:chOff x="-112148" y="3696816"/>
            <a:chExt cx="6208148" cy="3161184"/>
          </a:xfrm>
        </p:grpSpPr>
        <p:pic>
          <p:nvPicPr>
            <p:cNvPr id="293914" name="图片 2">
              <a:extLst>
                <a:ext uri="{FF2B5EF4-FFF2-40B4-BE49-F238E27FC236}">
                  <a16:creationId xmlns:a16="http://schemas.microsoft.com/office/drawing/2014/main" id="{C00E3B18-2EAC-41F7-B3BE-5B7AC30DDD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7336" t="64804" r="35756"/>
            <a:stretch>
              <a:fillRect/>
            </a:stretch>
          </p:blipFill>
          <p:spPr bwMode="auto">
            <a:xfrm flipH="1">
              <a:off x="-112148" y="3898232"/>
              <a:ext cx="6208148" cy="295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915" name="图片 22">
              <a:extLst>
                <a:ext uri="{FF2B5EF4-FFF2-40B4-BE49-F238E27FC236}">
                  <a16:creationId xmlns:a16="http://schemas.microsoft.com/office/drawing/2014/main" id="{59FD97CA-975F-42D7-B01E-6AF9E08E5111}"/>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03191" y="3696816"/>
              <a:ext cx="718453" cy="93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组合 25">
            <a:extLst>
              <a:ext uri="{FF2B5EF4-FFF2-40B4-BE49-F238E27FC236}">
                <a16:creationId xmlns:a16="http://schemas.microsoft.com/office/drawing/2014/main" id="{7C8FB15A-DE1F-4E98-9444-B8F9203A7577}"/>
              </a:ext>
            </a:extLst>
          </p:cNvPr>
          <p:cNvGrpSpPr>
            <a:grpSpLocks/>
          </p:cNvGrpSpPr>
          <p:nvPr/>
        </p:nvGrpSpPr>
        <p:grpSpPr bwMode="auto">
          <a:xfrm rot="1359389">
            <a:off x="9466263" y="-53975"/>
            <a:ext cx="1827212" cy="1765300"/>
            <a:chOff x="10101876" y="4297860"/>
            <a:chExt cx="1826037" cy="1763786"/>
          </a:xfrm>
        </p:grpSpPr>
        <p:sp>
          <p:nvSpPr>
            <p:cNvPr id="293908" name="Freeform 26">
              <a:extLst>
                <a:ext uri="{FF2B5EF4-FFF2-40B4-BE49-F238E27FC236}">
                  <a16:creationId xmlns:a16="http://schemas.microsoft.com/office/drawing/2014/main" id="{2567AE2B-7072-411D-9FC7-E049EB4597D7}"/>
                </a:ext>
              </a:extLst>
            </p:cNvPr>
            <p:cNvSpPr>
              <a:spLocks noEditPoints="1"/>
            </p:cNvSpPr>
            <p:nvPr/>
          </p:nvSpPr>
          <p:spPr bwMode="auto">
            <a:xfrm>
              <a:off x="10122627" y="4297860"/>
              <a:ext cx="1745111" cy="1763786"/>
            </a:xfrm>
            <a:custGeom>
              <a:avLst/>
              <a:gdLst>
                <a:gd name="T0" fmla="*/ 2147483646 w 356"/>
                <a:gd name="T1" fmla="*/ 2147483646 h 359"/>
                <a:gd name="T2" fmla="*/ 2147483646 w 356"/>
                <a:gd name="T3" fmla="*/ 337934519 h 359"/>
                <a:gd name="T4" fmla="*/ 1441775414 w 356"/>
                <a:gd name="T5" fmla="*/ 1737943342 h 359"/>
                <a:gd name="T6" fmla="*/ 1033272380 w 356"/>
                <a:gd name="T7" fmla="*/ 2147483646 h 359"/>
                <a:gd name="T8" fmla="*/ 889094839 w 356"/>
                <a:gd name="T9" fmla="*/ 2147483646 h 359"/>
                <a:gd name="T10" fmla="*/ 312384673 w 356"/>
                <a:gd name="T11" fmla="*/ 2147483646 h 359"/>
                <a:gd name="T12" fmla="*/ 985213199 w 356"/>
                <a:gd name="T13" fmla="*/ 2147483646 h 359"/>
                <a:gd name="T14" fmla="*/ 2147483646 w 356"/>
                <a:gd name="T15" fmla="*/ 2147483646 h 359"/>
                <a:gd name="T16" fmla="*/ 2147483646 w 356"/>
                <a:gd name="T17" fmla="*/ 2147483646 h 359"/>
                <a:gd name="T18" fmla="*/ 2147483646 w 356"/>
                <a:gd name="T19" fmla="*/ 2147483646 h 359"/>
                <a:gd name="T20" fmla="*/ 2147483646 w 356"/>
                <a:gd name="T21" fmla="*/ 2147483646 h 359"/>
                <a:gd name="T22" fmla="*/ 2147483646 w 356"/>
                <a:gd name="T23" fmla="*/ 2147483646 h 359"/>
                <a:gd name="T24" fmla="*/ 2147483646 w 356"/>
                <a:gd name="T25" fmla="*/ 2147483646 h 359"/>
                <a:gd name="T26" fmla="*/ 2147483646 w 356"/>
                <a:gd name="T27" fmla="*/ 2147483646 h 359"/>
                <a:gd name="T28" fmla="*/ 2147483646 w 356"/>
                <a:gd name="T29" fmla="*/ 2147483646 h 359"/>
                <a:gd name="T30" fmla="*/ 2147483646 w 356"/>
                <a:gd name="T31" fmla="*/ 2147483646 h 359"/>
                <a:gd name="T32" fmla="*/ 2147483646 w 356"/>
                <a:gd name="T33" fmla="*/ 2147483646 h 359"/>
                <a:gd name="T34" fmla="*/ 2147483646 w 356"/>
                <a:gd name="T35" fmla="*/ 2147483646 h 359"/>
                <a:gd name="T36" fmla="*/ 2147483646 w 356"/>
                <a:gd name="T37" fmla="*/ 2147483646 h 359"/>
                <a:gd name="T38" fmla="*/ 2147483646 w 356"/>
                <a:gd name="T39" fmla="*/ 2147483646 h 359"/>
                <a:gd name="T40" fmla="*/ 2147483646 w 356"/>
                <a:gd name="T41" fmla="*/ 2147483646 h 359"/>
                <a:gd name="T42" fmla="*/ 2147483646 w 356"/>
                <a:gd name="T43" fmla="*/ 2147483646 h 359"/>
                <a:gd name="T44" fmla="*/ 2147483646 w 356"/>
                <a:gd name="T45" fmla="*/ 2147483646 h 359"/>
                <a:gd name="T46" fmla="*/ 2147483646 w 356"/>
                <a:gd name="T47" fmla="*/ 1303457506 h 359"/>
                <a:gd name="T48" fmla="*/ 2147483646 w 356"/>
                <a:gd name="T49" fmla="*/ 2147483646 h 359"/>
                <a:gd name="T50" fmla="*/ 744917297 w 356"/>
                <a:gd name="T51" fmla="*/ 2147483646 h 359"/>
                <a:gd name="T52" fmla="*/ 817006068 w 356"/>
                <a:gd name="T53" fmla="*/ 2147483646 h 359"/>
                <a:gd name="T54" fmla="*/ 817006068 w 356"/>
                <a:gd name="T55" fmla="*/ 2147483646 h 359"/>
                <a:gd name="T56" fmla="*/ 1009242790 w 356"/>
                <a:gd name="T57" fmla="*/ 2147483646 h 359"/>
                <a:gd name="T58" fmla="*/ 1033272380 w 356"/>
                <a:gd name="T59" fmla="*/ 2147483646 h 359"/>
                <a:gd name="T60" fmla="*/ 744917297 w 356"/>
                <a:gd name="T61" fmla="*/ 2147483646 h 359"/>
                <a:gd name="T62" fmla="*/ 744917297 w 356"/>
                <a:gd name="T63" fmla="*/ 2147483646 h 359"/>
                <a:gd name="T64" fmla="*/ 1585952955 w 356"/>
                <a:gd name="T65" fmla="*/ 2147483646 h 359"/>
                <a:gd name="T66" fmla="*/ 1057301970 w 356"/>
                <a:gd name="T67" fmla="*/ 2147483646 h 359"/>
                <a:gd name="T68" fmla="*/ 1201479512 w 356"/>
                <a:gd name="T69" fmla="*/ 2147483646 h 359"/>
                <a:gd name="T70" fmla="*/ 1609982545 w 356"/>
                <a:gd name="T71" fmla="*/ 2147483646 h 359"/>
                <a:gd name="T72" fmla="*/ 2147483646 w 356"/>
                <a:gd name="T73" fmla="*/ 2147483646 h 359"/>
                <a:gd name="T74" fmla="*/ 2147483646 w 356"/>
                <a:gd name="T75" fmla="*/ 2147483646 h 359"/>
                <a:gd name="T76" fmla="*/ 2147483646 w 356"/>
                <a:gd name="T77" fmla="*/ 2147483646 h 359"/>
                <a:gd name="T78" fmla="*/ 2147483646 w 356"/>
                <a:gd name="T79" fmla="*/ 2147483646 h 359"/>
                <a:gd name="T80" fmla="*/ 2147483646 w 356"/>
                <a:gd name="T81" fmla="*/ 2147483646 h 359"/>
                <a:gd name="T82" fmla="*/ 1585952955 w 356"/>
                <a:gd name="T83" fmla="*/ 2147483646 h 3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909" name="Freeform 27">
              <a:extLst>
                <a:ext uri="{FF2B5EF4-FFF2-40B4-BE49-F238E27FC236}">
                  <a16:creationId xmlns:a16="http://schemas.microsoft.com/office/drawing/2014/main" id="{9EB6ACB1-4C00-43C8-AA5D-0BCFE25E7184}"/>
                </a:ext>
              </a:extLst>
            </p:cNvPr>
            <p:cNvSpPr>
              <a:spLocks noEditPoints="1"/>
            </p:cNvSpPr>
            <p:nvPr/>
          </p:nvSpPr>
          <p:spPr bwMode="auto">
            <a:xfrm>
              <a:off x="10809465" y="5343682"/>
              <a:ext cx="377658" cy="354833"/>
            </a:xfrm>
            <a:custGeom>
              <a:avLst/>
              <a:gdLst>
                <a:gd name="T0" fmla="*/ 1804170359 w 77"/>
                <a:gd name="T1" fmla="*/ 510037940 h 72"/>
                <a:gd name="T2" fmla="*/ 1852280064 w 77"/>
                <a:gd name="T3" fmla="*/ 340023650 h 72"/>
                <a:gd name="T4" fmla="*/ 1756055749 w 77"/>
                <a:gd name="T5" fmla="*/ 194300637 h 72"/>
                <a:gd name="T6" fmla="*/ 865999222 w 77"/>
                <a:gd name="T7" fmla="*/ 291450955 h 72"/>
                <a:gd name="T8" fmla="*/ 673555495 w 77"/>
                <a:gd name="T9" fmla="*/ 412887621 h 72"/>
                <a:gd name="T10" fmla="*/ 673555495 w 77"/>
                <a:gd name="T11" fmla="*/ 412887621 h 72"/>
                <a:gd name="T12" fmla="*/ 649503095 w 77"/>
                <a:gd name="T13" fmla="*/ 388601274 h 72"/>
                <a:gd name="T14" fmla="*/ 529221474 w 77"/>
                <a:gd name="T15" fmla="*/ 315737303 h 72"/>
                <a:gd name="T16" fmla="*/ 505169074 w 77"/>
                <a:gd name="T17" fmla="*/ 291450955 h 72"/>
                <a:gd name="T18" fmla="*/ 240553432 w 77"/>
                <a:gd name="T19" fmla="*/ 291450955 h 72"/>
                <a:gd name="T20" fmla="*/ 24057305 w 77"/>
                <a:gd name="T21" fmla="*/ 437173969 h 72"/>
                <a:gd name="T22" fmla="*/ 336777748 w 77"/>
                <a:gd name="T23" fmla="*/ 1360099530 h 72"/>
                <a:gd name="T24" fmla="*/ 721665201 w 77"/>
                <a:gd name="T25" fmla="*/ 1700128109 h 72"/>
                <a:gd name="T26" fmla="*/ 865999222 w 77"/>
                <a:gd name="T27" fmla="*/ 1675836833 h 72"/>
                <a:gd name="T28" fmla="*/ 865999222 w 77"/>
                <a:gd name="T29" fmla="*/ 1700128109 h 72"/>
                <a:gd name="T30" fmla="*/ 1034390548 w 77"/>
                <a:gd name="T31" fmla="*/ 1675836833 h 72"/>
                <a:gd name="T32" fmla="*/ 1274943980 w 77"/>
                <a:gd name="T33" fmla="*/ 1675836833 h 72"/>
                <a:gd name="T34" fmla="*/ 1635779033 w 77"/>
                <a:gd name="T35" fmla="*/ 1020075880 h 72"/>
                <a:gd name="T36" fmla="*/ 1756055749 w 77"/>
                <a:gd name="T37" fmla="*/ 825775243 h 72"/>
                <a:gd name="T38" fmla="*/ 1756055749 w 77"/>
                <a:gd name="T39" fmla="*/ 704338577 h 72"/>
                <a:gd name="T40" fmla="*/ 1756055749 w 77"/>
                <a:gd name="T41" fmla="*/ 704338577 h 72"/>
                <a:gd name="T42" fmla="*/ 1804170359 w 77"/>
                <a:gd name="T43" fmla="*/ 510037940 h 72"/>
                <a:gd name="T44" fmla="*/ 1323058590 w 77"/>
                <a:gd name="T45" fmla="*/ 558610635 h 72"/>
                <a:gd name="T46" fmla="*/ 1323058590 w 77"/>
                <a:gd name="T47" fmla="*/ 534324287 h 72"/>
                <a:gd name="T48" fmla="*/ 1154667264 w 77"/>
                <a:gd name="T49" fmla="*/ 412887621 h 72"/>
                <a:gd name="T50" fmla="*/ 1250891580 w 77"/>
                <a:gd name="T51" fmla="*/ 388601274 h 72"/>
                <a:gd name="T52" fmla="*/ 1587669327 w 77"/>
                <a:gd name="T53" fmla="*/ 412887621 h 72"/>
                <a:gd name="T54" fmla="*/ 1563612022 w 77"/>
                <a:gd name="T55" fmla="*/ 485751592 h 72"/>
                <a:gd name="T56" fmla="*/ 1323058590 w 77"/>
                <a:gd name="T57" fmla="*/ 558610635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910" name="Freeform 118">
              <a:extLst>
                <a:ext uri="{FF2B5EF4-FFF2-40B4-BE49-F238E27FC236}">
                  <a16:creationId xmlns:a16="http://schemas.microsoft.com/office/drawing/2014/main" id="{67C005ED-DBD5-4211-8C55-3B61F0B455B8}"/>
                </a:ext>
              </a:extLst>
            </p:cNvPr>
            <p:cNvSpPr>
              <a:spLocks noEditPoints="1"/>
            </p:cNvSpPr>
            <p:nvPr/>
          </p:nvSpPr>
          <p:spPr bwMode="auto">
            <a:xfrm>
              <a:off x="10101876" y="4316535"/>
              <a:ext cx="1826037" cy="1740961"/>
            </a:xfrm>
            <a:custGeom>
              <a:avLst/>
              <a:gdLst>
                <a:gd name="T0" fmla="*/ 2147483646 w 372"/>
                <a:gd name="T1" fmla="*/ 894898216 h 354"/>
                <a:gd name="T2" fmla="*/ 2147483646 w 372"/>
                <a:gd name="T3" fmla="*/ 507913077 h 354"/>
                <a:gd name="T4" fmla="*/ 409621332 w 372"/>
                <a:gd name="T5" fmla="*/ 2147483646 h 354"/>
                <a:gd name="T6" fmla="*/ 1590291696 w 372"/>
                <a:gd name="T7" fmla="*/ 2147483646 h 354"/>
                <a:gd name="T8" fmla="*/ 2147483646 w 372"/>
                <a:gd name="T9" fmla="*/ 2147483646 h 354"/>
                <a:gd name="T10" fmla="*/ 2147483646 w 372"/>
                <a:gd name="T11" fmla="*/ 2147483646 h 354"/>
                <a:gd name="T12" fmla="*/ 2147483646 w 372"/>
                <a:gd name="T13" fmla="*/ 894898216 h 354"/>
                <a:gd name="T14" fmla="*/ 2147483646 w 372"/>
                <a:gd name="T15" fmla="*/ 2147483646 h 354"/>
                <a:gd name="T16" fmla="*/ 2147483646 w 372"/>
                <a:gd name="T17" fmla="*/ 2147483646 h 354"/>
                <a:gd name="T18" fmla="*/ 722860308 w 372"/>
                <a:gd name="T19" fmla="*/ 2147483646 h 354"/>
                <a:gd name="T20" fmla="*/ 2147483646 w 372"/>
                <a:gd name="T21" fmla="*/ 1015831072 h 354"/>
                <a:gd name="T22" fmla="*/ 2147483646 w 372"/>
                <a:gd name="T23" fmla="*/ 919084787 h 354"/>
                <a:gd name="T24" fmla="*/ 2147483646 w 372"/>
                <a:gd name="T25" fmla="*/ 919084787 h 354"/>
                <a:gd name="T26" fmla="*/ 2147483646 w 372"/>
                <a:gd name="T27" fmla="*/ 1306065008 h 354"/>
                <a:gd name="T28" fmla="*/ 2147483646 w 372"/>
                <a:gd name="T29" fmla="*/ 1426997864 h 354"/>
                <a:gd name="T30" fmla="*/ 2147483646 w 372"/>
                <a:gd name="T31" fmla="*/ 1475371006 h 354"/>
                <a:gd name="T32" fmla="*/ 2147483646 w 372"/>
                <a:gd name="T33" fmla="*/ 1475371006 h 354"/>
                <a:gd name="T34" fmla="*/ 2147483646 w 372"/>
                <a:gd name="T35" fmla="*/ 1910729287 h 354"/>
                <a:gd name="T36" fmla="*/ 2147483646 w 372"/>
                <a:gd name="T37" fmla="*/ 2147483646 h 354"/>
                <a:gd name="T38" fmla="*/ 2147483646 w 372"/>
                <a:gd name="T39" fmla="*/ 2147483646 h 3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911" name="Freeform 119">
              <a:extLst>
                <a:ext uri="{FF2B5EF4-FFF2-40B4-BE49-F238E27FC236}">
                  <a16:creationId xmlns:a16="http://schemas.microsoft.com/office/drawing/2014/main" id="{0C5E7956-61A9-43A5-BD07-9AC2F7043C44}"/>
                </a:ext>
              </a:extLst>
            </p:cNvPr>
            <p:cNvSpPr>
              <a:spLocks noEditPoints="1"/>
            </p:cNvSpPr>
            <p:nvPr/>
          </p:nvSpPr>
          <p:spPr bwMode="auto">
            <a:xfrm>
              <a:off x="10469158" y="5078076"/>
              <a:ext cx="1006396" cy="688914"/>
            </a:xfrm>
            <a:custGeom>
              <a:avLst/>
              <a:gdLst>
                <a:gd name="T0" fmla="*/ 2147483646 w 205"/>
                <a:gd name="T1" fmla="*/ 96856388 h 140"/>
                <a:gd name="T2" fmla="*/ 2147483646 w 205"/>
                <a:gd name="T3" fmla="*/ 871717330 h 140"/>
                <a:gd name="T4" fmla="*/ 2147483646 w 205"/>
                <a:gd name="T5" fmla="*/ 1041219699 h 140"/>
                <a:gd name="T6" fmla="*/ 2147483646 w 205"/>
                <a:gd name="T7" fmla="*/ 1089650353 h 140"/>
                <a:gd name="T8" fmla="*/ 2147483646 w 205"/>
                <a:gd name="T9" fmla="*/ 1259147801 h 140"/>
                <a:gd name="T10" fmla="*/ 289208755 w 205"/>
                <a:gd name="T11" fmla="*/ 460071532 h 140"/>
                <a:gd name="T12" fmla="*/ 72303416 w 205"/>
                <a:gd name="T13" fmla="*/ 629573901 h 140"/>
                <a:gd name="T14" fmla="*/ 1542446693 w 205"/>
                <a:gd name="T15" fmla="*/ 1573937212 h 140"/>
                <a:gd name="T16" fmla="*/ 2147483646 w 205"/>
                <a:gd name="T17" fmla="*/ 2147483646 h 140"/>
                <a:gd name="T18" fmla="*/ 2147483646 w 205"/>
                <a:gd name="T19" fmla="*/ 1404434843 h 140"/>
                <a:gd name="T20" fmla="*/ 2147483646 w 205"/>
                <a:gd name="T21" fmla="*/ 1234937395 h 140"/>
                <a:gd name="T22" fmla="*/ 2147483646 w 205"/>
                <a:gd name="T23" fmla="*/ 217928102 h 140"/>
                <a:gd name="T24" fmla="*/ 2147483646 w 205"/>
                <a:gd name="T25" fmla="*/ 96856388 h 140"/>
                <a:gd name="T26" fmla="*/ 2147483646 w 205"/>
                <a:gd name="T27" fmla="*/ 2147483646 h 140"/>
                <a:gd name="T28" fmla="*/ 1759352032 w 205"/>
                <a:gd name="T29" fmla="*/ 1622367866 h 140"/>
                <a:gd name="T30" fmla="*/ 2147483646 w 205"/>
                <a:gd name="T31" fmla="*/ 1670793599 h 140"/>
                <a:gd name="T32" fmla="*/ 2147483646 w 205"/>
                <a:gd name="T33" fmla="*/ 2147483646 h 140"/>
                <a:gd name="T34" fmla="*/ 2147483646 w 205"/>
                <a:gd name="T35" fmla="*/ 2147483646 h 140"/>
                <a:gd name="T36" fmla="*/ 2147483646 w 205"/>
                <a:gd name="T37" fmla="*/ 1670793599 h 140"/>
                <a:gd name="T38" fmla="*/ 2147483646 w 205"/>
                <a:gd name="T39" fmla="*/ 1549721885 h 140"/>
                <a:gd name="T40" fmla="*/ 2147483646 w 205"/>
                <a:gd name="T41" fmla="*/ 2147483646 h 1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912" name="Freeform 120">
              <a:extLst>
                <a:ext uri="{FF2B5EF4-FFF2-40B4-BE49-F238E27FC236}">
                  <a16:creationId xmlns:a16="http://schemas.microsoft.com/office/drawing/2014/main" id="{3A0AD8C5-0ECF-4F54-AE29-82BB492208A0}"/>
                </a:ext>
              </a:extLst>
            </p:cNvPr>
            <p:cNvSpPr>
              <a:spLocks/>
            </p:cNvSpPr>
            <p:nvPr/>
          </p:nvSpPr>
          <p:spPr bwMode="auto">
            <a:xfrm>
              <a:off x="10601961" y="4995074"/>
              <a:ext cx="83002" cy="107902"/>
            </a:xfrm>
            <a:custGeom>
              <a:avLst/>
              <a:gdLst>
                <a:gd name="T0" fmla="*/ 405254824 w 17"/>
                <a:gd name="T1" fmla="*/ 120276398 h 22"/>
                <a:gd name="T2" fmla="*/ 333741277 w 17"/>
                <a:gd name="T3" fmla="*/ 48109578 h 22"/>
                <a:gd name="T4" fmla="*/ 286063952 w 17"/>
                <a:gd name="T5" fmla="*/ 24057241 h 22"/>
                <a:gd name="T6" fmla="*/ 190709301 w 17"/>
                <a:gd name="T7" fmla="*/ 0 h 22"/>
                <a:gd name="T8" fmla="*/ 166868197 w 17"/>
                <a:gd name="T9" fmla="*/ 24057241 h 22"/>
                <a:gd name="T10" fmla="*/ 119190872 w 17"/>
                <a:gd name="T11" fmla="*/ 24057241 h 22"/>
                <a:gd name="T12" fmla="*/ 23836221 w 17"/>
                <a:gd name="T13" fmla="*/ 96224061 h 22"/>
                <a:gd name="T14" fmla="*/ 0 w 17"/>
                <a:gd name="T15" fmla="*/ 288667278 h 22"/>
                <a:gd name="T16" fmla="*/ 47677325 w 17"/>
                <a:gd name="T17" fmla="*/ 457053253 h 22"/>
                <a:gd name="T18" fmla="*/ 95354651 w 17"/>
                <a:gd name="T19" fmla="*/ 505162832 h 22"/>
                <a:gd name="T20" fmla="*/ 166868197 w 17"/>
                <a:gd name="T21" fmla="*/ 529220073 h 22"/>
                <a:gd name="T22" fmla="*/ 238386626 w 17"/>
                <a:gd name="T23" fmla="*/ 505162832 h 22"/>
                <a:gd name="T24" fmla="*/ 309900173 w 17"/>
                <a:gd name="T25" fmla="*/ 457053253 h 22"/>
                <a:gd name="T26" fmla="*/ 333741277 w 17"/>
                <a:gd name="T27" fmla="*/ 408943675 h 22"/>
                <a:gd name="T28" fmla="*/ 381418602 w 17"/>
                <a:gd name="T29" fmla="*/ 312719615 h 22"/>
                <a:gd name="T30" fmla="*/ 405254824 w 17"/>
                <a:gd name="T31" fmla="*/ 120276398 h 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913" name="Freeform 121">
              <a:extLst>
                <a:ext uri="{FF2B5EF4-FFF2-40B4-BE49-F238E27FC236}">
                  <a16:creationId xmlns:a16="http://schemas.microsoft.com/office/drawing/2014/main" id="{5FCC20F7-6D40-4095-BFB3-93738D152FAF}"/>
                </a:ext>
              </a:extLst>
            </p:cNvPr>
            <p:cNvSpPr>
              <a:spLocks/>
            </p:cNvSpPr>
            <p:nvPr/>
          </p:nvSpPr>
          <p:spPr bwMode="auto">
            <a:xfrm>
              <a:off x="11126947" y="4872646"/>
              <a:ext cx="265605" cy="215804"/>
            </a:xfrm>
            <a:custGeom>
              <a:avLst/>
              <a:gdLst>
                <a:gd name="T0" fmla="*/ 1258023327 w 54"/>
                <a:gd name="T1" fmla="*/ 793830109 h 44"/>
                <a:gd name="T2" fmla="*/ 822554092 w 54"/>
                <a:gd name="T3" fmla="*/ 625444134 h 44"/>
                <a:gd name="T4" fmla="*/ 483853612 w 54"/>
                <a:gd name="T5" fmla="*/ 601386892 h 44"/>
                <a:gd name="T6" fmla="*/ 1064480898 w 54"/>
                <a:gd name="T7" fmla="*/ 216500458 h 44"/>
                <a:gd name="T8" fmla="*/ 991901873 w 54"/>
                <a:gd name="T9" fmla="*/ 24057241 h 44"/>
                <a:gd name="T10" fmla="*/ 48384378 w 54"/>
                <a:gd name="T11" fmla="*/ 673553712 h 44"/>
                <a:gd name="T12" fmla="*/ 193542429 w 54"/>
                <a:gd name="T13" fmla="*/ 914106507 h 44"/>
                <a:gd name="T14" fmla="*/ 725780418 w 54"/>
                <a:gd name="T15" fmla="*/ 962216085 h 44"/>
                <a:gd name="T16" fmla="*/ 1185444301 w 54"/>
                <a:gd name="T17" fmla="*/ 1010330568 h 44"/>
                <a:gd name="T18" fmla="*/ 1258023327 w 54"/>
                <a:gd name="T19" fmla="*/ 793830109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51" name="图片 50">
            <a:extLst>
              <a:ext uri="{FF2B5EF4-FFF2-40B4-BE49-F238E27FC236}">
                <a16:creationId xmlns:a16="http://schemas.microsoft.com/office/drawing/2014/main" id="{53BD8820-1C40-480B-8225-1463F861C5B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3450" y="6532563"/>
            <a:ext cx="9223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Freeform 123">
            <a:extLst>
              <a:ext uri="{FF2B5EF4-FFF2-40B4-BE49-F238E27FC236}">
                <a16:creationId xmlns:a16="http://schemas.microsoft.com/office/drawing/2014/main" id="{61F63A2C-90E6-4F39-B29D-486704B9C7FC}"/>
              </a:ext>
            </a:extLst>
          </p:cNvPr>
          <p:cNvSpPr>
            <a:spLocks noEditPoints="1"/>
          </p:cNvSpPr>
          <p:nvPr/>
        </p:nvSpPr>
        <p:spPr bwMode="auto">
          <a:xfrm rot="3896716" flipH="1">
            <a:off x="2590800" y="1492251"/>
            <a:ext cx="344487" cy="1027112"/>
          </a:xfrm>
          <a:custGeom>
            <a:avLst/>
            <a:gdLst>
              <a:gd name="T0" fmla="*/ 1549856855 w 70"/>
              <a:gd name="T1" fmla="*/ 2147483646 h 209"/>
              <a:gd name="T2" fmla="*/ 581198781 w 70"/>
              <a:gd name="T3" fmla="*/ 2147483646 h 209"/>
              <a:gd name="T4" fmla="*/ 460111601 w 70"/>
              <a:gd name="T5" fmla="*/ 2147483646 h 209"/>
              <a:gd name="T6" fmla="*/ 532763909 w 70"/>
              <a:gd name="T7" fmla="*/ 1956333838 h 209"/>
              <a:gd name="T8" fmla="*/ 1501421983 w 70"/>
              <a:gd name="T9" fmla="*/ 1400833336 h 209"/>
              <a:gd name="T10" fmla="*/ 1380339724 w 70"/>
              <a:gd name="T11" fmla="*/ 1207613419 h 209"/>
              <a:gd name="T12" fmla="*/ 508546473 w 70"/>
              <a:gd name="T13" fmla="*/ 1497440837 h 209"/>
              <a:gd name="T14" fmla="*/ 484329037 w 70"/>
              <a:gd name="T15" fmla="*/ 1424982754 h 209"/>
              <a:gd name="T16" fmla="*/ 1162392642 w 70"/>
              <a:gd name="T17" fmla="*/ 193219916 h 209"/>
              <a:gd name="T18" fmla="*/ 1089745255 w 70"/>
              <a:gd name="T19" fmla="*/ 48303750 h 209"/>
              <a:gd name="T20" fmla="*/ 339029342 w 70"/>
              <a:gd name="T21" fmla="*/ 1714810171 h 209"/>
              <a:gd name="T22" fmla="*/ 339029342 w 70"/>
              <a:gd name="T23" fmla="*/ 1738964503 h 209"/>
              <a:gd name="T24" fmla="*/ 169517131 w 70"/>
              <a:gd name="T25" fmla="*/ 2147483646 h 209"/>
              <a:gd name="T26" fmla="*/ 387464214 w 70"/>
              <a:gd name="T27" fmla="*/ 2147483646 h 209"/>
              <a:gd name="T28" fmla="*/ 774928428 w 70"/>
              <a:gd name="T29" fmla="*/ 2147483646 h 209"/>
              <a:gd name="T30" fmla="*/ 871793251 w 70"/>
              <a:gd name="T31" fmla="*/ 2147483646 h 209"/>
              <a:gd name="T32" fmla="*/ 532763909 w 70"/>
              <a:gd name="T33" fmla="*/ 2147483646 h 209"/>
              <a:gd name="T34" fmla="*/ 653846168 w 70"/>
              <a:gd name="T35" fmla="*/ 2147483646 h 209"/>
              <a:gd name="T36" fmla="*/ 726493556 w 70"/>
              <a:gd name="T37" fmla="*/ 2147483646 h 209"/>
              <a:gd name="T38" fmla="*/ 1646721679 w 70"/>
              <a:gd name="T39" fmla="*/ 2147483646 h 209"/>
              <a:gd name="T40" fmla="*/ 1549856855 w 70"/>
              <a:gd name="T41" fmla="*/ 2147483646 h 209"/>
              <a:gd name="T42" fmla="*/ 1138175206 w 70"/>
              <a:gd name="T43" fmla="*/ 1497440837 h 209"/>
              <a:gd name="T44" fmla="*/ 678063605 w 70"/>
              <a:gd name="T45" fmla="*/ 1714810171 h 209"/>
              <a:gd name="T46" fmla="*/ 1138175206 w 70"/>
              <a:gd name="T47" fmla="*/ 1497440837 h 209"/>
              <a:gd name="T48" fmla="*/ 823363300 w 70"/>
              <a:gd name="T49" fmla="*/ 2147483646 h 209"/>
              <a:gd name="T50" fmla="*/ 1259257465 w 70"/>
              <a:gd name="T51" fmla="*/ 2147483646 h 209"/>
              <a:gd name="T52" fmla="*/ 823363300 w 70"/>
              <a:gd name="T53" fmla="*/ 2147483646 h 20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123">
            <a:extLst>
              <a:ext uri="{FF2B5EF4-FFF2-40B4-BE49-F238E27FC236}">
                <a16:creationId xmlns:a16="http://schemas.microsoft.com/office/drawing/2014/main" id="{26BF82CA-AEC5-4822-8CB5-BE2ABA0123A3}"/>
              </a:ext>
            </a:extLst>
          </p:cNvPr>
          <p:cNvSpPr>
            <a:spLocks noEditPoints="1"/>
          </p:cNvSpPr>
          <p:nvPr/>
        </p:nvSpPr>
        <p:spPr bwMode="auto">
          <a:xfrm rot="3896716" flipH="1">
            <a:off x="7688263" y="5326062"/>
            <a:ext cx="344488" cy="1027113"/>
          </a:xfrm>
          <a:custGeom>
            <a:avLst/>
            <a:gdLst>
              <a:gd name="T0" fmla="*/ 1549861355 w 70"/>
              <a:gd name="T1" fmla="*/ 2147483646 h 209"/>
              <a:gd name="T2" fmla="*/ 581200469 w 70"/>
              <a:gd name="T3" fmla="*/ 2147483646 h 209"/>
              <a:gd name="T4" fmla="*/ 460112937 w 70"/>
              <a:gd name="T5" fmla="*/ 2147483646 h 209"/>
              <a:gd name="T6" fmla="*/ 532765456 w 70"/>
              <a:gd name="T7" fmla="*/ 1956335742 h 209"/>
              <a:gd name="T8" fmla="*/ 1501426342 w 70"/>
              <a:gd name="T9" fmla="*/ 1400834700 h 209"/>
              <a:gd name="T10" fmla="*/ 1380343731 w 70"/>
              <a:gd name="T11" fmla="*/ 1207614595 h 209"/>
              <a:gd name="T12" fmla="*/ 508547949 w 70"/>
              <a:gd name="T13" fmla="*/ 1497442295 h 209"/>
              <a:gd name="T14" fmla="*/ 484330443 w 70"/>
              <a:gd name="T15" fmla="*/ 1424984141 h 209"/>
              <a:gd name="T16" fmla="*/ 1162396016 w 70"/>
              <a:gd name="T17" fmla="*/ 193220104 h 209"/>
              <a:gd name="T18" fmla="*/ 1089748418 w 70"/>
              <a:gd name="T19" fmla="*/ 48303797 h 209"/>
              <a:gd name="T20" fmla="*/ 339030326 w 70"/>
              <a:gd name="T21" fmla="*/ 1714811840 h 209"/>
              <a:gd name="T22" fmla="*/ 339030326 w 70"/>
              <a:gd name="T23" fmla="*/ 1738966196 h 209"/>
              <a:gd name="T24" fmla="*/ 169517624 w 70"/>
              <a:gd name="T25" fmla="*/ 2147483646 h 209"/>
              <a:gd name="T26" fmla="*/ 387465339 w 70"/>
              <a:gd name="T27" fmla="*/ 2147483646 h 209"/>
              <a:gd name="T28" fmla="*/ 774930677 w 70"/>
              <a:gd name="T29" fmla="*/ 2147483646 h 209"/>
              <a:gd name="T30" fmla="*/ 871795782 w 70"/>
              <a:gd name="T31" fmla="*/ 2147483646 h 209"/>
              <a:gd name="T32" fmla="*/ 532765456 w 70"/>
              <a:gd name="T33" fmla="*/ 2147483646 h 209"/>
              <a:gd name="T34" fmla="*/ 653848067 w 70"/>
              <a:gd name="T35" fmla="*/ 2147483646 h 209"/>
              <a:gd name="T36" fmla="*/ 726495664 w 70"/>
              <a:gd name="T37" fmla="*/ 2147483646 h 209"/>
              <a:gd name="T38" fmla="*/ 1646726459 w 70"/>
              <a:gd name="T39" fmla="*/ 2147483646 h 209"/>
              <a:gd name="T40" fmla="*/ 1549861355 w 70"/>
              <a:gd name="T41" fmla="*/ 2147483646 h 209"/>
              <a:gd name="T42" fmla="*/ 1138178509 w 70"/>
              <a:gd name="T43" fmla="*/ 1497442295 h 209"/>
              <a:gd name="T44" fmla="*/ 678065573 w 70"/>
              <a:gd name="T45" fmla="*/ 1714811840 h 209"/>
              <a:gd name="T46" fmla="*/ 1138178509 w 70"/>
              <a:gd name="T47" fmla="*/ 1497442295 h 209"/>
              <a:gd name="T48" fmla="*/ 823365690 w 70"/>
              <a:gd name="T49" fmla="*/ 2147483646 h 209"/>
              <a:gd name="T50" fmla="*/ 1259261120 w 70"/>
              <a:gd name="T51" fmla="*/ 2147483646 h 209"/>
              <a:gd name="T52" fmla="*/ 823365690 w 70"/>
              <a:gd name="T53" fmla="*/ 2147483646 h 20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 name="Rectangle: Rounded Corners 61">
            <a:extLst>
              <a:ext uri="{FF2B5EF4-FFF2-40B4-BE49-F238E27FC236}">
                <a16:creationId xmlns:a16="http://schemas.microsoft.com/office/drawing/2014/main" id="{5B55FEFB-14A1-4DFB-B5F8-76D0C1966919}"/>
              </a:ext>
            </a:extLst>
          </p:cNvPr>
          <p:cNvSpPr>
            <a:spLocks noGrp="1" noChangeArrowheads="1"/>
          </p:cNvSpPr>
          <p:nvPr/>
        </p:nvSpPr>
        <p:spPr bwMode="auto">
          <a:xfrm>
            <a:off x="2099609" y="2559037"/>
            <a:ext cx="8228013" cy="2528888"/>
          </a:xfrm>
          <a:prstGeom prst="roundRect">
            <a:avLst/>
          </a:prstGeom>
          <a:solidFill>
            <a:srgbClr val="EBBA31">
              <a:lumMod val="60000"/>
              <a:lumOff val="40000"/>
            </a:srgbClr>
          </a:solidFill>
          <a:ln>
            <a:noFill/>
          </a:ln>
          <a:effectLst/>
        </p:spPr>
        <p:txBody>
          <a:bodyPr anchor="ct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defTabSz="914400" eaLnBrk="1" hangingPunct="1">
              <a:defRPr/>
            </a:pPr>
            <a:r>
              <a:rPr lang="en-US" altLang="zh-CN" sz="4800" b="1" kern="0" dirty="0" err="1">
                <a:solidFill>
                  <a:srgbClr val="175593">
                    <a:lumMod val="50000"/>
                  </a:srgbClr>
                </a:solidFill>
                <a:latin typeface="Arial"/>
                <a:ea typeface="微软雅黑"/>
              </a:rPr>
              <a:t>Bài</a:t>
            </a:r>
            <a:r>
              <a:rPr lang="en-US" altLang="zh-CN" sz="4800" b="1" kern="0" dirty="0">
                <a:solidFill>
                  <a:srgbClr val="175593">
                    <a:lumMod val="50000"/>
                  </a:srgbClr>
                </a:solidFill>
                <a:latin typeface="Arial"/>
                <a:ea typeface="微软雅黑"/>
              </a:rPr>
              <a:t> 26: Chia </a:t>
            </a:r>
            <a:r>
              <a:rPr lang="en-US" altLang="zh-CN" sz="4800" b="1" kern="0" dirty="0" err="1">
                <a:solidFill>
                  <a:srgbClr val="175593">
                    <a:lumMod val="50000"/>
                  </a:srgbClr>
                </a:solidFill>
                <a:latin typeface="Arial"/>
                <a:ea typeface="微软雅黑"/>
              </a:rPr>
              <a:t>số</a:t>
            </a:r>
            <a:r>
              <a:rPr lang="en-US" altLang="zh-CN" sz="4800" b="1" kern="0" dirty="0">
                <a:solidFill>
                  <a:srgbClr val="175593">
                    <a:lumMod val="50000"/>
                  </a:srgbClr>
                </a:solidFill>
                <a:latin typeface="Arial"/>
                <a:ea typeface="微软雅黑"/>
              </a:rPr>
              <a:t> </a:t>
            </a:r>
            <a:r>
              <a:rPr lang="en-US" altLang="zh-CN" sz="4800" b="1" kern="0" dirty="0" err="1">
                <a:solidFill>
                  <a:srgbClr val="175593">
                    <a:lumMod val="50000"/>
                  </a:srgbClr>
                </a:solidFill>
                <a:latin typeface="Arial"/>
                <a:ea typeface="微软雅黑"/>
              </a:rPr>
              <a:t>có</a:t>
            </a:r>
            <a:r>
              <a:rPr lang="en-US" altLang="zh-CN" sz="4800" b="1" kern="0" dirty="0">
                <a:solidFill>
                  <a:srgbClr val="175593">
                    <a:lumMod val="50000"/>
                  </a:srgbClr>
                </a:solidFill>
                <a:latin typeface="Arial"/>
                <a:ea typeface="微软雅黑"/>
              </a:rPr>
              <a:t> </a:t>
            </a:r>
            <a:r>
              <a:rPr lang="en-US" altLang="zh-CN" sz="4800" b="1" kern="0" dirty="0" err="1">
                <a:solidFill>
                  <a:srgbClr val="175593">
                    <a:lumMod val="50000"/>
                  </a:srgbClr>
                </a:solidFill>
                <a:latin typeface="Arial"/>
                <a:ea typeface="微软雅黑"/>
              </a:rPr>
              <a:t>hai</a:t>
            </a:r>
            <a:r>
              <a:rPr lang="en-US" altLang="zh-CN" sz="4800" b="1" kern="0" dirty="0">
                <a:solidFill>
                  <a:srgbClr val="175593">
                    <a:lumMod val="50000"/>
                  </a:srgbClr>
                </a:solidFill>
                <a:latin typeface="Arial"/>
                <a:ea typeface="微软雅黑"/>
              </a:rPr>
              <a:t> </a:t>
            </a:r>
            <a:r>
              <a:rPr lang="en-US" altLang="zh-CN" sz="4800" b="1" kern="0" dirty="0" err="1">
                <a:solidFill>
                  <a:srgbClr val="175593">
                    <a:lumMod val="50000"/>
                  </a:srgbClr>
                </a:solidFill>
                <a:latin typeface="Arial"/>
                <a:ea typeface="微软雅黑"/>
              </a:rPr>
              <a:t>chữ</a:t>
            </a:r>
            <a:r>
              <a:rPr lang="en-US" altLang="zh-CN" sz="4800" b="1" kern="0" dirty="0">
                <a:solidFill>
                  <a:srgbClr val="175593">
                    <a:lumMod val="50000"/>
                  </a:srgbClr>
                </a:solidFill>
                <a:latin typeface="Arial"/>
                <a:ea typeface="微软雅黑"/>
              </a:rPr>
              <a:t> </a:t>
            </a:r>
            <a:r>
              <a:rPr lang="en-US" altLang="zh-CN" sz="4800" b="1" kern="0" dirty="0" err="1">
                <a:solidFill>
                  <a:srgbClr val="175593">
                    <a:lumMod val="50000"/>
                  </a:srgbClr>
                </a:solidFill>
                <a:latin typeface="Arial"/>
                <a:ea typeface="微软雅黑"/>
              </a:rPr>
              <a:t>số</a:t>
            </a:r>
            <a:r>
              <a:rPr lang="en-US" altLang="zh-CN" sz="4800" b="1" kern="0" dirty="0">
                <a:solidFill>
                  <a:srgbClr val="175593">
                    <a:lumMod val="50000"/>
                  </a:srgbClr>
                </a:solidFill>
                <a:latin typeface="Arial"/>
                <a:ea typeface="微软雅黑"/>
              </a:rPr>
              <a:t> </a:t>
            </a:r>
            <a:r>
              <a:rPr lang="en-US" altLang="zh-CN" sz="4800" b="1" kern="0" dirty="0" err="1">
                <a:solidFill>
                  <a:srgbClr val="175593">
                    <a:lumMod val="50000"/>
                  </a:srgbClr>
                </a:solidFill>
                <a:latin typeface="Arial"/>
                <a:ea typeface="微软雅黑"/>
              </a:rPr>
              <a:t>cho</a:t>
            </a:r>
            <a:r>
              <a:rPr lang="en-US" altLang="zh-CN" sz="4800" b="1" kern="0" dirty="0">
                <a:solidFill>
                  <a:srgbClr val="175593">
                    <a:lumMod val="50000"/>
                  </a:srgbClr>
                </a:solidFill>
                <a:latin typeface="Arial"/>
                <a:ea typeface="微软雅黑"/>
              </a:rPr>
              <a:t> </a:t>
            </a:r>
            <a:r>
              <a:rPr lang="en-US" altLang="zh-CN" sz="4800" b="1" kern="0" dirty="0" err="1">
                <a:solidFill>
                  <a:srgbClr val="175593">
                    <a:lumMod val="50000"/>
                  </a:srgbClr>
                </a:solidFill>
                <a:latin typeface="Arial"/>
                <a:ea typeface="微软雅黑"/>
              </a:rPr>
              <a:t>số</a:t>
            </a:r>
            <a:r>
              <a:rPr lang="en-US" altLang="zh-CN" sz="4800" b="1" kern="0" dirty="0">
                <a:solidFill>
                  <a:srgbClr val="175593">
                    <a:lumMod val="50000"/>
                  </a:srgbClr>
                </a:solidFill>
                <a:latin typeface="Arial"/>
                <a:ea typeface="微软雅黑"/>
              </a:rPr>
              <a:t> </a:t>
            </a:r>
            <a:r>
              <a:rPr lang="en-US" altLang="zh-CN" sz="4800" b="1" kern="0" dirty="0" err="1">
                <a:solidFill>
                  <a:srgbClr val="175593">
                    <a:lumMod val="50000"/>
                  </a:srgbClr>
                </a:solidFill>
                <a:latin typeface="Arial"/>
                <a:ea typeface="微软雅黑"/>
              </a:rPr>
              <a:t>có</a:t>
            </a:r>
            <a:r>
              <a:rPr lang="en-US" altLang="zh-CN" sz="4800" b="1" kern="0" dirty="0">
                <a:solidFill>
                  <a:srgbClr val="175593">
                    <a:lumMod val="50000"/>
                  </a:srgbClr>
                </a:solidFill>
                <a:latin typeface="Arial"/>
                <a:ea typeface="微软雅黑"/>
              </a:rPr>
              <a:t> </a:t>
            </a:r>
            <a:r>
              <a:rPr lang="en-US" altLang="zh-CN" sz="4800" b="1" kern="0" dirty="0" err="1">
                <a:solidFill>
                  <a:srgbClr val="175593">
                    <a:lumMod val="50000"/>
                  </a:srgbClr>
                </a:solidFill>
                <a:latin typeface="Arial"/>
                <a:ea typeface="微软雅黑"/>
              </a:rPr>
              <a:t>một</a:t>
            </a:r>
            <a:r>
              <a:rPr lang="en-US" altLang="zh-CN" sz="4800" b="1" kern="0" dirty="0">
                <a:solidFill>
                  <a:srgbClr val="175593">
                    <a:lumMod val="50000"/>
                  </a:srgbClr>
                </a:solidFill>
                <a:latin typeface="Arial"/>
                <a:ea typeface="微软雅黑"/>
              </a:rPr>
              <a:t> </a:t>
            </a:r>
            <a:r>
              <a:rPr lang="en-US" altLang="zh-CN" sz="4800" b="1" kern="0" dirty="0" err="1">
                <a:solidFill>
                  <a:srgbClr val="175593">
                    <a:lumMod val="50000"/>
                  </a:srgbClr>
                </a:solidFill>
                <a:latin typeface="Arial"/>
                <a:ea typeface="微软雅黑"/>
              </a:rPr>
              <a:t>chữ</a:t>
            </a:r>
            <a:r>
              <a:rPr lang="en-US" altLang="zh-CN" sz="4800" b="1" kern="0" dirty="0">
                <a:solidFill>
                  <a:srgbClr val="175593">
                    <a:lumMod val="50000"/>
                  </a:srgbClr>
                </a:solidFill>
                <a:latin typeface="Arial"/>
                <a:ea typeface="微软雅黑"/>
              </a:rPr>
              <a:t> </a:t>
            </a:r>
            <a:r>
              <a:rPr lang="en-US" altLang="zh-CN" sz="4800" b="1" kern="0" dirty="0" err="1">
                <a:solidFill>
                  <a:srgbClr val="175593">
                    <a:lumMod val="50000"/>
                  </a:srgbClr>
                </a:solidFill>
                <a:latin typeface="Arial"/>
                <a:ea typeface="微软雅黑"/>
              </a:rPr>
              <a:t>số</a:t>
            </a:r>
            <a:endParaRPr lang="en-US" altLang="zh-CN" sz="4800" b="1" kern="0" dirty="0">
              <a:solidFill>
                <a:srgbClr val="175593">
                  <a:lumMod val="50000"/>
                </a:srgbClr>
              </a:solidFill>
              <a:latin typeface="Arial"/>
              <a:ea typeface="微软雅黑"/>
            </a:endParaRPr>
          </a:p>
          <a:p>
            <a:pPr algn="ctr" defTabSz="914400" eaLnBrk="1" hangingPunct="1">
              <a:defRPr/>
            </a:pPr>
            <a:r>
              <a:rPr lang="en-US" altLang="zh-CN" sz="4800" b="1" kern="0" dirty="0">
                <a:solidFill>
                  <a:srgbClr val="175593">
                    <a:lumMod val="50000"/>
                  </a:srgbClr>
                </a:solidFill>
                <a:latin typeface="Arial"/>
                <a:ea typeface="微软雅黑"/>
              </a:rPr>
              <a:t>(</a:t>
            </a:r>
            <a:r>
              <a:rPr lang="en-US" altLang="zh-CN" sz="4800" b="1" kern="0" dirty="0" err="1">
                <a:solidFill>
                  <a:srgbClr val="175593">
                    <a:lumMod val="50000"/>
                  </a:srgbClr>
                </a:solidFill>
                <a:latin typeface="Arial"/>
                <a:ea typeface="微软雅黑"/>
              </a:rPr>
              <a:t>Tiết</a:t>
            </a:r>
            <a:r>
              <a:rPr lang="en-US" altLang="zh-CN" sz="4800" b="1" kern="0" dirty="0">
                <a:solidFill>
                  <a:srgbClr val="175593">
                    <a:lumMod val="50000"/>
                  </a:srgbClr>
                </a:solidFill>
                <a:latin typeface="Arial"/>
                <a:ea typeface="微软雅黑"/>
              </a:rPr>
              <a:t> 2) </a:t>
            </a:r>
            <a:r>
              <a:rPr lang="en-US" altLang="zh-CN" sz="4800" b="1" kern="0" dirty="0" err="1">
                <a:solidFill>
                  <a:srgbClr val="175593">
                    <a:lumMod val="50000"/>
                  </a:srgbClr>
                </a:solidFill>
                <a:latin typeface="Arial"/>
                <a:ea typeface="微软雅黑"/>
              </a:rPr>
              <a:t>trang</a:t>
            </a:r>
            <a:r>
              <a:rPr lang="en-US" altLang="zh-CN" sz="4800" b="1" kern="0" dirty="0">
                <a:solidFill>
                  <a:srgbClr val="175593">
                    <a:lumMod val="50000"/>
                  </a:srgbClr>
                </a:solidFill>
                <a:latin typeface="Arial"/>
                <a:ea typeface="微软雅黑"/>
              </a:rPr>
              <a:t> 77</a:t>
            </a:r>
            <a:endParaRPr lang="zh-CN" altLang="en-US" sz="4800" b="1" kern="0" dirty="0">
              <a:solidFill>
                <a:srgbClr val="175593">
                  <a:lumMod val="50000"/>
                </a:srgbClr>
              </a:solidFill>
              <a:latin typeface="Arial"/>
              <a:ea typeface="微软雅黑"/>
            </a:endParaRPr>
          </a:p>
        </p:txBody>
      </p:sp>
      <p:pic>
        <p:nvPicPr>
          <p:cNvPr id="293905" name="图片 4" descr="06346d6903f4883c3c2735af0435a240">
            <a:extLst>
              <a:ext uri="{FF2B5EF4-FFF2-40B4-BE49-F238E27FC236}">
                <a16:creationId xmlns:a16="http://schemas.microsoft.com/office/drawing/2014/main" id="{B2BEEB9D-64DD-43B0-B94F-27CAF02469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200000" flipH="1">
            <a:off x="8258175" y="1666875"/>
            <a:ext cx="3417888"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906" name="图片 3" descr="06346d6903f4883c3c2735af0435a240">
            <a:extLst>
              <a:ext uri="{FF2B5EF4-FFF2-40B4-BE49-F238E27FC236}">
                <a16:creationId xmlns:a16="http://schemas.microsoft.com/office/drawing/2014/main" id="{0EFCAF0D-3B68-47E3-BDE7-B94F9EBEA2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80000">
            <a:off x="515938" y="1565275"/>
            <a:ext cx="365125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673B3F32-CC09-410A-B401-DA2569B98E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69542" r="77402"/>
          <a:stretch>
            <a:fillRect/>
          </a:stretch>
        </p:blipFill>
        <p:spPr bwMode="auto">
          <a:xfrm>
            <a:off x="8969375" y="4300538"/>
            <a:ext cx="383857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randombar(horizontal)">
                                      <p:cBhvr>
                                        <p:cTn id="31" dur="500"/>
                                        <p:tgtEl>
                                          <p:spTgt spid="50"/>
                                        </p:tgtEl>
                                      </p:cBhvr>
                                    </p:animEffect>
                                  </p:childTnLst>
                                </p:cTn>
                              </p:par>
                              <p:par>
                                <p:cTn id="32" presetID="14" presetClass="entr" presetSubtype="10" fill="hold"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randombar(horizontal)">
                                      <p:cBhvr>
                                        <p:cTn id="34" dur="500"/>
                                        <p:tgtEl>
                                          <p:spTgt spid="51"/>
                                        </p:tgtEl>
                                      </p:cBhvr>
                                    </p:animEffect>
                                  </p:childTnLst>
                                </p:cTn>
                              </p:par>
                              <p:par>
                                <p:cTn id="35" presetID="14" presetClass="entr" presetSubtype="1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randombar(horizontal)">
                                      <p:cBhvr>
                                        <p:cTn id="37" dur="500"/>
                                        <p:tgtEl>
                                          <p:spTgt spid="52"/>
                                        </p:tgtEl>
                                      </p:cBhvr>
                                    </p:animEffect>
                                  </p:childTnLst>
                                </p:cTn>
                              </p:par>
                              <p:par>
                                <p:cTn id="38" presetID="14" presetClass="entr" presetSubtype="10" fill="hold"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randombar(horizontal)">
                                      <p:cBhvr>
                                        <p:cTn id="40" dur="500"/>
                                        <p:tgtEl>
                                          <p:spTgt spid="53"/>
                                        </p:tgtEl>
                                      </p:cBhvr>
                                    </p:animEffect>
                                  </p:childTnLst>
                                </p:cTn>
                              </p:par>
                              <p:par>
                                <p:cTn id="41" presetID="21" presetClass="entr" presetSubtype="1"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heel(1)">
                                      <p:cBhvr>
                                        <p:cTn id="43" dur="2000"/>
                                        <p:tgtEl>
                                          <p:spTgt spid="26"/>
                                        </p:tgtEl>
                                      </p:cBhvr>
                                    </p:animEffect>
                                  </p:childTnLst>
                                </p:cTn>
                              </p:par>
                              <p:par>
                                <p:cTn id="44" presetID="21" presetClass="entr" presetSubtype="1"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heel(1)">
                                      <p:cBhvr>
                                        <p:cTn id="4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3B53D423-4029-44A2-9E54-1C42E7D0D5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82613"/>
            <a:ext cx="3913188"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C465B50C-38A2-4B85-B662-944167EB0737}"/>
              </a:ext>
            </a:extLst>
          </p:cNvPr>
          <p:cNvSpPr>
            <a:spLocks noChangeArrowheads="1"/>
          </p:cNvSpPr>
          <p:nvPr/>
        </p:nvSpPr>
        <p:spPr bwMode="auto">
          <a:xfrm rot="-5400000">
            <a:off x="3225086" y="1897856"/>
            <a:ext cx="1430179" cy="2536825"/>
          </a:xfrm>
          <a:prstGeom prst="roundRect">
            <a:avLst>
              <a:gd name="adj" fmla="val 16667"/>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lang="en-US" altLang="zh-CN" sz="3600" b="1" dirty="0">
                <a:solidFill>
                  <a:srgbClr val="00B050"/>
                </a:solidFill>
                <a:latin typeface="Arial" panose="020B0604020202020204" pitchFamily="34" charset="0"/>
                <a:ea typeface="Batang" panose="02030600000101010101" pitchFamily="18" charset="-127"/>
              </a:rPr>
              <a:t>YÊU CẦU CẦN ĐẠT</a:t>
            </a:r>
            <a:endParaRPr lang="zh-CN" altLang="en-US" sz="5400" b="1" dirty="0">
              <a:solidFill>
                <a:srgbClr val="00B050"/>
              </a:solidFill>
              <a:latin typeface="Batang" panose="02030600000101010101" pitchFamily="18" charset="-127"/>
              <a:ea typeface="Batang" panose="02030600000101010101" pitchFamily="18" charset="-127"/>
            </a:endParaRPr>
          </a:p>
        </p:txBody>
      </p:sp>
      <p:grpSp>
        <p:nvGrpSpPr>
          <p:cNvPr id="4" name="组合 3">
            <a:extLst>
              <a:ext uri="{FF2B5EF4-FFF2-40B4-BE49-F238E27FC236}">
                <a16:creationId xmlns:a16="http://schemas.microsoft.com/office/drawing/2014/main" id="{5432BD2B-F70F-47EC-A705-EEDE04A522FC}"/>
              </a:ext>
            </a:extLst>
          </p:cNvPr>
          <p:cNvGrpSpPr>
            <a:grpSpLocks/>
          </p:cNvGrpSpPr>
          <p:nvPr/>
        </p:nvGrpSpPr>
        <p:grpSpPr bwMode="auto">
          <a:xfrm>
            <a:off x="5208588" y="714375"/>
            <a:ext cx="6453187" cy="1630363"/>
            <a:chOff x="4289188" y="1084217"/>
            <a:chExt cx="6309360" cy="736216"/>
          </a:xfrm>
        </p:grpSpPr>
        <p:sp>
          <p:nvSpPr>
            <p:cNvPr id="8" name="五边形 7">
              <a:extLst>
                <a:ext uri="{FF2B5EF4-FFF2-40B4-BE49-F238E27FC236}">
                  <a16:creationId xmlns:a16="http://schemas.microsoft.com/office/drawing/2014/main" id="{48A5DDFF-E74E-42F6-AD24-94FC66E6A640}"/>
                </a:ext>
              </a:extLst>
            </p:cNvPr>
            <p:cNvSpPr/>
            <p:nvPr/>
          </p:nvSpPr>
          <p:spPr>
            <a:xfrm flipH="1">
              <a:off x="4289188" y="1084217"/>
              <a:ext cx="6309360" cy="73621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hangingPunct="1">
                <a:buClr>
                  <a:srgbClr val="88602B"/>
                </a:buClr>
                <a:buFont typeface="Quicksand Medium"/>
                <a:buNone/>
                <a:defRPr/>
              </a:pPr>
              <a:r>
                <a:rPr lang="en-US" altLang="en-US" sz="2400" kern="0" dirty="0">
                  <a:solidFill>
                    <a:schemeClr val="bg1"/>
                  </a:solidFill>
                </a:rPr>
                <a:t>      </a:t>
              </a:r>
              <a:r>
                <a:rPr lang="en-US" altLang="en-US" sz="2400" kern="0" dirty="0" err="1">
                  <a:solidFill>
                    <a:schemeClr val="bg1"/>
                  </a:solidFill>
                </a:rPr>
                <a:t>Biết</a:t>
              </a:r>
              <a:r>
                <a:rPr lang="en-US" altLang="en-US" sz="2400" kern="0" dirty="0">
                  <a:solidFill>
                    <a:schemeClr val="bg1"/>
                  </a:solidFill>
                </a:rPr>
                <a:t> </a:t>
              </a:r>
              <a:r>
                <a:rPr lang="en-US" altLang="en-US" sz="2400" kern="0" dirty="0" err="1">
                  <a:solidFill>
                    <a:schemeClr val="bg1"/>
                  </a:solidFill>
                </a:rPr>
                <a:t>thực</a:t>
              </a:r>
              <a:r>
                <a:rPr lang="en-US" altLang="en-US" sz="2400" kern="0" dirty="0">
                  <a:solidFill>
                    <a:schemeClr val="bg1"/>
                  </a:solidFill>
                </a:rPr>
                <a:t> </a:t>
              </a:r>
              <a:r>
                <a:rPr lang="en-US" altLang="en-US" sz="2400" kern="0" dirty="0" err="1">
                  <a:solidFill>
                    <a:schemeClr val="bg1"/>
                  </a:solidFill>
                </a:rPr>
                <a:t>hiện</a:t>
              </a:r>
              <a:r>
                <a:rPr lang="en-US" altLang="en-US" sz="2400" kern="0" dirty="0">
                  <a:solidFill>
                    <a:schemeClr val="bg1"/>
                  </a:solidFill>
                </a:rPr>
                <a:t> </a:t>
              </a:r>
              <a:r>
                <a:rPr lang="en-US" altLang="en-US" sz="2400" kern="0" dirty="0" err="1">
                  <a:solidFill>
                    <a:schemeClr val="bg1"/>
                  </a:solidFill>
                </a:rPr>
                <a:t>phép</a:t>
              </a:r>
              <a:r>
                <a:rPr lang="en-US" altLang="en-US" sz="2400" kern="0" dirty="0">
                  <a:solidFill>
                    <a:schemeClr val="bg1"/>
                  </a:solidFill>
                </a:rPr>
                <a:t> chia </a:t>
              </a:r>
              <a:r>
                <a:rPr lang="en-US" altLang="en-US" sz="2400" kern="0" dirty="0" err="1">
                  <a:solidFill>
                    <a:schemeClr val="bg1"/>
                  </a:solidFill>
                </a:rPr>
                <a:t>số</a:t>
              </a:r>
              <a:r>
                <a:rPr lang="en-US" altLang="en-US" sz="2400" kern="0" dirty="0">
                  <a:solidFill>
                    <a:schemeClr val="bg1"/>
                  </a:solidFill>
                </a:rPr>
                <a:t> </a:t>
              </a:r>
              <a:r>
                <a:rPr lang="en-US" altLang="en-US" sz="2400" kern="0" dirty="0" err="1">
                  <a:solidFill>
                    <a:schemeClr val="bg1"/>
                  </a:solidFill>
                </a:rPr>
                <a:t>có</a:t>
              </a:r>
              <a:r>
                <a:rPr lang="en-US" altLang="en-US" sz="2400" kern="0" dirty="0">
                  <a:solidFill>
                    <a:schemeClr val="bg1"/>
                  </a:solidFill>
                </a:rPr>
                <a:t> </a:t>
              </a:r>
              <a:r>
                <a:rPr lang="en-US" altLang="en-US" sz="2400" kern="0" dirty="0" err="1">
                  <a:solidFill>
                    <a:schemeClr val="bg1"/>
                  </a:solidFill>
                </a:rPr>
                <a:t>hai</a:t>
              </a:r>
              <a:r>
                <a:rPr lang="en-US" altLang="en-US" sz="2400" kern="0" dirty="0">
                  <a:solidFill>
                    <a:schemeClr val="bg1"/>
                  </a:solidFill>
                </a:rPr>
                <a:t> </a:t>
              </a:r>
              <a:r>
                <a:rPr lang="en-US" altLang="en-US" sz="2400" kern="0" dirty="0" err="1">
                  <a:solidFill>
                    <a:schemeClr val="bg1"/>
                  </a:solidFill>
                </a:rPr>
                <a:t>chữ</a:t>
              </a:r>
              <a:r>
                <a:rPr lang="en-US" altLang="en-US" sz="2400" kern="0" dirty="0">
                  <a:solidFill>
                    <a:schemeClr val="bg1"/>
                  </a:solidFill>
                </a:rPr>
                <a:t> </a:t>
              </a:r>
            </a:p>
            <a:p>
              <a:pPr defTabSz="914400" eaLnBrk="1" hangingPunct="1">
                <a:buClr>
                  <a:srgbClr val="88602B"/>
                </a:buClr>
                <a:buFont typeface="Quicksand Medium"/>
                <a:buNone/>
                <a:defRPr/>
              </a:pPr>
              <a:r>
                <a:rPr lang="en-US" altLang="en-US" sz="2400" kern="0" dirty="0">
                  <a:solidFill>
                    <a:schemeClr val="bg1"/>
                  </a:solidFill>
                </a:rPr>
                <a:t>       </a:t>
              </a:r>
              <a:r>
                <a:rPr lang="en-US" altLang="en-US" sz="2400" kern="0" dirty="0" err="1">
                  <a:solidFill>
                    <a:schemeClr val="bg1"/>
                  </a:solidFill>
                </a:rPr>
                <a:t>số</a:t>
              </a:r>
              <a:r>
                <a:rPr lang="en-US" altLang="en-US" sz="2400" kern="0" dirty="0">
                  <a:solidFill>
                    <a:schemeClr val="bg1"/>
                  </a:solidFill>
                </a:rPr>
                <a:t> </a:t>
              </a:r>
              <a:r>
                <a:rPr lang="en-US" altLang="en-US" sz="2400" kern="0" dirty="0" err="1">
                  <a:solidFill>
                    <a:schemeClr val="bg1"/>
                  </a:solidFill>
                </a:rPr>
                <a:t>cho</a:t>
              </a:r>
              <a:r>
                <a:rPr lang="en-US" altLang="en-US" sz="2400" kern="0" dirty="0">
                  <a:solidFill>
                    <a:schemeClr val="bg1"/>
                  </a:solidFill>
                </a:rPr>
                <a:t> </a:t>
              </a:r>
              <a:r>
                <a:rPr lang="en-US" altLang="en-US" sz="2400" kern="0" dirty="0" err="1">
                  <a:solidFill>
                    <a:schemeClr val="bg1"/>
                  </a:solidFill>
                </a:rPr>
                <a:t>số</a:t>
              </a:r>
              <a:r>
                <a:rPr lang="en-US" altLang="en-US" sz="2400" kern="0" dirty="0">
                  <a:solidFill>
                    <a:schemeClr val="bg1"/>
                  </a:solidFill>
                </a:rPr>
                <a:t> </a:t>
              </a:r>
              <a:r>
                <a:rPr lang="en-US" altLang="en-US" sz="2400" kern="0" dirty="0" err="1">
                  <a:solidFill>
                    <a:schemeClr val="bg1"/>
                  </a:solidFill>
                </a:rPr>
                <a:t>có</a:t>
              </a:r>
              <a:r>
                <a:rPr lang="en-US" altLang="en-US" sz="2400" kern="0" dirty="0">
                  <a:solidFill>
                    <a:schemeClr val="bg1"/>
                  </a:solidFill>
                </a:rPr>
                <a:t> </a:t>
              </a:r>
              <a:r>
                <a:rPr lang="en-US" altLang="en-US" sz="2400" kern="0" dirty="0" err="1">
                  <a:solidFill>
                    <a:schemeClr val="bg1"/>
                  </a:solidFill>
                </a:rPr>
                <a:t>một</a:t>
              </a:r>
              <a:r>
                <a:rPr lang="en-US" altLang="en-US" sz="2400" kern="0" dirty="0">
                  <a:solidFill>
                    <a:schemeClr val="bg1"/>
                  </a:solidFill>
                </a:rPr>
                <a:t> </a:t>
              </a:r>
              <a:r>
                <a:rPr lang="en-US" altLang="en-US" sz="2400" kern="0" dirty="0" err="1">
                  <a:solidFill>
                    <a:schemeClr val="bg1"/>
                  </a:solidFill>
                </a:rPr>
                <a:t>chữ</a:t>
              </a:r>
              <a:r>
                <a:rPr lang="en-US" altLang="en-US" sz="2400" kern="0" dirty="0">
                  <a:solidFill>
                    <a:schemeClr val="bg1"/>
                  </a:solidFill>
                </a:rPr>
                <a:t> </a:t>
              </a:r>
              <a:r>
                <a:rPr lang="en-US" altLang="en-US" sz="2400" kern="0" dirty="0" err="1">
                  <a:solidFill>
                    <a:schemeClr val="bg1"/>
                  </a:solidFill>
                </a:rPr>
                <a:t>số</a:t>
              </a:r>
              <a:r>
                <a:rPr lang="en-US" altLang="en-US" sz="2400" kern="0" dirty="0">
                  <a:solidFill>
                    <a:schemeClr val="bg1"/>
                  </a:solidFill>
                </a:rPr>
                <a:t> </a:t>
              </a:r>
            </a:p>
            <a:p>
              <a:pPr defTabSz="914400" eaLnBrk="1" hangingPunct="1">
                <a:buClr>
                  <a:srgbClr val="88602B"/>
                </a:buClr>
                <a:buFont typeface="Quicksand Medium"/>
                <a:buNone/>
                <a:defRPr/>
              </a:pPr>
              <a:r>
                <a:rPr lang="en-US" altLang="en-US" sz="2400" kern="0" dirty="0">
                  <a:solidFill>
                    <a:schemeClr val="bg1"/>
                  </a:solidFill>
                </a:rPr>
                <a:t>      (</a:t>
              </a:r>
              <a:r>
                <a:rPr lang="en-US" altLang="en-US" sz="2400" kern="0" dirty="0" err="1">
                  <a:solidFill>
                    <a:schemeClr val="bg1"/>
                  </a:solidFill>
                </a:rPr>
                <a:t>phép</a:t>
              </a:r>
              <a:r>
                <a:rPr lang="en-US" altLang="en-US" sz="2400" kern="0" dirty="0">
                  <a:solidFill>
                    <a:schemeClr val="bg1"/>
                  </a:solidFill>
                </a:rPr>
                <a:t> chia </a:t>
              </a:r>
              <a:r>
                <a:rPr lang="en-US" altLang="en-US" sz="2400" kern="0" dirty="0" err="1">
                  <a:solidFill>
                    <a:schemeClr val="bg1"/>
                  </a:solidFill>
                </a:rPr>
                <a:t>có</a:t>
              </a:r>
              <a:r>
                <a:rPr lang="en-US" altLang="en-US" sz="2400" kern="0" dirty="0">
                  <a:solidFill>
                    <a:schemeClr val="bg1"/>
                  </a:solidFill>
                </a:rPr>
                <a:t> </a:t>
              </a:r>
              <a:r>
                <a:rPr lang="en-US" altLang="en-US" sz="2400" kern="0" dirty="0" err="1">
                  <a:solidFill>
                    <a:schemeClr val="bg1"/>
                  </a:solidFill>
                </a:rPr>
                <a:t>dư</a:t>
              </a:r>
              <a:r>
                <a:rPr lang="en-US" altLang="en-US" sz="2400" kern="0" dirty="0">
                  <a:solidFill>
                    <a:schemeClr val="bg1"/>
                  </a:solidFill>
                </a:rPr>
                <a:t>)</a:t>
              </a:r>
            </a:p>
          </p:txBody>
        </p:sp>
        <p:sp>
          <p:nvSpPr>
            <p:cNvPr id="2" name="菱形 1">
              <a:extLst>
                <a:ext uri="{FF2B5EF4-FFF2-40B4-BE49-F238E27FC236}">
                  <a16:creationId xmlns:a16="http://schemas.microsoft.com/office/drawing/2014/main" id="{4524DF91-1307-42D9-9DF6-AB95DDC4A90D}"/>
                </a:ext>
              </a:extLst>
            </p:cNvPr>
            <p:cNvSpPr/>
            <p:nvPr/>
          </p:nvSpPr>
          <p:spPr>
            <a:xfrm>
              <a:off x="4436639" y="1132247"/>
              <a:ext cx="639473" cy="640156"/>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sz="1400">
                <a:solidFill>
                  <a:srgbClr val="FFFFFF"/>
                </a:solidFill>
              </a:endParaRPr>
            </a:p>
          </p:txBody>
        </p:sp>
        <p:sp>
          <p:nvSpPr>
            <p:cNvPr id="3" name="文本框 2">
              <a:extLst>
                <a:ext uri="{FF2B5EF4-FFF2-40B4-BE49-F238E27FC236}">
                  <a16:creationId xmlns:a16="http://schemas.microsoft.com/office/drawing/2014/main" id="{BA5EA127-28E5-4635-9F18-1A782E46F9E0}"/>
                </a:ext>
              </a:extLst>
            </p:cNvPr>
            <p:cNvSpPr txBox="1"/>
            <p:nvPr/>
          </p:nvSpPr>
          <p:spPr>
            <a:xfrm>
              <a:off x="4571674" y="1174541"/>
              <a:ext cx="395790" cy="430833"/>
            </a:xfrm>
            <a:prstGeom prst="rect">
              <a:avLst/>
            </a:prstGeom>
            <a:noFill/>
          </p:spPr>
          <p:txBody>
            <a:bodyPr wrap="none">
              <a:spAutoFit/>
            </a:bodyPr>
            <a:lstStyle/>
            <a:p>
              <a:pPr defTabSz="914400" eaLnBrk="1" fontAlgn="auto" hangingPunct="1">
                <a:spcBef>
                  <a:spcPts val="0"/>
                </a:spcBef>
                <a:spcAft>
                  <a:spcPts val="0"/>
                </a:spcAft>
                <a:defRPr/>
              </a:pPr>
              <a:endParaRPr lang="en-US" altLang="zh-CN" sz="2800" b="1" dirty="0">
                <a:solidFill>
                  <a:srgbClr val="F29A5B"/>
                </a:solidFill>
                <a:latin typeface="微软雅黑" panose="020B0503020204020204" pitchFamily="34" charset="-122"/>
                <a:ea typeface="微软雅黑" panose="020B0503020204020204" pitchFamily="34" charset="-122"/>
              </a:endParaRPr>
            </a:p>
            <a:p>
              <a:pPr defTabSz="914400" eaLnBrk="1" fontAlgn="auto" hangingPunct="1">
                <a:spcBef>
                  <a:spcPts val="0"/>
                </a:spcBef>
                <a:spcAft>
                  <a:spcPts val="0"/>
                </a:spcAft>
                <a:defRPr/>
              </a:pPr>
              <a:r>
                <a:rPr lang="en-US" altLang="zh-CN" sz="2800" b="1" dirty="0">
                  <a:solidFill>
                    <a:schemeClr val="accent1">
                      <a:lumMod val="50000"/>
                    </a:schemeClr>
                  </a:solidFill>
                  <a:latin typeface="微软雅黑" panose="020B0503020204020204" pitchFamily="34" charset="-122"/>
                  <a:ea typeface="微软雅黑" panose="020B0503020204020204" pitchFamily="34" charset="-122"/>
                </a:rPr>
                <a:t>1</a:t>
              </a:r>
              <a:endParaRPr lang="zh-CN" altLang="en-US" sz="2800" b="1" dirty="0">
                <a:solidFill>
                  <a:schemeClr val="accent1">
                    <a:lumMod val="50000"/>
                  </a:schemeClr>
                </a:solidFill>
                <a:latin typeface="微软雅黑" panose="020B0503020204020204" pitchFamily="34" charset="-122"/>
                <a:ea typeface="微软雅黑" panose="020B0503020204020204" pitchFamily="34" charset="-122"/>
              </a:endParaRPr>
            </a:p>
          </p:txBody>
        </p:sp>
      </p:grpSp>
      <p:grpSp>
        <p:nvGrpSpPr>
          <p:cNvPr id="33" name="组合 32">
            <a:extLst>
              <a:ext uri="{FF2B5EF4-FFF2-40B4-BE49-F238E27FC236}">
                <a16:creationId xmlns:a16="http://schemas.microsoft.com/office/drawing/2014/main" id="{F7C5DF02-508C-4588-AF06-C09DF861E057}"/>
              </a:ext>
            </a:extLst>
          </p:cNvPr>
          <p:cNvGrpSpPr>
            <a:grpSpLocks/>
          </p:cNvGrpSpPr>
          <p:nvPr/>
        </p:nvGrpSpPr>
        <p:grpSpPr bwMode="auto">
          <a:xfrm>
            <a:off x="5334000" y="2638425"/>
            <a:ext cx="6278563" cy="1506538"/>
            <a:chOff x="4378748" y="1159654"/>
            <a:chExt cx="6319734" cy="660779"/>
          </a:xfrm>
        </p:grpSpPr>
        <p:sp>
          <p:nvSpPr>
            <p:cNvPr id="34" name="五边形 33">
              <a:extLst>
                <a:ext uri="{FF2B5EF4-FFF2-40B4-BE49-F238E27FC236}">
                  <a16:creationId xmlns:a16="http://schemas.microsoft.com/office/drawing/2014/main" id="{CE10CD8B-FC16-4E70-AB81-C5776CB9F556}"/>
                </a:ext>
              </a:extLst>
            </p:cNvPr>
            <p:cNvSpPr/>
            <p:nvPr/>
          </p:nvSpPr>
          <p:spPr>
            <a:xfrm flipH="1">
              <a:off x="4378748" y="1159654"/>
              <a:ext cx="6319734" cy="660779"/>
            </a:xfrm>
            <a:prstGeom prst="homePlat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US" altLang="zh-CN" sz="2400" dirty="0" err="1">
                  <a:solidFill>
                    <a:srgbClr val="FFFFFF"/>
                  </a:solidFill>
                  <a:latin typeface="+mj-lt"/>
                  <a:ea typeface="微软雅黑" panose="020B0503020204020204" pitchFamily="34" charset="-122"/>
                </a:rPr>
                <a:t>Vận</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dụng</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phép</a:t>
              </a:r>
              <a:r>
                <a:rPr lang="en-US" altLang="zh-CN" sz="2400" dirty="0">
                  <a:solidFill>
                    <a:srgbClr val="FFFFFF"/>
                  </a:solidFill>
                  <a:latin typeface="+mj-lt"/>
                  <a:ea typeface="微软雅黑" panose="020B0503020204020204" pitchFamily="34" charset="-122"/>
                </a:rPr>
                <a:t> chia </a:t>
              </a:r>
              <a:r>
                <a:rPr lang="en-US" altLang="zh-CN" sz="2400" dirty="0" err="1">
                  <a:solidFill>
                    <a:srgbClr val="FFFFFF"/>
                  </a:solidFill>
                  <a:latin typeface="+mj-lt"/>
                  <a:ea typeface="微软雅黑" panose="020B0503020204020204" pitchFamily="34" charset="-122"/>
                </a:rPr>
                <a:t>vào</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giải</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toán</a:t>
              </a:r>
              <a:endParaRPr lang="en-US" altLang="zh-CN" sz="2400" dirty="0">
                <a:solidFill>
                  <a:srgbClr val="FFFFFF"/>
                </a:solidFill>
                <a:latin typeface="+mj-lt"/>
                <a:ea typeface="微软雅黑" panose="020B0503020204020204" pitchFamily="34" charset="-122"/>
              </a:endParaRPr>
            </a:p>
          </p:txBody>
        </p:sp>
        <p:sp>
          <p:nvSpPr>
            <p:cNvPr id="35" name="菱形 34">
              <a:extLst>
                <a:ext uri="{FF2B5EF4-FFF2-40B4-BE49-F238E27FC236}">
                  <a16:creationId xmlns:a16="http://schemas.microsoft.com/office/drawing/2014/main" id="{7E1925A1-4ABD-470F-A954-E3B14B45EC28}"/>
                </a:ext>
              </a:extLst>
            </p:cNvPr>
            <p:cNvSpPr/>
            <p:nvPr/>
          </p:nvSpPr>
          <p:spPr>
            <a:xfrm>
              <a:off x="4517767" y="1166617"/>
              <a:ext cx="640761" cy="640586"/>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a:solidFill>
                  <a:srgbClr val="FFFFFF"/>
                </a:solidFill>
              </a:endParaRPr>
            </a:p>
          </p:txBody>
        </p:sp>
        <p:sp>
          <p:nvSpPr>
            <p:cNvPr id="36" name="文本框 35">
              <a:extLst>
                <a:ext uri="{FF2B5EF4-FFF2-40B4-BE49-F238E27FC236}">
                  <a16:creationId xmlns:a16="http://schemas.microsoft.com/office/drawing/2014/main" id="{94618B95-E750-47E3-B51A-6C8E4B2EA50C}"/>
                </a:ext>
              </a:extLst>
            </p:cNvPr>
            <p:cNvSpPr txBox="1"/>
            <p:nvPr/>
          </p:nvSpPr>
          <p:spPr>
            <a:xfrm>
              <a:off x="4584879" y="1364363"/>
              <a:ext cx="409065" cy="229776"/>
            </a:xfrm>
            <a:prstGeom prst="rect">
              <a:avLst/>
            </a:prstGeom>
            <a:noFill/>
          </p:spPr>
          <p:txBody>
            <a:bodyPr wrap="none">
              <a:spAutoFit/>
            </a:bodyPr>
            <a:lstStyle/>
            <a:p>
              <a:pPr defTabSz="914400" eaLnBrk="1" fontAlgn="auto" hangingPunct="1">
                <a:spcBef>
                  <a:spcPts val="0"/>
                </a:spcBef>
                <a:spcAft>
                  <a:spcPts val="0"/>
                </a:spcAft>
                <a:defRPr/>
              </a:pPr>
              <a:r>
                <a:rPr lang="en-US" altLang="zh-CN" sz="2800" b="1" dirty="0">
                  <a:solidFill>
                    <a:schemeClr val="accent5">
                      <a:lumMod val="75000"/>
                    </a:schemeClr>
                  </a:solidFill>
                  <a:latin typeface="微软雅黑" panose="020B0503020204020204" pitchFamily="34" charset="-122"/>
                  <a:ea typeface="微软雅黑" panose="020B0503020204020204" pitchFamily="34" charset="-122"/>
                </a:rPr>
                <a:t>2</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grpSp>
      <p:grpSp>
        <p:nvGrpSpPr>
          <p:cNvPr id="37" name="组合 36">
            <a:extLst>
              <a:ext uri="{FF2B5EF4-FFF2-40B4-BE49-F238E27FC236}">
                <a16:creationId xmlns:a16="http://schemas.microsoft.com/office/drawing/2014/main" id="{9C337A82-A512-4989-832D-A9F2A7ED228D}"/>
              </a:ext>
            </a:extLst>
          </p:cNvPr>
          <p:cNvGrpSpPr>
            <a:grpSpLocks/>
          </p:cNvGrpSpPr>
          <p:nvPr/>
        </p:nvGrpSpPr>
        <p:grpSpPr bwMode="auto">
          <a:xfrm>
            <a:off x="5495925" y="4524375"/>
            <a:ext cx="6269038" cy="1419225"/>
            <a:chOff x="4389121" y="1214339"/>
            <a:chExt cx="6309360" cy="640492"/>
          </a:xfrm>
        </p:grpSpPr>
        <p:sp>
          <p:nvSpPr>
            <p:cNvPr id="38" name="五边形 37">
              <a:extLst>
                <a:ext uri="{FF2B5EF4-FFF2-40B4-BE49-F238E27FC236}">
                  <a16:creationId xmlns:a16="http://schemas.microsoft.com/office/drawing/2014/main" id="{3BD7BC18-38E6-4E98-833C-274242FE72C6}"/>
                </a:ext>
              </a:extLst>
            </p:cNvPr>
            <p:cNvSpPr/>
            <p:nvPr/>
          </p:nvSpPr>
          <p:spPr>
            <a:xfrm flipH="1">
              <a:off x="4389121" y="1232966"/>
              <a:ext cx="6309360" cy="587476"/>
            </a:xfrm>
            <a:prstGeom prst="homePlat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Tính</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toán</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cẩn</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thận</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và</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trình</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bày</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bài</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sạch</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đẹp</a:t>
              </a:r>
              <a:endParaRPr lang="zh-CN" altLang="en-US" sz="2400" dirty="0">
                <a:solidFill>
                  <a:srgbClr val="FFFFFF"/>
                </a:solidFill>
                <a:latin typeface="+mj-lt"/>
                <a:ea typeface="微软雅黑" panose="020B0503020204020204" pitchFamily="34" charset="-122"/>
              </a:endParaRPr>
            </a:p>
          </p:txBody>
        </p:sp>
        <p:sp>
          <p:nvSpPr>
            <p:cNvPr id="39" name="菱形 38">
              <a:extLst>
                <a:ext uri="{FF2B5EF4-FFF2-40B4-BE49-F238E27FC236}">
                  <a16:creationId xmlns:a16="http://schemas.microsoft.com/office/drawing/2014/main" id="{B1739143-A4B8-496A-BB14-B675D1987336}"/>
                </a:ext>
              </a:extLst>
            </p:cNvPr>
            <p:cNvSpPr/>
            <p:nvPr/>
          </p:nvSpPr>
          <p:spPr>
            <a:xfrm>
              <a:off x="4582444" y="1214339"/>
              <a:ext cx="640681"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a:solidFill>
                  <a:srgbClr val="FFFFFF"/>
                </a:solidFill>
              </a:endParaRPr>
            </a:p>
          </p:txBody>
        </p:sp>
        <p:sp>
          <p:nvSpPr>
            <p:cNvPr id="296975" name="文本框 39">
              <a:extLst>
                <a:ext uri="{FF2B5EF4-FFF2-40B4-BE49-F238E27FC236}">
                  <a16:creationId xmlns:a16="http://schemas.microsoft.com/office/drawing/2014/main" id="{71A0E0B2-9C3C-4A7F-884A-47EEB9BCA006}"/>
                </a:ext>
              </a:extLst>
            </p:cNvPr>
            <p:cNvSpPr txBox="1">
              <a:spLocks noChangeArrowheads="1"/>
            </p:cNvSpPr>
            <p:nvPr/>
          </p:nvSpPr>
          <p:spPr bwMode="auto">
            <a:xfrm>
              <a:off x="4685552" y="1217732"/>
              <a:ext cx="408550" cy="43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endParaRPr lang="en-US" altLang="zh-CN" sz="2800" b="1">
                <a:solidFill>
                  <a:srgbClr val="7030A0"/>
                </a:solidFill>
                <a:latin typeface="微软雅黑" panose="020B0503020204020204" pitchFamily="34" charset="-122"/>
                <a:ea typeface="微软雅黑" panose="020B0503020204020204" pitchFamily="34" charset="-122"/>
              </a:endParaRPr>
            </a:p>
            <a:p>
              <a:pPr defTabSz="914400" eaLnBrk="1" hangingPunct="1"/>
              <a:r>
                <a:rPr lang="en-US" altLang="zh-CN" sz="2800" b="1">
                  <a:solidFill>
                    <a:srgbClr val="7030A0"/>
                  </a:solidFill>
                  <a:latin typeface="微软雅黑" panose="020B0503020204020204" pitchFamily="34" charset="-122"/>
                  <a:ea typeface="微软雅黑" panose="020B0503020204020204" pitchFamily="34" charset="-122"/>
                </a:rPr>
                <a:t>3</a:t>
              </a:r>
              <a:endParaRPr lang="zh-CN" altLang="en-US" sz="2800" b="1">
                <a:solidFill>
                  <a:srgbClr val="7030A0"/>
                </a:solidFill>
                <a:latin typeface="微软雅黑" panose="020B0503020204020204" pitchFamily="34" charset="-122"/>
                <a:ea typeface="微软雅黑" panose="020B0503020204020204" pitchFamily="34" charset="-122"/>
              </a:endParaRPr>
            </a:p>
          </p:txBody>
        </p:sp>
      </p:grpSp>
      <p:pic>
        <p:nvPicPr>
          <p:cNvPr id="296967" name="图片 22">
            <a:extLst>
              <a:ext uri="{FF2B5EF4-FFF2-40B4-BE49-F238E27FC236}">
                <a16:creationId xmlns:a16="http://schemas.microsoft.com/office/drawing/2014/main" id="{BE32470F-534B-445B-852F-46B6BDA922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3606" t="-1143" r="26891" b="81648"/>
          <a:stretch>
            <a:fillRect/>
          </a:stretch>
        </p:blipFill>
        <p:spPr bwMode="auto">
          <a:xfrm>
            <a:off x="9418638" y="-61913"/>
            <a:ext cx="234632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8" name="图片 1">
            <a:extLst>
              <a:ext uri="{FF2B5EF4-FFF2-40B4-BE49-F238E27FC236}">
                <a16:creationId xmlns:a16="http://schemas.microsoft.com/office/drawing/2014/main" id="{3C1FFE9E-FF10-4A17-AAE7-3FAA2379A5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211638"/>
            <a:ext cx="1441450"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9" name="图片 24">
            <a:extLst>
              <a:ext uri="{FF2B5EF4-FFF2-40B4-BE49-F238E27FC236}">
                <a16:creationId xmlns:a16="http://schemas.microsoft.com/office/drawing/2014/main" id="{67A3F5A8-7F11-4C4D-8932-67327B38F54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7263" y="5557838"/>
            <a:ext cx="976312"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70" name="图片 24">
            <a:extLst>
              <a:ext uri="{FF2B5EF4-FFF2-40B4-BE49-F238E27FC236}">
                <a16:creationId xmlns:a16="http://schemas.microsoft.com/office/drawing/2014/main" id="{293288AF-64B0-4F53-9B89-449C71B5E6CF}"/>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41488" y="5181600"/>
            <a:ext cx="8636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71" name="图片 24">
            <a:extLst>
              <a:ext uri="{FF2B5EF4-FFF2-40B4-BE49-F238E27FC236}">
                <a16:creationId xmlns:a16="http://schemas.microsoft.com/office/drawing/2014/main" id="{F5903612-AD9E-4C86-AB48-1267F156E16B}"/>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65400" y="4992688"/>
            <a:ext cx="49212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72" name="图片 2">
            <a:extLst>
              <a:ext uri="{FF2B5EF4-FFF2-40B4-BE49-F238E27FC236}">
                <a16:creationId xmlns:a16="http://schemas.microsoft.com/office/drawing/2014/main" id="{E4C7E970-FF09-4540-9AF1-9EBE904D4E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5363" y="4330700"/>
            <a:ext cx="3373437"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by="(-#ppt_w*2)" calcmode="lin" valueType="num">
                                      <p:cBhvr rctx="PPT">
                                        <p:cTn id="12" dur="500" autoRev="1" fill="hold">
                                          <p:stCondLst>
                                            <p:cond delay="0"/>
                                          </p:stCondLst>
                                        </p:cTn>
                                        <p:tgtEl>
                                          <p:spTgt spid="6"/>
                                        </p:tgtEl>
                                        <p:attrNameLst>
                                          <p:attrName>ppt_w</p:attrName>
                                        </p:attrNameLst>
                                      </p:cBhvr>
                                    </p:anim>
                                    <p:anim by="(#ppt_w*0.50)" calcmode="lin" valueType="num">
                                      <p:cBhvr>
                                        <p:cTn id="13" dur="500" decel="50000" autoRev="1" fill="hold">
                                          <p:stCondLst>
                                            <p:cond delay="0"/>
                                          </p:stCondLst>
                                        </p:cTn>
                                        <p:tgtEl>
                                          <p:spTgt spid="6"/>
                                        </p:tgtEl>
                                        <p:attrNameLst>
                                          <p:attrName>ppt_x</p:attrName>
                                        </p:attrNameLst>
                                      </p:cBhvr>
                                    </p:anim>
                                    <p:anim from="(-#ppt_h/2)" to="(#ppt_y)" calcmode="lin" valueType="num">
                                      <p:cBhvr>
                                        <p:cTn id="14" dur="1000" fill="hold">
                                          <p:stCondLst>
                                            <p:cond delay="0"/>
                                          </p:stCondLst>
                                        </p:cTn>
                                        <p:tgtEl>
                                          <p:spTgt spid="6"/>
                                        </p:tgtEl>
                                        <p:attrNameLst>
                                          <p:attrName>ppt_y</p:attrName>
                                        </p:attrNameLst>
                                      </p:cBhvr>
                                    </p:anim>
                                    <p:animRot by="21600000">
                                      <p:cBhvr>
                                        <p:cTn id="15" dur="1000" fill="hold">
                                          <p:stCondLst>
                                            <p:cond delay="0"/>
                                          </p:stCondLst>
                                        </p:cTn>
                                        <p:tgtEl>
                                          <p:spTgt spid="6"/>
                                        </p:tgtEl>
                                        <p:attrNameLst>
                                          <p:attrName>r</p:attrName>
                                        </p:attrNameLst>
                                      </p:cBhvr>
                                    </p:animRot>
                                  </p:childTnLst>
                                </p:cTn>
                              </p:par>
                            </p:childTnLst>
                          </p:cTn>
                        </p:par>
                        <p:par>
                          <p:cTn id="16" fill="hold" nodeType="afterGroup">
                            <p:stCondLst>
                              <p:cond delay="2100"/>
                            </p:stCondLst>
                            <p:childTnLst>
                              <p:par>
                                <p:cTn id="17" presetID="2" presetClass="entr" presetSubtype="2"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2600"/>
                            </p:stCondLst>
                            <p:childTnLst>
                              <p:par>
                                <p:cTn id="22" presetID="2" presetClass="entr" presetSubtype="2"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1+#ppt_w/2"/>
                                          </p:val>
                                        </p:tav>
                                        <p:tav tm="100000">
                                          <p:val>
                                            <p:strVal val="#ppt_x"/>
                                          </p:val>
                                        </p:tav>
                                      </p:tavLst>
                                    </p:anim>
                                    <p:anim calcmode="lin" valueType="num">
                                      <p:cBhvr additive="base">
                                        <p:cTn id="25" dur="500" fill="hold"/>
                                        <p:tgtEl>
                                          <p:spTgt spid="33"/>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3100"/>
                            </p:stCondLst>
                            <p:childTnLst>
                              <p:par>
                                <p:cTn id="27" presetID="2" presetClass="entr" presetSubtype="2"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1+#ppt_w/2"/>
                                          </p:val>
                                        </p:tav>
                                        <p:tav tm="100000">
                                          <p:val>
                                            <p:strVal val="#ppt_x"/>
                                          </p:val>
                                        </p:tav>
                                      </p:tavLst>
                                    </p:anim>
                                    <p:anim calcmode="lin" valueType="num">
                                      <p:cBhvr additive="base">
                                        <p:cTn id="30"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9010" name="图片 59">
            <a:extLst>
              <a:ext uri="{FF2B5EF4-FFF2-40B4-BE49-F238E27FC236}">
                <a16:creationId xmlns:a16="http://schemas.microsoft.com/office/drawing/2014/main" id="{6CB8FC9D-D945-4F6E-B6BB-80C4E2501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88" y="1260475"/>
            <a:ext cx="9417050"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图片 63">
            <a:extLst>
              <a:ext uri="{FF2B5EF4-FFF2-40B4-BE49-F238E27FC236}">
                <a16:creationId xmlns:a16="http://schemas.microsoft.com/office/drawing/2014/main" id="{3FF677D9-F64D-46BE-8999-3C7CCEEADC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9542" r="77402"/>
          <a:stretch>
            <a:fillRect/>
          </a:stretch>
        </p:blipFill>
        <p:spPr bwMode="auto">
          <a:xfrm>
            <a:off x="7905750" y="3429000"/>
            <a:ext cx="50895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图片 64">
            <a:extLst>
              <a:ext uri="{FF2B5EF4-FFF2-40B4-BE49-F238E27FC236}">
                <a16:creationId xmlns:a16="http://schemas.microsoft.com/office/drawing/2014/main" id="{4D48A618-3208-4784-9C09-D89B253F3D4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325" y="6503988"/>
            <a:ext cx="9223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图片 65">
            <a:extLst>
              <a:ext uri="{FF2B5EF4-FFF2-40B4-BE49-F238E27FC236}">
                <a16:creationId xmlns:a16="http://schemas.microsoft.com/office/drawing/2014/main" id="{808D648B-41C1-4EB4-B756-179A2E6DC2C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95488" y="6297613"/>
            <a:ext cx="13970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图片 66">
            <a:extLst>
              <a:ext uri="{FF2B5EF4-FFF2-40B4-BE49-F238E27FC236}">
                <a16:creationId xmlns:a16="http://schemas.microsoft.com/office/drawing/2014/main" id="{D868FBF2-B935-4682-98AC-2E0552F0AD4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38" y="6029325"/>
            <a:ext cx="2100263"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图片 67">
            <a:extLst>
              <a:ext uri="{FF2B5EF4-FFF2-40B4-BE49-F238E27FC236}">
                <a16:creationId xmlns:a16="http://schemas.microsoft.com/office/drawing/2014/main" id="{00B59EBF-EBD0-4260-A38E-08C9FC6545C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63900" y="6503988"/>
            <a:ext cx="9223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图片 68">
            <a:extLst>
              <a:ext uri="{FF2B5EF4-FFF2-40B4-BE49-F238E27FC236}">
                <a16:creationId xmlns:a16="http://schemas.microsoft.com/office/drawing/2014/main" id="{A1739C2B-8C5C-4B1E-9009-7E610419E4B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650" y="295275"/>
            <a:ext cx="15652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图片 69">
            <a:extLst>
              <a:ext uri="{FF2B5EF4-FFF2-40B4-BE49-F238E27FC236}">
                <a16:creationId xmlns:a16="http://schemas.microsoft.com/office/drawing/2014/main" id="{BD408762-DCDA-4DD4-A745-5084243477E8}"/>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9938" y="1008063"/>
            <a:ext cx="11049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图片 74">
            <a:extLst>
              <a:ext uri="{FF2B5EF4-FFF2-40B4-BE49-F238E27FC236}">
                <a16:creationId xmlns:a16="http://schemas.microsoft.com/office/drawing/2014/main" id="{D8708A63-6B38-41D5-AE0A-FD474EBBC312}"/>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70938" y="712788"/>
            <a:ext cx="12477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图片 75">
            <a:extLst>
              <a:ext uri="{FF2B5EF4-FFF2-40B4-BE49-F238E27FC236}">
                <a16:creationId xmlns:a16="http://schemas.microsoft.com/office/drawing/2014/main" id="{1C7983B0-683A-4D96-9AB2-A1612209047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3513" y="5400675"/>
            <a:ext cx="1838325"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Google Shape;3940;p62">
            <a:extLst>
              <a:ext uri="{FF2B5EF4-FFF2-40B4-BE49-F238E27FC236}">
                <a16:creationId xmlns:a16="http://schemas.microsoft.com/office/drawing/2014/main" id="{9EFB9C77-6F86-4C25-A474-1CC9C0916B79}"/>
              </a:ext>
            </a:extLst>
          </p:cNvPr>
          <p:cNvSpPr txBox="1">
            <a:spLocks noChangeArrowheads="1"/>
          </p:cNvSpPr>
          <p:nvPr/>
        </p:nvSpPr>
        <p:spPr bwMode="auto">
          <a:xfrm>
            <a:off x="2743200" y="2175336"/>
            <a:ext cx="6705600" cy="2250153"/>
          </a:xfrm>
          <a:prstGeom prst="flowChartAlternateProcess">
            <a:avLst/>
          </a:prstGeom>
          <a:noFill/>
          <a:ln>
            <a:noFill/>
          </a:ln>
        </p:spPr>
        <p:txBody>
          <a:bodyPr spcFirstLastPara="1" lIns="121900" tIns="121900" rIns="121900" bIns="121900" anchor="ctr">
            <a:prstTxWarp prst="textPlain">
              <a:avLst/>
            </a:prstTxWarp>
          </a:bodyPr>
          <a:lstStyle>
            <a:defPPr marR="0" lvl="0" algn="l" rtl="0">
              <a:lnSpc>
                <a:spcPct val="100000"/>
              </a:lnSpc>
              <a:spcBef>
                <a:spcPts val="0"/>
              </a:spcBef>
              <a:spcAft>
                <a:spcPts val="0"/>
              </a:spcAft>
            </a:defPPr>
            <a:lvl1pPr lvl="0" algn="ctr" rtl="0" eaLnBrk="0" fontAlgn="base" hangingPunct="0">
              <a:spcBef>
                <a:spcPts val="0"/>
              </a:spcBef>
              <a:spcAft>
                <a:spcPts val="0"/>
              </a:spcAft>
              <a:buClr>
                <a:srgbClr val="000000"/>
              </a:buClr>
              <a:buSzPts val="3500"/>
              <a:buFont typeface="Arial" panose="020B0604020202020204" pitchFamily="34" charset="0"/>
              <a:buNone/>
              <a:defRPr>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3500"/>
              <a:buFont typeface="Arial" panose="020B0604020202020204" pitchFamily="34" charset="0"/>
              <a:buNone/>
              <a:defRPr>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3500"/>
              <a:buFont typeface="Arial" panose="020B0604020202020204" pitchFamily="34" charset="0"/>
              <a:buNone/>
              <a:defRPr>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3500"/>
              <a:buFont typeface="Arial" panose="020B0604020202020204" pitchFamily="34" charset="0"/>
              <a:buNone/>
              <a:defRPr>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3500"/>
              <a:buFont typeface="Arial" panose="020B0604020202020204" pitchFamily="34" charset="0"/>
              <a:buNone/>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35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5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5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500"/>
              <a:buFont typeface="Arial"/>
              <a:buNone/>
              <a:defRPr sz="1867" b="0" i="0" u="none" strike="noStrike" cap="none">
                <a:solidFill>
                  <a:srgbClr val="000000"/>
                </a:solidFill>
                <a:latin typeface="Arial"/>
                <a:ea typeface="Arial"/>
                <a:cs typeface="Arial"/>
                <a:sym typeface="Arial"/>
              </a:defRPr>
            </a:lvl9pPr>
          </a:lstStyle>
          <a:p>
            <a:pPr defTabSz="914400" eaLnBrk="1" hangingPunct="1">
              <a:spcBef>
                <a:spcPct val="0"/>
              </a:spcBef>
              <a:spcAft>
                <a:spcPct val="0"/>
              </a:spcAft>
              <a:buClr>
                <a:srgbClr val="88602B"/>
              </a:buClr>
              <a:buFont typeface="Fredoka One"/>
              <a:buNone/>
              <a:defRPr/>
            </a:pPr>
            <a:r>
              <a:rPr lang="en-US" altLang="en-US" sz="900" b="1" kern="0" dirty="0">
                <a:ln>
                  <a:solidFill>
                    <a:prstClr val="black"/>
                  </a:solidFill>
                </a:ln>
                <a:solidFill>
                  <a:srgbClr val="FF0000"/>
                </a:solidFill>
                <a:latin typeface="Calibri" panose="020F0502020204030204"/>
                <a:ea typeface="Fredoka One"/>
                <a:cs typeface="Fredoka One"/>
                <a:sym typeface="Fredoka One"/>
              </a:rPr>
              <a:t>KHÁM PHÁ</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10"/>
                                        <p:tgtEl>
                                          <p:spTgt spid="64"/>
                                        </p:tgtEl>
                                      </p:cBhvr>
                                    </p:animEffect>
                                  </p:childTnLst>
                                </p:cTn>
                              </p:par>
                            </p:childTnLst>
                          </p:cTn>
                        </p:par>
                        <p:par>
                          <p:cTn id="8" fill="hold" nodeType="afterGroup">
                            <p:stCondLst>
                              <p:cond delay="10"/>
                            </p:stCondLst>
                            <p:childTnLst>
                              <p:par>
                                <p:cTn id="9" presetID="14" presetClass="entr" presetSubtype="1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randombar(horizontal)">
                                      <p:cBhvr>
                                        <p:cTn id="11" dur="10"/>
                                        <p:tgtEl>
                                          <p:spTgt spid="65"/>
                                        </p:tgtEl>
                                      </p:cBhvr>
                                    </p:animEffect>
                                  </p:childTnLst>
                                </p:cTn>
                              </p:par>
                            </p:childTnLst>
                          </p:cTn>
                        </p:par>
                        <p:par>
                          <p:cTn id="12" fill="hold" nodeType="afterGroup">
                            <p:stCondLst>
                              <p:cond delay="20"/>
                            </p:stCondLst>
                            <p:childTnLst>
                              <p:par>
                                <p:cTn id="13" presetID="14" presetClass="entr" presetSubtype="10" fill="hold" nodeType="after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randombar(horizontal)">
                                      <p:cBhvr>
                                        <p:cTn id="15" dur="10"/>
                                        <p:tgtEl>
                                          <p:spTgt spid="66"/>
                                        </p:tgtEl>
                                      </p:cBhvr>
                                    </p:animEffect>
                                  </p:childTnLst>
                                </p:cTn>
                              </p:par>
                            </p:childTnLst>
                          </p:cTn>
                        </p:par>
                        <p:par>
                          <p:cTn id="16" fill="hold" nodeType="afterGroup">
                            <p:stCondLst>
                              <p:cond delay="30"/>
                            </p:stCondLst>
                            <p:childTnLst>
                              <p:par>
                                <p:cTn id="17" presetID="14" presetClass="entr" presetSubtype="10" fill="hold"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randombar(horizontal)">
                                      <p:cBhvr>
                                        <p:cTn id="19" dur="10"/>
                                        <p:tgtEl>
                                          <p:spTgt spid="67"/>
                                        </p:tgtEl>
                                      </p:cBhvr>
                                    </p:animEffect>
                                  </p:childTnLst>
                                </p:cTn>
                              </p:par>
                            </p:childTnLst>
                          </p:cTn>
                        </p:par>
                        <p:par>
                          <p:cTn id="20" fill="hold" nodeType="afterGroup">
                            <p:stCondLst>
                              <p:cond delay="40"/>
                            </p:stCondLst>
                            <p:childTnLst>
                              <p:par>
                                <p:cTn id="21" presetID="14" presetClass="entr" presetSubtype="10" fill="hold"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randombar(horizontal)">
                                      <p:cBhvr>
                                        <p:cTn id="23" dur="10"/>
                                        <p:tgtEl>
                                          <p:spTgt spid="68"/>
                                        </p:tgtEl>
                                      </p:cBhvr>
                                    </p:animEffect>
                                  </p:childTnLst>
                                </p:cTn>
                              </p:par>
                            </p:childTnLst>
                          </p:cTn>
                        </p:par>
                        <p:par>
                          <p:cTn id="24" fill="hold" nodeType="afterGroup">
                            <p:stCondLst>
                              <p:cond delay="50"/>
                            </p:stCondLst>
                            <p:childTnLst>
                              <p:par>
                                <p:cTn id="25" presetID="14" presetClass="entr" presetSubtype="10" fill="hold" nodeType="after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randombar(horizontal)">
                                      <p:cBhvr>
                                        <p:cTn id="27" dur="10"/>
                                        <p:tgtEl>
                                          <p:spTgt spid="69"/>
                                        </p:tgtEl>
                                      </p:cBhvr>
                                    </p:animEffect>
                                  </p:childTnLst>
                                </p:cTn>
                              </p:par>
                            </p:childTnLst>
                          </p:cTn>
                        </p:par>
                        <p:par>
                          <p:cTn id="28" fill="hold" nodeType="afterGroup">
                            <p:stCondLst>
                              <p:cond delay="60"/>
                            </p:stCondLst>
                            <p:childTnLst>
                              <p:par>
                                <p:cTn id="29" presetID="14" presetClass="entr" presetSubtype="10" fill="hold" nodeType="after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randombar(horizontal)">
                                      <p:cBhvr>
                                        <p:cTn id="31" dur="10"/>
                                        <p:tgtEl>
                                          <p:spTgt spid="70"/>
                                        </p:tgtEl>
                                      </p:cBhvr>
                                    </p:animEffect>
                                  </p:childTnLst>
                                </p:cTn>
                              </p:par>
                            </p:childTnLst>
                          </p:cTn>
                        </p:par>
                        <p:par>
                          <p:cTn id="32" fill="hold" nodeType="afterGroup">
                            <p:stCondLst>
                              <p:cond delay="70"/>
                            </p:stCondLst>
                            <p:childTnLst>
                              <p:par>
                                <p:cTn id="33" presetID="14" presetClass="entr" presetSubtype="10" fill="hold" nodeType="after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randombar(horizontal)">
                                      <p:cBhvr>
                                        <p:cTn id="35" dur="10"/>
                                        <p:tgtEl>
                                          <p:spTgt spid="75"/>
                                        </p:tgtEl>
                                      </p:cBhvr>
                                    </p:animEffect>
                                  </p:childTnLst>
                                </p:cTn>
                              </p:par>
                            </p:childTnLst>
                          </p:cTn>
                        </p:par>
                        <p:par>
                          <p:cTn id="36" fill="hold" nodeType="afterGroup">
                            <p:stCondLst>
                              <p:cond delay="80"/>
                            </p:stCondLst>
                            <p:childTnLst>
                              <p:par>
                                <p:cTn id="37" presetID="14" presetClass="entr" presetSubtype="10" fill="hold" nodeType="after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randombar(horizontal)">
                                      <p:cBhvr>
                                        <p:cTn id="39" dur="1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6">
            <a:extLst>
              <a:ext uri="{FF2B5EF4-FFF2-40B4-BE49-F238E27FC236}">
                <a16:creationId xmlns:a16="http://schemas.microsoft.com/office/drawing/2014/main" id="{0DE59137-0C76-2316-F1AF-F5CE894ECEA6}"/>
              </a:ext>
            </a:extLst>
          </p:cNvPr>
          <p:cNvSpPr/>
          <p:nvPr/>
        </p:nvSpPr>
        <p:spPr>
          <a:xfrm>
            <a:off x="3905242" y="3718344"/>
            <a:ext cx="6762758" cy="2266528"/>
          </a:xfrm>
          <a:prstGeom prst="roundRect">
            <a:avLst/>
          </a:prstGeom>
          <a:solidFill>
            <a:schemeClr val="bg1"/>
          </a:solidFill>
          <a:ln w="38100">
            <a:solidFill>
              <a:srgbClr val="FE66EC"/>
            </a:solidFill>
            <a:prstDash val="sysDash"/>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endParaRPr>
          </a:p>
        </p:txBody>
      </p:sp>
      <p:sp>
        <p:nvSpPr>
          <p:cNvPr id="2" name="Rounded Rectangle 26">
            <a:extLst>
              <a:ext uri="{FF2B5EF4-FFF2-40B4-BE49-F238E27FC236}">
                <a16:creationId xmlns:a16="http://schemas.microsoft.com/office/drawing/2014/main" id="{D9F34322-7875-6C82-F10D-9BC4F9536834}"/>
              </a:ext>
            </a:extLst>
          </p:cNvPr>
          <p:cNvSpPr/>
          <p:nvPr/>
        </p:nvSpPr>
        <p:spPr>
          <a:xfrm>
            <a:off x="3698871" y="472393"/>
            <a:ext cx="6838958" cy="2201720"/>
          </a:xfrm>
          <a:prstGeom prst="roundRect">
            <a:avLst/>
          </a:prstGeom>
          <a:solidFill>
            <a:schemeClr val="bg1"/>
          </a:solidFill>
          <a:ln w="38100">
            <a:solidFill>
              <a:srgbClr val="FE66EC"/>
            </a:solidFill>
            <a:prstDash val="sysDash"/>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endParaRPr>
          </a:p>
        </p:txBody>
      </p:sp>
      <p:sp>
        <p:nvSpPr>
          <p:cNvPr id="41" name="Text Box 70">
            <a:extLst>
              <a:ext uri="{FF2B5EF4-FFF2-40B4-BE49-F238E27FC236}">
                <a16:creationId xmlns:a16="http://schemas.microsoft.com/office/drawing/2014/main" id="{06F5B11B-F13D-4B6F-9768-AFF8EAE2999E}"/>
              </a:ext>
            </a:extLst>
          </p:cNvPr>
          <p:cNvSpPr txBox="1">
            <a:spLocks noChangeArrowheads="1"/>
          </p:cNvSpPr>
          <p:nvPr/>
        </p:nvSpPr>
        <p:spPr bwMode="auto">
          <a:xfrm>
            <a:off x="228599" y="403225"/>
            <a:ext cx="263048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51 :  3 = ?</a:t>
            </a:r>
          </a:p>
        </p:txBody>
      </p:sp>
      <p:sp>
        <p:nvSpPr>
          <p:cNvPr id="42" name="Text Box 71">
            <a:extLst>
              <a:ext uri="{FF2B5EF4-FFF2-40B4-BE49-F238E27FC236}">
                <a16:creationId xmlns:a16="http://schemas.microsoft.com/office/drawing/2014/main" id="{EDA41168-6EE6-4247-B1C1-98F2BD2B06D6}"/>
              </a:ext>
            </a:extLst>
          </p:cNvPr>
          <p:cNvSpPr txBox="1">
            <a:spLocks noChangeArrowheads="1"/>
          </p:cNvSpPr>
          <p:nvPr/>
        </p:nvSpPr>
        <p:spPr bwMode="auto">
          <a:xfrm>
            <a:off x="1370013" y="784225"/>
            <a:ext cx="915987"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51     </a:t>
            </a:r>
          </a:p>
        </p:txBody>
      </p:sp>
      <p:sp>
        <p:nvSpPr>
          <p:cNvPr id="43" name="Line 72">
            <a:extLst>
              <a:ext uri="{FF2B5EF4-FFF2-40B4-BE49-F238E27FC236}">
                <a16:creationId xmlns:a16="http://schemas.microsoft.com/office/drawing/2014/main" id="{61E6EE68-86F8-4D2A-99DF-B463760D94F3}"/>
              </a:ext>
            </a:extLst>
          </p:cNvPr>
          <p:cNvSpPr>
            <a:spLocks noChangeShapeType="1"/>
          </p:cNvSpPr>
          <p:nvPr/>
        </p:nvSpPr>
        <p:spPr bwMode="auto">
          <a:xfrm>
            <a:off x="2133600" y="860425"/>
            <a:ext cx="0" cy="91440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Line 73">
            <a:extLst>
              <a:ext uri="{FF2B5EF4-FFF2-40B4-BE49-F238E27FC236}">
                <a16:creationId xmlns:a16="http://schemas.microsoft.com/office/drawing/2014/main" id="{00DC3B2F-90E1-4A00-A663-A56F1D540531}"/>
              </a:ext>
            </a:extLst>
          </p:cNvPr>
          <p:cNvSpPr>
            <a:spLocks noChangeShapeType="1"/>
          </p:cNvSpPr>
          <p:nvPr/>
        </p:nvSpPr>
        <p:spPr bwMode="auto">
          <a:xfrm>
            <a:off x="2133600" y="1260475"/>
            <a:ext cx="638175"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Text Box 76">
            <a:extLst>
              <a:ext uri="{FF2B5EF4-FFF2-40B4-BE49-F238E27FC236}">
                <a16:creationId xmlns:a16="http://schemas.microsoft.com/office/drawing/2014/main" id="{A8E2D94C-E907-4A95-B181-3D0E93983A8B}"/>
              </a:ext>
            </a:extLst>
          </p:cNvPr>
          <p:cNvSpPr txBox="1">
            <a:spLocks noChangeArrowheads="1"/>
          </p:cNvSpPr>
          <p:nvPr/>
        </p:nvSpPr>
        <p:spPr bwMode="auto">
          <a:xfrm>
            <a:off x="2135188" y="1300163"/>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1</a:t>
            </a:r>
          </a:p>
        </p:txBody>
      </p:sp>
      <p:sp>
        <p:nvSpPr>
          <p:cNvPr id="46" name="Text Box 77">
            <a:extLst>
              <a:ext uri="{FF2B5EF4-FFF2-40B4-BE49-F238E27FC236}">
                <a16:creationId xmlns:a16="http://schemas.microsoft.com/office/drawing/2014/main" id="{9414404F-C1A4-4F1A-9A3F-CEFCC8948C6F}"/>
              </a:ext>
            </a:extLst>
          </p:cNvPr>
          <p:cNvSpPr txBox="1">
            <a:spLocks noChangeArrowheads="1"/>
          </p:cNvSpPr>
          <p:nvPr/>
        </p:nvSpPr>
        <p:spPr bwMode="auto">
          <a:xfrm>
            <a:off x="1374775" y="1179513"/>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3</a:t>
            </a:r>
          </a:p>
        </p:txBody>
      </p:sp>
      <p:sp>
        <p:nvSpPr>
          <p:cNvPr id="49" name="Text Box 80">
            <a:extLst>
              <a:ext uri="{FF2B5EF4-FFF2-40B4-BE49-F238E27FC236}">
                <a16:creationId xmlns:a16="http://schemas.microsoft.com/office/drawing/2014/main" id="{1EE14448-6644-4B34-9D67-394DD76C5345}"/>
              </a:ext>
            </a:extLst>
          </p:cNvPr>
          <p:cNvSpPr txBox="1">
            <a:spLocks noChangeArrowheads="1"/>
          </p:cNvSpPr>
          <p:nvPr/>
        </p:nvSpPr>
        <p:spPr bwMode="auto">
          <a:xfrm>
            <a:off x="1587500" y="1592263"/>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1</a:t>
            </a:r>
          </a:p>
        </p:txBody>
      </p:sp>
      <p:sp>
        <p:nvSpPr>
          <p:cNvPr id="50" name="Text Box 81">
            <a:extLst>
              <a:ext uri="{FF2B5EF4-FFF2-40B4-BE49-F238E27FC236}">
                <a16:creationId xmlns:a16="http://schemas.microsoft.com/office/drawing/2014/main" id="{D0D49CCF-2152-4B1F-8ACA-5847EE0036B7}"/>
              </a:ext>
            </a:extLst>
          </p:cNvPr>
          <p:cNvSpPr txBox="1">
            <a:spLocks noChangeArrowheads="1"/>
          </p:cNvSpPr>
          <p:nvPr/>
        </p:nvSpPr>
        <p:spPr bwMode="auto">
          <a:xfrm>
            <a:off x="1392238" y="1592263"/>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2</a:t>
            </a:r>
          </a:p>
        </p:txBody>
      </p:sp>
      <p:sp>
        <p:nvSpPr>
          <p:cNvPr id="51" name="Text Box 83">
            <a:extLst>
              <a:ext uri="{FF2B5EF4-FFF2-40B4-BE49-F238E27FC236}">
                <a16:creationId xmlns:a16="http://schemas.microsoft.com/office/drawing/2014/main" id="{B36FAABC-76D2-4059-A505-0265D2C9274F}"/>
              </a:ext>
            </a:extLst>
          </p:cNvPr>
          <p:cNvSpPr txBox="1">
            <a:spLocks noChangeArrowheads="1"/>
          </p:cNvSpPr>
          <p:nvPr/>
        </p:nvSpPr>
        <p:spPr bwMode="auto">
          <a:xfrm>
            <a:off x="3962400" y="784225"/>
            <a:ext cx="44958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buFontTx/>
              <a:buChar char="•"/>
            </a:pPr>
            <a:r>
              <a:rPr lang="en-US" altLang="en-US" sz="2600" dirty="0">
                <a:solidFill>
                  <a:srgbClr val="0000CC"/>
                </a:solidFill>
                <a:latin typeface="Arial" panose="020B0604020202020204" pitchFamily="34" charset="0"/>
                <a:cs typeface="Arial" panose="020B0604020202020204" pitchFamily="34" charset="0"/>
              </a:rPr>
              <a:t>5 chia 3 </a:t>
            </a:r>
            <a:r>
              <a:rPr lang="en-US" altLang="en-US" sz="2600" dirty="0" err="1">
                <a:solidFill>
                  <a:srgbClr val="0000CC"/>
                </a:solidFill>
                <a:latin typeface="Arial" panose="020B0604020202020204" pitchFamily="34" charset="0"/>
                <a:cs typeface="Arial" panose="020B0604020202020204" pitchFamily="34" charset="0"/>
              </a:rPr>
              <a:t>được</a:t>
            </a:r>
            <a:r>
              <a:rPr lang="en-US" altLang="en-US" sz="2600" dirty="0">
                <a:solidFill>
                  <a:srgbClr val="0000CC"/>
                </a:solidFill>
                <a:latin typeface="Arial" panose="020B0604020202020204" pitchFamily="34" charset="0"/>
                <a:cs typeface="Arial" panose="020B0604020202020204" pitchFamily="34" charset="0"/>
              </a:rPr>
              <a:t> 1, </a:t>
            </a:r>
            <a:r>
              <a:rPr lang="en-US" altLang="en-US" sz="2600" dirty="0" err="1">
                <a:solidFill>
                  <a:srgbClr val="0000CC"/>
                </a:solidFill>
                <a:latin typeface="Arial" panose="020B0604020202020204" pitchFamily="34" charset="0"/>
                <a:cs typeface="Arial" panose="020B0604020202020204" pitchFamily="34" charset="0"/>
              </a:rPr>
              <a:t>viết</a:t>
            </a:r>
            <a:r>
              <a:rPr lang="en-US" altLang="en-US" sz="2600" dirty="0">
                <a:solidFill>
                  <a:srgbClr val="0000CC"/>
                </a:solidFill>
                <a:latin typeface="Arial" panose="020B0604020202020204" pitchFamily="34" charset="0"/>
                <a:cs typeface="Arial" panose="020B0604020202020204" pitchFamily="34" charset="0"/>
              </a:rPr>
              <a:t> 1.</a:t>
            </a:r>
          </a:p>
        </p:txBody>
      </p:sp>
      <p:sp>
        <p:nvSpPr>
          <p:cNvPr id="52" name="Text Box 84">
            <a:extLst>
              <a:ext uri="{FF2B5EF4-FFF2-40B4-BE49-F238E27FC236}">
                <a16:creationId xmlns:a16="http://schemas.microsoft.com/office/drawing/2014/main" id="{CD7FEF12-7A44-43D7-9B2A-8E40974F8D9A}"/>
              </a:ext>
            </a:extLst>
          </p:cNvPr>
          <p:cNvSpPr txBox="1">
            <a:spLocks noChangeArrowheads="1"/>
          </p:cNvSpPr>
          <p:nvPr/>
        </p:nvSpPr>
        <p:spPr bwMode="auto">
          <a:xfrm>
            <a:off x="4419600" y="1184275"/>
            <a:ext cx="56388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1 </a:t>
            </a:r>
            <a:r>
              <a:rPr lang="en-US" altLang="en-US" sz="2600" dirty="0" err="1">
                <a:solidFill>
                  <a:srgbClr val="0000CC"/>
                </a:solidFill>
                <a:latin typeface="Arial" panose="020B0604020202020204" pitchFamily="34" charset="0"/>
                <a:cs typeface="Arial" panose="020B0604020202020204" pitchFamily="34" charset="0"/>
              </a:rPr>
              <a:t>nhân</a:t>
            </a:r>
            <a:r>
              <a:rPr lang="en-US" altLang="en-US" sz="2600" dirty="0">
                <a:solidFill>
                  <a:srgbClr val="0000CC"/>
                </a:solidFill>
                <a:latin typeface="Arial" panose="020B0604020202020204" pitchFamily="34" charset="0"/>
                <a:cs typeface="Arial" panose="020B0604020202020204" pitchFamily="34" charset="0"/>
              </a:rPr>
              <a:t> 3 </a:t>
            </a:r>
            <a:r>
              <a:rPr lang="en-US" altLang="en-US" sz="2600" dirty="0" err="1">
                <a:solidFill>
                  <a:srgbClr val="0000CC"/>
                </a:solidFill>
                <a:latin typeface="Arial" panose="020B0604020202020204" pitchFamily="34" charset="0"/>
                <a:cs typeface="Arial" panose="020B0604020202020204" pitchFamily="34" charset="0"/>
              </a:rPr>
              <a:t>bằng</a:t>
            </a:r>
            <a:r>
              <a:rPr lang="en-US" altLang="en-US" sz="2600" dirty="0">
                <a:solidFill>
                  <a:srgbClr val="0000CC"/>
                </a:solidFill>
                <a:latin typeface="Arial" panose="020B0604020202020204" pitchFamily="34" charset="0"/>
                <a:cs typeface="Arial" panose="020B0604020202020204" pitchFamily="34" charset="0"/>
              </a:rPr>
              <a:t> 3; 5 </a:t>
            </a:r>
            <a:r>
              <a:rPr lang="en-US" altLang="en-US" sz="2600" dirty="0" err="1">
                <a:solidFill>
                  <a:srgbClr val="0000CC"/>
                </a:solidFill>
                <a:latin typeface="Arial" panose="020B0604020202020204" pitchFamily="34" charset="0"/>
                <a:cs typeface="Arial" panose="020B0604020202020204" pitchFamily="34" charset="0"/>
              </a:rPr>
              <a:t>trừ</a:t>
            </a:r>
            <a:r>
              <a:rPr lang="en-US" altLang="en-US" sz="2600" dirty="0">
                <a:solidFill>
                  <a:srgbClr val="0000CC"/>
                </a:solidFill>
                <a:latin typeface="Arial" panose="020B0604020202020204" pitchFamily="34" charset="0"/>
                <a:cs typeface="Arial" panose="020B0604020202020204" pitchFamily="34" charset="0"/>
              </a:rPr>
              <a:t> 3 </a:t>
            </a:r>
            <a:r>
              <a:rPr lang="en-US" altLang="en-US" sz="2600" dirty="0" err="1">
                <a:solidFill>
                  <a:srgbClr val="0000CC"/>
                </a:solidFill>
                <a:latin typeface="Arial" panose="020B0604020202020204" pitchFamily="34" charset="0"/>
                <a:cs typeface="Arial" panose="020B0604020202020204" pitchFamily="34" charset="0"/>
              </a:rPr>
              <a:t>bằng</a:t>
            </a:r>
            <a:r>
              <a:rPr lang="en-US" altLang="en-US" sz="2600" dirty="0">
                <a:solidFill>
                  <a:srgbClr val="0000CC"/>
                </a:solidFill>
                <a:latin typeface="Arial" panose="020B0604020202020204" pitchFamily="34" charset="0"/>
                <a:cs typeface="Arial" panose="020B0604020202020204" pitchFamily="34" charset="0"/>
              </a:rPr>
              <a:t> 2. </a:t>
            </a:r>
          </a:p>
        </p:txBody>
      </p:sp>
      <p:sp>
        <p:nvSpPr>
          <p:cNvPr id="53" name="Text Box 86">
            <a:extLst>
              <a:ext uri="{FF2B5EF4-FFF2-40B4-BE49-F238E27FC236}">
                <a16:creationId xmlns:a16="http://schemas.microsoft.com/office/drawing/2014/main" id="{18128B88-9189-477D-8FD3-127AD6E7DB14}"/>
              </a:ext>
            </a:extLst>
          </p:cNvPr>
          <p:cNvSpPr txBox="1">
            <a:spLocks noChangeArrowheads="1"/>
          </p:cNvSpPr>
          <p:nvPr/>
        </p:nvSpPr>
        <p:spPr bwMode="auto">
          <a:xfrm>
            <a:off x="3919537" y="1622425"/>
            <a:ext cx="652780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buFontTx/>
              <a:buChar char="•"/>
            </a:pPr>
            <a:r>
              <a:rPr lang="en-US" altLang="en-US" sz="2600" dirty="0" err="1">
                <a:solidFill>
                  <a:srgbClr val="0000CC"/>
                </a:solidFill>
                <a:latin typeface="Arial" panose="020B0604020202020204" pitchFamily="34" charset="0"/>
                <a:cs typeface="Arial" panose="020B0604020202020204" pitchFamily="34" charset="0"/>
              </a:rPr>
              <a:t>Hạ</a:t>
            </a:r>
            <a:r>
              <a:rPr lang="en-US" altLang="en-US" sz="2600" dirty="0">
                <a:solidFill>
                  <a:srgbClr val="0000CC"/>
                </a:solidFill>
                <a:latin typeface="Arial" panose="020B0604020202020204" pitchFamily="34" charset="0"/>
                <a:cs typeface="Arial" panose="020B0604020202020204" pitchFamily="34" charset="0"/>
              </a:rPr>
              <a:t> 1; </a:t>
            </a:r>
            <a:r>
              <a:rPr lang="en-US" altLang="en-US" sz="2600" dirty="0" err="1">
                <a:solidFill>
                  <a:srgbClr val="0000CC"/>
                </a:solidFill>
                <a:latin typeface="Arial" panose="020B0604020202020204" pitchFamily="34" charset="0"/>
                <a:cs typeface="Arial" panose="020B0604020202020204" pitchFamily="34" charset="0"/>
              </a:rPr>
              <a:t>được</a:t>
            </a:r>
            <a:r>
              <a:rPr lang="en-US" altLang="en-US" sz="2600" dirty="0">
                <a:solidFill>
                  <a:srgbClr val="0000CC"/>
                </a:solidFill>
                <a:latin typeface="Arial" panose="020B0604020202020204" pitchFamily="34" charset="0"/>
                <a:cs typeface="Arial" panose="020B0604020202020204" pitchFamily="34" charset="0"/>
              </a:rPr>
              <a:t> 21; 21 chia 3 </a:t>
            </a:r>
            <a:r>
              <a:rPr lang="en-US" altLang="en-US" sz="2600" dirty="0" err="1">
                <a:solidFill>
                  <a:srgbClr val="0000CC"/>
                </a:solidFill>
                <a:latin typeface="Arial" panose="020B0604020202020204" pitchFamily="34" charset="0"/>
                <a:cs typeface="Arial" panose="020B0604020202020204" pitchFamily="34" charset="0"/>
              </a:rPr>
              <a:t>được</a:t>
            </a:r>
            <a:r>
              <a:rPr lang="en-US" altLang="en-US" sz="2600" dirty="0">
                <a:solidFill>
                  <a:srgbClr val="0000CC"/>
                </a:solidFill>
                <a:latin typeface="Arial" panose="020B0604020202020204" pitchFamily="34" charset="0"/>
                <a:cs typeface="Arial" panose="020B0604020202020204" pitchFamily="34" charset="0"/>
              </a:rPr>
              <a:t> 7,viết 7.</a:t>
            </a:r>
          </a:p>
        </p:txBody>
      </p:sp>
      <p:sp>
        <p:nvSpPr>
          <p:cNvPr id="54" name="Text Box 88">
            <a:extLst>
              <a:ext uri="{FF2B5EF4-FFF2-40B4-BE49-F238E27FC236}">
                <a16:creationId xmlns:a16="http://schemas.microsoft.com/office/drawing/2014/main" id="{296226FF-097C-4C5F-8281-5BAA237F95A1}"/>
              </a:ext>
            </a:extLst>
          </p:cNvPr>
          <p:cNvSpPr txBox="1">
            <a:spLocks noChangeArrowheads="1"/>
          </p:cNvSpPr>
          <p:nvPr/>
        </p:nvSpPr>
        <p:spPr bwMode="auto">
          <a:xfrm>
            <a:off x="4343400" y="2003425"/>
            <a:ext cx="57912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7 </a:t>
            </a:r>
            <a:r>
              <a:rPr lang="en-US" altLang="en-US" sz="2600" dirty="0" err="1">
                <a:solidFill>
                  <a:srgbClr val="0000CC"/>
                </a:solidFill>
                <a:latin typeface="Arial" panose="020B0604020202020204" pitchFamily="34" charset="0"/>
                <a:cs typeface="Arial" panose="020B0604020202020204" pitchFamily="34" charset="0"/>
              </a:rPr>
              <a:t>nhân</a:t>
            </a:r>
            <a:r>
              <a:rPr lang="en-US" altLang="en-US" sz="2600" dirty="0">
                <a:solidFill>
                  <a:srgbClr val="0000CC"/>
                </a:solidFill>
                <a:latin typeface="Arial" panose="020B0604020202020204" pitchFamily="34" charset="0"/>
                <a:cs typeface="Arial" panose="020B0604020202020204" pitchFamily="34" charset="0"/>
              </a:rPr>
              <a:t> 3 </a:t>
            </a:r>
            <a:r>
              <a:rPr lang="en-US" altLang="en-US" sz="2600" dirty="0" err="1">
                <a:solidFill>
                  <a:srgbClr val="0000CC"/>
                </a:solidFill>
                <a:latin typeface="Arial" panose="020B0604020202020204" pitchFamily="34" charset="0"/>
                <a:cs typeface="Arial" panose="020B0604020202020204" pitchFamily="34" charset="0"/>
              </a:rPr>
              <a:t>bằng</a:t>
            </a:r>
            <a:r>
              <a:rPr lang="en-US" altLang="en-US" sz="2600" dirty="0">
                <a:solidFill>
                  <a:srgbClr val="0000CC"/>
                </a:solidFill>
                <a:latin typeface="Arial" panose="020B0604020202020204" pitchFamily="34" charset="0"/>
                <a:cs typeface="Arial" panose="020B0604020202020204" pitchFamily="34" charset="0"/>
              </a:rPr>
              <a:t> 21; 21 </a:t>
            </a:r>
            <a:r>
              <a:rPr lang="en-US" altLang="en-US" sz="2600" dirty="0" err="1">
                <a:solidFill>
                  <a:srgbClr val="0000CC"/>
                </a:solidFill>
                <a:latin typeface="Arial" panose="020B0604020202020204" pitchFamily="34" charset="0"/>
                <a:cs typeface="Arial" panose="020B0604020202020204" pitchFamily="34" charset="0"/>
              </a:rPr>
              <a:t>trừ</a:t>
            </a:r>
            <a:r>
              <a:rPr lang="en-US" altLang="en-US" sz="2600" dirty="0">
                <a:solidFill>
                  <a:srgbClr val="0000CC"/>
                </a:solidFill>
                <a:latin typeface="Arial" panose="020B0604020202020204" pitchFamily="34" charset="0"/>
                <a:cs typeface="Arial" panose="020B0604020202020204" pitchFamily="34" charset="0"/>
              </a:rPr>
              <a:t> 21 </a:t>
            </a:r>
            <a:r>
              <a:rPr lang="en-US" altLang="en-US" sz="2600" dirty="0" err="1">
                <a:solidFill>
                  <a:srgbClr val="0000CC"/>
                </a:solidFill>
                <a:latin typeface="Arial" panose="020B0604020202020204" pitchFamily="34" charset="0"/>
                <a:cs typeface="Arial" panose="020B0604020202020204" pitchFamily="34" charset="0"/>
              </a:rPr>
              <a:t>bằng</a:t>
            </a:r>
            <a:r>
              <a:rPr lang="en-US" altLang="en-US" sz="2600" dirty="0">
                <a:solidFill>
                  <a:srgbClr val="0000CC"/>
                </a:solidFill>
                <a:latin typeface="Arial" panose="020B0604020202020204" pitchFamily="34" charset="0"/>
                <a:cs typeface="Arial" panose="020B0604020202020204" pitchFamily="34" charset="0"/>
              </a:rPr>
              <a:t> 0.</a:t>
            </a:r>
          </a:p>
        </p:txBody>
      </p:sp>
      <p:sp>
        <p:nvSpPr>
          <p:cNvPr id="55" name="Text Box 89">
            <a:extLst>
              <a:ext uri="{FF2B5EF4-FFF2-40B4-BE49-F238E27FC236}">
                <a16:creationId xmlns:a16="http://schemas.microsoft.com/office/drawing/2014/main" id="{2DE473A7-EBB9-42F7-B7F5-79AB14050E6E}"/>
              </a:ext>
            </a:extLst>
          </p:cNvPr>
          <p:cNvSpPr txBox="1">
            <a:spLocks noChangeArrowheads="1"/>
          </p:cNvSpPr>
          <p:nvPr/>
        </p:nvSpPr>
        <p:spPr bwMode="auto">
          <a:xfrm>
            <a:off x="2300288" y="1300163"/>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7</a:t>
            </a:r>
          </a:p>
        </p:txBody>
      </p:sp>
      <p:sp>
        <p:nvSpPr>
          <p:cNvPr id="56" name="Text Box 90">
            <a:extLst>
              <a:ext uri="{FF2B5EF4-FFF2-40B4-BE49-F238E27FC236}">
                <a16:creationId xmlns:a16="http://schemas.microsoft.com/office/drawing/2014/main" id="{493C437E-F59B-42F5-9A41-47084F8CE5E6}"/>
              </a:ext>
            </a:extLst>
          </p:cNvPr>
          <p:cNvSpPr txBox="1">
            <a:spLocks noChangeArrowheads="1"/>
          </p:cNvSpPr>
          <p:nvPr/>
        </p:nvSpPr>
        <p:spPr bwMode="auto">
          <a:xfrm>
            <a:off x="1370013" y="1993900"/>
            <a:ext cx="61118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21</a:t>
            </a:r>
          </a:p>
        </p:txBody>
      </p:sp>
      <p:sp>
        <p:nvSpPr>
          <p:cNvPr id="301074" name="Text Box 91">
            <a:extLst>
              <a:ext uri="{FF2B5EF4-FFF2-40B4-BE49-F238E27FC236}">
                <a16:creationId xmlns:a16="http://schemas.microsoft.com/office/drawing/2014/main" id="{4D3D8DE8-08FB-4F46-939F-69A021983DF4}"/>
              </a:ext>
            </a:extLst>
          </p:cNvPr>
          <p:cNvSpPr txBox="1">
            <a:spLocks noChangeArrowheads="1"/>
          </p:cNvSpPr>
          <p:nvPr/>
        </p:nvSpPr>
        <p:spPr bwMode="auto">
          <a:xfrm>
            <a:off x="6477000" y="3013075"/>
            <a:ext cx="5334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endParaRPr lang="en-US" altLang="en-US" sz="2600">
              <a:solidFill>
                <a:srgbClr val="0000CC"/>
              </a:solidFill>
              <a:latin typeface="Arial" panose="020B0604020202020204" pitchFamily="34" charset="0"/>
              <a:cs typeface="Arial" panose="020B0604020202020204" pitchFamily="34" charset="0"/>
            </a:endParaRPr>
          </a:p>
        </p:txBody>
      </p:sp>
      <p:sp>
        <p:nvSpPr>
          <p:cNvPr id="63" name="Line 106">
            <a:extLst>
              <a:ext uri="{FF2B5EF4-FFF2-40B4-BE49-F238E27FC236}">
                <a16:creationId xmlns:a16="http://schemas.microsoft.com/office/drawing/2014/main" id="{0F517D82-52BE-4ECB-9E24-273B83FDBD48}"/>
              </a:ext>
            </a:extLst>
          </p:cNvPr>
          <p:cNvSpPr>
            <a:spLocks noChangeShapeType="1"/>
          </p:cNvSpPr>
          <p:nvPr/>
        </p:nvSpPr>
        <p:spPr bwMode="auto">
          <a:xfrm>
            <a:off x="1371600" y="1622425"/>
            <a:ext cx="609600"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 name="Line 107">
            <a:extLst>
              <a:ext uri="{FF2B5EF4-FFF2-40B4-BE49-F238E27FC236}">
                <a16:creationId xmlns:a16="http://schemas.microsoft.com/office/drawing/2014/main" id="{A9876BA5-00ED-4B9D-A52E-87EBCBB6375F}"/>
              </a:ext>
            </a:extLst>
          </p:cNvPr>
          <p:cNvSpPr>
            <a:spLocks noChangeShapeType="1"/>
          </p:cNvSpPr>
          <p:nvPr/>
        </p:nvSpPr>
        <p:spPr bwMode="auto">
          <a:xfrm>
            <a:off x="1295400" y="2460625"/>
            <a:ext cx="609600"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Text Box 108">
            <a:extLst>
              <a:ext uri="{FF2B5EF4-FFF2-40B4-BE49-F238E27FC236}">
                <a16:creationId xmlns:a16="http://schemas.microsoft.com/office/drawing/2014/main" id="{DDDF25DA-FD42-4F25-89E3-4CD79C347F2D}"/>
              </a:ext>
            </a:extLst>
          </p:cNvPr>
          <p:cNvSpPr txBox="1">
            <a:spLocks noChangeArrowheads="1"/>
          </p:cNvSpPr>
          <p:nvPr/>
        </p:nvSpPr>
        <p:spPr bwMode="auto">
          <a:xfrm>
            <a:off x="1565189" y="2431012"/>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0</a:t>
            </a:r>
          </a:p>
        </p:txBody>
      </p:sp>
      <p:sp>
        <p:nvSpPr>
          <p:cNvPr id="67" name="Text Box 70">
            <a:extLst>
              <a:ext uri="{FF2B5EF4-FFF2-40B4-BE49-F238E27FC236}">
                <a16:creationId xmlns:a16="http://schemas.microsoft.com/office/drawing/2014/main" id="{BEB521DF-DD3A-458E-AEBB-EE2B27D61A10}"/>
              </a:ext>
            </a:extLst>
          </p:cNvPr>
          <p:cNvSpPr txBox="1">
            <a:spLocks noChangeArrowheads="1"/>
          </p:cNvSpPr>
          <p:nvPr/>
        </p:nvSpPr>
        <p:spPr bwMode="auto">
          <a:xfrm>
            <a:off x="249238" y="3581400"/>
            <a:ext cx="23622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 74 :  3 = ?</a:t>
            </a:r>
          </a:p>
        </p:txBody>
      </p:sp>
      <p:sp>
        <p:nvSpPr>
          <p:cNvPr id="68" name="Text Box 71">
            <a:extLst>
              <a:ext uri="{FF2B5EF4-FFF2-40B4-BE49-F238E27FC236}">
                <a16:creationId xmlns:a16="http://schemas.microsoft.com/office/drawing/2014/main" id="{95CC8CF0-23BE-4349-9B73-A77FC9EAB273}"/>
              </a:ext>
            </a:extLst>
          </p:cNvPr>
          <p:cNvSpPr txBox="1">
            <a:spLocks noChangeArrowheads="1"/>
          </p:cNvSpPr>
          <p:nvPr/>
        </p:nvSpPr>
        <p:spPr bwMode="auto">
          <a:xfrm>
            <a:off x="1600200" y="3997325"/>
            <a:ext cx="8382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74    </a:t>
            </a:r>
          </a:p>
        </p:txBody>
      </p:sp>
      <p:sp>
        <p:nvSpPr>
          <p:cNvPr id="69" name="Line 72">
            <a:extLst>
              <a:ext uri="{FF2B5EF4-FFF2-40B4-BE49-F238E27FC236}">
                <a16:creationId xmlns:a16="http://schemas.microsoft.com/office/drawing/2014/main" id="{7D9D314C-1E37-4DF2-88DE-91EA36811B5D}"/>
              </a:ext>
            </a:extLst>
          </p:cNvPr>
          <p:cNvSpPr>
            <a:spLocks noChangeShapeType="1"/>
          </p:cNvSpPr>
          <p:nvPr/>
        </p:nvSpPr>
        <p:spPr bwMode="auto">
          <a:xfrm>
            <a:off x="2154238" y="4057650"/>
            <a:ext cx="0" cy="91440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 name="Line 73">
            <a:extLst>
              <a:ext uri="{FF2B5EF4-FFF2-40B4-BE49-F238E27FC236}">
                <a16:creationId xmlns:a16="http://schemas.microsoft.com/office/drawing/2014/main" id="{689B084A-FA90-40A5-A8C2-43F834628AFC}"/>
              </a:ext>
            </a:extLst>
          </p:cNvPr>
          <p:cNvSpPr>
            <a:spLocks noChangeShapeType="1"/>
          </p:cNvSpPr>
          <p:nvPr/>
        </p:nvSpPr>
        <p:spPr bwMode="auto">
          <a:xfrm>
            <a:off x="2154238" y="4457700"/>
            <a:ext cx="533400"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 name="Text Box 76">
            <a:extLst>
              <a:ext uri="{FF2B5EF4-FFF2-40B4-BE49-F238E27FC236}">
                <a16:creationId xmlns:a16="http://schemas.microsoft.com/office/drawing/2014/main" id="{933F775D-76B8-4CC3-9F79-29C670271125}"/>
              </a:ext>
            </a:extLst>
          </p:cNvPr>
          <p:cNvSpPr txBox="1">
            <a:spLocks noChangeArrowheads="1"/>
          </p:cNvSpPr>
          <p:nvPr/>
        </p:nvSpPr>
        <p:spPr bwMode="auto">
          <a:xfrm>
            <a:off x="2171700" y="4489450"/>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2</a:t>
            </a:r>
          </a:p>
        </p:txBody>
      </p:sp>
      <p:sp>
        <p:nvSpPr>
          <p:cNvPr id="72" name="Text Box 77">
            <a:extLst>
              <a:ext uri="{FF2B5EF4-FFF2-40B4-BE49-F238E27FC236}">
                <a16:creationId xmlns:a16="http://schemas.microsoft.com/office/drawing/2014/main" id="{F8ECB2B0-FF4D-4DDB-B12B-02909B0FFCCD}"/>
              </a:ext>
            </a:extLst>
          </p:cNvPr>
          <p:cNvSpPr txBox="1">
            <a:spLocks noChangeArrowheads="1"/>
          </p:cNvSpPr>
          <p:nvPr/>
        </p:nvSpPr>
        <p:spPr bwMode="auto">
          <a:xfrm>
            <a:off x="1587774" y="4435475"/>
            <a:ext cx="56515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6</a:t>
            </a:r>
          </a:p>
        </p:txBody>
      </p:sp>
      <p:sp>
        <p:nvSpPr>
          <p:cNvPr id="73" name="Text Box 80">
            <a:extLst>
              <a:ext uri="{FF2B5EF4-FFF2-40B4-BE49-F238E27FC236}">
                <a16:creationId xmlns:a16="http://schemas.microsoft.com/office/drawing/2014/main" id="{79C91D63-79F2-44D9-8DBD-5F404AEECA50}"/>
              </a:ext>
            </a:extLst>
          </p:cNvPr>
          <p:cNvSpPr txBox="1">
            <a:spLocks noChangeArrowheads="1"/>
          </p:cNvSpPr>
          <p:nvPr/>
        </p:nvSpPr>
        <p:spPr bwMode="auto">
          <a:xfrm>
            <a:off x="1736725" y="4865688"/>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4</a:t>
            </a:r>
          </a:p>
        </p:txBody>
      </p:sp>
      <p:sp>
        <p:nvSpPr>
          <p:cNvPr id="74" name="Text Box 81">
            <a:extLst>
              <a:ext uri="{FF2B5EF4-FFF2-40B4-BE49-F238E27FC236}">
                <a16:creationId xmlns:a16="http://schemas.microsoft.com/office/drawing/2014/main" id="{55432410-1652-4F21-8C32-58E90F077587}"/>
              </a:ext>
            </a:extLst>
          </p:cNvPr>
          <p:cNvSpPr txBox="1">
            <a:spLocks noChangeArrowheads="1"/>
          </p:cNvSpPr>
          <p:nvPr/>
        </p:nvSpPr>
        <p:spPr bwMode="auto">
          <a:xfrm>
            <a:off x="1544638" y="4865688"/>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1</a:t>
            </a:r>
          </a:p>
        </p:txBody>
      </p:sp>
      <p:sp>
        <p:nvSpPr>
          <p:cNvPr id="75" name="Text Box 89">
            <a:extLst>
              <a:ext uri="{FF2B5EF4-FFF2-40B4-BE49-F238E27FC236}">
                <a16:creationId xmlns:a16="http://schemas.microsoft.com/office/drawing/2014/main" id="{9C37D019-D5B9-4B9D-B1FA-54CA5D10FAA5}"/>
              </a:ext>
            </a:extLst>
          </p:cNvPr>
          <p:cNvSpPr txBox="1">
            <a:spLocks noChangeArrowheads="1"/>
          </p:cNvSpPr>
          <p:nvPr/>
        </p:nvSpPr>
        <p:spPr bwMode="auto">
          <a:xfrm>
            <a:off x="2362200" y="4489450"/>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4</a:t>
            </a:r>
          </a:p>
        </p:txBody>
      </p:sp>
      <p:sp>
        <p:nvSpPr>
          <p:cNvPr id="76" name="Text Box 90">
            <a:extLst>
              <a:ext uri="{FF2B5EF4-FFF2-40B4-BE49-F238E27FC236}">
                <a16:creationId xmlns:a16="http://schemas.microsoft.com/office/drawing/2014/main" id="{E7D63474-7A4C-4FE2-8DD4-CDEE24149B77}"/>
              </a:ext>
            </a:extLst>
          </p:cNvPr>
          <p:cNvSpPr txBox="1">
            <a:spLocks noChangeArrowheads="1"/>
          </p:cNvSpPr>
          <p:nvPr/>
        </p:nvSpPr>
        <p:spPr bwMode="auto">
          <a:xfrm>
            <a:off x="1544638" y="5267325"/>
            <a:ext cx="58896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12</a:t>
            </a:r>
          </a:p>
        </p:txBody>
      </p:sp>
      <p:sp>
        <p:nvSpPr>
          <p:cNvPr id="77" name="Line 106">
            <a:extLst>
              <a:ext uri="{FF2B5EF4-FFF2-40B4-BE49-F238E27FC236}">
                <a16:creationId xmlns:a16="http://schemas.microsoft.com/office/drawing/2014/main" id="{C921A5F3-4515-4E2C-AE91-6344918F7F57}"/>
              </a:ext>
            </a:extLst>
          </p:cNvPr>
          <p:cNvSpPr>
            <a:spLocks noChangeShapeType="1"/>
          </p:cNvSpPr>
          <p:nvPr/>
        </p:nvSpPr>
        <p:spPr bwMode="auto">
          <a:xfrm>
            <a:off x="1447800" y="4876800"/>
            <a:ext cx="609600"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 name="Line 107">
            <a:extLst>
              <a:ext uri="{FF2B5EF4-FFF2-40B4-BE49-F238E27FC236}">
                <a16:creationId xmlns:a16="http://schemas.microsoft.com/office/drawing/2014/main" id="{6682C0D1-1C60-4D98-9E8A-07DB752BD609}"/>
              </a:ext>
            </a:extLst>
          </p:cNvPr>
          <p:cNvSpPr>
            <a:spLocks noChangeShapeType="1"/>
          </p:cNvSpPr>
          <p:nvPr/>
        </p:nvSpPr>
        <p:spPr bwMode="auto">
          <a:xfrm>
            <a:off x="1524000" y="5743575"/>
            <a:ext cx="609600"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 name="Text Box 108">
            <a:extLst>
              <a:ext uri="{FF2B5EF4-FFF2-40B4-BE49-F238E27FC236}">
                <a16:creationId xmlns:a16="http://schemas.microsoft.com/office/drawing/2014/main" id="{4771CE38-A95F-4B49-8100-BAB3193CA89E}"/>
              </a:ext>
            </a:extLst>
          </p:cNvPr>
          <p:cNvSpPr txBox="1">
            <a:spLocks noChangeArrowheads="1"/>
          </p:cNvSpPr>
          <p:nvPr/>
        </p:nvSpPr>
        <p:spPr bwMode="auto">
          <a:xfrm>
            <a:off x="1752600" y="5672138"/>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2</a:t>
            </a:r>
          </a:p>
        </p:txBody>
      </p:sp>
      <p:sp>
        <p:nvSpPr>
          <p:cNvPr id="80" name="Text Box 89">
            <a:extLst>
              <a:ext uri="{FF2B5EF4-FFF2-40B4-BE49-F238E27FC236}">
                <a16:creationId xmlns:a16="http://schemas.microsoft.com/office/drawing/2014/main" id="{E57875EE-7A9B-4976-905A-33A0653BC3EB}"/>
              </a:ext>
            </a:extLst>
          </p:cNvPr>
          <p:cNvSpPr txBox="1">
            <a:spLocks noChangeArrowheads="1"/>
          </p:cNvSpPr>
          <p:nvPr/>
        </p:nvSpPr>
        <p:spPr bwMode="auto">
          <a:xfrm>
            <a:off x="2154238" y="3997325"/>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3</a:t>
            </a:r>
          </a:p>
        </p:txBody>
      </p:sp>
      <p:sp>
        <p:nvSpPr>
          <p:cNvPr id="82" name="Text Box 76">
            <a:extLst>
              <a:ext uri="{FF2B5EF4-FFF2-40B4-BE49-F238E27FC236}">
                <a16:creationId xmlns:a16="http://schemas.microsoft.com/office/drawing/2014/main" id="{77A28681-074C-4827-A9C4-7A7BA4BECBAB}"/>
              </a:ext>
            </a:extLst>
          </p:cNvPr>
          <p:cNvSpPr txBox="1">
            <a:spLocks noChangeArrowheads="1"/>
          </p:cNvSpPr>
          <p:nvPr/>
        </p:nvSpPr>
        <p:spPr bwMode="auto">
          <a:xfrm>
            <a:off x="2209800" y="784225"/>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3</a:t>
            </a:r>
          </a:p>
        </p:txBody>
      </p:sp>
      <p:sp>
        <p:nvSpPr>
          <p:cNvPr id="83" name="Text Box 25">
            <a:extLst>
              <a:ext uri="{FF2B5EF4-FFF2-40B4-BE49-F238E27FC236}">
                <a16:creationId xmlns:a16="http://schemas.microsoft.com/office/drawing/2014/main" id="{08A53BFB-0FE5-4BE5-A461-EA156D399AF1}"/>
              </a:ext>
            </a:extLst>
          </p:cNvPr>
          <p:cNvSpPr txBox="1">
            <a:spLocks noChangeArrowheads="1"/>
          </p:cNvSpPr>
          <p:nvPr/>
        </p:nvSpPr>
        <p:spPr bwMode="auto">
          <a:xfrm>
            <a:off x="4038600" y="3913188"/>
            <a:ext cx="44958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buFontTx/>
              <a:buChar char="•"/>
            </a:pPr>
            <a:r>
              <a:rPr lang="en-US" altLang="en-US" sz="2600" dirty="0">
                <a:solidFill>
                  <a:srgbClr val="0000CC"/>
                </a:solidFill>
                <a:latin typeface="Arial" panose="020B0604020202020204" pitchFamily="34" charset="0"/>
                <a:cs typeface="Arial" panose="020B0604020202020204" pitchFamily="34" charset="0"/>
              </a:rPr>
              <a:t>7 chia 3 </a:t>
            </a:r>
            <a:r>
              <a:rPr lang="en-US" altLang="en-US" sz="2600" dirty="0" err="1">
                <a:solidFill>
                  <a:srgbClr val="0000CC"/>
                </a:solidFill>
                <a:latin typeface="Arial" panose="020B0604020202020204" pitchFamily="34" charset="0"/>
                <a:cs typeface="Arial" panose="020B0604020202020204" pitchFamily="34" charset="0"/>
              </a:rPr>
              <a:t>được</a:t>
            </a:r>
            <a:r>
              <a:rPr lang="en-US" altLang="en-US" sz="2600" dirty="0">
                <a:solidFill>
                  <a:srgbClr val="0000CC"/>
                </a:solidFill>
                <a:latin typeface="Arial" panose="020B0604020202020204" pitchFamily="34" charset="0"/>
                <a:cs typeface="Arial" panose="020B0604020202020204" pitchFamily="34" charset="0"/>
              </a:rPr>
              <a:t> 2, </a:t>
            </a:r>
            <a:r>
              <a:rPr lang="en-US" altLang="en-US" sz="2600" dirty="0" err="1">
                <a:solidFill>
                  <a:srgbClr val="0000CC"/>
                </a:solidFill>
                <a:latin typeface="Arial" panose="020B0604020202020204" pitchFamily="34" charset="0"/>
                <a:cs typeface="Arial" panose="020B0604020202020204" pitchFamily="34" charset="0"/>
              </a:rPr>
              <a:t>viết</a:t>
            </a:r>
            <a:r>
              <a:rPr lang="en-US" altLang="en-US" sz="2600" dirty="0">
                <a:solidFill>
                  <a:srgbClr val="0000CC"/>
                </a:solidFill>
                <a:latin typeface="Arial" panose="020B0604020202020204" pitchFamily="34" charset="0"/>
                <a:cs typeface="Arial" panose="020B0604020202020204" pitchFamily="34" charset="0"/>
              </a:rPr>
              <a:t> 2.</a:t>
            </a:r>
          </a:p>
        </p:txBody>
      </p:sp>
      <p:sp>
        <p:nvSpPr>
          <p:cNvPr id="84" name="Text Box 26">
            <a:extLst>
              <a:ext uri="{FF2B5EF4-FFF2-40B4-BE49-F238E27FC236}">
                <a16:creationId xmlns:a16="http://schemas.microsoft.com/office/drawing/2014/main" id="{18C5C8D8-3200-4A65-8610-D3CB774E9B19}"/>
              </a:ext>
            </a:extLst>
          </p:cNvPr>
          <p:cNvSpPr txBox="1">
            <a:spLocks noChangeArrowheads="1"/>
          </p:cNvSpPr>
          <p:nvPr/>
        </p:nvSpPr>
        <p:spPr bwMode="auto">
          <a:xfrm>
            <a:off x="4572000" y="4313238"/>
            <a:ext cx="56388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2 </a:t>
            </a:r>
            <a:r>
              <a:rPr lang="en-US" altLang="en-US" sz="2600" dirty="0" err="1">
                <a:solidFill>
                  <a:srgbClr val="0000CC"/>
                </a:solidFill>
                <a:latin typeface="Arial" panose="020B0604020202020204" pitchFamily="34" charset="0"/>
                <a:cs typeface="Arial" panose="020B0604020202020204" pitchFamily="34" charset="0"/>
              </a:rPr>
              <a:t>nhân</a:t>
            </a:r>
            <a:r>
              <a:rPr lang="en-US" altLang="en-US" sz="2600" dirty="0">
                <a:solidFill>
                  <a:srgbClr val="0000CC"/>
                </a:solidFill>
                <a:latin typeface="Arial" panose="020B0604020202020204" pitchFamily="34" charset="0"/>
                <a:cs typeface="Arial" panose="020B0604020202020204" pitchFamily="34" charset="0"/>
              </a:rPr>
              <a:t> 3 </a:t>
            </a:r>
            <a:r>
              <a:rPr lang="en-US" altLang="en-US" sz="2600" dirty="0" err="1">
                <a:solidFill>
                  <a:srgbClr val="0000CC"/>
                </a:solidFill>
                <a:latin typeface="Arial" panose="020B0604020202020204" pitchFamily="34" charset="0"/>
                <a:cs typeface="Arial" panose="020B0604020202020204" pitchFamily="34" charset="0"/>
              </a:rPr>
              <a:t>bằng</a:t>
            </a:r>
            <a:r>
              <a:rPr lang="en-US" altLang="en-US" sz="2600" dirty="0">
                <a:solidFill>
                  <a:srgbClr val="0000CC"/>
                </a:solidFill>
                <a:latin typeface="Arial" panose="020B0604020202020204" pitchFamily="34" charset="0"/>
                <a:cs typeface="Arial" panose="020B0604020202020204" pitchFamily="34" charset="0"/>
              </a:rPr>
              <a:t> 6; 7 </a:t>
            </a:r>
            <a:r>
              <a:rPr lang="en-US" altLang="en-US" sz="2600" dirty="0" err="1">
                <a:solidFill>
                  <a:srgbClr val="0000CC"/>
                </a:solidFill>
                <a:latin typeface="Arial" panose="020B0604020202020204" pitchFamily="34" charset="0"/>
                <a:cs typeface="Arial" panose="020B0604020202020204" pitchFamily="34" charset="0"/>
              </a:rPr>
              <a:t>trừ</a:t>
            </a:r>
            <a:r>
              <a:rPr lang="en-US" altLang="en-US" sz="2600" dirty="0">
                <a:solidFill>
                  <a:srgbClr val="0000CC"/>
                </a:solidFill>
                <a:latin typeface="Arial" panose="020B0604020202020204" pitchFamily="34" charset="0"/>
                <a:cs typeface="Arial" panose="020B0604020202020204" pitchFamily="34" charset="0"/>
              </a:rPr>
              <a:t> 6 </a:t>
            </a:r>
            <a:r>
              <a:rPr lang="en-US" altLang="en-US" sz="2600" dirty="0" err="1">
                <a:solidFill>
                  <a:srgbClr val="0000CC"/>
                </a:solidFill>
                <a:latin typeface="Arial" panose="020B0604020202020204" pitchFamily="34" charset="0"/>
                <a:cs typeface="Arial" panose="020B0604020202020204" pitchFamily="34" charset="0"/>
              </a:rPr>
              <a:t>bằng</a:t>
            </a:r>
            <a:r>
              <a:rPr lang="en-US" altLang="en-US" sz="2600" dirty="0">
                <a:solidFill>
                  <a:srgbClr val="0000CC"/>
                </a:solidFill>
                <a:latin typeface="Arial" panose="020B0604020202020204" pitchFamily="34" charset="0"/>
                <a:cs typeface="Arial" panose="020B0604020202020204" pitchFamily="34" charset="0"/>
              </a:rPr>
              <a:t> 1. </a:t>
            </a:r>
          </a:p>
        </p:txBody>
      </p:sp>
      <p:sp>
        <p:nvSpPr>
          <p:cNvPr id="85" name="Text Box 29">
            <a:extLst>
              <a:ext uri="{FF2B5EF4-FFF2-40B4-BE49-F238E27FC236}">
                <a16:creationId xmlns:a16="http://schemas.microsoft.com/office/drawing/2014/main" id="{26675D05-6D38-4224-A199-601BD817EED9}"/>
              </a:ext>
            </a:extLst>
          </p:cNvPr>
          <p:cNvSpPr txBox="1">
            <a:spLocks noChangeArrowheads="1"/>
          </p:cNvSpPr>
          <p:nvPr/>
        </p:nvSpPr>
        <p:spPr bwMode="auto">
          <a:xfrm>
            <a:off x="4038600" y="4800600"/>
            <a:ext cx="66294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buFontTx/>
              <a:buChar char="•"/>
            </a:pPr>
            <a:r>
              <a:rPr lang="en-US" altLang="en-US" sz="2600" dirty="0" err="1">
                <a:solidFill>
                  <a:srgbClr val="0000CC"/>
                </a:solidFill>
                <a:latin typeface="Arial" panose="020B0604020202020204" pitchFamily="34" charset="0"/>
                <a:cs typeface="Arial" panose="020B0604020202020204" pitchFamily="34" charset="0"/>
              </a:rPr>
              <a:t>Hạ</a:t>
            </a:r>
            <a:r>
              <a:rPr lang="en-US" altLang="en-US" sz="2600" dirty="0">
                <a:solidFill>
                  <a:srgbClr val="0000CC"/>
                </a:solidFill>
                <a:latin typeface="Arial" panose="020B0604020202020204" pitchFamily="34" charset="0"/>
                <a:cs typeface="Arial" panose="020B0604020202020204" pitchFamily="34" charset="0"/>
              </a:rPr>
              <a:t> 4; </a:t>
            </a:r>
            <a:r>
              <a:rPr lang="en-US" altLang="en-US" sz="2600" dirty="0" err="1">
                <a:solidFill>
                  <a:srgbClr val="0000CC"/>
                </a:solidFill>
                <a:latin typeface="Arial" panose="020B0604020202020204" pitchFamily="34" charset="0"/>
                <a:cs typeface="Arial" panose="020B0604020202020204" pitchFamily="34" charset="0"/>
              </a:rPr>
              <a:t>được</a:t>
            </a:r>
            <a:r>
              <a:rPr lang="en-US" altLang="en-US" sz="2600" dirty="0">
                <a:solidFill>
                  <a:srgbClr val="0000CC"/>
                </a:solidFill>
                <a:latin typeface="Arial" panose="020B0604020202020204" pitchFamily="34" charset="0"/>
                <a:cs typeface="Arial" panose="020B0604020202020204" pitchFamily="34" charset="0"/>
              </a:rPr>
              <a:t> 14; 14 chia 3 </a:t>
            </a:r>
            <a:r>
              <a:rPr lang="en-US" altLang="en-US" sz="2600" dirty="0" err="1">
                <a:solidFill>
                  <a:srgbClr val="0000CC"/>
                </a:solidFill>
                <a:latin typeface="Arial" panose="020B0604020202020204" pitchFamily="34" charset="0"/>
                <a:cs typeface="Arial" panose="020B0604020202020204" pitchFamily="34" charset="0"/>
              </a:rPr>
              <a:t>được</a:t>
            </a:r>
            <a:r>
              <a:rPr lang="en-US" altLang="en-US" sz="2600" dirty="0">
                <a:solidFill>
                  <a:srgbClr val="0000CC"/>
                </a:solidFill>
                <a:latin typeface="Arial" panose="020B0604020202020204" pitchFamily="34" charset="0"/>
                <a:cs typeface="Arial" panose="020B0604020202020204" pitchFamily="34" charset="0"/>
              </a:rPr>
              <a:t> 4,viết 4.</a:t>
            </a:r>
          </a:p>
        </p:txBody>
      </p:sp>
      <p:sp>
        <p:nvSpPr>
          <p:cNvPr id="86" name="Text Box 30">
            <a:extLst>
              <a:ext uri="{FF2B5EF4-FFF2-40B4-BE49-F238E27FC236}">
                <a16:creationId xmlns:a16="http://schemas.microsoft.com/office/drawing/2014/main" id="{66852CE7-A733-4254-92A7-F878DA46725A}"/>
              </a:ext>
            </a:extLst>
          </p:cNvPr>
          <p:cNvSpPr txBox="1">
            <a:spLocks noChangeArrowheads="1"/>
          </p:cNvSpPr>
          <p:nvPr/>
        </p:nvSpPr>
        <p:spPr bwMode="auto">
          <a:xfrm>
            <a:off x="4572000" y="5257800"/>
            <a:ext cx="5724525"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4 </a:t>
            </a:r>
            <a:r>
              <a:rPr lang="en-US" altLang="en-US" sz="2600" dirty="0" err="1">
                <a:solidFill>
                  <a:srgbClr val="0000CC"/>
                </a:solidFill>
                <a:latin typeface="Arial" panose="020B0604020202020204" pitchFamily="34" charset="0"/>
                <a:cs typeface="Arial" panose="020B0604020202020204" pitchFamily="34" charset="0"/>
              </a:rPr>
              <a:t>nhân</a:t>
            </a:r>
            <a:r>
              <a:rPr lang="en-US" altLang="en-US" sz="2600" dirty="0">
                <a:solidFill>
                  <a:srgbClr val="0000CC"/>
                </a:solidFill>
                <a:latin typeface="Arial" panose="020B0604020202020204" pitchFamily="34" charset="0"/>
                <a:cs typeface="Arial" panose="020B0604020202020204" pitchFamily="34" charset="0"/>
              </a:rPr>
              <a:t> 3 </a:t>
            </a:r>
            <a:r>
              <a:rPr lang="en-US" altLang="en-US" sz="2600" dirty="0" err="1">
                <a:solidFill>
                  <a:srgbClr val="0000CC"/>
                </a:solidFill>
                <a:latin typeface="Arial" panose="020B0604020202020204" pitchFamily="34" charset="0"/>
                <a:cs typeface="Arial" panose="020B0604020202020204" pitchFamily="34" charset="0"/>
              </a:rPr>
              <a:t>bằng</a:t>
            </a:r>
            <a:r>
              <a:rPr lang="en-US" altLang="en-US" sz="2600" dirty="0">
                <a:solidFill>
                  <a:srgbClr val="0000CC"/>
                </a:solidFill>
                <a:latin typeface="Arial" panose="020B0604020202020204" pitchFamily="34" charset="0"/>
                <a:cs typeface="Arial" panose="020B0604020202020204" pitchFamily="34" charset="0"/>
              </a:rPr>
              <a:t> 12; 14 </a:t>
            </a:r>
            <a:r>
              <a:rPr lang="en-US" altLang="en-US" sz="2600" dirty="0" err="1">
                <a:solidFill>
                  <a:srgbClr val="0000CC"/>
                </a:solidFill>
                <a:latin typeface="Arial" panose="020B0604020202020204" pitchFamily="34" charset="0"/>
                <a:cs typeface="Arial" panose="020B0604020202020204" pitchFamily="34" charset="0"/>
              </a:rPr>
              <a:t>trừ</a:t>
            </a:r>
            <a:r>
              <a:rPr lang="en-US" altLang="en-US" sz="2600" dirty="0">
                <a:solidFill>
                  <a:srgbClr val="0000CC"/>
                </a:solidFill>
                <a:latin typeface="Arial" panose="020B0604020202020204" pitchFamily="34" charset="0"/>
                <a:cs typeface="Arial" panose="020B0604020202020204" pitchFamily="34" charset="0"/>
              </a:rPr>
              <a:t> 12 </a:t>
            </a:r>
            <a:r>
              <a:rPr lang="en-US" altLang="en-US" sz="2600" dirty="0" err="1">
                <a:solidFill>
                  <a:srgbClr val="0000CC"/>
                </a:solidFill>
                <a:latin typeface="Arial" panose="020B0604020202020204" pitchFamily="34" charset="0"/>
                <a:cs typeface="Arial" panose="020B0604020202020204" pitchFamily="34" charset="0"/>
              </a:rPr>
              <a:t>bằng</a:t>
            </a:r>
            <a:r>
              <a:rPr lang="en-US" altLang="en-US" sz="2600" dirty="0">
                <a:solidFill>
                  <a:srgbClr val="0000CC"/>
                </a:solidFill>
                <a:latin typeface="Arial" panose="020B0604020202020204" pitchFamily="34" charset="0"/>
                <a:cs typeface="Arial" panose="020B0604020202020204" pitchFamily="34" charset="0"/>
              </a:rPr>
              <a:t> 2.</a:t>
            </a:r>
          </a:p>
        </p:txBody>
      </p:sp>
      <p:pic>
        <p:nvPicPr>
          <p:cNvPr id="301104" name="Picture 4" descr="Miễn phí Phim Hoạt Hình Vẽ Tay Cây Hoa Hướng Dương Hoa Lá Nhân Vật Cô Gái  PNG &amp;amp; PSD hình ảnh tải xuống _ kích thước 2000 × 2000px,ID832320973 -  Lovepik">
            <a:extLst>
              <a:ext uri="{FF2B5EF4-FFF2-40B4-BE49-F238E27FC236}">
                <a16:creationId xmlns:a16="http://schemas.microsoft.com/office/drawing/2014/main" id="{35D810CE-8230-4D0F-8362-AED697771F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0263" y="5668963"/>
            <a:ext cx="148907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106" name="Graphic 56">
            <a:extLst>
              <a:ext uri="{FF2B5EF4-FFF2-40B4-BE49-F238E27FC236}">
                <a16:creationId xmlns:a16="http://schemas.microsoft.com/office/drawing/2014/main" id="{52D930CD-BBD0-4152-80A9-16B9C083C4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5138" y="7938"/>
            <a:ext cx="14938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26">
            <a:extLst>
              <a:ext uri="{FF2B5EF4-FFF2-40B4-BE49-F238E27FC236}">
                <a16:creationId xmlns:a16="http://schemas.microsoft.com/office/drawing/2014/main" id="{83AB9362-75F8-DE09-51E4-D90F94BFE683}"/>
              </a:ext>
            </a:extLst>
          </p:cNvPr>
          <p:cNvSpPr/>
          <p:nvPr/>
        </p:nvSpPr>
        <p:spPr>
          <a:xfrm>
            <a:off x="5759450" y="2988137"/>
            <a:ext cx="1968500" cy="635682"/>
          </a:xfrm>
          <a:prstGeom prst="roundRect">
            <a:avLst/>
          </a:prstGeom>
          <a:solidFill>
            <a:schemeClr val="bg1"/>
          </a:solidFill>
          <a:ln w="38100">
            <a:solidFill>
              <a:srgbClr val="FE66EC"/>
            </a:solidFill>
            <a:prstDash val="sysDash"/>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endParaRPr>
          </a:p>
        </p:txBody>
      </p:sp>
      <p:sp>
        <p:nvSpPr>
          <p:cNvPr id="62" name="Text Box 104">
            <a:extLst>
              <a:ext uri="{FF2B5EF4-FFF2-40B4-BE49-F238E27FC236}">
                <a16:creationId xmlns:a16="http://schemas.microsoft.com/office/drawing/2014/main" id="{C54589C4-4C73-4308-AA1C-35C18E5A70B6}"/>
              </a:ext>
            </a:extLst>
          </p:cNvPr>
          <p:cNvSpPr txBox="1">
            <a:spLocks noChangeArrowheads="1"/>
          </p:cNvSpPr>
          <p:nvPr/>
        </p:nvSpPr>
        <p:spPr bwMode="auto">
          <a:xfrm>
            <a:off x="5822950" y="3069402"/>
            <a:ext cx="25908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FF0000"/>
                </a:solidFill>
                <a:latin typeface="Arial" panose="020B0604020202020204" pitchFamily="34" charset="0"/>
                <a:cs typeface="Arial" panose="020B0604020202020204" pitchFamily="34" charset="0"/>
              </a:rPr>
              <a:t>51 : 3 = 17</a:t>
            </a:r>
          </a:p>
        </p:txBody>
      </p:sp>
      <p:sp>
        <p:nvSpPr>
          <p:cNvPr id="6" name="Rounded Rectangle 26">
            <a:extLst>
              <a:ext uri="{FF2B5EF4-FFF2-40B4-BE49-F238E27FC236}">
                <a16:creationId xmlns:a16="http://schemas.microsoft.com/office/drawing/2014/main" id="{C3A76718-A823-B230-E3A3-49B03C13B972}"/>
              </a:ext>
            </a:extLst>
          </p:cNvPr>
          <p:cNvSpPr/>
          <p:nvPr/>
        </p:nvSpPr>
        <p:spPr>
          <a:xfrm>
            <a:off x="5410200" y="6146118"/>
            <a:ext cx="2813050" cy="635682"/>
          </a:xfrm>
          <a:prstGeom prst="roundRect">
            <a:avLst/>
          </a:prstGeom>
          <a:solidFill>
            <a:schemeClr val="bg1"/>
          </a:solidFill>
          <a:ln w="38100">
            <a:solidFill>
              <a:srgbClr val="FE66EC"/>
            </a:solidFill>
            <a:prstDash val="sysDash"/>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endParaRPr>
          </a:p>
        </p:txBody>
      </p:sp>
      <p:sp>
        <p:nvSpPr>
          <p:cNvPr id="81" name="Text Box 104">
            <a:extLst>
              <a:ext uri="{FF2B5EF4-FFF2-40B4-BE49-F238E27FC236}">
                <a16:creationId xmlns:a16="http://schemas.microsoft.com/office/drawing/2014/main" id="{1A2A10E3-B7C2-4620-81BC-A420557EB36C}"/>
              </a:ext>
            </a:extLst>
          </p:cNvPr>
          <p:cNvSpPr txBox="1">
            <a:spLocks noChangeArrowheads="1"/>
          </p:cNvSpPr>
          <p:nvPr/>
        </p:nvSpPr>
        <p:spPr bwMode="auto">
          <a:xfrm>
            <a:off x="5485469" y="6217897"/>
            <a:ext cx="3048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FF0000"/>
                </a:solidFill>
                <a:latin typeface="Arial" panose="020B0604020202020204" pitchFamily="34" charset="0"/>
                <a:cs typeface="Arial" panose="020B0604020202020204" pitchFamily="34" charset="0"/>
              </a:rPr>
              <a:t>74 : 3 = 24 (</a:t>
            </a:r>
            <a:r>
              <a:rPr lang="en-US" altLang="en-US" sz="2600" dirty="0" err="1">
                <a:solidFill>
                  <a:srgbClr val="FF0000"/>
                </a:solidFill>
                <a:latin typeface="Arial" panose="020B0604020202020204" pitchFamily="34" charset="0"/>
                <a:cs typeface="Arial" panose="020B0604020202020204" pitchFamily="34" charset="0"/>
              </a:rPr>
              <a:t>dư</a:t>
            </a:r>
            <a:r>
              <a:rPr lang="en-US" altLang="en-US" sz="2600" dirty="0">
                <a:solidFill>
                  <a:srgbClr val="FF0000"/>
                </a:solidFill>
                <a:latin typeface="Arial" panose="020B0604020202020204" pitchFamily="34" charset="0"/>
                <a:cs typeface="Arial" panose="020B0604020202020204" pitchFamily="34" charset="0"/>
              </a:rPr>
              <a:t> 2)</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wipe(down)">
                                      <p:cBhvr>
                                        <p:cTn id="17" dur="500"/>
                                        <p:tgtEl>
                                          <p:spTgt spid="8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up)">
                                      <p:cBhvr>
                                        <p:cTn id="22" dur="500"/>
                                        <p:tgtEl>
                                          <p:spTgt spid="4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left)">
                                      <p:cBhvr>
                                        <p:cTn id="27" dur="500"/>
                                        <p:tgtEl>
                                          <p:spTgt spid="4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barn(inVertical)">
                                      <p:cBhvr>
                                        <p:cTn id="32" dur="500"/>
                                        <p:tgtEl>
                                          <p:spTgt spid="4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down)">
                                      <p:cBhvr>
                                        <p:cTn id="40" dur="500"/>
                                        <p:tgtEl>
                                          <p:spTgt spid="5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barn(inVertical)">
                                      <p:cBhvr>
                                        <p:cTn id="45" dur="500"/>
                                        <p:tgtEl>
                                          <p:spTgt spid="4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nodeType="click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barn(inVertical)">
                                      <p:cBhvr>
                                        <p:cTn id="50" dur="500"/>
                                        <p:tgtEl>
                                          <p:spTgt spid="6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500"/>
                                        <p:tgtEl>
                                          <p:spTgt spid="5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500"/>
                                        <p:tgtEl>
                                          <p:spTgt spid="5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49"/>
                                        </p:tgtEl>
                                        <p:attrNameLst>
                                          <p:attrName>style.visibility</p:attrName>
                                        </p:attrNameLst>
                                      </p:cBhvr>
                                      <p:to>
                                        <p:strVal val="visible"/>
                                      </p:to>
                                    </p:set>
                                    <p:animEffect transition="in" filter="fade">
                                      <p:cBhvr>
                                        <p:cTn id="65" dur="1000"/>
                                        <p:tgtEl>
                                          <p:spTgt spid="49"/>
                                        </p:tgtEl>
                                      </p:cBhvr>
                                    </p:animEffect>
                                    <p:anim calcmode="lin" valueType="num">
                                      <p:cBhvr>
                                        <p:cTn id="66" dur="1000" fill="hold"/>
                                        <p:tgtEl>
                                          <p:spTgt spid="49"/>
                                        </p:tgtEl>
                                        <p:attrNameLst>
                                          <p:attrName>ppt_x</p:attrName>
                                        </p:attrNameLst>
                                      </p:cBhvr>
                                      <p:tavLst>
                                        <p:tav tm="0">
                                          <p:val>
                                            <p:strVal val="#ppt_x"/>
                                          </p:val>
                                        </p:tav>
                                        <p:tav tm="100000">
                                          <p:val>
                                            <p:strVal val="#ppt_x"/>
                                          </p:val>
                                        </p:tav>
                                      </p:tavLst>
                                    </p:anim>
                                    <p:anim calcmode="lin" valueType="num">
                                      <p:cBhvr>
                                        <p:cTn id="6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down)">
                                      <p:cBhvr>
                                        <p:cTn id="72" dur="500"/>
                                        <p:tgtEl>
                                          <p:spTgt spid="5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wipe(down)">
                                      <p:cBhvr>
                                        <p:cTn id="77" dur="500"/>
                                        <p:tgtEl>
                                          <p:spTgt spid="5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fade">
                                      <p:cBhvr>
                                        <p:cTn id="82" dur="500"/>
                                        <p:tgtEl>
                                          <p:spTgt spid="5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nodeType="clickEffect">
                                  <p:stCondLst>
                                    <p:cond delay="0"/>
                                  </p:stCondLst>
                                  <p:childTnLst>
                                    <p:set>
                                      <p:cBhvr>
                                        <p:cTn id="86" dur="1" fill="hold">
                                          <p:stCondLst>
                                            <p:cond delay="0"/>
                                          </p:stCondLst>
                                        </p:cTn>
                                        <p:tgtEl>
                                          <p:spTgt spid="64"/>
                                        </p:tgtEl>
                                        <p:attrNameLst>
                                          <p:attrName>style.visibility</p:attrName>
                                        </p:attrNameLst>
                                      </p:cBhvr>
                                      <p:to>
                                        <p:strVal val="visible"/>
                                      </p:to>
                                    </p:set>
                                    <p:animEffect transition="in" filter="fade">
                                      <p:cBhvr>
                                        <p:cTn id="87" dur="500"/>
                                        <p:tgtEl>
                                          <p:spTgt spid="6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65"/>
                                        </p:tgtEl>
                                        <p:attrNameLst>
                                          <p:attrName>style.visibility</p:attrName>
                                        </p:attrNameLst>
                                      </p:cBhvr>
                                      <p:to>
                                        <p:strVal val="visible"/>
                                      </p:to>
                                    </p:set>
                                    <p:animEffect transition="in" filter="barn(inVertical)">
                                      <p:cBhvr>
                                        <p:cTn id="92" dur="500"/>
                                        <p:tgtEl>
                                          <p:spTgt spid="6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barn(inVertical)">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fade">
                                      <p:cBhvr>
                                        <p:cTn id="102" dur="500"/>
                                        <p:tgtEl>
                                          <p:spTgt spid="4"/>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62"/>
                                        </p:tgtEl>
                                        <p:attrNameLst>
                                          <p:attrName>style.visibility</p:attrName>
                                        </p:attrNameLst>
                                      </p:cBhvr>
                                      <p:to>
                                        <p:strVal val="visible"/>
                                      </p:to>
                                    </p:set>
                                    <p:animEffect transition="in" filter="fade">
                                      <p:cBhvr>
                                        <p:cTn id="107" dur="500"/>
                                        <p:tgtEl>
                                          <p:spTgt spid="6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67"/>
                                        </p:tgtEl>
                                        <p:attrNameLst>
                                          <p:attrName>style.visibility</p:attrName>
                                        </p:attrNameLst>
                                      </p:cBhvr>
                                      <p:to>
                                        <p:strVal val="visible"/>
                                      </p:to>
                                    </p:set>
                                    <p:animEffect transition="in" filter="fade">
                                      <p:cBhvr>
                                        <p:cTn id="110" dur="500"/>
                                        <p:tgtEl>
                                          <p:spTgt spid="67"/>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68"/>
                                        </p:tgtEl>
                                        <p:attrNameLst>
                                          <p:attrName>style.visibility</p:attrName>
                                        </p:attrNameLst>
                                      </p:cBhvr>
                                      <p:to>
                                        <p:strVal val="visible"/>
                                      </p:to>
                                    </p:set>
                                    <p:animEffect transition="in" filter="barn(inVertical)">
                                      <p:cBhvr>
                                        <p:cTn id="115" dur="500"/>
                                        <p:tgtEl>
                                          <p:spTgt spid="68"/>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6" presetClass="entr" presetSubtype="16" fill="hold" grpId="0" nodeType="clickEffect">
                                  <p:stCondLst>
                                    <p:cond delay="0"/>
                                  </p:stCondLst>
                                  <p:childTnLst>
                                    <p:set>
                                      <p:cBhvr>
                                        <p:cTn id="119" dur="1" fill="hold">
                                          <p:stCondLst>
                                            <p:cond delay="0"/>
                                          </p:stCondLst>
                                        </p:cTn>
                                        <p:tgtEl>
                                          <p:spTgt spid="80"/>
                                        </p:tgtEl>
                                        <p:attrNameLst>
                                          <p:attrName>style.visibility</p:attrName>
                                        </p:attrNameLst>
                                      </p:cBhvr>
                                      <p:to>
                                        <p:strVal val="visible"/>
                                      </p:to>
                                    </p:set>
                                    <p:animEffect transition="in" filter="circle(in)">
                                      <p:cBhvr>
                                        <p:cTn id="120" dur="2000"/>
                                        <p:tgtEl>
                                          <p:spTgt spid="80"/>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1" fill="hold" nodeType="clickEffect">
                                  <p:stCondLst>
                                    <p:cond delay="0"/>
                                  </p:stCondLst>
                                  <p:childTnLst>
                                    <p:set>
                                      <p:cBhvr>
                                        <p:cTn id="124" dur="1" fill="hold">
                                          <p:stCondLst>
                                            <p:cond delay="0"/>
                                          </p:stCondLst>
                                        </p:cTn>
                                        <p:tgtEl>
                                          <p:spTgt spid="69"/>
                                        </p:tgtEl>
                                        <p:attrNameLst>
                                          <p:attrName>style.visibility</p:attrName>
                                        </p:attrNameLst>
                                      </p:cBhvr>
                                      <p:to>
                                        <p:strVal val="visible"/>
                                      </p:to>
                                    </p:set>
                                    <p:animEffect transition="in" filter="wipe(up)">
                                      <p:cBhvr>
                                        <p:cTn id="125" dur="500"/>
                                        <p:tgtEl>
                                          <p:spTgt spid="69"/>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70"/>
                                        </p:tgtEl>
                                        <p:attrNameLst>
                                          <p:attrName>style.visibility</p:attrName>
                                        </p:attrNameLst>
                                      </p:cBhvr>
                                      <p:to>
                                        <p:strVal val="visible"/>
                                      </p:to>
                                    </p:set>
                                    <p:animEffect transition="in" filter="wipe(left)">
                                      <p:cBhvr>
                                        <p:cTn id="130" dur="500"/>
                                        <p:tgtEl>
                                          <p:spTgt spid="70"/>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6" presetClass="entr" presetSubtype="21" fill="hold" grpId="0" nodeType="clickEffect">
                                  <p:stCondLst>
                                    <p:cond delay="0"/>
                                  </p:stCondLst>
                                  <p:childTnLst>
                                    <p:set>
                                      <p:cBhvr>
                                        <p:cTn id="134" dur="1" fill="hold">
                                          <p:stCondLst>
                                            <p:cond delay="0"/>
                                          </p:stCondLst>
                                        </p:cTn>
                                        <p:tgtEl>
                                          <p:spTgt spid="71"/>
                                        </p:tgtEl>
                                        <p:attrNameLst>
                                          <p:attrName>style.visibility</p:attrName>
                                        </p:attrNameLst>
                                      </p:cBhvr>
                                      <p:to>
                                        <p:strVal val="visible"/>
                                      </p:to>
                                    </p:set>
                                    <p:animEffect transition="in" filter="barn(inVertical)">
                                      <p:cBhvr>
                                        <p:cTn id="135" dur="500"/>
                                        <p:tgtEl>
                                          <p:spTgt spid="71"/>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3"/>
                                        </p:tgtEl>
                                        <p:attrNameLst>
                                          <p:attrName>style.visibility</p:attrName>
                                        </p:attrNameLst>
                                      </p:cBhvr>
                                      <p:to>
                                        <p:strVal val="visible"/>
                                      </p:to>
                                    </p:set>
                                    <p:animEffect transition="in" filter="fade">
                                      <p:cBhvr>
                                        <p:cTn id="140" dur="500"/>
                                        <p:tgtEl>
                                          <p:spTgt spid="3"/>
                                        </p:tgtEl>
                                      </p:cBhvr>
                                    </p:animEffect>
                                  </p:childTnLst>
                                </p:cTn>
                              </p:par>
                              <p:par>
                                <p:cTn id="141" presetID="16" presetClass="entr" presetSubtype="21" fill="hold" grpId="0" nodeType="withEffect">
                                  <p:stCondLst>
                                    <p:cond delay="0"/>
                                  </p:stCondLst>
                                  <p:childTnLst>
                                    <p:set>
                                      <p:cBhvr>
                                        <p:cTn id="142" dur="1" fill="hold">
                                          <p:stCondLst>
                                            <p:cond delay="0"/>
                                          </p:stCondLst>
                                        </p:cTn>
                                        <p:tgtEl>
                                          <p:spTgt spid="83"/>
                                        </p:tgtEl>
                                        <p:attrNameLst>
                                          <p:attrName>style.visibility</p:attrName>
                                        </p:attrNameLst>
                                      </p:cBhvr>
                                      <p:to>
                                        <p:strVal val="visible"/>
                                      </p:to>
                                    </p:set>
                                    <p:animEffect transition="in" filter="barn(inVertical)">
                                      <p:cBhvr>
                                        <p:cTn id="143" dur="500"/>
                                        <p:tgtEl>
                                          <p:spTgt spid="83"/>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16" presetClass="entr" presetSubtype="21" fill="hold" grpId="0" nodeType="clickEffect">
                                  <p:stCondLst>
                                    <p:cond delay="0"/>
                                  </p:stCondLst>
                                  <p:childTnLst>
                                    <p:set>
                                      <p:cBhvr>
                                        <p:cTn id="147" dur="1" fill="hold">
                                          <p:stCondLst>
                                            <p:cond delay="0"/>
                                          </p:stCondLst>
                                        </p:cTn>
                                        <p:tgtEl>
                                          <p:spTgt spid="72"/>
                                        </p:tgtEl>
                                        <p:attrNameLst>
                                          <p:attrName>style.visibility</p:attrName>
                                        </p:attrNameLst>
                                      </p:cBhvr>
                                      <p:to>
                                        <p:strVal val="visible"/>
                                      </p:to>
                                    </p:set>
                                    <p:animEffect transition="in" filter="barn(inVertical)">
                                      <p:cBhvr>
                                        <p:cTn id="148" dur="500"/>
                                        <p:tgtEl>
                                          <p:spTgt spid="72"/>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0" presetClass="entr" presetSubtype="0" fill="hold" nodeType="clickEffect">
                                  <p:stCondLst>
                                    <p:cond delay="0"/>
                                  </p:stCondLst>
                                  <p:childTnLst>
                                    <p:set>
                                      <p:cBhvr>
                                        <p:cTn id="152" dur="1" fill="hold">
                                          <p:stCondLst>
                                            <p:cond delay="0"/>
                                          </p:stCondLst>
                                        </p:cTn>
                                        <p:tgtEl>
                                          <p:spTgt spid="77"/>
                                        </p:tgtEl>
                                        <p:attrNameLst>
                                          <p:attrName>style.visibility</p:attrName>
                                        </p:attrNameLst>
                                      </p:cBhvr>
                                      <p:to>
                                        <p:strVal val="visible"/>
                                      </p:to>
                                    </p:set>
                                    <p:animEffect transition="in" filter="fade">
                                      <p:cBhvr>
                                        <p:cTn id="153" dur="500"/>
                                        <p:tgtEl>
                                          <p:spTgt spid="77"/>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16" presetClass="entr" presetSubtype="21" fill="hold" grpId="0" nodeType="clickEffect">
                                  <p:stCondLst>
                                    <p:cond delay="0"/>
                                  </p:stCondLst>
                                  <p:childTnLst>
                                    <p:set>
                                      <p:cBhvr>
                                        <p:cTn id="157" dur="1" fill="hold">
                                          <p:stCondLst>
                                            <p:cond delay="0"/>
                                          </p:stCondLst>
                                        </p:cTn>
                                        <p:tgtEl>
                                          <p:spTgt spid="74"/>
                                        </p:tgtEl>
                                        <p:attrNameLst>
                                          <p:attrName>style.visibility</p:attrName>
                                        </p:attrNameLst>
                                      </p:cBhvr>
                                      <p:to>
                                        <p:strVal val="visible"/>
                                      </p:to>
                                    </p:set>
                                    <p:animEffect transition="in" filter="barn(inVertical)">
                                      <p:cBhvr>
                                        <p:cTn id="158" dur="500"/>
                                        <p:tgtEl>
                                          <p:spTgt spid="74"/>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6" presetClass="entr" presetSubtype="21" fill="hold" grpId="0" nodeType="clickEffect">
                                  <p:stCondLst>
                                    <p:cond delay="0"/>
                                  </p:stCondLst>
                                  <p:childTnLst>
                                    <p:set>
                                      <p:cBhvr>
                                        <p:cTn id="162" dur="1" fill="hold">
                                          <p:stCondLst>
                                            <p:cond delay="0"/>
                                          </p:stCondLst>
                                        </p:cTn>
                                        <p:tgtEl>
                                          <p:spTgt spid="84"/>
                                        </p:tgtEl>
                                        <p:attrNameLst>
                                          <p:attrName>style.visibility</p:attrName>
                                        </p:attrNameLst>
                                      </p:cBhvr>
                                      <p:to>
                                        <p:strVal val="visible"/>
                                      </p:to>
                                    </p:set>
                                    <p:animEffect transition="in" filter="barn(inVertical)">
                                      <p:cBhvr>
                                        <p:cTn id="163" dur="500"/>
                                        <p:tgtEl>
                                          <p:spTgt spid="84"/>
                                        </p:tgtEl>
                                      </p:cBhvr>
                                    </p:animEffec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47" presetClass="entr" presetSubtype="0" fill="hold" grpId="0" nodeType="clickEffect">
                                  <p:stCondLst>
                                    <p:cond delay="0"/>
                                  </p:stCondLst>
                                  <p:childTnLst>
                                    <p:set>
                                      <p:cBhvr>
                                        <p:cTn id="167" dur="1" fill="hold">
                                          <p:stCondLst>
                                            <p:cond delay="0"/>
                                          </p:stCondLst>
                                        </p:cTn>
                                        <p:tgtEl>
                                          <p:spTgt spid="73"/>
                                        </p:tgtEl>
                                        <p:attrNameLst>
                                          <p:attrName>style.visibility</p:attrName>
                                        </p:attrNameLst>
                                      </p:cBhvr>
                                      <p:to>
                                        <p:strVal val="visible"/>
                                      </p:to>
                                    </p:set>
                                    <p:animEffect transition="in" filter="fade">
                                      <p:cBhvr>
                                        <p:cTn id="168" dur="1000"/>
                                        <p:tgtEl>
                                          <p:spTgt spid="73"/>
                                        </p:tgtEl>
                                      </p:cBhvr>
                                    </p:animEffect>
                                    <p:anim calcmode="lin" valueType="num">
                                      <p:cBhvr>
                                        <p:cTn id="169" dur="1000" fill="hold"/>
                                        <p:tgtEl>
                                          <p:spTgt spid="73"/>
                                        </p:tgtEl>
                                        <p:attrNameLst>
                                          <p:attrName>ppt_x</p:attrName>
                                        </p:attrNameLst>
                                      </p:cBhvr>
                                      <p:tavLst>
                                        <p:tav tm="0">
                                          <p:val>
                                            <p:strVal val="#ppt_x"/>
                                          </p:val>
                                        </p:tav>
                                        <p:tav tm="100000">
                                          <p:val>
                                            <p:strVal val="#ppt_x"/>
                                          </p:val>
                                        </p:tav>
                                      </p:tavLst>
                                    </p:anim>
                                    <p:anim calcmode="lin" valueType="num">
                                      <p:cBhvr>
                                        <p:cTn id="17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6" presetClass="entr" presetSubtype="21" fill="hold" grpId="0" nodeType="clickEffect">
                                  <p:stCondLst>
                                    <p:cond delay="0"/>
                                  </p:stCondLst>
                                  <p:childTnLst>
                                    <p:set>
                                      <p:cBhvr>
                                        <p:cTn id="174" dur="1" fill="hold">
                                          <p:stCondLst>
                                            <p:cond delay="0"/>
                                          </p:stCondLst>
                                        </p:cTn>
                                        <p:tgtEl>
                                          <p:spTgt spid="75"/>
                                        </p:tgtEl>
                                        <p:attrNameLst>
                                          <p:attrName>style.visibility</p:attrName>
                                        </p:attrNameLst>
                                      </p:cBhvr>
                                      <p:to>
                                        <p:strVal val="visible"/>
                                      </p:to>
                                    </p:set>
                                    <p:animEffect transition="in" filter="barn(inVertical)">
                                      <p:cBhvr>
                                        <p:cTn id="175" dur="500"/>
                                        <p:tgtEl>
                                          <p:spTgt spid="75"/>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85"/>
                                        </p:tgtEl>
                                        <p:attrNameLst>
                                          <p:attrName>style.visibility</p:attrName>
                                        </p:attrNameLst>
                                      </p:cBhvr>
                                      <p:to>
                                        <p:strVal val="visible"/>
                                      </p:to>
                                    </p:set>
                                    <p:animEffect transition="in" filter="fade">
                                      <p:cBhvr>
                                        <p:cTn id="180" dur="500"/>
                                        <p:tgtEl>
                                          <p:spTgt spid="85"/>
                                        </p:tgtEl>
                                      </p:cBhvr>
                                    </p:animEffec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76"/>
                                        </p:tgtEl>
                                        <p:attrNameLst>
                                          <p:attrName>style.visibility</p:attrName>
                                        </p:attrNameLst>
                                      </p:cBhvr>
                                      <p:to>
                                        <p:strVal val="visible"/>
                                      </p:to>
                                    </p:set>
                                    <p:animEffect transition="in" filter="fade">
                                      <p:cBhvr>
                                        <p:cTn id="185" dur="500"/>
                                        <p:tgtEl>
                                          <p:spTgt spid="76"/>
                                        </p:tgtEl>
                                      </p:cBhvr>
                                    </p:animEffect>
                                  </p:childTnLst>
                                </p:cTn>
                              </p:par>
                            </p:childTnLst>
                          </p:cTn>
                        </p:par>
                      </p:childTnLst>
                    </p:cTn>
                  </p:par>
                  <p:par>
                    <p:cTn id="186" fill="hold" nodeType="clickPar">
                      <p:stCondLst>
                        <p:cond delay="indefinite"/>
                      </p:stCondLst>
                      <p:childTnLst>
                        <p:par>
                          <p:cTn id="187" fill="hold" nodeType="withGroup">
                            <p:stCondLst>
                              <p:cond delay="0"/>
                            </p:stCondLst>
                            <p:childTnLst>
                              <p:par>
                                <p:cTn id="188" presetID="10" presetClass="entr" presetSubtype="0" fill="hold" nodeType="clickEffect">
                                  <p:stCondLst>
                                    <p:cond delay="0"/>
                                  </p:stCondLst>
                                  <p:childTnLst>
                                    <p:set>
                                      <p:cBhvr>
                                        <p:cTn id="189" dur="1" fill="hold">
                                          <p:stCondLst>
                                            <p:cond delay="0"/>
                                          </p:stCondLst>
                                        </p:cTn>
                                        <p:tgtEl>
                                          <p:spTgt spid="78"/>
                                        </p:tgtEl>
                                        <p:attrNameLst>
                                          <p:attrName>style.visibility</p:attrName>
                                        </p:attrNameLst>
                                      </p:cBhvr>
                                      <p:to>
                                        <p:strVal val="visible"/>
                                      </p:to>
                                    </p:set>
                                    <p:animEffect transition="in" filter="fade">
                                      <p:cBhvr>
                                        <p:cTn id="190" dur="500"/>
                                        <p:tgtEl>
                                          <p:spTgt spid="78"/>
                                        </p:tgtEl>
                                      </p:cBhvr>
                                    </p:animEffec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22" presetClass="entr" presetSubtype="4" fill="hold" grpId="0" nodeType="clickEffect">
                                  <p:stCondLst>
                                    <p:cond delay="0"/>
                                  </p:stCondLst>
                                  <p:childTnLst>
                                    <p:set>
                                      <p:cBhvr>
                                        <p:cTn id="194" dur="1" fill="hold">
                                          <p:stCondLst>
                                            <p:cond delay="0"/>
                                          </p:stCondLst>
                                        </p:cTn>
                                        <p:tgtEl>
                                          <p:spTgt spid="79"/>
                                        </p:tgtEl>
                                        <p:attrNameLst>
                                          <p:attrName>style.visibility</p:attrName>
                                        </p:attrNameLst>
                                      </p:cBhvr>
                                      <p:to>
                                        <p:strVal val="visible"/>
                                      </p:to>
                                    </p:set>
                                    <p:animEffect transition="in" filter="wipe(down)">
                                      <p:cBhvr>
                                        <p:cTn id="195" dur="500"/>
                                        <p:tgtEl>
                                          <p:spTgt spid="79"/>
                                        </p:tgtEl>
                                      </p:cBhvr>
                                    </p:animEffect>
                                  </p:childTnLst>
                                </p:cTn>
                              </p:par>
                            </p:childTnLst>
                          </p:cTn>
                        </p:par>
                      </p:childTnLst>
                    </p:cTn>
                  </p:par>
                  <p:par>
                    <p:cTn id="196" fill="hold" nodeType="clickPar">
                      <p:stCondLst>
                        <p:cond delay="indefinite"/>
                      </p:stCondLst>
                      <p:childTnLst>
                        <p:par>
                          <p:cTn id="197" fill="hold" nodeType="withGroup">
                            <p:stCondLst>
                              <p:cond delay="0"/>
                            </p:stCondLst>
                            <p:childTnLst>
                              <p:par>
                                <p:cTn id="198" presetID="22" presetClass="entr" presetSubtype="4" fill="hold" grpId="0" nodeType="clickEffect">
                                  <p:stCondLst>
                                    <p:cond delay="0"/>
                                  </p:stCondLst>
                                  <p:iterate type="lt">
                                    <p:tmPct val="0"/>
                                  </p:iterate>
                                  <p:childTnLst>
                                    <p:set>
                                      <p:cBhvr>
                                        <p:cTn id="199" dur="1" fill="hold">
                                          <p:stCondLst>
                                            <p:cond delay="0"/>
                                          </p:stCondLst>
                                        </p:cTn>
                                        <p:tgtEl>
                                          <p:spTgt spid="86"/>
                                        </p:tgtEl>
                                        <p:attrNameLst>
                                          <p:attrName>style.visibility</p:attrName>
                                        </p:attrNameLst>
                                      </p:cBhvr>
                                      <p:to>
                                        <p:strVal val="visible"/>
                                      </p:to>
                                    </p:set>
                                    <p:animEffect transition="in" filter="wipe(down)">
                                      <p:cBhvr>
                                        <p:cTn id="200" dur="500"/>
                                        <p:tgtEl>
                                          <p:spTgt spid="86"/>
                                        </p:tgtEl>
                                      </p:cBhvr>
                                    </p:animEffect>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2" presetClass="entr" presetSubtype="4" fill="hold" grpId="0" nodeType="clickEffect">
                                  <p:stCondLst>
                                    <p:cond delay="0"/>
                                  </p:stCondLst>
                                  <p:childTnLst>
                                    <p:set>
                                      <p:cBhvr>
                                        <p:cTn id="204" dur="1" fill="hold">
                                          <p:stCondLst>
                                            <p:cond delay="0"/>
                                          </p:stCondLst>
                                        </p:cTn>
                                        <p:tgtEl>
                                          <p:spTgt spid="81"/>
                                        </p:tgtEl>
                                        <p:attrNameLst>
                                          <p:attrName>style.visibility</p:attrName>
                                        </p:attrNameLst>
                                      </p:cBhvr>
                                      <p:to>
                                        <p:strVal val="visible"/>
                                      </p:to>
                                    </p:set>
                                    <p:animEffect transition="in" filter="wipe(down)">
                                      <p:cBhvr>
                                        <p:cTn id="205" dur="500"/>
                                        <p:tgtEl>
                                          <p:spTgt spid="81"/>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6"/>
                                        </p:tgtEl>
                                        <p:attrNameLst>
                                          <p:attrName>style.visibility</p:attrName>
                                        </p:attrNameLst>
                                      </p:cBhvr>
                                      <p:to>
                                        <p:strVal val="visible"/>
                                      </p:to>
                                    </p:set>
                                    <p:animEffect transition="in" filter="fade">
                                      <p:cBhvr>
                                        <p:cTn id="208" dur="500"/>
                                        <p:tgtEl>
                                          <p:spTgt spid="6"/>
                                        </p:tgtEl>
                                      </p:cBhvr>
                                    </p:animEffect>
                                  </p:childTnLst>
                                </p:cTn>
                              </p:par>
                            </p:childTnLst>
                          </p:cTn>
                        </p:par>
                      </p:childTnLst>
                    </p:cTn>
                  </p:par>
                  <p:par>
                    <p:cTn id="209" fill="hold">
                      <p:stCondLst>
                        <p:cond delay="indefinite"/>
                      </p:stCondLst>
                      <p:childTnLst>
                        <p:par>
                          <p:cTn id="210" fill="hold">
                            <p:stCondLst>
                              <p:cond delay="0"/>
                            </p:stCondLst>
                            <p:childTnLst>
                              <p:par>
                                <p:cTn id="211" presetID="16" presetClass="emph" presetSubtype="0" fill="hold" grpId="1" nodeType="clickEffect">
                                  <p:stCondLst>
                                    <p:cond delay="0"/>
                                  </p:stCondLst>
                                  <p:iterate type="lt">
                                    <p:tmPct val="4000"/>
                                  </p:iterate>
                                  <p:childTnLst>
                                    <p:set>
                                      <p:cBhvr override="childStyle">
                                        <p:cTn id="212" dur="500" fill="hold"/>
                                        <p:tgtEl>
                                          <p:spTgt spid="86"/>
                                        </p:tgtEl>
                                        <p:attrNameLst>
                                          <p:attrName>style.color</p:attrName>
                                        </p:attrNameLst>
                                      </p:cBhvr>
                                      <p:to>
                                        <p:clrVal>
                                          <a:srgbClr val="FF0000"/>
                                        </p:clrVal>
                                      </p:to>
                                    </p:set>
                                    <p:set>
                                      <p:cBhvr>
                                        <p:cTn id="213" dur="500" fill="hold"/>
                                        <p:tgtEl>
                                          <p:spTgt spid="86"/>
                                        </p:tgtEl>
                                        <p:attrNameLst>
                                          <p:attrName>fillcolor</p:attrName>
                                        </p:attrNameLst>
                                      </p:cBhvr>
                                      <p:to>
                                        <p:clrVal>
                                          <a:srgbClr val="FF0000"/>
                                        </p:clrVal>
                                      </p:to>
                                    </p:set>
                                    <p:set>
                                      <p:cBhvr>
                                        <p:cTn id="214" dur="500" fill="hold"/>
                                        <p:tgtEl>
                                          <p:spTgt spid="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1" grpId="0"/>
      <p:bldP spid="42" grpId="0"/>
      <p:bldP spid="45" grpId="0"/>
      <p:bldP spid="46" grpId="0"/>
      <p:bldP spid="49" grpId="0"/>
      <p:bldP spid="50" grpId="0"/>
      <p:bldP spid="51" grpId="0"/>
      <p:bldP spid="52" grpId="0"/>
      <p:bldP spid="53" grpId="0"/>
      <p:bldP spid="54" grpId="0"/>
      <p:bldP spid="55" grpId="0"/>
      <p:bldP spid="56" grpId="0"/>
      <p:bldP spid="65" grpId="0"/>
      <p:bldP spid="67" grpId="0"/>
      <p:bldP spid="68" grpId="0"/>
      <p:bldP spid="71" grpId="0"/>
      <p:bldP spid="72" grpId="0"/>
      <p:bldP spid="73" grpId="0"/>
      <p:bldP spid="74" grpId="0"/>
      <p:bldP spid="75" grpId="0"/>
      <p:bldP spid="76" grpId="0"/>
      <p:bldP spid="79" grpId="0"/>
      <p:bldP spid="80" grpId="0"/>
      <p:bldP spid="82" grpId="0"/>
      <p:bldP spid="83" grpId="0"/>
      <p:bldP spid="84" grpId="0"/>
      <p:bldP spid="85" grpId="0"/>
      <p:bldP spid="86" grpId="0"/>
      <p:bldP spid="86" grpId="1"/>
      <p:bldP spid="4" grpId="0" animBg="1"/>
      <p:bldP spid="62" grpId="0"/>
      <p:bldP spid="6" grpId="0" animBg="1"/>
      <p:bldP spid="81"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2082" name="图片 59">
            <a:extLst>
              <a:ext uri="{FF2B5EF4-FFF2-40B4-BE49-F238E27FC236}">
                <a16:creationId xmlns:a16="http://schemas.microsoft.com/office/drawing/2014/main" id="{E5E2C61C-2E25-4B2A-A80B-C5243248E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88" y="1260475"/>
            <a:ext cx="9417050"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图片 63">
            <a:extLst>
              <a:ext uri="{FF2B5EF4-FFF2-40B4-BE49-F238E27FC236}">
                <a16:creationId xmlns:a16="http://schemas.microsoft.com/office/drawing/2014/main" id="{506FFD18-B5CE-4A6B-A678-788B3CAFFB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9542" r="77402"/>
          <a:stretch>
            <a:fillRect/>
          </a:stretch>
        </p:blipFill>
        <p:spPr bwMode="auto">
          <a:xfrm>
            <a:off x="7905750" y="3429000"/>
            <a:ext cx="50895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图片 64">
            <a:extLst>
              <a:ext uri="{FF2B5EF4-FFF2-40B4-BE49-F238E27FC236}">
                <a16:creationId xmlns:a16="http://schemas.microsoft.com/office/drawing/2014/main" id="{95129E82-64A7-4187-9A20-4CE77AB60F5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325" y="6503988"/>
            <a:ext cx="9223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图片 65">
            <a:extLst>
              <a:ext uri="{FF2B5EF4-FFF2-40B4-BE49-F238E27FC236}">
                <a16:creationId xmlns:a16="http://schemas.microsoft.com/office/drawing/2014/main" id="{32236EFC-CF22-4EAE-AAD0-A8EEE463FA9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95488" y="6297613"/>
            <a:ext cx="13970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图片 66">
            <a:extLst>
              <a:ext uri="{FF2B5EF4-FFF2-40B4-BE49-F238E27FC236}">
                <a16:creationId xmlns:a16="http://schemas.microsoft.com/office/drawing/2014/main" id="{6F7E5238-D25C-4B78-B49D-29F6305F694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38" y="6029325"/>
            <a:ext cx="2100263"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图片 67">
            <a:extLst>
              <a:ext uri="{FF2B5EF4-FFF2-40B4-BE49-F238E27FC236}">
                <a16:creationId xmlns:a16="http://schemas.microsoft.com/office/drawing/2014/main" id="{74A7E342-B279-45CA-B83A-0954468FC38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63900" y="6503988"/>
            <a:ext cx="9223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图片 68">
            <a:extLst>
              <a:ext uri="{FF2B5EF4-FFF2-40B4-BE49-F238E27FC236}">
                <a16:creationId xmlns:a16="http://schemas.microsoft.com/office/drawing/2014/main" id="{36BAB553-C75C-4C10-8F86-8E736B34A018}"/>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650" y="295275"/>
            <a:ext cx="15652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图片 69">
            <a:extLst>
              <a:ext uri="{FF2B5EF4-FFF2-40B4-BE49-F238E27FC236}">
                <a16:creationId xmlns:a16="http://schemas.microsoft.com/office/drawing/2014/main" id="{D73F1BD0-3C98-446E-895B-9173CA0CC22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9938" y="1008063"/>
            <a:ext cx="11049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图片 74">
            <a:extLst>
              <a:ext uri="{FF2B5EF4-FFF2-40B4-BE49-F238E27FC236}">
                <a16:creationId xmlns:a16="http://schemas.microsoft.com/office/drawing/2014/main" id="{3E1BCF26-BEBB-4C09-B6BC-4ECA118FF050}"/>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70938" y="712788"/>
            <a:ext cx="12477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图片 75">
            <a:extLst>
              <a:ext uri="{FF2B5EF4-FFF2-40B4-BE49-F238E27FC236}">
                <a16:creationId xmlns:a16="http://schemas.microsoft.com/office/drawing/2014/main" id="{5337E742-E9D5-49E7-9F9D-77BC3253C456}"/>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3513" y="5400675"/>
            <a:ext cx="1838325"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Google Shape;3940;p62">
            <a:extLst>
              <a:ext uri="{FF2B5EF4-FFF2-40B4-BE49-F238E27FC236}">
                <a16:creationId xmlns:a16="http://schemas.microsoft.com/office/drawing/2014/main" id="{A8559762-E1CD-4648-8C08-78F0F1A93CD6}"/>
              </a:ext>
            </a:extLst>
          </p:cNvPr>
          <p:cNvSpPr txBox="1">
            <a:spLocks noChangeArrowheads="1"/>
          </p:cNvSpPr>
          <p:nvPr/>
        </p:nvSpPr>
        <p:spPr bwMode="auto">
          <a:xfrm>
            <a:off x="3348832" y="2518568"/>
            <a:ext cx="5491162" cy="1622425"/>
          </a:xfrm>
          <a:prstGeom prst="flowChartAlternateProcess">
            <a:avLst/>
          </a:prstGeom>
          <a:noFill/>
          <a:ln>
            <a:noFill/>
          </a:ln>
        </p:spPr>
        <p:txBody>
          <a:bodyPr spcFirstLastPara="1" lIns="121900" tIns="121900" rIns="121900" bIns="121900" anchor="ctr">
            <a:prstTxWarp prst="textPlain">
              <a:avLst/>
            </a:prstTxWarp>
          </a:bodyPr>
          <a:lstStyle>
            <a:defPPr marR="0" lvl="0" algn="l" rtl="0">
              <a:lnSpc>
                <a:spcPct val="100000"/>
              </a:lnSpc>
              <a:spcBef>
                <a:spcPts val="0"/>
              </a:spcBef>
              <a:spcAft>
                <a:spcPts val="0"/>
              </a:spcAft>
            </a:defPPr>
            <a:lvl1pPr lvl="0" algn="ctr" rtl="0" eaLnBrk="0" fontAlgn="base" hangingPunct="0">
              <a:spcBef>
                <a:spcPts val="0"/>
              </a:spcBef>
              <a:spcAft>
                <a:spcPts val="0"/>
              </a:spcAft>
              <a:buClr>
                <a:srgbClr val="000000"/>
              </a:buClr>
              <a:buSzPts val="3500"/>
              <a:buFont typeface="Arial" panose="020B0604020202020204" pitchFamily="34" charset="0"/>
              <a:buNone/>
              <a:defRPr>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3500"/>
              <a:buFont typeface="Arial" panose="020B0604020202020204" pitchFamily="34" charset="0"/>
              <a:buNone/>
              <a:defRPr>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3500"/>
              <a:buFont typeface="Arial" panose="020B0604020202020204" pitchFamily="34" charset="0"/>
              <a:buNone/>
              <a:defRPr>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3500"/>
              <a:buFont typeface="Arial" panose="020B0604020202020204" pitchFamily="34" charset="0"/>
              <a:buNone/>
              <a:defRPr>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3500"/>
              <a:buFont typeface="Arial" panose="020B0604020202020204" pitchFamily="34" charset="0"/>
              <a:buNone/>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35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5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5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500"/>
              <a:buFont typeface="Arial"/>
              <a:buNone/>
              <a:defRPr sz="1867" b="0" i="0" u="none" strike="noStrike" cap="none">
                <a:solidFill>
                  <a:srgbClr val="000000"/>
                </a:solidFill>
                <a:latin typeface="Arial"/>
                <a:ea typeface="Arial"/>
                <a:cs typeface="Arial"/>
                <a:sym typeface="Arial"/>
              </a:defRPr>
            </a:lvl9pPr>
          </a:lstStyle>
          <a:p>
            <a:pPr defTabSz="914400" eaLnBrk="1" hangingPunct="1">
              <a:spcBef>
                <a:spcPct val="0"/>
              </a:spcBef>
              <a:spcAft>
                <a:spcPct val="0"/>
              </a:spcAft>
              <a:buClr>
                <a:srgbClr val="88602B"/>
              </a:buClr>
              <a:buFont typeface="Fredoka One"/>
              <a:buNone/>
              <a:defRPr/>
            </a:pPr>
            <a:r>
              <a:rPr lang="en-US" altLang="en-US" sz="2800" b="1" kern="0" dirty="0">
                <a:ln>
                  <a:solidFill>
                    <a:prstClr val="black"/>
                  </a:solidFill>
                </a:ln>
                <a:solidFill>
                  <a:srgbClr val="FF0000"/>
                </a:solidFill>
                <a:latin typeface="Calibri" panose="020F0502020204030204"/>
                <a:ea typeface="Fredoka One"/>
                <a:cs typeface="Fredoka One"/>
                <a:sym typeface="Fredoka One"/>
              </a:rPr>
              <a:t>HOẠT ĐỘNG</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par>
                                <p:cTn id="8" presetID="14" presetClass="entr" presetSubtype="1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randombar(horizontal)">
                                      <p:cBhvr>
                                        <p:cTn id="10" dur="500"/>
                                        <p:tgtEl>
                                          <p:spTgt spid="65"/>
                                        </p:tgtEl>
                                      </p:cBhvr>
                                    </p:animEffect>
                                  </p:childTnLst>
                                </p:cTn>
                              </p:par>
                              <p:par>
                                <p:cTn id="11" presetID="14" presetClass="entr" presetSubtype="1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par>
                                <p:cTn id="14" presetID="14" presetClass="entr" presetSubtype="10"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randombar(horizontal)">
                                      <p:cBhvr>
                                        <p:cTn id="16" dur="500"/>
                                        <p:tgtEl>
                                          <p:spTgt spid="67"/>
                                        </p:tgtEl>
                                      </p:cBhvr>
                                    </p:animEffect>
                                  </p:childTnLst>
                                </p:cTn>
                              </p:par>
                              <p:par>
                                <p:cTn id="17" presetID="14" presetClass="entr" presetSubtype="1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randombar(horizontal)">
                                      <p:cBhvr>
                                        <p:cTn id="19" dur="500"/>
                                        <p:tgtEl>
                                          <p:spTgt spid="68"/>
                                        </p:tgtEl>
                                      </p:cBhvr>
                                    </p:animEffect>
                                  </p:childTnLst>
                                </p:cTn>
                              </p:par>
                              <p:par>
                                <p:cTn id="20" presetID="14" presetClass="entr" presetSubtype="10"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randombar(horizontal)">
                                      <p:cBhvr>
                                        <p:cTn id="22" dur="500"/>
                                        <p:tgtEl>
                                          <p:spTgt spid="69"/>
                                        </p:tgtEl>
                                      </p:cBhvr>
                                    </p:animEffect>
                                  </p:childTnLst>
                                </p:cTn>
                              </p:par>
                              <p:par>
                                <p:cTn id="23" presetID="14" presetClass="entr" presetSubtype="1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randombar(horizontal)">
                                      <p:cBhvr>
                                        <p:cTn id="25" dur="500"/>
                                        <p:tgtEl>
                                          <p:spTgt spid="70"/>
                                        </p:tgtEl>
                                      </p:cBhvr>
                                    </p:animEffect>
                                  </p:childTnLst>
                                </p:cTn>
                              </p:par>
                              <p:par>
                                <p:cTn id="26" presetID="14" presetClass="entr" presetSubtype="10" fill="hold"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randombar(horizontal)">
                                      <p:cBhvr>
                                        <p:cTn id="28" dur="500"/>
                                        <p:tgtEl>
                                          <p:spTgt spid="75"/>
                                        </p:tgtEl>
                                      </p:cBhvr>
                                    </p:animEffect>
                                  </p:childTnLst>
                                </p:cTn>
                              </p:par>
                              <p:par>
                                <p:cTn id="29" presetID="14" presetClass="entr" presetSubtype="10"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randombar(horizontal)">
                                      <p:cBhvr>
                                        <p:cTn id="31"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62063146"/>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Office Theme</Template>
  <TotalTime>6618</TotalTime>
  <Words>585</Words>
  <Application>Microsoft Office PowerPoint</Application>
  <PresentationFormat>Widescreen</PresentationFormat>
  <Paragraphs>163</Paragraphs>
  <Slides>15</Slides>
  <Notes>9</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15</vt:i4>
      </vt:variant>
    </vt:vector>
  </HeadingPairs>
  <TitlesOfParts>
    <vt:vector size="32" baseType="lpstr">
      <vt:lpstr>Batang</vt:lpstr>
      <vt:lpstr>等线</vt:lpstr>
      <vt:lpstr>微软雅黑</vt:lpstr>
      <vt:lpstr>Arial</vt:lpstr>
      <vt:lpstr>Arial Unicode MS</vt:lpstr>
      <vt:lpstr>Arial-Rounded</vt:lpstr>
      <vt:lpstr>Calibri</vt:lpstr>
      <vt:lpstr>Calibri Light</vt:lpstr>
      <vt:lpstr>Fredoka One</vt:lpstr>
      <vt:lpstr>HP001 4 hàng</vt:lpstr>
      <vt:lpstr>Quicksand Medium</vt:lpstr>
      <vt:lpstr>Times New Roman</vt:lpstr>
      <vt:lpstr>Office 主题</vt:lpstr>
      <vt:lpstr>2_Office Theme</vt:lpstr>
      <vt:lpstr>3_Office Theme</vt:lpstr>
      <vt:lpstr>Chủ đề Office</vt:lpstr>
      <vt:lpstr>Office Theme</vt:lpstr>
      <vt:lpstr>TRÒ CHƠI: TỐT NGHIỆP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HỒNG THẢO</dc:creator>
  <cp:lastModifiedBy>Lan Phuong</cp:lastModifiedBy>
  <cp:revision>476</cp:revision>
  <dcterms:created xsi:type="dcterms:W3CDTF">2009-12-15T20:29:24Z</dcterms:created>
  <dcterms:modified xsi:type="dcterms:W3CDTF">2023-11-09T12:06:36Z</dcterms:modified>
</cp:coreProperties>
</file>