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theme/theme4.xml" ContentType="application/vnd.openxmlformats-officedocument.theme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theme/theme5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6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7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8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heme/theme9.xml" ContentType="application/vnd.openxmlformats-officedocument.theme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theme/theme10.xml" ContentType="application/vnd.openxmlformats-officedocument.theme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theme/theme11.xml" ContentType="application/vnd.openxmlformats-officedocument.theme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theme/theme12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3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14.xml" ContentType="application/vnd.openxmlformats-officedocument.theme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5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3.xml" ContentType="application/vnd.openxmlformats-officedocument.presentationml.notesSlide+xml"/>
  <Override PartName="/ppt/theme/themeOverride2.xml" ContentType="application/vnd.openxmlformats-officedocument.themeOverride+xml"/>
  <Override PartName="/ppt/tags/tag6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8" r:id="rId2"/>
    <p:sldMasterId id="2147483715" r:id="rId3"/>
    <p:sldMasterId id="2147483732" r:id="rId4"/>
    <p:sldMasterId id="2147484100" r:id="rId5"/>
    <p:sldMasterId id="2147484146" r:id="rId6"/>
    <p:sldMasterId id="2147484327" r:id="rId7"/>
    <p:sldMasterId id="2147484439" r:id="rId8"/>
    <p:sldMasterId id="2147484446" r:id="rId9"/>
    <p:sldMasterId id="2147484452" r:id="rId10"/>
    <p:sldMasterId id="2147484458" r:id="rId11"/>
    <p:sldMasterId id="2147484464" r:id="rId12"/>
    <p:sldMasterId id="2147484470" r:id="rId13"/>
    <p:sldMasterId id="2147484476" r:id="rId14"/>
    <p:sldMasterId id="2147484496" r:id="rId15"/>
    <p:sldMasterId id="2147484502" r:id="rId16"/>
  </p:sldMasterIdLst>
  <p:notesMasterIdLst>
    <p:notesMasterId r:id="rId34"/>
  </p:notesMasterIdLst>
  <p:sldIdLst>
    <p:sldId id="318" r:id="rId17"/>
    <p:sldId id="319" r:id="rId18"/>
    <p:sldId id="289" r:id="rId19"/>
    <p:sldId id="290" r:id="rId20"/>
    <p:sldId id="291" r:id="rId21"/>
    <p:sldId id="311" r:id="rId22"/>
    <p:sldId id="312" r:id="rId23"/>
    <p:sldId id="313" r:id="rId24"/>
    <p:sldId id="314" r:id="rId25"/>
    <p:sldId id="315" r:id="rId26"/>
    <p:sldId id="316" r:id="rId27"/>
    <p:sldId id="317" r:id="rId28"/>
    <p:sldId id="299" r:id="rId29"/>
    <p:sldId id="300" r:id="rId30"/>
    <p:sldId id="305" r:id="rId31"/>
    <p:sldId id="310" r:id="rId32"/>
    <p:sldId id="271" r:id="rId33"/>
  </p:sldIdLst>
  <p:sldSz cx="12192000" cy="6858000"/>
  <p:notesSz cx="6858000" cy="9144000"/>
  <p:custDataLst>
    <p:tags r:id="rId35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90" d="100"/>
          <a:sy n="90" d="100"/>
        </p:scale>
        <p:origin x="57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5.xml"/><Relationship Id="rId34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slide" Target="slides/slide17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" Target="slides/slide4.xml"/><Relationship Id="rId29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3.xml"/><Relationship Id="rId31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134DFDD-EDD8-4B14-BA9E-81D58C321C19}" type="datetimeFigureOut">
              <a:rPr lang="en-US" smtClean="0"/>
              <a:t>10/9/2025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FA16995-80F0-4B3A-8F5F-6C5C2B1590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57015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8B5D56-0574-431F-98E9-37135410459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19832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" name="Google Shape;5550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51" name="Google Shape;5551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609662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</a:endParaRPr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981620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B8B5D56-0574-431F-98E9-37135410459E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694166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</a:endParaRPr>
          </a:p>
        </p:txBody>
      </p:sp>
      <p:sp>
        <p:nvSpPr>
          <p:cNvPr id="282" name="Google Shape;282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3606848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0372A-0EAB-497F-8C4F-DBA74D4F81A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91480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0372A-0EAB-497F-8C4F-DBA74D4F81A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26938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8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8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1.xml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5.xml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5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5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6.xml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6.xml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6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53804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11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0" name="Google Shape;1780;p11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1" name="Google Shape;1781;p11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2" name="Google Shape;1782;p11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3" name="Google Shape;1783;p11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4" name="Google Shape;1784;p11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5" name="Google Shape;1785;p11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6" name="Google Shape;1786;p11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7" name="Google Shape;1787;p11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8" name="Google Shape;1788;p11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9" name="Google Shape;1789;p11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0" name="Google Shape;1790;p11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1" name="Google Shape;1791;p11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2" name="Google Shape;1792;p11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3" name="Google Shape;1793;p11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4" name="Google Shape;1794;p11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5" name="Google Shape;1795;p11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6" name="Google Shape;1796;p11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7" name="Google Shape;1797;p11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8" name="Google Shape;1798;p11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9" name="Google Shape;1799;p11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0" name="Google Shape;1800;p11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1" name="Google Shape;1801;p11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2" name="Google Shape;1802;p11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3" name="Google Shape;1803;p11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4" name="Google Shape;1804;p11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5" name="Google Shape;1805;p11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6" name="Google Shape;1806;p11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7" name="Google Shape;1807;p11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8" name="Google Shape;1808;p11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9" name="Google Shape;1809;p11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0" name="Google Shape;1810;p11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1" name="Google Shape;1811;p11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2" name="Google Shape;1812;p11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3" name="Google Shape;1813;p11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4" name="Google Shape;1814;p11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5" name="Google Shape;1815;p11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6" name="Google Shape;1816;p11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7" name="Google Shape;1817;p11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8" name="Google Shape;1818;p11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9" name="Google Shape;1819;p11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0" name="Google Shape;1820;p11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1" name="Google Shape;1821;p11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2" name="Google Shape;1822;p11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3" name="Google Shape;1823;p11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4" name="Google Shape;1824;p11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5" name="Google Shape;1825;p11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6" name="Google Shape;1826;p11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7" name="Google Shape;1827;p11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8" name="Google Shape;1828;p11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9" name="Google Shape;1829;p11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0" name="Google Shape;1830;p11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1" name="Google Shape;1831;p11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2" name="Google Shape;1832;p11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3" name="Google Shape;1833;p11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4" name="Google Shape;1834;p11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5" name="Google Shape;1835;p11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6" name="Google Shape;1836;p11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7" name="Google Shape;1837;p11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8" name="Google Shape;1838;p11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9" name="Google Shape;1839;p11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0" name="Google Shape;1840;p11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1" name="Google Shape;1841;p11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2" name="Google Shape;1842;p11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3" name="Google Shape;1843;p11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4" name="Google Shape;1844;p11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5" name="Google Shape;1845;p11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6" name="Google Shape;1846;p11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7" name="Google Shape;1847;p11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8" name="Google Shape;1848;p11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9" name="Google Shape;1849;p11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0" name="Google Shape;1850;p11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1" name="Google Shape;1851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52" name="Google Shape;1852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53" name="Google Shape;1853;p11"/>
          <p:cNvGrpSpPr/>
          <p:nvPr/>
        </p:nvGrpSpPr>
        <p:grpSpPr>
          <a:xfrm rot="10800000" flipH="1">
            <a:off x="1156271" y="3564857"/>
            <a:ext cx="2790079" cy="2842433"/>
            <a:chOff x="886253" y="764529"/>
            <a:chExt cx="2092559" cy="2131825"/>
          </a:xfrm>
        </p:grpSpPr>
        <p:grpSp>
          <p:nvGrpSpPr>
            <p:cNvPr id="1854" name="Google Shape;1854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55" name="Google Shape;1855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62" name="Google Shape;1862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63" name="Google Shape;1863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81" name="Google Shape;1881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882" name="Google Shape;1882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85" name="Google Shape;1885;p11"/>
          <p:cNvGrpSpPr/>
          <p:nvPr/>
        </p:nvGrpSpPr>
        <p:grpSpPr>
          <a:xfrm flipH="1">
            <a:off x="8636571" y="962357"/>
            <a:ext cx="2790079" cy="2842433"/>
            <a:chOff x="886253" y="764529"/>
            <a:chExt cx="2092559" cy="2131825"/>
          </a:xfrm>
        </p:grpSpPr>
        <p:grpSp>
          <p:nvGrpSpPr>
            <p:cNvPr id="1886" name="Google Shape;1886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87" name="Google Shape;1887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94" name="Google Shape;1894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95" name="Google Shape;1895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13" name="Google Shape;1913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914" name="Google Shape;1914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06947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8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0" y="-1"/>
            <a:ext cx="12188952" cy="4572000"/>
          </a:xfrm>
          <a:solidFill>
            <a:schemeClr val="accent1">
              <a:lumMod val="60000"/>
              <a:lumOff val="40000"/>
            </a:schemeClr>
          </a:solidFill>
        </p:spPr>
        <p:txBody>
          <a:bodyPr lIns="457200" tIns="365760" rIns="45720" bIns="45720"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10600" y="4960138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0280830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210390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762000"/>
            <a:ext cx="2628900" cy="5410200"/>
          </a:xfrm>
        </p:spPr>
        <p:txBody>
          <a:bodyPr vert="eaVert" lIns="45720" tIns="91440" rIns="45720" bIns="91440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990601" y="762000"/>
            <a:ext cx="7581900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rot="5400000" flipV="1">
            <a:off x="10058400" y="59263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28599419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60052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1_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17312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076739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3668881"/>
      </p:ext>
    </p:extLst>
  </p:cSld>
  <p:clrMapOvr>
    <a:masterClrMapping/>
  </p:clrMapOvr>
  <p:transition spd="med" advTm="4000">
    <p:pull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2440837"/>
      </p:ext>
    </p:extLst>
  </p:cSld>
  <p:clrMapOvr>
    <a:masterClrMapping/>
  </p:clrMapOvr>
  <p:transition spd="med" advTm="4000">
    <p:pull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7155524"/>
      </p:ext>
    </p:extLst>
  </p:cSld>
  <p:clrMapOvr>
    <a:masterClrMapping/>
  </p:clrMapOvr>
  <p:transition spd="med" advTm="4000">
    <p:pull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9202319"/>
      </p:ext>
    </p:extLst>
  </p:cSld>
  <p:clrMapOvr>
    <a:masterClrMapping/>
  </p:clrMapOvr>
  <p:transition spd="med" advTm="4000">
    <p:pull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9" name="Google Shape;4059;p27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0" name="Google Shape;4060;p27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1" name="Google Shape;4061;p27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2" name="Google Shape;4062;p27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3" name="Google Shape;4063;p27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4" name="Google Shape;4064;p27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5" name="Google Shape;4065;p27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6" name="Google Shape;4066;p27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7" name="Google Shape;4067;p27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8" name="Google Shape;4068;p27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9" name="Google Shape;4069;p27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0" name="Google Shape;4070;p27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1" name="Google Shape;4071;p27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2" name="Google Shape;4072;p27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3" name="Google Shape;4073;p27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4" name="Google Shape;4074;p27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5" name="Google Shape;4075;p27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6" name="Google Shape;4076;p27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7" name="Google Shape;4077;p27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8" name="Google Shape;4078;p27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9" name="Google Shape;4079;p27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0" name="Google Shape;4080;p27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1" name="Google Shape;4081;p27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2" name="Google Shape;4082;p27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3" name="Google Shape;4083;p27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4" name="Google Shape;4084;p27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5" name="Google Shape;4085;p27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6" name="Google Shape;4086;p27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7" name="Google Shape;4087;p27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8" name="Google Shape;4088;p27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9" name="Google Shape;4089;p27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0" name="Google Shape;4090;p27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1" name="Google Shape;4091;p27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2" name="Google Shape;4092;p27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3" name="Google Shape;4093;p27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4" name="Google Shape;4094;p27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5" name="Google Shape;4095;p27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6" name="Google Shape;4096;p27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7" name="Google Shape;4097;p27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8" name="Google Shape;4098;p27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9" name="Google Shape;4099;p27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0" name="Google Shape;4100;p27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1" name="Google Shape;4101;p27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2" name="Google Shape;4102;p27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3" name="Google Shape;4103;p27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4" name="Google Shape;4104;p27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5" name="Google Shape;4105;p27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6" name="Google Shape;4106;p27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7" name="Google Shape;4107;p27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8" name="Google Shape;4108;p27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9" name="Google Shape;4109;p27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0" name="Google Shape;4110;p27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1" name="Google Shape;4111;p27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2" name="Google Shape;4112;p27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3" name="Google Shape;4113;p27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4" name="Google Shape;4114;p27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5" name="Google Shape;4115;p27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6" name="Google Shape;4116;p27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7" name="Google Shape;4117;p27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8" name="Google Shape;4118;p27"/>
          <p:cNvSpPr txBox="1">
            <a:spLocks noGrp="1"/>
          </p:cNvSpPr>
          <p:nvPr>
            <p:ph type="title"/>
          </p:nvPr>
        </p:nvSpPr>
        <p:spPr>
          <a:xfrm>
            <a:off x="6953400" y="1626500"/>
            <a:ext cx="42912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4119" name="Google Shape;4119;p27"/>
          <p:cNvSpPr txBox="1">
            <a:spLocks noGrp="1"/>
          </p:cNvSpPr>
          <p:nvPr>
            <p:ph type="subTitle" idx="1"/>
          </p:nvPr>
        </p:nvSpPr>
        <p:spPr>
          <a:xfrm>
            <a:off x="8793329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772640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198630"/>
      </p:ext>
    </p:extLst>
  </p:cSld>
  <p:clrMapOvr>
    <a:masterClrMapping/>
  </p:clrMapOvr>
  <p:transition spd="med" advTm="4000">
    <p:pull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6054678"/>
      </p:ext>
    </p:extLst>
  </p:cSld>
  <p:clrMapOvr>
    <a:masterClrMapping/>
  </p:clrMapOvr>
  <p:transition spd="med" advTm="4000">
    <p:pull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439748"/>
      </p:ext>
    </p:extLst>
  </p:cSld>
  <p:clrMapOvr>
    <a:masterClrMapping/>
  </p:clrMapOvr>
  <p:transition spd="med" advTm="4000">
    <p:pull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3747764"/>
      </p:ext>
    </p:extLst>
  </p:cSld>
  <p:clrMapOvr>
    <a:masterClrMapping/>
  </p:clrMapOvr>
  <p:transition spd="med" advTm="4000">
    <p:pull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8186864"/>
      </p:ext>
    </p:extLst>
  </p:cSld>
  <p:clrMapOvr>
    <a:masterClrMapping/>
  </p:clrMapOvr>
  <p:transition spd="med" advTm="4000">
    <p:pull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5951129"/>
      </p:ext>
    </p:extLst>
  </p:cSld>
  <p:clrMapOvr>
    <a:masterClrMapping/>
  </p:clrMapOvr>
  <p:transition spd="med" advTm="4000">
    <p:pull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B833182-0A27-4A82-AD86-EAD6460C4385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B89268-6037-4630-93B9-87DCE428E2CA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B0604020202020204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9369400"/>
      </p:ext>
    </p:extLst>
  </p:cSld>
  <p:clrMapOvr>
    <a:masterClrMapping/>
  </p:clrMapOvr>
  <p:transition spd="med" advTm="4000">
    <p:pull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286211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5315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5197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9" name="Google Shape;4539;p29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540" name="Google Shape;4540;p29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699" name="Google Shape;4699;p29"/>
          <p:cNvGrpSpPr/>
          <p:nvPr/>
        </p:nvGrpSpPr>
        <p:grpSpPr>
          <a:xfrm flipH="1">
            <a:off x="8726951" y="5284478"/>
            <a:ext cx="2735941" cy="1202260"/>
            <a:chOff x="-3033227" y="446810"/>
            <a:chExt cx="2846776" cy="1250964"/>
          </a:xfrm>
        </p:grpSpPr>
        <p:sp>
          <p:nvSpPr>
            <p:cNvPr id="4700" name="Google Shape;4700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1" name="Google Shape;4701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02" name="Google Shape;4702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03" name="Google Shape;4703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4" name="Google Shape;4704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05" name="Google Shape;4705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6" name="Google Shape;4706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7" name="Google Shape;4707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8" name="Google Shape;4708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9" name="Google Shape;4709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0" name="Google Shape;4710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1" name="Google Shape;4711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2" name="Google Shape;4712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3" name="Google Shape;4713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4" name="Google Shape;4714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5" name="Google Shape;4715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6" name="Google Shape;4716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7" name="Google Shape;4717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8" name="Google Shape;4718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9" name="Google Shape;4719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0" name="Google Shape;4720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1" name="Google Shape;4721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2" name="Google Shape;4722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3" name="Google Shape;4723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4" name="Google Shape;4724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5" name="Google Shape;4725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6" name="Google Shape;4726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727" name="Google Shape;4727;p29"/>
          <p:cNvGrpSpPr/>
          <p:nvPr/>
        </p:nvGrpSpPr>
        <p:grpSpPr>
          <a:xfrm rot="10800000" flipH="1">
            <a:off x="1000251" y="935045"/>
            <a:ext cx="2735941" cy="1202260"/>
            <a:chOff x="-3033227" y="446810"/>
            <a:chExt cx="2846776" cy="1250964"/>
          </a:xfrm>
        </p:grpSpPr>
        <p:sp>
          <p:nvSpPr>
            <p:cNvPr id="4728" name="Google Shape;4728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9" name="Google Shape;4729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33" name="Google Shape;4733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4" name="Google Shape;4734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5" name="Google Shape;4735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6" name="Google Shape;4736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7" name="Google Shape;4737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8" name="Google Shape;4738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9" name="Google Shape;4739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0" name="Google Shape;4740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1" name="Google Shape;4741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2" name="Google Shape;4742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3" name="Google Shape;4743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4" name="Google Shape;4744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5" name="Google Shape;4745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6" name="Google Shape;4746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7" name="Google Shape;4747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8" name="Google Shape;4748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9" name="Google Shape;4749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0" name="Google Shape;4750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1" name="Google Shape;4751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2" name="Google Shape;4752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3" name="Google Shape;4753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4" name="Google Shape;4754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964852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612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542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387452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1618095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55519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77079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86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175610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845331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142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6" name="Google Shape;4756;p30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757" name="Google Shape;4757;p30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0" name="Google Shape;4910;p30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1" name="Google Shape;4911;p30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2" name="Google Shape;4912;p30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3" name="Google Shape;4913;p30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4" name="Google Shape;4914;p30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5" name="Google Shape;4915;p30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916" name="Google Shape;4916;p30"/>
          <p:cNvGrpSpPr/>
          <p:nvPr/>
        </p:nvGrpSpPr>
        <p:grpSpPr>
          <a:xfrm>
            <a:off x="1142825" y="954963"/>
            <a:ext cx="2879339" cy="5397692"/>
            <a:chOff x="933319" y="716222"/>
            <a:chExt cx="2159504" cy="4048269"/>
          </a:xfrm>
        </p:grpSpPr>
        <p:sp>
          <p:nvSpPr>
            <p:cNvPr id="4917" name="Google Shape;4917;p30"/>
            <p:cNvSpPr/>
            <p:nvPr/>
          </p:nvSpPr>
          <p:spPr>
            <a:xfrm>
              <a:off x="1022537" y="751722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8" name="Google Shape;4918;p30"/>
            <p:cNvSpPr/>
            <p:nvPr/>
          </p:nvSpPr>
          <p:spPr>
            <a:xfrm>
              <a:off x="107273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9" name="Google Shape;4919;p30"/>
            <p:cNvSpPr/>
            <p:nvPr/>
          </p:nvSpPr>
          <p:spPr>
            <a:xfrm>
              <a:off x="1125231" y="760363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0" name="Google Shape;4920;p30"/>
            <p:cNvSpPr/>
            <p:nvPr/>
          </p:nvSpPr>
          <p:spPr>
            <a:xfrm>
              <a:off x="1193080" y="780983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1" name="Google Shape;4921;p30"/>
            <p:cNvSpPr/>
            <p:nvPr/>
          </p:nvSpPr>
          <p:spPr>
            <a:xfrm>
              <a:off x="1128943" y="864928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2" name="Google Shape;4922;p30"/>
            <p:cNvSpPr/>
            <p:nvPr/>
          </p:nvSpPr>
          <p:spPr>
            <a:xfrm>
              <a:off x="1018825" y="848208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3" name="Google Shape;4923;p30"/>
            <p:cNvSpPr/>
            <p:nvPr/>
          </p:nvSpPr>
          <p:spPr>
            <a:xfrm>
              <a:off x="1646187" y="751722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4" name="Google Shape;4924;p30"/>
            <p:cNvSpPr/>
            <p:nvPr/>
          </p:nvSpPr>
          <p:spPr>
            <a:xfrm>
              <a:off x="169638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5" name="Google Shape;4925;p30"/>
            <p:cNvSpPr/>
            <p:nvPr/>
          </p:nvSpPr>
          <p:spPr>
            <a:xfrm>
              <a:off x="1748445" y="760363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6" name="Google Shape;4926;p30"/>
            <p:cNvSpPr/>
            <p:nvPr/>
          </p:nvSpPr>
          <p:spPr>
            <a:xfrm>
              <a:off x="1816294" y="780983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7" name="Google Shape;4927;p30"/>
            <p:cNvSpPr/>
            <p:nvPr/>
          </p:nvSpPr>
          <p:spPr>
            <a:xfrm>
              <a:off x="1752625" y="864928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8" name="Google Shape;4928;p30"/>
            <p:cNvSpPr/>
            <p:nvPr/>
          </p:nvSpPr>
          <p:spPr>
            <a:xfrm>
              <a:off x="1642007" y="848208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9" name="Google Shape;4929;p30"/>
            <p:cNvSpPr/>
            <p:nvPr/>
          </p:nvSpPr>
          <p:spPr>
            <a:xfrm>
              <a:off x="1097811" y="768099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0" name="Google Shape;4930;p30"/>
            <p:cNvSpPr/>
            <p:nvPr/>
          </p:nvSpPr>
          <p:spPr>
            <a:xfrm>
              <a:off x="1181476" y="757119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1" name="Google Shape;4931;p30"/>
            <p:cNvSpPr/>
            <p:nvPr/>
          </p:nvSpPr>
          <p:spPr>
            <a:xfrm>
              <a:off x="1399903" y="924168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2" name="Google Shape;4932;p30"/>
            <p:cNvSpPr/>
            <p:nvPr/>
          </p:nvSpPr>
          <p:spPr>
            <a:xfrm>
              <a:off x="1268385" y="1167894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3" name="Google Shape;4933;p30"/>
            <p:cNvSpPr/>
            <p:nvPr/>
          </p:nvSpPr>
          <p:spPr>
            <a:xfrm>
              <a:off x="1293466" y="1267874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4" name="Google Shape;4934;p30"/>
            <p:cNvSpPr/>
            <p:nvPr/>
          </p:nvSpPr>
          <p:spPr>
            <a:xfrm>
              <a:off x="1431036" y="985310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5" name="Google Shape;4935;p30"/>
            <p:cNvSpPr/>
            <p:nvPr/>
          </p:nvSpPr>
          <p:spPr>
            <a:xfrm>
              <a:off x="1530828" y="1153794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6" name="Google Shape;4936;p30"/>
            <p:cNvSpPr/>
            <p:nvPr/>
          </p:nvSpPr>
          <p:spPr>
            <a:xfrm>
              <a:off x="1541653" y="1176785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7" name="Google Shape;4937;p30"/>
            <p:cNvSpPr/>
            <p:nvPr/>
          </p:nvSpPr>
          <p:spPr>
            <a:xfrm>
              <a:off x="1568606" y="893222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8" name="Google Shape;4938;p30"/>
            <p:cNvSpPr/>
            <p:nvPr/>
          </p:nvSpPr>
          <p:spPr>
            <a:xfrm>
              <a:off x="1591815" y="985310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9" name="Google Shape;4939;p30"/>
            <p:cNvSpPr/>
            <p:nvPr/>
          </p:nvSpPr>
          <p:spPr>
            <a:xfrm>
              <a:off x="974216" y="1077491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0" name="Google Shape;4940;p30"/>
            <p:cNvSpPr/>
            <p:nvPr/>
          </p:nvSpPr>
          <p:spPr>
            <a:xfrm>
              <a:off x="1425452" y="1240891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1" name="Google Shape;4941;p30"/>
            <p:cNvSpPr/>
            <p:nvPr/>
          </p:nvSpPr>
          <p:spPr>
            <a:xfrm>
              <a:off x="1464040" y="1088004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2" name="Google Shape;4942;p30"/>
            <p:cNvSpPr/>
            <p:nvPr/>
          </p:nvSpPr>
          <p:spPr>
            <a:xfrm>
              <a:off x="1286041" y="1361272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3" name="Google Shape;4943;p30"/>
            <p:cNvSpPr/>
            <p:nvPr/>
          </p:nvSpPr>
          <p:spPr>
            <a:xfrm>
              <a:off x="1069018" y="3058467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4" name="Google Shape;4944;p30"/>
            <p:cNvSpPr/>
            <p:nvPr/>
          </p:nvSpPr>
          <p:spPr>
            <a:xfrm>
              <a:off x="1049490" y="3064956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5" name="Google Shape;4945;p30"/>
            <p:cNvSpPr/>
            <p:nvPr/>
          </p:nvSpPr>
          <p:spPr>
            <a:xfrm>
              <a:off x="1178294" y="1628520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6" name="Google Shape;4946;p30"/>
            <p:cNvSpPr/>
            <p:nvPr/>
          </p:nvSpPr>
          <p:spPr>
            <a:xfrm>
              <a:off x="1245145" y="1692157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7" name="Google Shape;4947;p30"/>
            <p:cNvSpPr/>
            <p:nvPr/>
          </p:nvSpPr>
          <p:spPr>
            <a:xfrm>
              <a:off x="1262801" y="1635913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8" name="Google Shape;4948;p30"/>
            <p:cNvSpPr/>
            <p:nvPr/>
          </p:nvSpPr>
          <p:spPr>
            <a:xfrm>
              <a:off x="1328342" y="1677465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9" name="Google Shape;4949;p30"/>
            <p:cNvSpPr/>
            <p:nvPr/>
          </p:nvSpPr>
          <p:spPr>
            <a:xfrm>
              <a:off x="1306942" y="2036519"/>
              <a:ext cx="141781" cy="141313"/>
            </a:xfrm>
            <a:custGeom>
              <a:avLst/>
              <a:gdLst/>
              <a:ahLst/>
              <a:cxnLst/>
              <a:rect l="l" t="t" r="r" b="b"/>
              <a:pathLst>
                <a:path w="4545" h="4530" extrusionOk="0">
                  <a:moveTo>
                    <a:pt x="1937" y="1684"/>
                  </a:moveTo>
                  <a:cubicBezTo>
                    <a:pt x="1937" y="1684"/>
                    <a:pt x="2116" y="1743"/>
                    <a:pt x="2310" y="1922"/>
                  </a:cubicBezTo>
                  <a:cubicBezTo>
                    <a:pt x="2429" y="1997"/>
                    <a:pt x="2548" y="2056"/>
                    <a:pt x="2682" y="2176"/>
                  </a:cubicBezTo>
                  <a:lnTo>
                    <a:pt x="3055" y="2548"/>
                  </a:lnTo>
                  <a:cubicBezTo>
                    <a:pt x="3174" y="2667"/>
                    <a:pt x="3293" y="2801"/>
                    <a:pt x="3353" y="2920"/>
                  </a:cubicBezTo>
                  <a:cubicBezTo>
                    <a:pt x="3427" y="2980"/>
                    <a:pt x="3487" y="3040"/>
                    <a:pt x="3487" y="3114"/>
                  </a:cubicBezTo>
                  <a:cubicBezTo>
                    <a:pt x="3546" y="3233"/>
                    <a:pt x="3546" y="3293"/>
                    <a:pt x="3606" y="3352"/>
                  </a:cubicBezTo>
                  <a:lnTo>
                    <a:pt x="3606" y="3546"/>
                  </a:lnTo>
                  <a:cubicBezTo>
                    <a:pt x="3666" y="3546"/>
                    <a:pt x="3666" y="3606"/>
                    <a:pt x="3666" y="3665"/>
                  </a:cubicBezTo>
                  <a:lnTo>
                    <a:pt x="3666" y="3784"/>
                  </a:lnTo>
                  <a:cubicBezTo>
                    <a:pt x="3666" y="3784"/>
                    <a:pt x="3666" y="3859"/>
                    <a:pt x="3606" y="3859"/>
                  </a:cubicBezTo>
                  <a:lnTo>
                    <a:pt x="3546" y="3784"/>
                  </a:lnTo>
                  <a:lnTo>
                    <a:pt x="3546" y="3665"/>
                  </a:lnTo>
                  <a:cubicBezTo>
                    <a:pt x="3546" y="3665"/>
                    <a:pt x="3546" y="3606"/>
                    <a:pt x="3487" y="3546"/>
                  </a:cubicBezTo>
                  <a:cubicBezTo>
                    <a:pt x="3487" y="3486"/>
                    <a:pt x="3427" y="3486"/>
                    <a:pt x="3427" y="3412"/>
                  </a:cubicBezTo>
                  <a:cubicBezTo>
                    <a:pt x="3427" y="3352"/>
                    <a:pt x="3353" y="3293"/>
                    <a:pt x="3353" y="3233"/>
                  </a:cubicBezTo>
                  <a:cubicBezTo>
                    <a:pt x="3293" y="3174"/>
                    <a:pt x="3234" y="3114"/>
                    <a:pt x="3234" y="3040"/>
                  </a:cubicBezTo>
                  <a:cubicBezTo>
                    <a:pt x="3114" y="2920"/>
                    <a:pt x="2980" y="2801"/>
                    <a:pt x="2921" y="2667"/>
                  </a:cubicBezTo>
                  <a:cubicBezTo>
                    <a:pt x="2682" y="2429"/>
                    <a:pt x="2429" y="2176"/>
                    <a:pt x="2235" y="2056"/>
                  </a:cubicBezTo>
                  <a:cubicBezTo>
                    <a:pt x="1997" y="1863"/>
                    <a:pt x="1863" y="1803"/>
                    <a:pt x="1863" y="1803"/>
                  </a:cubicBezTo>
                  <a:lnTo>
                    <a:pt x="1863" y="1684"/>
                  </a:lnTo>
                  <a:close/>
                  <a:moveTo>
                    <a:pt x="2310" y="0"/>
                  </a:moveTo>
                  <a:cubicBezTo>
                    <a:pt x="194" y="60"/>
                    <a:pt x="1" y="2488"/>
                    <a:pt x="567" y="3293"/>
                  </a:cubicBezTo>
                  <a:cubicBezTo>
                    <a:pt x="1312" y="4470"/>
                    <a:pt x="2369" y="4529"/>
                    <a:pt x="2801" y="4529"/>
                  </a:cubicBezTo>
                  <a:lnTo>
                    <a:pt x="2921" y="4529"/>
                  </a:lnTo>
                  <a:cubicBezTo>
                    <a:pt x="3293" y="4529"/>
                    <a:pt x="4232" y="4097"/>
                    <a:pt x="4545" y="3486"/>
                  </a:cubicBezTo>
                  <a:cubicBezTo>
                    <a:pt x="4291" y="3352"/>
                    <a:pt x="4038" y="3293"/>
                    <a:pt x="3978" y="3174"/>
                  </a:cubicBezTo>
                  <a:cubicBezTo>
                    <a:pt x="3978" y="3174"/>
                    <a:pt x="2801" y="2369"/>
                    <a:pt x="3055" y="626"/>
                  </a:cubicBezTo>
                  <a:cubicBezTo>
                    <a:pt x="3055" y="507"/>
                    <a:pt x="3114" y="313"/>
                    <a:pt x="3234" y="194"/>
                  </a:cubicBezTo>
                  <a:cubicBezTo>
                    <a:pt x="2980" y="60"/>
                    <a:pt x="2742" y="0"/>
                    <a:pt x="2369" y="0"/>
                  </a:cubicBezTo>
                  <a:close/>
                </a:path>
              </a:pathLst>
            </a:custGeom>
            <a:solidFill>
              <a:srgbClr val="DAE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0" name="Google Shape;4950;p30"/>
            <p:cNvSpPr/>
            <p:nvPr/>
          </p:nvSpPr>
          <p:spPr>
            <a:xfrm>
              <a:off x="1365027" y="2089020"/>
              <a:ext cx="56276" cy="67880"/>
            </a:xfrm>
            <a:custGeom>
              <a:avLst/>
              <a:gdLst/>
              <a:ahLst/>
              <a:cxnLst/>
              <a:rect l="l" t="t" r="r" b="b"/>
              <a:pathLst>
                <a:path w="1804" h="2176" extrusionOk="0">
                  <a:moveTo>
                    <a:pt x="1" y="1"/>
                  </a:moveTo>
                  <a:lnTo>
                    <a:pt x="1" y="120"/>
                  </a:lnTo>
                  <a:cubicBezTo>
                    <a:pt x="1" y="120"/>
                    <a:pt x="135" y="180"/>
                    <a:pt x="373" y="373"/>
                  </a:cubicBezTo>
                  <a:cubicBezTo>
                    <a:pt x="567" y="493"/>
                    <a:pt x="820" y="746"/>
                    <a:pt x="1059" y="984"/>
                  </a:cubicBezTo>
                  <a:cubicBezTo>
                    <a:pt x="1118" y="1118"/>
                    <a:pt x="1252" y="1237"/>
                    <a:pt x="1372" y="1357"/>
                  </a:cubicBezTo>
                  <a:cubicBezTo>
                    <a:pt x="1372" y="1431"/>
                    <a:pt x="1431" y="1491"/>
                    <a:pt x="1491" y="1550"/>
                  </a:cubicBezTo>
                  <a:cubicBezTo>
                    <a:pt x="1491" y="1610"/>
                    <a:pt x="1565" y="1669"/>
                    <a:pt x="1565" y="1729"/>
                  </a:cubicBezTo>
                  <a:cubicBezTo>
                    <a:pt x="1565" y="1803"/>
                    <a:pt x="1625" y="1803"/>
                    <a:pt x="1625" y="1863"/>
                  </a:cubicBezTo>
                  <a:cubicBezTo>
                    <a:pt x="1684" y="1923"/>
                    <a:pt x="1684" y="1982"/>
                    <a:pt x="1684" y="1982"/>
                  </a:cubicBezTo>
                  <a:lnTo>
                    <a:pt x="1684" y="2101"/>
                  </a:lnTo>
                  <a:cubicBezTo>
                    <a:pt x="1684" y="2176"/>
                    <a:pt x="1744" y="2176"/>
                    <a:pt x="1744" y="2176"/>
                  </a:cubicBezTo>
                  <a:cubicBezTo>
                    <a:pt x="1804" y="2176"/>
                    <a:pt x="1804" y="2101"/>
                    <a:pt x="1804" y="2101"/>
                  </a:cubicBezTo>
                  <a:lnTo>
                    <a:pt x="1804" y="1982"/>
                  </a:lnTo>
                  <a:cubicBezTo>
                    <a:pt x="1804" y="1923"/>
                    <a:pt x="1804" y="1863"/>
                    <a:pt x="1744" y="1863"/>
                  </a:cubicBezTo>
                  <a:lnTo>
                    <a:pt x="1744" y="1669"/>
                  </a:lnTo>
                  <a:cubicBezTo>
                    <a:pt x="1684" y="1610"/>
                    <a:pt x="1684" y="1550"/>
                    <a:pt x="1625" y="1431"/>
                  </a:cubicBezTo>
                  <a:cubicBezTo>
                    <a:pt x="1625" y="1357"/>
                    <a:pt x="1565" y="1297"/>
                    <a:pt x="1491" y="1237"/>
                  </a:cubicBezTo>
                  <a:cubicBezTo>
                    <a:pt x="1431" y="1118"/>
                    <a:pt x="1312" y="984"/>
                    <a:pt x="1193" y="865"/>
                  </a:cubicBezTo>
                  <a:lnTo>
                    <a:pt x="820" y="493"/>
                  </a:lnTo>
                  <a:cubicBezTo>
                    <a:pt x="686" y="373"/>
                    <a:pt x="567" y="314"/>
                    <a:pt x="448" y="239"/>
                  </a:cubicBezTo>
                  <a:cubicBezTo>
                    <a:pt x="254" y="60"/>
                    <a:pt x="75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1" name="Google Shape;4951;p30"/>
            <p:cNvSpPr/>
            <p:nvPr/>
          </p:nvSpPr>
          <p:spPr>
            <a:xfrm>
              <a:off x="1407795" y="2001674"/>
              <a:ext cx="160841" cy="147334"/>
            </a:xfrm>
            <a:custGeom>
              <a:avLst/>
              <a:gdLst/>
              <a:ahLst/>
              <a:cxnLst/>
              <a:rect l="l" t="t" r="r" b="b"/>
              <a:pathLst>
                <a:path w="5156" h="4723" extrusionOk="0">
                  <a:moveTo>
                    <a:pt x="1982" y="0"/>
                  </a:moveTo>
                  <a:cubicBezTo>
                    <a:pt x="1118" y="0"/>
                    <a:pt x="313" y="685"/>
                    <a:pt x="1" y="1311"/>
                  </a:cubicBezTo>
                  <a:cubicBezTo>
                    <a:pt x="1490" y="1862"/>
                    <a:pt x="1490" y="4097"/>
                    <a:pt x="1490" y="4097"/>
                  </a:cubicBezTo>
                  <a:cubicBezTo>
                    <a:pt x="1490" y="4231"/>
                    <a:pt x="1431" y="4410"/>
                    <a:pt x="1312" y="4603"/>
                  </a:cubicBezTo>
                  <a:cubicBezTo>
                    <a:pt x="1550" y="4663"/>
                    <a:pt x="1803" y="4723"/>
                    <a:pt x="2116" y="4723"/>
                  </a:cubicBezTo>
                  <a:cubicBezTo>
                    <a:pt x="2488" y="4723"/>
                    <a:pt x="2861" y="4603"/>
                    <a:pt x="3099" y="4350"/>
                  </a:cubicBezTo>
                  <a:cubicBezTo>
                    <a:pt x="3099" y="4350"/>
                    <a:pt x="5155" y="2175"/>
                    <a:pt x="3352" y="566"/>
                  </a:cubicBezTo>
                  <a:cubicBezTo>
                    <a:pt x="2861" y="194"/>
                    <a:pt x="2429" y="0"/>
                    <a:pt x="1982" y="0"/>
                  </a:cubicBezTo>
                  <a:close/>
                </a:path>
              </a:pathLst>
            </a:custGeom>
            <a:solidFill>
              <a:srgbClr val="E7E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2" name="Google Shape;4952;p30"/>
            <p:cNvSpPr/>
            <p:nvPr/>
          </p:nvSpPr>
          <p:spPr>
            <a:xfrm>
              <a:off x="1394319" y="2042571"/>
              <a:ext cx="59988" cy="102725"/>
            </a:xfrm>
            <a:custGeom>
              <a:avLst/>
              <a:gdLst/>
              <a:ahLst/>
              <a:cxnLst/>
              <a:rect l="l" t="t" r="r" b="b"/>
              <a:pathLst>
                <a:path w="1923" h="3293" extrusionOk="0">
                  <a:moveTo>
                    <a:pt x="433" y="0"/>
                  </a:moveTo>
                  <a:cubicBezTo>
                    <a:pt x="313" y="119"/>
                    <a:pt x="254" y="313"/>
                    <a:pt x="254" y="432"/>
                  </a:cubicBezTo>
                  <a:cubicBezTo>
                    <a:pt x="0" y="2175"/>
                    <a:pt x="1177" y="2980"/>
                    <a:pt x="1177" y="2980"/>
                  </a:cubicBezTo>
                  <a:cubicBezTo>
                    <a:pt x="1237" y="3099"/>
                    <a:pt x="1490" y="3158"/>
                    <a:pt x="1744" y="3292"/>
                  </a:cubicBezTo>
                  <a:cubicBezTo>
                    <a:pt x="1863" y="3099"/>
                    <a:pt x="1922" y="2920"/>
                    <a:pt x="1922" y="2786"/>
                  </a:cubicBezTo>
                  <a:cubicBezTo>
                    <a:pt x="1922" y="2786"/>
                    <a:pt x="1922" y="551"/>
                    <a:pt x="433" y="0"/>
                  </a:cubicBezTo>
                  <a:close/>
                </a:path>
              </a:pathLst>
            </a:custGeom>
            <a:solidFill>
              <a:srgbClr val="C5D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3" name="Google Shape;4953;p30"/>
            <p:cNvSpPr/>
            <p:nvPr/>
          </p:nvSpPr>
          <p:spPr>
            <a:xfrm>
              <a:off x="1460296" y="2048124"/>
              <a:ext cx="15379" cy="86940"/>
            </a:xfrm>
            <a:custGeom>
              <a:avLst/>
              <a:gdLst/>
              <a:ahLst/>
              <a:cxnLst/>
              <a:rect l="l" t="t" r="r" b="b"/>
              <a:pathLst>
                <a:path w="493" h="2787" extrusionOk="0">
                  <a:moveTo>
                    <a:pt x="180" y="1"/>
                  </a:moveTo>
                  <a:lnTo>
                    <a:pt x="120" y="60"/>
                  </a:lnTo>
                  <a:cubicBezTo>
                    <a:pt x="120" y="60"/>
                    <a:pt x="180" y="254"/>
                    <a:pt x="180" y="507"/>
                  </a:cubicBezTo>
                  <a:cubicBezTo>
                    <a:pt x="239" y="746"/>
                    <a:pt x="299" y="1059"/>
                    <a:pt x="299" y="1431"/>
                  </a:cubicBezTo>
                  <a:cubicBezTo>
                    <a:pt x="299" y="1550"/>
                    <a:pt x="299" y="1744"/>
                    <a:pt x="239" y="1863"/>
                  </a:cubicBezTo>
                  <a:lnTo>
                    <a:pt x="239" y="2116"/>
                  </a:lnTo>
                  <a:cubicBezTo>
                    <a:pt x="180" y="2176"/>
                    <a:pt x="180" y="2236"/>
                    <a:pt x="180" y="2295"/>
                  </a:cubicBezTo>
                  <a:cubicBezTo>
                    <a:pt x="180" y="2370"/>
                    <a:pt x="120" y="2429"/>
                    <a:pt x="120" y="2489"/>
                  </a:cubicBezTo>
                  <a:lnTo>
                    <a:pt x="61" y="2548"/>
                  </a:lnTo>
                  <a:cubicBezTo>
                    <a:pt x="61" y="2668"/>
                    <a:pt x="1" y="2668"/>
                    <a:pt x="1" y="2668"/>
                  </a:cubicBezTo>
                  <a:lnTo>
                    <a:pt x="1" y="2742"/>
                  </a:lnTo>
                  <a:cubicBezTo>
                    <a:pt x="31" y="2772"/>
                    <a:pt x="46" y="2787"/>
                    <a:pt x="61" y="2787"/>
                  </a:cubicBezTo>
                  <a:cubicBezTo>
                    <a:pt x="75" y="2787"/>
                    <a:pt x="90" y="2772"/>
                    <a:pt x="120" y="2742"/>
                  </a:cubicBezTo>
                  <a:lnTo>
                    <a:pt x="180" y="2668"/>
                  </a:lnTo>
                  <a:cubicBezTo>
                    <a:pt x="180" y="2608"/>
                    <a:pt x="239" y="2548"/>
                    <a:pt x="239" y="2548"/>
                  </a:cubicBezTo>
                  <a:cubicBezTo>
                    <a:pt x="299" y="2489"/>
                    <a:pt x="299" y="2429"/>
                    <a:pt x="299" y="2370"/>
                  </a:cubicBezTo>
                  <a:cubicBezTo>
                    <a:pt x="373" y="2295"/>
                    <a:pt x="373" y="2236"/>
                    <a:pt x="433" y="2176"/>
                  </a:cubicBezTo>
                  <a:lnTo>
                    <a:pt x="433" y="1923"/>
                  </a:lnTo>
                  <a:cubicBezTo>
                    <a:pt x="493" y="1744"/>
                    <a:pt x="493" y="1550"/>
                    <a:pt x="493" y="1431"/>
                  </a:cubicBezTo>
                  <a:lnTo>
                    <a:pt x="493" y="880"/>
                  </a:lnTo>
                  <a:cubicBezTo>
                    <a:pt x="433" y="746"/>
                    <a:pt x="433" y="567"/>
                    <a:pt x="373" y="433"/>
                  </a:cubicBezTo>
                  <a:cubicBezTo>
                    <a:pt x="299" y="195"/>
                    <a:pt x="239" y="60"/>
                    <a:pt x="239" y="60"/>
                  </a:cubicBezTo>
                  <a:cubicBezTo>
                    <a:pt x="239" y="1"/>
                    <a:pt x="239" y="1"/>
                    <a:pt x="180" y="1"/>
                  </a:cubicBezTo>
                  <a:close/>
                </a:path>
              </a:pathLst>
            </a:custGeom>
            <a:solidFill>
              <a:srgbClr val="4E8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4" name="Google Shape;4954;p30"/>
            <p:cNvSpPr/>
            <p:nvPr/>
          </p:nvSpPr>
          <p:spPr>
            <a:xfrm>
              <a:off x="1272097" y="2268891"/>
              <a:ext cx="95301" cy="48727"/>
            </a:xfrm>
            <a:custGeom>
              <a:avLst/>
              <a:gdLst/>
              <a:ahLst/>
              <a:cxnLst/>
              <a:rect l="l" t="t" r="r" b="b"/>
              <a:pathLst>
                <a:path w="3055" h="1562" extrusionOk="0">
                  <a:moveTo>
                    <a:pt x="2742" y="0"/>
                  </a:moveTo>
                  <a:cubicBezTo>
                    <a:pt x="2742" y="0"/>
                    <a:pt x="0" y="1490"/>
                    <a:pt x="75" y="1550"/>
                  </a:cubicBezTo>
                  <a:cubicBezTo>
                    <a:pt x="75" y="1558"/>
                    <a:pt x="87" y="1562"/>
                    <a:pt x="109" y="1562"/>
                  </a:cubicBezTo>
                  <a:cubicBezTo>
                    <a:pt x="438" y="1562"/>
                    <a:pt x="3054" y="685"/>
                    <a:pt x="3054" y="685"/>
                  </a:cubicBezTo>
                  <a:cubicBezTo>
                    <a:pt x="2980" y="626"/>
                    <a:pt x="2980" y="566"/>
                    <a:pt x="2920" y="566"/>
                  </a:cubicBezTo>
                  <a:cubicBezTo>
                    <a:pt x="2861" y="373"/>
                    <a:pt x="2801" y="194"/>
                    <a:pt x="274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5" name="Google Shape;4955;p30"/>
            <p:cNvSpPr/>
            <p:nvPr/>
          </p:nvSpPr>
          <p:spPr>
            <a:xfrm>
              <a:off x="1349710" y="2193586"/>
              <a:ext cx="92961" cy="125997"/>
            </a:xfrm>
            <a:custGeom>
              <a:avLst/>
              <a:gdLst/>
              <a:ahLst/>
              <a:cxnLst/>
              <a:rect l="l" t="t" r="r" b="b"/>
              <a:pathLst>
                <a:path w="2980" h="4039" extrusionOk="0">
                  <a:moveTo>
                    <a:pt x="864" y="1"/>
                  </a:moveTo>
                  <a:cubicBezTo>
                    <a:pt x="254" y="924"/>
                    <a:pt x="0" y="1863"/>
                    <a:pt x="120" y="2474"/>
                  </a:cubicBezTo>
                  <a:cubicBezTo>
                    <a:pt x="194" y="2727"/>
                    <a:pt x="254" y="2846"/>
                    <a:pt x="313" y="3040"/>
                  </a:cubicBezTo>
                  <a:cubicBezTo>
                    <a:pt x="373" y="3040"/>
                    <a:pt x="373" y="3099"/>
                    <a:pt x="432" y="3159"/>
                  </a:cubicBezTo>
                  <a:cubicBezTo>
                    <a:pt x="939" y="3725"/>
                    <a:pt x="1863" y="4038"/>
                    <a:pt x="2980" y="4038"/>
                  </a:cubicBezTo>
                  <a:cubicBezTo>
                    <a:pt x="492" y="3040"/>
                    <a:pt x="939" y="60"/>
                    <a:pt x="939" y="60"/>
                  </a:cubicBezTo>
                  <a:lnTo>
                    <a:pt x="864" y="1"/>
                  </a:ln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6" name="Google Shape;4956;p30"/>
            <p:cNvSpPr/>
            <p:nvPr/>
          </p:nvSpPr>
          <p:spPr>
            <a:xfrm>
              <a:off x="1388267" y="2119716"/>
              <a:ext cx="139473" cy="195655"/>
            </a:xfrm>
            <a:custGeom>
              <a:avLst/>
              <a:gdLst/>
              <a:ahLst/>
              <a:cxnLst/>
              <a:rect l="l" t="t" r="r" b="b"/>
              <a:pathLst>
                <a:path w="4471" h="6272" extrusionOk="0">
                  <a:moveTo>
                    <a:pt x="2802" y="0"/>
                  </a:moveTo>
                  <a:lnTo>
                    <a:pt x="2802" y="0"/>
                  </a:lnTo>
                  <a:cubicBezTo>
                    <a:pt x="2429" y="134"/>
                    <a:pt x="2116" y="253"/>
                    <a:pt x="1744" y="507"/>
                  </a:cubicBezTo>
                  <a:cubicBezTo>
                    <a:pt x="1565" y="626"/>
                    <a:pt x="1312" y="745"/>
                    <a:pt x="1118" y="879"/>
                  </a:cubicBezTo>
                  <a:cubicBezTo>
                    <a:pt x="939" y="1371"/>
                    <a:pt x="1" y="3978"/>
                    <a:pt x="3055" y="6212"/>
                  </a:cubicBezTo>
                  <a:lnTo>
                    <a:pt x="3055" y="6272"/>
                  </a:lnTo>
                  <a:cubicBezTo>
                    <a:pt x="3546" y="6153"/>
                    <a:pt x="4038" y="6034"/>
                    <a:pt x="4470" y="5780"/>
                  </a:cubicBezTo>
                  <a:cubicBezTo>
                    <a:pt x="1431" y="3546"/>
                    <a:pt x="2548" y="566"/>
                    <a:pt x="280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7" name="Google Shape;4957;p30"/>
            <p:cNvSpPr/>
            <p:nvPr/>
          </p:nvSpPr>
          <p:spPr>
            <a:xfrm>
              <a:off x="1365027" y="2147137"/>
              <a:ext cx="118541" cy="172446"/>
            </a:xfrm>
            <a:custGeom>
              <a:avLst/>
              <a:gdLst/>
              <a:ahLst/>
              <a:cxnLst/>
              <a:rect l="l" t="t" r="r" b="b"/>
              <a:pathLst>
                <a:path w="3800" h="5528" extrusionOk="0">
                  <a:moveTo>
                    <a:pt x="1863" y="0"/>
                  </a:moveTo>
                  <a:cubicBezTo>
                    <a:pt x="1252" y="492"/>
                    <a:pt x="746" y="983"/>
                    <a:pt x="373" y="1490"/>
                  </a:cubicBezTo>
                  <a:lnTo>
                    <a:pt x="448" y="1549"/>
                  </a:lnTo>
                  <a:cubicBezTo>
                    <a:pt x="448" y="1549"/>
                    <a:pt x="1" y="4529"/>
                    <a:pt x="2489" y="5527"/>
                  </a:cubicBezTo>
                  <a:cubicBezTo>
                    <a:pt x="2921" y="5527"/>
                    <a:pt x="3353" y="5453"/>
                    <a:pt x="3800" y="5393"/>
                  </a:cubicBezTo>
                  <a:lnTo>
                    <a:pt x="3800" y="5333"/>
                  </a:lnTo>
                  <a:cubicBezTo>
                    <a:pt x="746" y="3099"/>
                    <a:pt x="1684" y="492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8" name="Google Shape;4958;p30"/>
            <p:cNvSpPr/>
            <p:nvPr/>
          </p:nvSpPr>
          <p:spPr>
            <a:xfrm>
              <a:off x="1432876" y="2114039"/>
              <a:ext cx="170605" cy="186016"/>
            </a:xfrm>
            <a:custGeom>
              <a:avLst/>
              <a:gdLst/>
              <a:ahLst/>
              <a:cxnLst/>
              <a:rect l="l" t="t" r="r" b="b"/>
              <a:pathLst>
                <a:path w="5469" h="5963" extrusionOk="0">
                  <a:moveTo>
                    <a:pt x="2485" y="0"/>
                  </a:moveTo>
                  <a:cubicBezTo>
                    <a:pt x="2134" y="0"/>
                    <a:pt x="1760" y="59"/>
                    <a:pt x="1372" y="182"/>
                  </a:cubicBezTo>
                  <a:cubicBezTo>
                    <a:pt x="1118" y="748"/>
                    <a:pt x="1" y="3728"/>
                    <a:pt x="3040" y="5962"/>
                  </a:cubicBezTo>
                  <a:cubicBezTo>
                    <a:pt x="4470" y="5277"/>
                    <a:pt x="5468" y="4041"/>
                    <a:pt x="5156" y="2298"/>
                  </a:cubicBezTo>
                  <a:cubicBezTo>
                    <a:pt x="4906" y="907"/>
                    <a:pt x="3870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9" name="Google Shape;4959;p30"/>
            <p:cNvSpPr/>
            <p:nvPr/>
          </p:nvSpPr>
          <p:spPr>
            <a:xfrm>
              <a:off x="1492833" y="2181981"/>
              <a:ext cx="46512" cy="46512"/>
            </a:xfrm>
            <a:custGeom>
              <a:avLst/>
              <a:gdLst/>
              <a:ahLst/>
              <a:cxnLst/>
              <a:rect l="l" t="t" r="r" b="b"/>
              <a:pathLst>
                <a:path w="1491" h="1491" extrusionOk="0">
                  <a:moveTo>
                    <a:pt x="746" y="0"/>
                  </a:moveTo>
                  <a:cubicBezTo>
                    <a:pt x="314" y="0"/>
                    <a:pt x="1" y="313"/>
                    <a:pt x="1" y="745"/>
                  </a:cubicBezTo>
                  <a:cubicBezTo>
                    <a:pt x="1" y="1118"/>
                    <a:pt x="314" y="1490"/>
                    <a:pt x="746" y="1490"/>
                  </a:cubicBezTo>
                  <a:cubicBezTo>
                    <a:pt x="1193" y="1490"/>
                    <a:pt x="1491" y="1118"/>
                    <a:pt x="1491" y="745"/>
                  </a:cubicBezTo>
                  <a:cubicBezTo>
                    <a:pt x="1491" y="313"/>
                    <a:pt x="1193" y="0"/>
                    <a:pt x="746" y="0"/>
                  </a:cubicBezTo>
                  <a:close/>
                </a:path>
              </a:pathLst>
            </a:custGeom>
            <a:solidFill>
              <a:srgbClr val="C67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0" name="Google Shape;4960;p30"/>
            <p:cNvSpPr/>
            <p:nvPr/>
          </p:nvSpPr>
          <p:spPr>
            <a:xfrm>
              <a:off x="1541653" y="2160613"/>
              <a:ext cx="46481" cy="30571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415" y="0"/>
                  </a:moveTo>
                  <a:cubicBezTo>
                    <a:pt x="1415" y="0"/>
                    <a:pt x="1356" y="0"/>
                    <a:pt x="1356" y="60"/>
                  </a:cubicBezTo>
                  <a:lnTo>
                    <a:pt x="1356" y="119"/>
                  </a:lnTo>
                  <a:cubicBezTo>
                    <a:pt x="1356" y="179"/>
                    <a:pt x="1356" y="253"/>
                    <a:pt x="1296" y="313"/>
                  </a:cubicBezTo>
                  <a:cubicBezTo>
                    <a:pt x="1296" y="373"/>
                    <a:pt x="1237" y="492"/>
                    <a:pt x="1177" y="551"/>
                  </a:cubicBezTo>
                  <a:cubicBezTo>
                    <a:pt x="1177" y="626"/>
                    <a:pt x="1117" y="626"/>
                    <a:pt x="1043" y="685"/>
                  </a:cubicBezTo>
                  <a:lnTo>
                    <a:pt x="983" y="685"/>
                  </a:lnTo>
                  <a:lnTo>
                    <a:pt x="924" y="745"/>
                  </a:lnTo>
                  <a:lnTo>
                    <a:pt x="611" y="745"/>
                  </a:lnTo>
                  <a:cubicBezTo>
                    <a:pt x="551" y="745"/>
                    <a:pt x="432" y="685"/>
                    <a:pt x="372" y="626"/>
                  </a:cubicBezTo>
                  <a:cubicBezTo>
                    <a:pt x="238" y="551"/>
                    <a:pt x="119" y="492"/>
                    <a:pt x="119" y="492"/>
                  </a:cubicBezTo>
                  <a:lnTo>
                    <a:pt x="60" y="492"/>
                  </a:lnTo>
                  <a:cubicBezTo>
                    <a:pt x="0" y="551"/>
                    <a:pt x="0" y="551"/>
                    <a:pt x="60" y="626"/>
                  </a:cubicBezTo>
                  <a:cubicBezTo>
                    <a:pt x="60" y="626"/>
                    <a:pt x="119" y="685"/>
                    <a:pt x="298" y="805"/>
                  </a:cubicBezTo>
                  <a:cubicBezTo>
                    <a:pt x="372" y="864"/>
                    <a:pt x="492" y="924"/>
                    <a:pt x="611" y="924"/>
                  </a:cubicBezTo>
                  <a:cubicBezTo>
                    <a:pt x="678" y="961"/>
                    <a:pt x="741" y="980"/>
                    <a:pt x="803" y="980"/>
                  </a:cubicBezTo>
                  <a:cubicBezTo>
                    <a:pt x="864" y="980"/>
                    <a:pt x="924" y="961"/>
                    <a:pt x="983" y="924"/>
                  </a:cubicBezTo>
                  <a:cubicBezTo>
                    <a:pt x="1043" y="924"/>
                    <a:pt x="1043" y="924"/>
                    <a:pt x="1117" y="864"/>
                  </a:cubicBezTo>
                  <a:cubicBezTo>
                    <a:pt x="1117" y="864"/>
                    <a:pt x="1177" y="864"/>
                    <a:pt x="1177" y="805"/>
                  </a:cubicBezTo>
                  <a:cubicBezTo>
                    <a:pt x="1237" y="805"/>
                    <a:pt x="1296" y="745"/>
                    <a:pt x="1356" y="685"/>
                  </a:cubicBezTo>
                  <a:cubicBezTo>
                    <a:pt x="1415" y="551"/>
                    <a:pt x="1415" y="432"/>
                    <a:pt x="1490" y="373"/>
                  </a:cubicBezTo>
                  <a:lnTo>
                    <a:pt x="1490" y="119"/>
                  </a:lnTo>
                  <a:lnTo>
                    <a:pt x="1490" y="60"/>
                  </a:lnTo>
                  <a:cubicBezTo>
                    <a:pt x="1490" y="0"/>
                    <a:pt x="1490" y="0"/>
                    <a:pt x="1415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1" name="Google Shape;4961;p30"/>
            <p:cNvSpPr/>
            <p:nvPr/>
          </p:nvSpPr>
          <p:spPr>
            <a:xfrm>
              <a:off x="1520253" y="2160613"/>
              <a:ext cx="15379" cy="15348"/>
            </a:xfrm>
            <a:custGeom>
              <a:avLst/>
              <a:gdLst/>
              <a:ahLst/>
              <a:cxnLst/>
              <a:rect l="l" t="t" r="r" b="b"/>
              <a:pathLst>
                <a:path w="493" h="492" extrusionOk="0">
                  <a:moveTo>
                    <a:pt x="239" y="0"/>
                  </a:moveTo>
                  <a:cubicBezTo>
                    <a:pt x="120" y="0"/>
                    <a:pt x="1" y="119"/>
                    <a:pt x="1" y="253"/>
                  </a:cubicBezTo>
                  <a:cubicBezTo>
                    <a:pt x="1" y="373"/>
                    <a:pt x="120" y="492"/>
                    <a:pt x="239" y="492"/>
                  </a:cubicBezTo>
                  <a:cubicBezTo>
                    <a:pt x="373" y="492"/>
                    <a:pt x="492" y="373"/>
                    <a:pt x="492" y="253"/>
                  </a:cubicBezTo>
                  <a:cubicBezTo>
                    <a:pt x="492" y="119"/>
                    <a:pt x="373" y="0"/>
                    <a:pt x="239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2" name="Google Shape;4962;p30"/>
            <p:cNvSpPr/>
            <p:nvPr/>
          </p:nvSpPr>
          <p:spPr>
            <a:xfrm>
              <a:off x="1196824" y="2350684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3" name="Google Shape;4963;p30"/>
            <p:cNvSpPr/>
            <p:nvPr/>
          </p:nvSpPr>
          <p:spPr>
            <a:xfrm>
              <a:off x="1152183" y="2402717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4" name="Google Shape;4964;p30"/>
            <p:cNvSpPr/>
            <p:nvPr/>
          </p:nvSpPr>
          <p:spPr>
            <a:xfrm>
              <a:off x="1140579" y="247056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5" name="Google Shape;4965;p30"/>
            <p:cNvSpPr/>
            <p:nvPr/>
          </p:nvSpPr>
          <p:spPr>
            <a:xfrm>
              <a:off x="1160107" y="2540287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6" name="Google Shape;4966;p30"/>
            <p:cNvSpPr/>
            <p:nvPr/>
          </p:nvSpPr>
          <p:spPr>
            <a:xfrm>
              <a:off x="1212140" y="2589700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7" name="Google Shape;4967;p30"/>
            <p:cNvSpPr/>
            <p:nvPr/>
          </p:nvSpPr>
          <p:spPr>
            <a:xfrm>
              <a:off x="1281861" y="2613720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8" name="Google Shape;4968;p30"/>
            <p:cNvSpPr/>
            <p:nvPr/>
          </p:nvSpPr>
          <p:spPr>
            <a:xfrm>
              <a:off x="1355731" y="2624826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9" name="Google Shape;4969;p30"/>
            <p:cNvSpPr/>
            <p:nvPr/>
          </p:nvSpPr>
          <p:spPr>
            <a:xfrm>
              <a:off x="1427323" y="2636212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0" name="Google Shape;4970;p30"/>
            <p:cNvSpPr/>
            <p:nvPr/>
          </p:nvSpPr>
          <p:spPr>
            <a:xfrm>
              <a:off x="1498885" y="2657580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1" name="Google Shape;4971;p30"/>
            <p:cNvSpPr/>
            <p:nvPr/>
          </p:nvSpPr>
          <p:spPr>
            <a:xfrm>
              <a:off x="1558841" y="2701191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2" name="Google Shape;4972;p30"/>
            <p:cNvSpPr/>
            <p:nvPr/>
          </p:nvSpPr>
          <p:spPr>
            <a:xfrm>
              <a:off x="1595558" y="2764735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3" name="Google Shape;4973;p30"/>
            <p:cNvSpPr/>
            <p:nvPr/>
          </p:nvSpPr>
          <p:spPr>
            <a:xfrm>
              <a:off x="1611343" y="2836328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4" name="Google Shape;4974;p30"/>
            <p:cNvSpPr/>
            <p:nvPr/>
          </p:nvSpPr>
          <p:spPr>
            <a:xfrm>
              <a:off x="1603450" y="2911383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5" name="Google Shape;4975;p30"/>
            <p:cNvSpPr/>
            <p:nvPr/>
          </p:nvSpPr>
          <p:spPr>
            <a:xfrm>
              <a:off x="1580210" y="2982913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6" name="Google Shape;4976;p30"/>
            <p:cNvSpPr/>
            <p:nvPr/>
          </p:nvSpPr>
          <p:spPr>
            <a:xfrm>
              <a:off x="1549077" y="3052571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7" name="Google Shape;4977;p30"/>
            <p:cNvSpPr/>
            <p:nvPr/>
          </p:nvSpPr>
          <p:spPr>
            <a:xfrm>
              <a:off x="1510489" y="3117675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8" name="Google Shape;4978;p30"/>
            <p:cNvSpPr/>
            <p:nvPr/>
          </p:nvSpPr>
          <p:spPr>
            <a:xfrm>
              <a:off x="1467752" y="3179909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9" name="Google Shape;4979;p30"/>
            <p:cNvSpPr/>
            <p:nvPr/>
          </p:nvSpPr>
          <p:spPr>
            <a:xfrm>
              <a:off x="1423143" y="3239710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0" name="Google Shape;4980;p30"/>
            <p:cNvSpPr/>
            <p:nvPr/>
          </p:nvSpPr>
          <p:spPr>
            <a:xfrm>
              <a:off x="1378971" y="3298419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1" name="Google Shape;4981;p30"/>
            <p:cNvSpPr/>
            <p:nvPr/>
          </p:nvSpPr>
          <p:spPr>
            <a:xfrm>
              <a:off x="1334362" y="3357908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2" name="Google Shape;4982;p30"/>
            <p:cNvSpPr/>
            <p:nvPr/>
          </p:nvSpPr>
          <p:spPr>
            <a:xfrm>
              <a:off x="1295337" y="3419081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3" name="Google Shape;4983;p30"/>
            <p:cNvSpPr/>
            <p:nvPr/>
          </p:nvSpPr>
          <p:spPr>
            <a:xfrm>
              <a:off x="1262801" y="3484310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4" name="Google Shape;4984;p30"/>
            <p:cNvSpPr/>
            <p:nvPr/>
          </p:nvSpPr>
          <p:spPr>
            <a:xfrm>
              <a:off x="1253037" y="3554780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5" name="Google Shape;4985;p30"/>
            <p:cNvSpPr/>
            <p:nvPr/>
          </p:nvSpPr>
          <p:spPr>
            <a:xfrm>
              <a:off x="1258621" y="3629305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6" name="Google Shape;4986;p30"/>
            <p:cNvSpPr/>
            <p:nvPr/>
          </p:nvSpPr>
          <p:spPr>
            <a:xfrm>
              <a:off x="1297646" y="3692818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7" name="Google Shape;4987;p30"/>
            <p:cNvSpPr/>
            <p:nvPr/>
          </p:nvSpPr>
          <p:spPr>
            <a:xfrm>
              <a:off x="1361315" y="373090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8" name="Google Shape;4988;p30"/>
            <p:cNvSpPr/>
            <p:nvPr/>
          </p:nvSpPr>
          <p:spPr>
            <a:xfrm>
              <a:off x="1434748" y="3734619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9" name="Google Shape;4989;p30"/>
            <p:cNvSpPr/>
            <p:nvPr/>
          </p:nvSpPr>
          <p:spPr>
            <a:xfrm>
              <a:off x="1508649" y="3712689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0" name="Google Shape;4990;p30"/>
            <p:cNvSpPr/>
            <p:nvPr/>
          </p:nvSpPr>
          <p:spPr>
            <a:xfrm>
              <a:off x="1090386" y="247349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1" name="Google Shape;4991;p30"/>
            <p:cNvSpPr/>
            <p:nvPr/>
          </p:nvSpPr>
          <p:spPr>
            <a:xfrm>
              <a:off x="1057382" y="2563527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2" name="Google Shape;4992;p30"/>
            <p:cNvSpPr/>
            <p:nvPr/>
          </p:nvSpPr>
          <p:spPr>
            <a:xfrm>
              <a:off x="1218192" y="2599464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3" name="Google Shape;4993;p30"/>
            <p:cNvSpPr/>
            <p:nvPr/>
          </p:nvSpPr>
          <p:spPr>
            <a:xfrm>
              <a:off x="1179136" y="2703406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4" name="Google Shape;4994;p30"/>
            <p:cNvSpPr/>
            <p:nvPr/>
          </p:nvSpPr>
          <p:spPr>
            <a:xfrm>
              <a:off x="1115467" y="2768479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5" name="Google Shape;4995;p30"/>
            <p:cNvSpPr/>
            <p:nvPr/>
          </p:nvSpPr>
          <p:spPr>
            <a:xfrm>
              <a:off x="1117339" y="2878285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6" name="Google Shape;4996;p30"/>
            <p:cNvSpPr/>
            <p:nvPr/>
          </p:nvSpPr>
          <p:spPr>
            <a:xfrm>
              <a:off x="1180103" y="3884854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7" name="Google Shape;4997;p30"/>
            <p:cNvSpPr/>
            <p:nvPr/>
          </p:nvSpPr>
          <p:spPr>
            <a:xfrm>
              <a:off x="1229797" y="3897301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8" name="Google Shape;4998;p30"/>
            <p:cNvSpPr/>
            <p:nvPr/>
          </p:nvSpPr>
          <p:spPr>
            <a:xfrm>
              <a:off x="1196824" y="3729597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9" name="Google Shape;4999;p30"/>
            <p:cNvSpPr/>
            <p:nvPr/>
          </p:nvSpPr>
          <p:spPr>
            <a:xfrm>
              <a:off x="1243273" y="3759169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0" name="Google Shape;5000;p30"/>
            <p:cNvSpPr/>
            <p:nvPr/>
          </p:nvSpPr>
          <p:spPr>
            <a:xfrm>
              <a:off x="1338074" y="4681044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1" name="Google Shape;5001;p30"/>
            <p:cNvSpPr/>
            <p:nvPr/>
          </p:nvSpPr>
          <p:spPr>
            <a:xfrm>
              <a:off x="1315146" y="4661859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2" name="Google Shape;5002;p30"/>
            <p:cNvSpPr/>
            <p:nvPr/>
          </p:nvSpPr>
          <p:spPr>
            <a:xfrm>
              <a:off x="1184002" y="4110581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3" name="Google Shape;5003;p30"/>
            <p:cNvSpPr/>
            <p:nvPr/>
          </p:nvSpPr>
          <p:spPr>
            <a:xfrm>
              <a:off x="1338074" y="2972650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4" name="Google Shape;5004;p30"/>
            <p:cNvSpPr/>
            <p:nvPr/>
          </p:nvSpPr>
          <p:spPr>
            <a:xfrm>
              <a:off x="1262801" y="2237290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5" name="Google Shape;5005;p30"/>
            <p:cNvSpPr/>
            <p:nvPr/>
          </p:nvSpPr>
          <p:spPr>
            <a:xfrm>
              <a:off x="1421272" y="1891525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6" name="Google Shape;5006;p30"/>
            <p:cNvSpPr/>
            <p:nvPr/>
          </p:nvSpPr>
          <p:spPr>
            <a:xfrm>
              <a:off x="1119210" y="1064764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7" name="Google Shape;5007;p30"/>
            <p:cNvSpPr/>
            <p:nvPr/>
          </p:nvSpPr>
          <p:spPr>
            <a:xfrm>
              <a:off x="1216320" y="118651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8" name="Google Shape;5008;p30"/>
            <p:cNvSpPr/>
            <p:nvPr/>
          </p:nvSpPr>
          <p:spPr>
            <a:xfrm>
              <a:off x="1188900" y="1166615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9" name="Google Shape;5009;p30"/>
            <p:cNvSpPr/>
            <p:nvPr/>
          </p:nvSpPr>
          <p:spPr>
            <a:xfrm>
              <a:off x="1518413" y="1347328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0" name="Google Shape;5010;p30"/>
            <p:cNvSpPr/>
            <p:nvPr/>
          </p:nvSpPr>
          <p:spPr>
            <a:xfrm>
              <a:off x="1537442" y="1385885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1" name="Google Shape;5011;p30"/>
            <p:cNvSpPr/>
            <p:nvPr/>
          </p:nvSpPr>
          <p:spPr>
            <a:xfrm>
              <a:off x="1537442" y="138588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2" name="Google Shape;5012;p30"/>
            <p:cNvSpPr/>
            <p:nvPr/>
          </p:nvSpPr>
          <p:spPr>
            <a:xfrm>
              <a:off x="1646187" y="138732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3" name="Google Shape;5013;p30"/>
            <p:cNvSpPr/>
            <p:nvPr/>
          </p:nvSpPr>
          <p:spPr>
            <a:xfrm>
              <a:off x="1113626" y="3388105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4" name="Google Shape;5014;p30"/>
            <p:cNvSpPr/>
            <p:nvPr/>
          </p:nvSpPr>
          <p:spPr>
            <a:xfrm>
              <a:off x="1127103" y="3498878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5" name="Google Shape;5015;p30"/>
            <p:cNvSpPr/>
            <p:nvPr/>
          </p:nvSpPr>
          <p:spPr>
            <a:xfrm>
              <a:off x="1231856" y="1882291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6" name="Google Shape;5016;p30"/>
            <p:cNvSpPr/>
            <p:nvPr/>
          </p:nvSpPr>
          <p:spPr>
            <a:xfrm>
              <a:off x="1316706" y="137137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7" name="Google Shape;5017;p30"/>
            <p:cNvSpPr/>
            <p:nvPr/>
          </p:nvSpPr>
          <p:spPr>
            <a:xfrm>
              <a:off x="1851139" y="1207980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018" name="Google Shape;5018;p30"/>
            <p:cNvGrpSpPr/>
            <p:nvPr/>
          </p:nvGrpSpPr>
          <p:grpSpPr>
            <a:xfrm>
              <a:off x="1785222" y="716222"/>
              <a:ext cx="1307601" cy="590241"/>
              <a:chOff x="1314344" y="705547"/>
              <a:chExt cx="1307601" cy="590241"/>
            </a:xfrm>
          </p:grpSpPr>
          <p:sp>
            <p:nvSpPr>
              <p:cNvPr id="5019" name="Google Shape;5019;p30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0" name="Google Shape;5020;p30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1" name="Google Shape;5021;p30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2" name="Google Shape;5022;p30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3" name="Google Shape;5023;p30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4" name="Google Shape;5024;p30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5" name="Google Shape;5025;p30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6" name="Google Shape;5026;p30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7" name="Google Shape;5027;p30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8" name="Google Shape;5028;p30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9" name="Google Shape;5029;p30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0" name="Google Shape;5030;p30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1" name="Google Shape;5031;p30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2" name="Google Shape;5032;p30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3" name="Google Shape;5033;p30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4" name="Google Shape;5034;p30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035" name="Google Shape;5035;p30"/>
            <p:cNvSpPr/>
            <p:nvPr/>
          </p:nvSpPr>
          <p:spPr>
            <a:xfrm>
              <a:off x="1212140" y="4276601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6" name="Google Shape;5036;p30"/>
            <p:cNvSpPr/>
            <p:nvPr/>
          </p:nvSpPr>
          <p:spPr>
            <a:xfrm>
              <a:off x="1245145" y="4241631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7" name="Google Shape;5037;p30"/>
            <p:cNvSpPr/>
            <p:nvPr/>
          </p:nvSpPr>
          <p:spPr>
            <a:xfrm>
              <a:off x="1271224" y="4402909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8" name="Google Shape;5038;p30"/>
            <p:cNvSpPr/>
            <p:nvPr/>
          </p:nvSpPr>
          <p:spPr>
            <a:xfrm>
              <a:off x="1185188" y="4348536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9" name="Google Shape;5039;p30"/>
            <p:cNvSpPr/>
            <p:nvPr/>
          </p:nvSpPr>
          <p:spPr>
            <a:xfrm>
              <a:off x="933319" y="1201273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766308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6729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5483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6380129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18779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9588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28186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1106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0192589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467415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7150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1" name="Google Shape;5041;p31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042" name="Google Shape;5042;p31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3" name="Google Shape;5043;p31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4" name="Google Shape;5044;p31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5" name="Google Shape;5045;p31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6" name="Google Shape;5046;p31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7" name="Google Shape;5047;p31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8" name="Google Shape;5048;p31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9" name="Google Shape;5049;p31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0" name="Google Shape;5050;p31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1" name="Google Shape;5051;p31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2" name="Google Shape;5052;p31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3" name="Google Shape;5053;p31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4" name="Google Shape;5054;p31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5" name="Google Shape;5055;p31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6" name="Google Shape;5056;p31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7" name="Google Shape;5057;p31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8" name="Google Shape;5058;p31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9" name="Google Shape;5059;p31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0" name="Google Shape;5060;p31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1" name="Google Shape;5061;p31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2" name="Google Shape;5062;p31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3" name="Google Shape;5063;p31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4" name="Google Shape;5064;p31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5" name="Google Shape;5065;p31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6" name="Google Shape;5066;p31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7" name="Google Shape;5067;p31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8" name="Google Shape;5068;p31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9" name="Google Shape;5069;p31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0" name="Google Shape;5070;p31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1" name="Google Shape;5071;p31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2" name="Google Shape;5072;p31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3" name="Google Shape;5073;p31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4" name="Google Shape;5074;p31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5" name="Google Shape;5075;p31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6" name="Google Shape;5076;p31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7" name="Google Shape;5077;p31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8" name="Google Shape;5078;p31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9" name="Google Shape;5079;p31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0" name="Google Shape;5080;p31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1" name="Google Shape;5081;p31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2" name="Google Shape;5082;p31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3" name="Google Shape;5083;p31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4" name="Google Shape;5084;p31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5" name="Google Shape;5085;p31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6" name="Google Shape;5086;p31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7" name="Google Shape;5087;p31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8" name="Google Shape;5088;p31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9" name="Google Shape;5089;p31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0" name="Google Shape;5090;p31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1" name="Google Shape;5091;p31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2" name="Google Shape;5092;p31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3" name="Google Shape;5093;p31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4" name="Google Shape;5094;p31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5" name="Google Shape;5095;p31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6" name="Google Shape;5096;p31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7" name="Google Shape;5097;p31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8" name="Google Shape;5098;p31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9" name="Google Shape;5099;p31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0" name="Google Shape;5100;p31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1" name="Google Shape;5101;p31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2" name="Google Shape;5102;p31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3" name="Google Shape;5103;p31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4" name="Google Shape;5104;p31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7" name="Google Shape;5107;p31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8" name="Google Shape;5108;p31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9" name="Google Shape;5109;p31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0" name="Google Shape;5110;p31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1" name="Google Shape;5111;p31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2" name="Google Shape;5112;p31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3" name="Google Shape;5113;p31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4" name="Google Shape;5114;p31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5" name="Google Shape;5115;p31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6" name="Google Shape;5116;p31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7" name="Google Shape;5117;p31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8" name="Google Shape;5118;p31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9" name="Google Shape;5119;p31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0" name="Google Shape;5120;p31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1" name="Google Shape;5121;p31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2" name="Google Shape;5122;p31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3" name="Google Shape;5123;p31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4" name="Google Shape;5124;p31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5" name="Google Shape;5125;p31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6" name="Google Shape;5126;p31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7" name="Google Shape;5127;p31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8" name="Google Shape;5128;p31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9" name="Google Shape;5129;p31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0" name="Google Shape;5130;p31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1" name="Google Shape;5131;p31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2" name="Google Shape;5132;p31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3" name="Google Shape;5133;p31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4" name="Google Shape;5134;p31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5" name="Google Shape;5135;p31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6" name="Google Shape;5136;p31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7" name="Google Shape;5137;p31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8" name="Google Shape;5138;p31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9" name="Google Shape;5139;p31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0" name="Google Shape;5140;p31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1" name="Google Shape;5141;p31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2" name="Google Shape;5142;p31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3" name="Google Shape;5143;p31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4" name="Google Shape;5144;p31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5" name="Google Shape;5145;p31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6" name="Google Shape;5146;p31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7" name="Google Shape;5147;p31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8" name="Google Shape;5148;p31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9" name="Google Shape;5149;p31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0" name="Google Shape;5150;p31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1" name="Google Shape;5151;p31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2" name="Google Shape;5152;p31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3" name="Google Shape;5153;p31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4" name="Google Shape;5154;p31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5" name="Google Shape;5155;p31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6" name="Google Shape;5156;p31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7" name="Google Shape;5157;p31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8" name="Google Shape;5158;p31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9" name="Google Shape;5159;p31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0" name="Google Shape;5160;p31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1" name="Google Shape;5161;p31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2" name="Google Shape;5162;p31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3" name="Google Shape;5163;p31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4" name="Google Shape;5164;p31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5" name="Google Shape;5165;p31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6" name="Google Shape;5166;p31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7" name="Google Shape;5167;p31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8" name="Google Shape;5168;p31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9" name="Google Shape;5169;p31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0" name="Google Shape;5170;p31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1" name="Google Shape;5171;p31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2" name="Google Shape;5172;p31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3" name="Google Shape;5173;p31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4" name="Google Shape;5174;p31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5" name="Google Shape;5175;p31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6" name="Google Shape;5176;p31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7" name="Google Shape;5177;p31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8" name="Google Shape;5178;p31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9" name="Google Shape;5179;p31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0" name="Google Shape;5180;p31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1" name="Google Shape;5181;p31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2" name="Google Shape;5182;p31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3" name="Google Shape;5183;p31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4" name="Google Shape;5184;p31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5" name="Google Shape;5185;p31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6" name="Google Shape;5186;p31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7" name="Google Shape;5187;p31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8" name="Google Shape;5188;p31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9" name="Google Shape;5189;p31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0" name="Google Shape;5190;p31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1" name="Google Shape;5191;p31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2" name="Google Shape;5192;p31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3" name="Google Shape;5193;p31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4" name="Google Shape;5194;p31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5" name="Google Shape;5195;p31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6" name="Google Shape;5196;p31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7" name="Google Shape;5197;p31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8" name="Google Shape;5198;p31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9" name="Google Shape;5199;p31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0" name="Google Shape;5200;p31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01" name="Google Shape;5201;p31"/>
          <p:cNvGrpSpPr/>
          <p:nvPr/>
        </p:nvGrpSpPr>
        <p:grpSpPr>
          <a:xfrm>
            <a:off x="1144045" y="3633713"/>
            <a:ext cx="910936" cy="2739753"/>
            <a:chOff x="848509" y="753609"/>
            <a:chExt cx="683202" cy="2054815"/>
          </a:xfrm>
        </p:grpSpPr>
        <p:sp>
          <p:nvSpPr>
            <p:cNvPr id="5202" name="Google Shape;5202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3" name="Google Shape;5203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4" name="Google Shape;5204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5" name="Google Shape;5205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6" name="Google Shape;5206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7" name="Google Shape;5207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8" name="Google Shape;5208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9" name="Google Shape;5209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0" name="Google Shape;5210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1" name="Google Shape;5211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2" name="Google Shape;5212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3" name="Google Shape;5213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4" name="Google Shape;5214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5" name="Google Shape;5215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6" name="Google Shape;5216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7" name="Google Shape;5217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8" name="Google Shape;5218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9" name="Google Shape;5219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0" name="Google Shape;5220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1" name="Google Shape;5221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2" name="Google Shape;5222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3" name="Google Shape;5223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4" name="Google Shape;5224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5" name="Google Shape;5225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6" name="Google Shape;5226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7" name="Google Shape;5227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8" name="Google Shape;5228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9" name="Google Shape;5229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0" name="Google Shape;5230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1" name="Google Shape;5231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2" name="Google Shape;5232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3" name="Google Shape;5233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4" name="Google Shape;5234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5" name="Google Shape;5235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6" name="Google Shape;5236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37" name="Google Shape;5237;p31"/>
          <p:cNvGrpSpPr/>
          <p:nvPr/>
        </p:nvGrpSpPr>
        <p:grpSpPr>
          <a:xfrm>
            <a:off x="10478545" y="1004813"/>
            <a:ext cx="910936" cy="2739753"/>
            <a:chOff x="848509" y="753609"/>
            <a:chExt cx="683202" cy="2054815"/>
          </a:xfrm>
        </p:grpSpPr>
        <p:sp>
          <p:nvSpPr>
            <p:cNvPr id="5238" name="Google Shape;5238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9" name="Google Shape;5239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0" name="Google Shape;5240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1" name="Google Shape;5241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2" name="Google Shape;5242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3" name="Google Shape;5243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4" name="Google Shape;5244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5" name="Google Shape;5245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6" name="Google Shape;5246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7" name="Google Shape;5247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8" name="Google Shape;5248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9" name="Google Shape;5249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0" name="Google Shape;5250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1" name="Google Shape;5251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2" name="Google Shape;5252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3" name="Google Shape;5253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4" name="Google Shape;5254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5" name="Google Shape;5255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6" name="Google Shape;5256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7" name="Google Shape;5257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8" name="Google Shape;5258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9" name="Google Shape;5259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0" name="Google Shape;5260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1" name="Google Shape;5261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2" name="Google Shape;5262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3" name="Google Shape;5263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4" name="Google Shape;5264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5" name="Google Shape;5265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6" name="Google Shape;5266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7" name="Google Shape;5267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8" name="Google Shape;5268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9" name="Google Shape;5269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0" name="Google Shape;5270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1" name="Google Shape;5271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2" name="Google Shape;5272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64250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8195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107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731738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622438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322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986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0393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833450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6135408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2698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4" name="Google Shape;5274;p32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275" name="Google Shape;5275;p32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34" name="Google Shape;5434;p32"/>
          <p:cNvGrpSpPr/>
          <p:nvPr/>
        </p:nvGrpSpPr>
        <p:grpSpPr>
          <a:xfrm>
            <a:off x="8546925" y="1003497"/>
            <a:ext cx="2879339" cy="5397692"/>
            <a:chOff x="6410194" y="752622"/>
            <a:chExt cx="2159504" cy="4048269"/>
          </a:xfrm>
        </p:grpSpPr>
        <p:sp>
          <p:nvSpPr>
            <p:cNvPr id="5435" name="Google Shape;5435;p32"/>
            <p:cNvSpPr/>
            <p:nvPr/>
          </p:nvSpPr>
          <p:spPr>
            <a:xfrm rot="10800000">
              <a:off x="8460921" y="4727426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6" name="Google Shape;5436;p32"/>
            <p:cNvSpPr/>
            <p:nvPr/>
          </p:nvSpPr>
          <p:spPr>
            <a:xfrm rot="10800000">
              <a:off x="841072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7" name="Google Shape;5437;p32"/>
            <p:cNvSpPr/>
            <p:nvPr/>
          </p:nvSpPr>
          <p:spPr>
            <a:xfrm rot="10800000">
              <a:off x="8360535" y="470789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8" name="Google Shape;5438;p32"/>
            <p:cNvSpPr/>
            <p:nvPr/>
          </p:nvSpPr>
          <p:spPr>
            <a:xfrm rot="10800000">
              <a:off x="8290846" y="4696294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9" name="Google Shape;5439;p32"/>
            <p:cNvSpPr/>
            <p:nvPr/>
          </p:nvSpPr>
          <p:spPr>
            <a:xfrm rot="10800000">
              <a:off x="8354515" y="4627166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0" name="Google Shape;5440;p32"/>
            <p:cNvSpPr/>
            <p:nvPr/>
          </p:nvSpPr>
          <p:spPr>
            <a:xfrm rot="10800000">
              <a:off x="8465101" y="4648409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1" name="Google Shape;5441;p32"/>
            <p:cNvSpPr/>
            <p:nvPr/>
          </p:nvSpPr>
          <p:spPr>
            <a:xfrm rot="10800000">
              <a:off x="7837738" y="4727426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2" name="Google Shape;5442;p32"/>
            <p:cNvSpPr/>
            <p:nvPr/>
          </p:nvSpPr>
          <p:spPr>
            <a:xfrm rot="10800000">
              <a:off x="778707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3" name="Google Shape;5443;p32"/>
            <p:cNvSpPr/>
            <p:nvPr/>
          </p:nvSpPr>
          <p:spPr>
            <a:xfrm rot="10800000">
              <a:off x="7736885" y="470789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4" name="Google Shape;5444;p32"/>
            <p:cNvSpPr/>
            <p:nvPr/>
          </p:nvSpPr>
          <p:spPr>
            <a:xfrm rot="10800000">
              <a:off x="7667164" y="4696294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5" name="Google Shape;5445;p32"/>
            <p:cNvSpPr/>
            <p:nvPr/>
          </p:nvSpPr>
          <p:spPr>
            <a:xfrm rot="10800000">
              <a:off x="7731301" y="4627166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6" name="Google Shape;5446;p32"/>
            <p:cNvSpPr/>
            <p:nvPr/>
          </p:nvSpPr>
          <p:spPr>
            <a:xfrm rot="10800000">
              <a:off x="7841451" y="4648409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7" name="Google Shape;5447;p32"/>
            <p:cNvSpPr/>
            <p:nvPr/>
          </p:nvSpPr>
          <p:spPr>
            <a:xfrm rot="10800000">
              <a:off x="8114719" y="4566616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8" name="Google Shape;5448;p32"/>
            <p:cNvSpPr/>
            <p:nvPr/>
          </p:nvSpPr>
          <p:spPr>
            <a:xfrm rot="10800000">
              <a:off x="8007814" y="4646101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9" name="Google Shape;5449;p32"/>
            <p:cNvSpPr/>
            <p:nvPr/>
          </p:nvSpPr>
          <p:spPr>
            <a:xfrm rot="10800000">
              <a:off x="7942304" y="4409175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0" name="Google Shape;5450;p32"/>
            <p:cNvSpPr/>
            <p:nvPr/>
          </p:nvSpPr>
          <p:spPr>
            <a:xfrm rot="10800000">
              <a:off x="8075663" y="4128826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1" name="Google Shape;5451;p32"/>
            <p:cNvSpPr/>
            <p:nvPr/>
          </p:nvSpPr>
          <p:spPr>
            <a:xfrm rot="10800000">
              <a:off x="8103083" y="4131196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2" name="Google Shape;5452;p32"/>
            <p:cNvSpPr/>
            <p:nvPr/>
          </p:nvSpPr>
          <p:spPr>
            <a:xfrm rot="10800000">
              <a:off x="7963673" y="4415601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3" name="Google Shape;5453;p32"/>
            <p:cNvSpPr/>
            <p:nvPr/>
          </p:nvSpPr>
          <p:spPr>
            <a:xfrm rot="10800000">
              <a:off x="7758254" y="4241096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4" name="Google Shape;5454;p32"/>
            <p:cNvSpPr/>
            <p:nvPr/>
          </p:nvSpPr>
          <p:spPr>
            <a:xfrm rot="10800000">
              <a:off x="7843322" y="4252950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5" name="Google Shape;5455;p32"/>
            <p:cNvSpPr/>
            <p:nvPr/>
          </p:nvSpPr>
          <p:spPr>
            <a:xfrm rot="10800000">
              <a:off x="7795407" y="4411327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6" name="Google Shape;5456;p32"/>
            <p:cNvSpPr/>
            <p:nvPr/>
          </p:nvSpPr>
          <p:spPr>
            <a:xfrm rot="10800000">
              <a:off x="7820082" y="4417442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7" name="Google Shape;5457;p32"/>
            <p:cNvSpPr/>
            <p:nvPr/>
          </p:nvSpPr>
          <p:spPr>
            <a:xfrm rot="10800000">
              <a:off x="7895824" y="3875585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8" name="Google Shape;5458;p32"/>
            <p:cNvSpPr/>
            <p:nvPr/>
          </p:nvSpPr>
          <p:spPr>
            <a:xfrm rot="10800000">
              <a:off x="7944145" y="4186443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9" name="Google Shape;5459;p32"/>
            <p:cNvSpPr/>
            <p:nvPr/>
          </p:nvSpPr>
          <p:spPr>
            <a:xfrm rot="10800000">
              <a:off x="7986913" y="4236386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0" name="Google Shape;5460;p32"/>
            <p:cNvSpPr/>
            <p:nvPr/>
          </p:nvSpPr>
          <p:spPr>
            <a:xfrm rot="10800000">
              <a:off x="8153276" y="4054207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1" name="Google Shape;5461;p32"/>
            <p:cNvSpPr/>
            <p:nvPr/>
          </p:nvSpPr>
          <p:spPr>
            <a:xfrm rot="10800000">
              <a:off x="8114719" y="2133032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2" name="Google Shape;5462;p32"/>
            <p:cNvSpPr/>
            <p:nvPr/>
          </p:nvSpPr>
          <p:spPr>
            <a:xfrm rot="10800000">
              <a:off x="8137959" y="2122332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3" name="Google Shape;5463;p32"/>
            <p:cNvSpPr/>
            <p:nvPr/>
          </p:nvSpPr>
          <p:spPr>
            <a:xfrm rot="10800000">
              <a:off x="7957621" y="3655566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4" name="Google Shape;5464;p32"/>
            <p:cNvSpPr/>
            <p:nvPr/>
          </p:nvSpPr>
          <p:spPr>
            <a:xfrm rot="10800000">
              <a:off x="7946016" y="3623685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5" name="Google Shape;5465;p32"/>
            <p:cNvSpPr/>
            <p:nvPr/>
          </p:nvSpPr>
          <p:spPr>
            <a:xfrm rot="10800000">
              <a:off x="8110539" y="3733335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6" name="Google Shape;5466;p32"/>
            <p:cNvSpPr/>
            <p:nvPr/>
          </p:nvSpPr>
          <p:spPr>
            <a:xfrm rot="10800000">
              <a:off x="8019449" y="3683642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7" name="Google Shape;5467;p32"/>
            <p:cNvSpPr/>
            <p:nvPr/>
          </p:nvSpPr>
          <p:spPr>
            <a:xfrm rot="10800000">
              <a:off x="8275030" y="3139445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8" name="Google Shape;5468;p32"/>
            <p:cNvSpPr/>
            <p:nvPr/>
          </p:nvSpPr>
          <p:spPr>
            <a:xfrm rot="10800000">
              <a:off x="8327562" y="3079519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9" name="Google Shape;5469;p32"/>
            <p:cNvSpPr/>
            <p:nvPr/>
          </p:nvSpPr>
          <p:spPr>
            <a:xfrm rot="10800000">
              <a:off x="8350803" y="300608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0" name="Google Shape;5470;p32"/>
            <p:cNvSpPr/>
            <p:nvPr/>
          </p:nvSpPr>
          <p:spPr>
            <a:xfrm rot="10800000">
              <a:off x="8312214" y="2941949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1" name="Google Shape;5471;p32"/>
            <p:cNvSpPr/>
            <p:nvPr/>
          </p:nvSpPr>
          <p:spPr>
            <a:xfrm rot="10800000">
              <a:off x="8248078" y="2904453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2" name="Google Shape;5472;p32"/>
            <p:cNvSpPr/>
            <p:nvPr/>
          </p:nvSpPr>
          <p:spPr>
            <a:xfrm rot="10800000">
              <a:off x="8176516" y="2888044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3" name="Google Shape;5473;p32"/>
            <p:cNvSpPr/>
            <p:nvPr/>
          </p:nvSpPr>
          <p:spPr>
            <a:xfrm rot="10800000">
              <a:off x="8103083" y="2876409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4" name="Google Shape;5474;p32"/>
            <p:cNvSpPr/>
            <p:nvPr/>
          </p:nvSpPr>
          <p:spPr>
            <a:xfrm rot="10800000">
              <a:off x="8029213" y="2860624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5" name="Google Shape;5475;p32"/>
            <p:cNvSpPr/>
            <p:nvPr/>
          </p:nvSpPr>
          <p:spPr>
            <a:xfrm rot="10800000">
              <a:off x="7961333" y="2830583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6" name="Google Shape;5476;p32"/>
            <p:cNvSpPr/>
            <p:nvPr/>
          </p:nvSpPr>
          <p:spPr>
            <a:xfrm rot="10800000">
              <a:off x="7911172" y="2776210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7" name="Google Shape;5477;p32"/>
            <p:cNvSpPr/>
            <p:nvPr/>
          </p:nvSpPr>
          <p:spPr>
            <a:xfrm rot="10800000">
              <a:off x="7884188" y="2706989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8" name="Google Shape;5478;p32"/>
            <p:cNvSpPr/>
            <p:nvPr/>
          </p:nvSpPr>
          <p:spPr>
            <a:xfrm rot="10800000">
              <a:off x="7878167" y="2633805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9" name="Google Shape;5479;p32"/>
            <p:cNvSpPr/>
            <p:nvPr/>
          </p:nvSpPr>
          <p:spPr>
            <a:xfrm rot="10800000">
              <a:off x="7880008" y="2558532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0" name="Google Shape;5480;p32"/>
            <p:cNvSpPr/>
            <p:nvPr/>
          </p:nvSpPr>
          <p:spPr>
            <a:xfrm rot="10800000">
              <a:off x="7895824" y="2488125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1" name="Google Shape;5481;p32"/>
            <p:cNvSpPr/>
            <p:nvPr/>
          </p:nvSpPr>
          <p:spPr>
            <a:xfrm rot="10800000">
              <a:off x="7924648" y="2422085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2" name="Google Shape;5482;p32"/>
            <p:cNvSpPr/>
            <p:nvPr/>
          </p:nvSpPr>
          <p:spPr>
            <a:xfrm rot="10800000">
              <a:off x="7959493" y="2358416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3" name="Google Shape;5483;p32"/>
            <p:cNvSpPr/>
            <p:nvPr/>
          </p:nvSpPr>
          <p:spPr>
            <a:xfrm rot="10800000">
              <a:off x="8000389" y="2297835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4" name="Google Shape;5484;p32"/>
            <p:cNvSpPr/>
            <p:nvPr/>
          </p:nvSpPr>
          <p:spPr>
            <a:xfrm rot="10800000">
              <a:off x="8044998" y="2238065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5" name="Google Shape;5485;p32"/>
            <p:cNvSpPr/>
            <p:nvPr/>
          </p:nvSpPr>
          <p:spPr>
            <a:xfrm rot="10800000">
              <a:off x="8089139" y="2179793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6" name="Google Shape;5486;p32"/>
            <p:cNvSpPr/>
            <p:nvPr/>
          </p:nvSpPr>
          <p:spPr>
            <a:xfrm rot="10800000">
              <a:off x="8135620" y="2119836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7" name="Google Shape;5487;p32"/>
            <p:cNvSpPr/>
            <p:nvPr/>
          </p:nvSpPr>
          <p:spPr>
            <a:xfrm rot="10800000">
              <a:off x="8178388" y="2057758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8" name="Google Shape;5488;p32"/>
            <p:cNvSpPr/>
            <p:nvPr/>
          </p:nvSpPr>
          <p:spPr>
            <a:xfrm rot="10800000">
              <a:off x="8215104" y="1990595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9" name="Google Shape;5489;p32"/>
            <p:cNvSpPr/>
            <p:nvPr/>
          </p:nvSpPr>
          <p:spPr>
            <a:xfrm rot="10800000">
              <a:off x="8238313" y="1917693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0" name="Google Shape;5490;p32"/>
            <p:cNvSpPr/>
            <p:nvPr/>
          </p:nvSpPr>
          <p:spPr>
            <a:xfrm rot="10800000">
              <a:off x="8219285" y="1847972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1" name="Google Shape;5491;p32"/>
            <p:cNvSpPr/>
            <p:nvPr/>
          </p:nvSpPr>
          <p:spPr>
            <a:xfrm rot="10800000">
              <a:off x="8168624" y="1794535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2" name="Google Shape;5492;p32"/>
            <p:cNvSpPr/>
            <p:nvPr/>
          </p:nvSpPr>
          <p:spPr>
            <a:xfrm rot="10800000">
              <a:off x="8100775" y="177082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3" name="Google Shape;5493;p32"/>
            <p:cNvSpPr/>
            <p:nvPr/>
          </p:nvSpPr>
          <p:spPr>
            <a:xfrm rot="10800000">
              <a:off x="8027342" y="1770827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4" name="Google Shape;5494;p32"/>
            <p:cNvSpPr/>
            <p:nvPr/>
          </p:nvSpPr>
          <p:spPr>
            <a:xfrm rot="10800000">
              <a:off x="7957621" y="1788015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5" name="Google Shape;5495;p32"/>
            <p:cNvSpPr/>
            <p:nvPr/>
          </p:nvSpPr>
          <p:spPr>
            <a:xfrm rot="10800000">
              <a:off x="8083586" y="247701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6" name="Google Shape;5496;p32"/>
            <p:cNvSpPr/>
            <p:nvPr/>
          </p:nvSpPr>
          <p:spPr>
            <a:xfrm rot="10800000">
              <a:off x="8211361" y="2397253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7" name="Google Shape;5497;p32"/>
            <p:cNvSpPr/>
            <p:nvPr/>
          </p:nvSpPr>
          <p:spPr>
            <a:xfrm rot="10800000">
              <a:off x="8155148" y="2777302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8" name="Google Shape;5498;p32"/>
            <p:cNvSpPr/>
            <p:nvPr/>
          </p:nvSpPr>
          <p:spPr>
            <a:xfrm rot="10800000">
              <a:off x="8184409" y="2675762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9" name="Google Shape;5499;p32"/>
            <p:cNvSpPr/>
            <p:nvPr/>
          </p:nvSpPr>
          <p:spPr>
            <a:xfrm rot="10800000">
              <a:off x="8201628" y="2585235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0" name="Google Shape;5500;p32"/>
            <p:cNvSpPr/>
            <p:nvPr/>
          </p:nvSpPr>
          <p:spPr>
            <a:xfrm rot="10800000">
              <a:off x="8254129" y="2515327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1" name="Google Shape;5501;p32"/>
            <p:cNvSpPr/>
            <p:nvPr/>
          </p:nvSpPr>
          <p:spPr>
            <a:xfrm rot="10800000">
              <a:off x="8139800" y="1560260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2" name="Google Shape;5502;p32"/>
            <p:cNvSpPr/>
            <p:nvPr/>
          </p:nvSpPr>
          <p:spPr>
            <a:xfrm rot="10800000">
              <a:off x="8114719" y="1586807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3" name="Google Shape;5503;p32"/>
            <p:cNvSpPr/>
            <p:nvPr/>
          </p:nvSpPr>
          <p:spPr>
            <a:xfrm rot="10800000">
              <a:off x="8145384" y="1650445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4" name="Google Shape;5504;p32"/>
            <p:cNvSpPr/>
            <p:nvPr/>
          </p:nvSpPr>
          <p:spPr>
            <a:xfrm rot="10800000">
              <a:off x="8118431" y="1635128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5" name="Google Shape;5505;p32"/>
            <p:cNvSpPr/>
            <p:nvPr/>
          </p:nvSpPr>
          <p:spPr>
            <a:xfrm rot="10800000">
              <a:off x="8108043" y="752622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6" name="Google Shape;5506;p32"/>
            <p:cNvSpPr/>
            <p:nvPr/>
          </p:nvSpPr>
          <p:spPr>
            <a:xfrm rot="10800000">
              <a:off x="8161168" y="786250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7" name="Google Shape;5507;p32"/>
            <p:cNvSpPr/>
            <p:nvPr/>
          </p:nvSpPr>
          <p:spPr>
            <a:xfrm rot="10800000">
              <a:off x="8196044" y="1338152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8" name="Google Shape;5508;p32"/>
            <p:cNvSpPr/>
            <p:nvPr/>
          </p:nvSpPr>
          <p:spPr>
            <a:xfrm rot="10800000">
              <a:off x="8128320" y="2511864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9" name="Google Shape;5509;p32"/>
            <p:cNvSpPr/>
            <p:nvPr/>
          </p:nvSpPr>
          <p:spPr>
            <a:xfrm rot="10800000">
              <a:off x="8197885" y="3240142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0" name="Google Shape;5510;p32"/>
            <p:cNvSpPr/>
            <p:nvPr/>
          </p:nvSpPr>
          <p:spPr>
            <a:xfrm rot="10800000">
              <a:off x="8046870" y="3592552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1" name="Google Shape;5511;p32"/>
            <p:cNvSpPr/>
            <p:nvPr/>
          </p:nvSpPr>
          <p:spPr>
            <a:xfrm rot="10800000">
              <a:off x="8331275" y="4415601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2" name="Google Shape;5512;p32"/>
            <p:cNvSpPr/>
            <p:nvPr/>
          </p:nvSpPr>
          <p:spPr>
            <a:xfrm rot="10800000">
              <a:off x="8286666" y="433056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3" name="Google Shape;5513;p32"/>
            <p:cNvSpPr/>
            <p:nvPr/>
          </p:nvSpPr>
          <p:spPr>
            <a:xfrm rot="10800000">
              <a:off x="8282954" y="4321423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4" name="Google Shape;5514;p32"/>
            <p:cNvSpPr/>
            <p:nvPr/>
          </p:nvSpPr>
          <p:spPr>
            <a:xfrm rot="10800000">
              <a:off x="7940432" y="4131196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5" name="Google Shape;5515;p32"/>
            <p:cNvSpPr/>
            <p:nvPr/>
          </p:nvSpPr>
          <p:spPr>
            <a:xfrm rot="10800000">
              <a:off x="7963673" y="4131196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6" name="Google Shape;5516;p32"/>
            <p:cNvSpPr/>
            <p:nvPr/>
          </p:nvSpPr>
          <p:spPr>
            <a:xfrm rot="10800000">
              <a:off x="7965544" y="413119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7" name="Google Shape;5517;p32"/>
            <p:cNvSpPr/>
            <p:nvPr/>
          </p:nvSpPr>
          <p:spPr>
            <a:xfrm rot="10800000">
              <a:off x="7814498" y="409030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8" name="Google Shape;5518;p32"/>
            <p:cNvSpPr/>
            <p:nvPr/>
          </p:nvSpPr>
          <p:spPr>
            <a:xfrm rot="10800000">
              <a:off x="8245707" y="2060847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9" name="Google Shape;5519;p32"/>
            <p:cNvSpPr/>
            <p:nvPr/>
          </p:nvSpPr>
          <p:spPr>
            <a:xfrm rot="10800000">
              <a:off x="8269477" y="1987382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0" name="Google Shape;5520;p32"/>
            <p:cNvSpPr/>
            <p:nvPr/>
          </p:nvSpPr>
          <p:spPr>
            <a:xfrm rot="10800000">
              <a:off x="8156988" y="3593519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1" name="Google Shape;5521;p32"/>
            <p:cNvSpPr/>
            <p:nvPr/>
          </p:nvSpPr>
          <p:spPr>
            <a:xfrm rot="10800000">
              <a:off x="8025720" y="401483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2" name="Google Shape;5522;p32"/>
            <p:cNvSpPr/>
            <p:nvPr/>
          </p:nvSpPr>
          <p:spPr>
            <a:xfrm rot="10800000">
              <a:off x="7567964" y="4167882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523" name="Google Shape;5523;p32"/>
            <p:cNvGrpSpPr/>
            <p:nvPr/>
          </p:nvGrpSpPr>
          <p:grpSpPr>
            <a:xfrm rot="10800000">
              <a:off x="6410194" y="4210650"/>
              <a:ext cx="1307601" cy="590241"/>
              <a:chOff x="1314344" y="705547"/>
              <a:chExt cx="1307601" cy="590241"/>
            </a:xfrm>
          </p:grpSpPr>
          <p:sp>
            <p:nvSpPr>
              <p:cNvPr id="5524" name="Google Shape;5524;p32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5" name="Google Shape;5525;p32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6" name="Google Shape;5526;p32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7" name="Google Shape;5527;p32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8" name="Google Shape;5528;p32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9" name="Google Shape;5529;p32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0" name="Google Shape;5530;p32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1" name="Google Shape;5531;p32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2" name="Google Shape;5532;p32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3" name="Google Shape;5533;p32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4" name="Google Shape;5534;p32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5" name="Google Shape;5535;p32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6" name="Google Shape;5536;p32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7" name="Google Shape;5537;p32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8" name="Google Shape;5538;p32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9" name="Google Shape;5539;p32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540" name="Google Shape;5540;p32"/>
            <p:cNvSpPr/>
            <p:nvPr/>
          </p:nvSpPr>
          <p:spPr>
            <a:xfrm rot="10800000">
              <a:off x="8240185" y="1197369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 rot="10800000">
              <a:off x="8228581" y="1238266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2" name="Google Shape;5542;p32"/>
            <p:cNvSpPr/>
            <p:nvPr/>
          </p:nvSpPr>
          <p:spPr>
            <a:xfrm rot="10800000">
              <a:off x="8141671" y="969708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3" name="Google Shape;5543;p32"/>
            <p:cNvSpPr/>
            <p:nvPr/>
          </p:nvSpPr>
          <p:spPr>
            <a:xfrm rot="10800000">
              <a:off x="8166752" y="1045699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 rot="10800000">
              <a:off x="8441892" y="4034648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4983613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8373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1044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560579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6624720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147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4215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1927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270914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33425" y="-1019175"/>
            <a:ext cx="13611225" cy="868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477279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4198" y="296562"/>
            <a:ext cx="9737802" cy="65614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2384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769471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-132828" y="731324"/>
            <a:ext cx="12499219" cy="5990151"/>
          </a:xfrm>
          <a:prstGeom prst="rect">
            <a:avLst/>
          </a:prstGeom>
        </p:spPr>
      </p:pic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 rot="10800000">
            <a:off x="0" y="-1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89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gradFill flip="none" rotWithShape="1">
          <a:gsLst>
            <a:gs pos="0">
              <a:srgbClr val="FEA4B9"/>
            </a:gs>
            <a:gs pos="84000">
              <a:schemeClr val="accent1">
                <a:lumMod val="45000"/>
                <a:lumOff val="55000"/>
              </a:schemeClr>
            </a:gs>
            <a:gs pos="96000">
              <a:schemeClr val="accent1">
                <a:lumMod val="30000"/>
                <a:lumOff val="70000"/>
              </a:schemeClr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65" t="-1" r="14429" b="54660"/>
          <a:stretch/>
        </p:blipFill>
        <p:spPr>
          <a:xfrm>
            <a:off x="-20782" y="2840185"/>
            <a:ext cx="12233564" cy="40178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137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61368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35;p2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36;p2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37;p2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38;p2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39;p2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40;p2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41;p2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Google Shape;142;p2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Google Shape;143;p2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Google Shape;144;p2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Google Shape;145;p2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" name="Google Shape;146;p2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" name="Google Shape;147;p2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Google Shape;148;p2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" name="Google Shape;149;p2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" name="Google Shape;150;p2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Google Shape;151;p2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Google Shape;152;p2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" name="Google Shape;153;p2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7" name="Google Shape;427;p2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8" name="Google Shape;428;p2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9" name="Google Shape;429;p2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0" name="Google Shape;430;p2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1" name="Google Shape;431;p2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2" name="Google Shape;432;p2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3" name="Google Shape;433;p2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" name="Google Shape;434;p2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5" name="Google Shape;435;p2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6" name="Google Shape;436;p2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7" name="Google Shape;437;p2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8" name="Google Shape;438;p2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9" name="Google Shape;439;p2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0" name="Google Shape;440;p2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1" name="Google Shape;441;p2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2" name="Google Shape;442;p2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3" name="Google Shape;443;p2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2541538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3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4" name="Google Shape;564;p3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5" name="Google Shape;565;p3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6" name="Google Shape;566;p3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7" name="Google Shape;567;p3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8" name="Google Shape;568;p3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9" name="Google Shape;569;p3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0" name="Google Shape;570;p3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1" name="Google Shape;571;p3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2" name="Google Shape;572;p3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3" name="Google Shape;573;p3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4" name="Google Shape;574;p3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5" name="Google Shape;575;p3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Google Shape;576;p3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7" name="Google Shape;577;p3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8" name="Google Shape;578;p3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9" name="Google Shape;579;p3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0" name="Google Shape;580;p3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1" name="Google Shape;581;p3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2" name="Google Shape;582;p3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Google Shape;583;p3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4" name="Google Shape;584;p3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5" name="Google Shape;585;p3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6" name="Google Shape;586;p3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7" name="Google Shape;587;p3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8" name="Google Shape;588;p3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9" name="Google Shape;589;p3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0" name="Google Shape;590;p3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1" name="Google Shape;591;p3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2" name="Google Shape;592;p3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3" name="Google Shape;593;p3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4" name="Google Shape;594;p3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5" name="Google Shape;595;p3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6" name="Google Shape;596;p3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7" name="Google Shape;597;p3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8" name="Google Shape;598;p3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9" name="Google Shape;599;p3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0" name="Google Shape;600;p3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1" name="Google Shape;601;p3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2" name="Google Shape;602;p3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3" name="Google Shape;603;p3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4" name="Google Shape;604;p3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5" name="Google Shape;605;p3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6" name="Google Shape;606;p3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7" name="Google Shape;607;p3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8" name="Google Shape;608;p3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9" name="Google Shape;609;p3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0" name="Google Shape;610;p3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1" name="Google Shape;611;p3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2" name="Google Shape;612;p3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3" name="Google Shape;613;p3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4" name="Google Shape;614;p3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5" name="Google Shape;615;p3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6" name="Google Shape;616;p3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7" name="Google Shape;617;p3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8" name="Google Shape;618;p3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9" name="Google Shape;619;p3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0" name="Google Shape;620;p3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1" name="Google Shape;621;p3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2" name="Google Shape;622;p3"/>
          <p:cNvSpPr txBox="1">
            <a:spLocks noGrp="1"/>
          </p:cNvSpPr>
          <p:nvPr>
            <p:ph type="title"/>
          </p:nvPr>
        </p:nvSpPr>
        <p:spPr>
          <a:xfrm>
            <a:off x="1295667" y="1626500"/>
            <a:ext cx="42540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623" name="Google Shape;623;p3"/>
          <p:cNvSpPr txBox="1">
            <a:spLocks noGrp="1"/>
          </p:cNvSpPr>
          <p:nvPr>
            <p:ph type="subTitle" idx="1"/>
          </p:nvPr>
        </p:nvSpPr>
        <p:spPr>
          <a:xfrm>
            <a:off x="1295667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90660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561780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5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4" name="Google Shape;814;p5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5" name="Google Shape;815;p5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6" name="Google Shape;816;p5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7" name="Google Shape;817;p5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8" name="Google Shape;818;p5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9" name="Google Shape;819;p5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0" name="Google Shape;820;p5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1" name="Google Shape;821;p5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2" name="Google Shape;822;p5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3" name="Google Shape;823;p5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4" name="Google Shape;824;p5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5" name="Google Shape;825;p5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6" name="Google Shape;826;p5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7" name="Google Shape;827;p5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8" name="Google Shape;828;p5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9" name="Google Shape;829;p5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0" name="Google Shape;830;p5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1" name="Google Shape;831;p5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2" name="Google Shape;832;p5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3" name="Google Shape;833;p5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4" name="Google Shape;834;p5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5" name="Google Shape;835;p5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6" name="Google Shape;836;p5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7" name="Google Shape;837;p5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8" name="Google Shape;838;p5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9" name="Google Shape;839;p5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0" name="Google Shape;840;p5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1" name="Google Shape;841;p5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2" name="Google Shape;842;p5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3" name="Google Shape;843;p5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4" name="Google Shape;844;p5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5" name="Google Shape;845;p5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6" name="Google Shape;846;p5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7" name="Google Shape;847;p5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8" name="Google Shape;848;p5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9" name="Google Shape;849;p5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0" name="Google Shape;850;p5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1" name="Google Shape;851;p5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2" name="Google Shape;852;p5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3" name="Google Shape;853;p5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4" name="Google Shape;854;p5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5" name="Google Shape;855;p5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6" name="Google Shape;856;p5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7" name="Google Shape;857;p5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8" name="Google Shape;858;p5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9" name="Google Shape;859;p5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0" name="Google Shape;860;p5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1" name="Google Shape;861;p5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2" name="Google Shape;862;p5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3" name="Google Shape;863;p5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4" name="Google Shape;864;p5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5" name="Google Shape;865;p5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6" name="Google Shape;866;p5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7" name="Google Shape;867;p5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8" name="Google Shape;868;p5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9" name="Google Shape;869;p5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" name="Google Shape;870;p5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1" name="Google Shape;871;p5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2" name="Google Shape;872;p5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3" name="Google Shape;873;p5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4" name="Google Shape;874;p5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5" name="Google Shape;875;p5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6" name="Google Shape;876;p5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7" name="Google Shape;877;p5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8" name="Google Shape;878;p5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9" name="Google Shape;879;p5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0" name="Google Shape;880;p5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1" name="Google Shape;881;p5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2" name="Google Shape;882;p5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3" name="Google Shape;883;p5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4" name="Google Shape;884;p5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5" name="Google Shape;885;p5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6" name="Google Shape;886;p5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7" name="Google Shape;887;p5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8" name="Google Shape;888;p5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9" name="Google Shape;889;p5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0" name="Google Shape;890;p5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1" name="Google Shape;891;p5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2" name="Google Shape;892;p5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3" name="Google Shape;893;p5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4" name="Google Shape;894;p5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5" name="Google Shape;895;p5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6" name="Google Shape;896;p5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7" name="Google Shape;897;p5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8" name="Google Shape;898;p5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9" name="Google Shape;899;p5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0" name="Google Shape;900;p5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1" name="Google Shape;901;p5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2" name="Google Shape;902;p5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3" name="Google Shape;903;p5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4" name="Google Shape;904;p5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5" name="Google Shape;905;p5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6" name="Google Shape;906;p5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7" name="Google Shape;907;p5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8" name="Google Shape;908;p5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9" name="Google Shape;909;p5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0" name="Google Shape;910;p5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1" name="Google Shape;911;p5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2" name="Google Shape;912;p5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3" name="Google Shape;913;p5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4" name="Google Shape;914;p5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5" name="Google Shape;915;p5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6" name="Google Shape;916;p5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7" name="Google Shape;917;p5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8" name="Google Shape;918;p5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9" name="Google Shape;919;p5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0" name="Google Shape;920;p5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1" name="Google Shape;921;p5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2" name="Google Shape;922;p5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3" name="Google Shape;923;p5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4" name="Google Shape;924;p5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5" name="Google Shape;925;p5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6" name="Google Shape;926;p5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7" name="Google Shape;927;p5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8" name="Google Shape;928;p5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9" name="Google Shape;929;p5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0" name="Google Shape;930;p5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1" name="Google Shape;931;p5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2" name="Google Shape;932;p5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3" name="Google Shape;933;p5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4" name="Google Shape;934;p5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5" name="Google Shape;935;p5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6" name="Google Shape;936;p5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7" name="Google Shape;937;p5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8" name="Google Shape;938;p5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9" name="Google Shape;939;p5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0" name="Google Shape;940;p5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1" name="Google Shape;941;p5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2" name="Google Shape;942;p5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3" name="Google Shape;943;p5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4" name="Google Shape;944;p5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5" name="Google Shape;945;p5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6" name="Google Shape;946;p5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7" name="Google Shape;947;p5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8" name="Google Shape;948;p5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9" name="Google Shape;949;p5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0" name="Google Shape;950;p5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1" name="Google Shape;951;p5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2" name="Google Shape;952;p5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3" name="Google Shape;953;p5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4" name="Google Shape;954;p5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5" name="Google Shape;955;p5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6" name="Google Shape;956;p5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7" name="Google Shape;957;p5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8" name="Google Shape;958;p5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9" name="Google Shape;959;p5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0" name="Google Shape;960;p5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1" name="Google Shape;961;p5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" name="Google Shape;962;p5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3" name="Google Shape;963;p5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4" name="Google Shape;964;p5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5" name="Google Shape;965;p5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6" name="Google Shape;966;p5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7" name="Google Shape;967;p5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8" name="Google Shape;968;p5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9" name="Google Shape;969;p5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0" name="Google Shape;970;p5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1" name="Google Shape;971;p5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2" name="Google Shape;972;p5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3" name="Google Shape;973;p5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4" name="Google Shape;974;p5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5" name="Google Shape;975;p5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6" name="Google Shape;976;p5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7" name="Google Shape;977;p5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8" name="Google Shape;978;p5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9" name="Google Shape;979;p5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0" name="Google Shape;980;p5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1" name="Google Shape;981;p5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2" name="Google Shape;982;p5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3" name="Google Shape;983;p5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4" name="Google Shape;984;p5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5" name="Google Shape;985;p5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6" name="Google Shape;986;p5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7" name="Google Shape;987;p5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8" name="Google Shape;988;p5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9" name="Google Shape;989;p5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0" name="Google Shape;990;p5"/>
          <p:cNvSpPr txBox="1">
            <a:spLocks noGrp="1"/>
          </p:cNvSpPr>
          <p:nvPr>
            <p:ph type="title"/>
          </p:nvPr>
        </p:nvSpPr>
        <p:spPr>
          <a:xfrm>
            <a:off x="1617929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1" name="Google Shape;991;p5"/>
          <p:cNvGrpSpPr/>
          <p:nvPr/>
        </p:nvGrpSpPr>
        <p:grpSpPr>
          <a:xfrm>
            <a:off x="10907296" y="1819992"/>
            <a:ext cx="467187" cy="1960637"/>
            <a:chOff x="8180472" y="1441194"/>
            <a:chExt cx="350390" cy="1470478"/>
          </a:xfrm>
        </p:grpSpPr>
        <p:sp>
          <p:nvSpPr>
            <p:cNvPr id="992" name="Google Shape;992;p5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99" name="Google Shape;999;p5"/>
          <p:cNvSpPr txBox="1">
            <a:spLocks noGrp="1"/>
          </p:cNvSpPr>
          <p:nvPr>
            <p:ph type="body" idx="1"/>
          </p:nvPr>
        </p:nvSpPr>
        <p:spPr>
          <a:xfrm>
            <a:off x="13300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00" name="Google Shape;1000;p5"/>
          <p:cNvSpPr txBox="1">
            <a:spLocks noGrp="1"/>
          </p:cNvSpPr>
          <p:nvPr>
            <p:ph type="body" idx="2"/>
          </p:nvPr>
        </p:nvSpPr>
        <p:spPr>
          <a:xfrm>
            <a:off x="63084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42409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8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2" name="Google Shape;1262;p8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3" name="Google Shape;1263;p8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4" name="Google Shape;1264;p8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5" name="Google Shape;1265;p8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6" name="Google Shape;1266;p8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7" name="Google Shape;1267;p8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8" name="Google Shape;1268;p8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9" name="Google Shape;1269;p8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0" name="Google Shape;1270;p8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1" name="Google Shape;1271;p8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2" name="Google Shape;1272;p8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3" name="Google Shape;1273;p8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4" name="Google Shape;1274;p8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5" name="Google Shape;1275;p8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6" name="Google Shape;1276;p8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7" name="Google Shape;1277;p8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8" name="Google Shape;1278;p8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9" name="Google Shape;1279;p8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0" name="Google Shape;1280;p8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1" name="Google Shape;1281;p8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2" name="Google Shape;1282;p8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3" name="Google Shape;1283;p8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4" name="Google Shape;1284;p8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5" name="Google Shape;1285;p8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6" name="Google Shape;1286;p8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7" name="Google Shape;1287;p8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8" name="Google Shape;1288;p8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9" name="Google Shape;1289;p8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0" name="Google Shape;1290;p8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1" name="Google Shape;1291;p8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2" name="Google Shape;1292;p8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3" name="Google Shape;1293;p8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4" name="Google Shape;1294;p8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5" name="Google Shape;1295;p8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6" name="Google Shape;1296;p8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7" name="Google Shape;1297;p8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8" name="Google Shape;1298;p8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9" name="Google Shape;1299;p8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0" name="Google Shape;1300;p8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1" name="Google Shape;1301;p8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2" name="Google Shape;1302;p8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3" name="Google Shape;1303;p8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4" name="Google Shape;1304;p8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5" name="Google Shape;1305;p8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6" name="Google Shape;1306;p8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7" name="Google Shape;1307;p8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8" name="Google Shape;1308;p8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9" name="Google Shape;1309;p8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0" name="Google Shape;1310;p8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1" name="Google Shape;1311;p8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2" name="Google Shape;1312;p8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3" name="Google Shape;1313;p8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4" name="Google Shape;1314;p8"/>
          <p:cNvSpPr txBox="1">
            <a:spLocks noGrp="1"/>
          </p:cNvSpPr>
          <p:nvPr>
            <p:ph type="title"/>
          </p:nvPr>
        </p:nvSpPr>
        <p:spPr>
          <a:xfrm>
            <a:off x="1885567" y="949567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15" name="Google Shape;1315;p8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316" name="Google Shape;1316;p8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23" name="Google Shape;1323;p8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324" name="Google Shape;1324;p8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2" name="Google Shape;1342;p8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343" name="Google Shape;1343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6" name="Google Shape;1346;p8"/>
          <p:cNvGrpSpPr/>
          <p:nvPr/>
        </p:nvGrpSpPr>
        <p:grpSpPr>
          <a:xfrm>
            <a:off x="1181671" y="1019373"/>
            <a:ext cx="2790079" cy="2842433"/>
            <a:chOff x="886253" y="764529"/>
            <a:chExt cx="2092559" cy="2131825"/>
          </a:xfrm>
        </p:grpSpPr>
        <p:grpSp>
          <p:nvGrpSpPr>
            <p:cNvPr id="1347" name="Google Shape;1347;p8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348" name="Google Shape;1348;p8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55" name="Google Shape;1355;p8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356" name="Google Shape;1356;p8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1" name="Google Shape;1361;p8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2" name="Google Shape;1362;p8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3" name="Google Shape;1363;p8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4" name="Google Shape;1364;p8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5" name="Google Shape;1365;p8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6" name="Google Shape;1366;p8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7" name="Google Shape;1367;p8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8" name="Google Shape;1368;p8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9" name="Google Shape;1369;p8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0" name="Google Shape;1370;p8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1" name="Google Shape;1371;p8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2" name="Google Shape;1372;p8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3" name="Google Shape;1373;p8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oogle Shape;1374;p8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375" name="Google Shape;1375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6" name="Google Shape;1376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7" name="Google Shape;1377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4961892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9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0" name="Google Shape;1380;p9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1" name="Google Shape;1381;p9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2" name="Google Shape;1382;p9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3" name="Google Shape;1383;p9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4" name="Google Shape;1384;p9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5" name="Google Shape;1385;p9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6" name="Google Shape;1386;p9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7" name="Google Shape;1387;p9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8" name="Google Shape;1388;p9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9" name="Google Shape;1389;p9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0" name="Google Shape;1390;p9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1" name="Google Shape;1391;p9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2" name="Google Shape;1392;p9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3" name="Google Shape;1393;p9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4" name="Google Shape;1394;p9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5" name="Google Shape;1395;p9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6" name="Google Shape;1396;p9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7" name="Google Shape;1397;p9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8" name="Google Shape;1398;p9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9" name="Google Shape;1399;p9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0" name="Google Shape;1400;p9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1" name="Google Shape;1401;p9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2" name="Google Shape;1402;p9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3" name="Google Shape;1403;p9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4" name="Google Shape;1404;p9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5" name="Google Shape;1405;p9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6" name="Google Shape;1406;p9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7" name="Google Shape;1407;p9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8" name="Google Shape;1408;p9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9" name="Google Shape;1409;p9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0" name="Google Shape;1410;p9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1" name="Google Shape;1411;p9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2" name="Google Shape;1412;p9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3" name="Google Shape;1413;p9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4" name="Google Shape;1414;p9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5" name="Google Shape;1415;p9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6" name="Google Shape;1416;p9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7" name="Google Shape;1417;p9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8" name="Google Shape;1418;p9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9" name="Google Shape;1419;p9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0" name="Google Shape;1420;p9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1" name="Google Shape;1421;p9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2" name="Google Shape;1422;p9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3" name="Google Shape;1423;p9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4" name="Google Shape;1424;p9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5" name="Google Shape;1425;p9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6" name="Google Shape;1426;p9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7" name="Google Shape;1427;p9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8" name="Google Shape;1428;p9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9" name="Google Shape;1429;p9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0" name="Google Shape;1430;p9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1" name="Google Shape;1431;p9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2" name="Google Shape;1432;p9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3" name="Google Shape;1433;p9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4" name="Google Shape;1434;p9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5" name="Google Shape;1435;p9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6" name="Google Shape;1436;p9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7" name="Google Shape;1437;p9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8" name="Google Shape;1438;p9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9" name="Google Shape;1439;p9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0" name="Google Shape;1440;p9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1" name="Google Shape;1441;p9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2" name="Google Shape;1442;p9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3" name="Google Shape;1443;p9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4" name="Google Shape;1444;p9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5" name="Google Shape;1445;p9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6" name="Google Shape;1446;p9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7" name="Google Shape;1447;p9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8" name="Google Shape;1448;p9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9" name="Google Shape;1449;p9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0" name="Google Shape;1450;p9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1" name="Google Shape;1451;p9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2" name="Google Shape;1452;p9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3" name="Google Shape;1453;p9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4" name="Google Shape;1454;p9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5" name="Google Shape;1455;p9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6" name="Google Shape;1456;p9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7" name="Google Shape;1457;p9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8" name="Google Shape;1458;p9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9" name="Google Shape;1459;p9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0" name="Google Shape;1460;p9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1" name="Google Shape;1461;p9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2" name="Google Shape;1462;p9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3" name="Google Shape;1463;p9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4" name="Google Shape;1464;p9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5" name="Google Shape;1465;p9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6" name="Google Shape;1466;p9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7" name="Google Shape;1467;p9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8" name="Google Shape;1468;p9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9" name="Google Shape;1469;p9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0" name="Google Shape;1470;p9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1" name="Google Shape;1471;p9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2" name="Google Shape;1472;p9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3" name="Google Shape;1473;p9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4" name="Google Shape;1474;p9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5" name="Google Shape;1475;p9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6" name="Google Shape;1476;p9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7" name="Google Shape;1477;p9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8" name="Google Shape;1478;p9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9" name="Google Shape;1479;p9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0" name="Google Shape;1480;p9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1" name="Google Shape;1481;p9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2" name="Google Shape;1482;p9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3" name="Google Shape;1483;p9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4" name="Google Shape;1484;p9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5" name="Google Shape;1485;p9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6" name="Google Shape;1486;p9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7" name="Google Shape;1487;p9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8" name="Google Shape;1488;p9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9" name="Google Shape;1489;p9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0" name="Google Shape;1490;p9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1" name="Google Shape;1491;p9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2" name="Google Shape;1492;p9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3" name="Google Shape;1493;p9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4" name="Google Shape;1494;p9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5" name="Google Shape;1495;p9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6" name="Google Shape;1496;p9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7" name="Google Shape;1497;p9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8" name="Google Shape;1498;p9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9" name="Google Shape;1499;p9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0" name="Google Shape;1500;p9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1" name="Google Shape;1501;p9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2" name="Google Shape;1502;p9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3" name="Google Shape;1503;p9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4" name="Google Shape;1504;p9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5" name="Google Shape;1505;p9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6" name="Google Shape;1506;p9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7" name="Google Shape;1507;p9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8" name="Google Shape;1508;p9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9" name="Google Shape;1509;p9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0" name="Google Shape;1510;p9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1" name="Google Shape;1511;p9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2" name="Google Shape;1512;p9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3" name="Google Shape;1513;p9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4" name="Google Shape;1514;p9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5" name="Google Shape;1515;p9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6" name="Google Shape;1516;p9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7" name="Google Shape;1517;p9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8" name="Google Shape;1518;p9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9" name="Google Shape;1519;p9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0" name="Google Shape;1520;p9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1" name="Google Shape;1521;p9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2" name="Google Shape;1522;p9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3" name="Google Shape;1523;p9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4" name="Google Shape;1524;p9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5" name="Google Shape;1525;p9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6" name="Google Shape;1526;p9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7" name="Google Shape;1527;p9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8" name="Google Shape;1528;p9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9" name="Google Shape;1529;p9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0" name="Google Shape;1530;p9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1" name="Google Shape;1531;p9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2" name="Google Shape;1532;p9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3" name="Google Shape;1533;p9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4" name="Google Shape;1534;p9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5" name="Google Shape;1535;p9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6" name="Google Shape;1536;p9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7" name="Google Shape;1537;p9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8" name="Google Shape;1538;p9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9" name="Google Shape;1539;p9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0" name="Google Shape;1540;p9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1" name="Google Shape;1541;p9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2" name="Google Shape;1542;p9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3" name="Google Shape;1543;p9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4" name="Google Shape;1544;p9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5" name="Google Shape;1545;p9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6" name="Google Shape;1546;p9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7" name="Google Shape;1547;p9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8" name="Google Shape;1548;p9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9" name="Google Shape;1549;p9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0" name="Google Shape;1550;p9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1" name="Google Shape;1551;p9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2" name="Google Shape;1552;p9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3" name="Google Shape;1553;p9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4" name="Google Shape;1554;p9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55" name="Google Shape;1555;p9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556" name="Google Shape;1556;p9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63" name="Google Shape;1563;p9"/>
          <p:cNvSpPr txBox="1">
            <a:spLocks noGrp="1"/>
          </p:cNvSpPr>
          <p:nvPr>
            <p:ph type="subTitle" idx="1"/>
          </p:nvPr>
        </p:nvSpPr>
        <p:spPr>
          <a:xfrm>
            <a:off x="3537476" y="2276451"/>
            <a:ext cx="3831200" cy="6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 b="1">
                <a:solidFill>
                  <a:schemeClr val="lt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64" name="Google Shape;1564;p9"/>
          <p:cNvSpPr txBox="1">
            <a:spLocks noGrp="1"/>
          </p:cNvSpPr>
          <p:nvPr>
            <p:ph type="body" idx="2"/>
          </p:nvPr>
        </p:nvSpPr>
        <p:spPr>
          <a:xfrm>
            <a:off x="2947233" y="2940233"/>
            <a:ext cx="6522000" cy="31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7BB"/>
              </a:buClr>
              <a:buSzPts val="1800"/>
              <a:buChar char="●"/>
              <a:defRPr sz="1867"/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65" name="Google Shape;1565;p9"/>
          <p:cNvSpPr txBox="1">
            <a:spLocks noGrp="1"/>
          </p:cNvSpPr>
          <p:nvPr>
            <p:ph type="title"/>
          </p:nvPr>
        </p:nvSpPr>
        <p:spPr>
          <a:xfrm>
            <a:off x="1524267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66" name="Google Shape;1566;p9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567" name="Google Shape;1567;p9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0" name="Google Shape;1570;p9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1" name="Google Shape;1571;p9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3" name="Google Shape;1573;p9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4" name="Google Shape;1574;p9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5" name="Google Shape;1575;p9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7" name="Google Shape;1577;p9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8" name="Google Shape;1578;p9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85" name="Google Shape;1585;p9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586" name="Google Shape;1586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67788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10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1" name="Google Shape;1591;p10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2" name="Google Shape;1592;p10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3" name="Google Shape;1593;p10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4" name="Google Shape;1594;p10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5" name="Google Shape;1595;p10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6" name="Google Shape;1596;p10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7" name="Google Shape;1597;p10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8" name="Google Shape;1598;p10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9" name="Google Shape;1599;p10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0" name="Google Shape;1600;p10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1" name="Google Shape;1601;p10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2" name="Google Shape;1602;p10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3" name="Google Shape;1603;p10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4" name="Google Shape;1604;p10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5" name="Google Shape;1605;p10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6" name="Google Shape;1606;p10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7" name="Google Shape;1607;p10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8" name="Google Shape;1608;p10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9" name="Google Shape;1609;p10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0" name="Google Shape;1610;p10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1" name="Google Shape;1611;p10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2" name="Google Shape;1612;p10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3" name="Google Shape;1613;p10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4" name="Google Shape;1614;p10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5" name="Google Shape;1615;p10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6" name="Google Shape;1616;p10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7" name="Google Shape;1617;p10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8" name="Google Shape;1618;p10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9" name="Google Shape;1619;p10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0" name="Google Shape;1620;p10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1" name="Google Shape;1621;p10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2" name="Google Shape;1622;p10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3" name="Google Shape;1623;p10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4" name="Google Shape;1624;p10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5" name="Google Shape;1625;p10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6" name="Google Shape;1626;p10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7" name="Google Shape;1627;p10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8" name="Google Shape;1628;p10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9" name="Google Shape;1629;p10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0" name="Google Shape;1630;p10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1" name="Google Shape;1631;p10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2" name="Google Shape;1632;p10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3" name="Google Shape;1633;p10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4" name="Google Shape;1634;p10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5" name="Google Shape;1635;p10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6" name="Google Shape;1636;p10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7" name="Google Shape;1637;p10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8" name="Google Shape;1638;p10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9" name="Google Shape;1639;p10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0" name="Google Shape;1640;p10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1" name="Google Shape;1641;p10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2" name="Google Shape;1642;p10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3" name="Google Shape;1643;p10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4" name="Google Shape;1644;p10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5" name="Google Shape;1645;p10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6" name="Google Shape;1646;p10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7" name="Google Shape;1647;p10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8" name="Google Shape;1648;p10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9" name="Google Shape;1649;p10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0" name="Google Shape;1650;p10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1" name="Google Shape;1651;p10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2" name="Google Shape;1652;p10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3" name="Google Shape;1653;p10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4" name="Google Shape;1654;p10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5" name="Google Shape;1655;p10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6" name="Google Shape;1656;p10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7" name="Google Shape;1657;p10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8" name="Google Shape;1658;p10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9" name="Google Shape;1659;p10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0" name="Google Shape;1660;p10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1" name="Google Shape;1661;p10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2" name="Google Shape;1662;p10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3" name="Google Shape;1663;p10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4" name="Google Shape;1664;p10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5" name="Google Shape;1665;p10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6" name="Google Shape;1666;p10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7" name="Google Shape;1667;p10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8" name="Google Shape;1668;p10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9" name="Google Shape;1669;p10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0" name="Google Shape;1670;p10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1" name="Google Shape;1671;p10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2" name="Google Shape;1672;p10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3" name="Google Shape;1673;p10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4" name="Google Shape;1674;p10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5" name="Google Shape;1675;p10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6" name="Google Shape;1676;p10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7" name="Google Shape;1677;p10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8" name="Google Shape;1678;p10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9" name="Google Shape;1679;p10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0" name="Google Shape;1680;p10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1" name="Google Shape;1681;p10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2" name="Google Shape;1682;p10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3" name="Google Shape;1683;p10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4" name="Google Shape;1684;p10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5" name="Google Shape;1685;p10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6" name="Google Shape;1686;p10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7" name="Google Shape;1687;p10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8" name="Google Shape;1688;p10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9" name="Google Shape;1689;p10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0" name="Google Shape;1690;p10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1" name="Google Shape;1691;p10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2" name="Google Shape;1692;p10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3" name="Google Shape;1693;p10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4" name="Google Shape;1694;p10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5" name="Google Shape;1695;p10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6" name="Google Shape;1696;p10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7" name="Google Shape;1697;p10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8" name="Google Shape;1698;p10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9" name="Google Shape;1699;p10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0" name="Google Shape;1700;p10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1" name="Google Shape;1701;p10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2" name="Google Shape;1702;p10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3" name="Google Shape;1703;p10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4" name="Google Shape;1704;p10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5" name="Google Shape;1705;p10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6" name="Google Shape;1706;p10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7" name="Google Shape;1707;p10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8" name="Google Shape;1708;p10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9" name="Google Shape;1709;p10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0" name="Google Shape;1710;p10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1" name="Google Shape;1711;p10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2" name="Google Shape;1712;p10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3" name="Google Shape;1713;p10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4" name="Google Shape;1714;p10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5" name="Google Shape;1715;p10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6" name="Google Shape;1716;p10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7" name="Google Shape;1717;p10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8" name="Google Shape;1718;p10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9" name="Google Shape;1719;p10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0" name="Google Shape;1720;p10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1" name="Google Shape;1721;p10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2" name="Google Shape;1722;p10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3" name="Google Shape;1723;p10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4" name="Google Shape;1724;p10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5" name="Google Shape;1725;p10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6" name="Google Shape;1726;p10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7" name="Google Shape;1727;p10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8" name="Google Shape;1728;p10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9" name="Google Shape;1729;p10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0" name="Google Shape;1730;p10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1" name="Google Shape;1731;p10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2" name="Google Shape;1732;p10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3" name="Google Shape;1733;p10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4" name="Google Shape;1734;p10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5" name="Google Shape;1735;p10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6" name="Google Shape;1736;p10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7" name="Google Shape;1737;p10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8" name="Google Shape;1738;p10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9" name="Google Shape;1739;p10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0" name="Google Shape;1740;p10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1" name="Google Shape;1741;p10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2" name="Google Shape;1742;p10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3" name="Google Shape;1743;p10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4" name="Google Shape;1744;p10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5" name="Google Shape;1745;p10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6" name="Google Shape;1746;p10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7" name="Google Shape;1747;p10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8" name="Google Shape;1748;p10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9" name="Google Shape;1749;p10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0" name="Google Shape;1750;p10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1" name="Google Shape;1751;p10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2" name="Google Shape;1752;p10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3" name="Google Shape;1753;p10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4" name="Google Shape;1754;p10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5" name="Google Shape;1755;p10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6" name="Google Shape;1756;p10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7" name="Google Shape;1757;p10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8" name="Google Shape;1758;p10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9" name="Google Shape;1759;p10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0" name="Google Shape;1760;p10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1" name="Google Shape;1761;p10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2" name="Google Shape;1762;p10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3" name="Google Shape;1763;p10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4" name="Google Shape;1764;p10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5" name="Google Shape;1765;p10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6" name="Google Shape;1766;p10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7" name="Google Shape;1767;p10"/>
          <p:cNvGrpSpPr/>
          <p:nvPr/>
        </p:nvGrpSpPr>
        <p:grpSpPr>
          <a:xfrm>
            <a:off x="10907296" y="2835992"/>
            <a:ext cx="467187" cy="1960637"/>
            <a:chOff x="8180472" y="1441194"/>
            <a:chExt cx="350390" cy="1470478"/>
          </a:xfrm>
        </p:grpSpPr>
        <p:sp>
          <p:nvSpPr>
            <p:cNvPr id="1768" name="Google Shape;1768;p10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9" name="Google Shape;1769;p10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0" name="Google Shape;1770;p10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1" name="Google Shape;1771;p10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2" name="Google Shape;1772;p10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3" name="Google Shape;1773;p10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4" name="Google Shape;1774;p10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775" name="Google Shape;1775;p10"/>
          <p:cNvSpPr txBox="1">
            <a:spLocks noGrp="1"/>
          </p:cNvSpPr>
          <p:nvPr>
            <p:ph type="title"/>
          </p:nvPr>
        </p:nvSpPr>
        <p:spPr>
          <a:xfrm>
            <a:off x="6121779" y="1440389"/>
            <a:ext cx="4506000" cy="102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1776" name="Google Shape;1776;p10"/>
          <p:cNvSpPr txBox="1">
            <a:spLocks noGrp="1"/>
          </p:cNvSpPr>
          <p:nvPr>
            <p:ph type="subTitle" idx="1"/>
          </p:nvPr>
        </p:nvSpPr>
        <p:spPr>
          <a:xfrm>
            <a:off x="6222179" y="2707376"/>
            <a:ext cx="4305200" cy="22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777" name="Google Shape;1777;p10"/>
          <p:cNvSpPr txBox="1">
            <a:spLocks noGrp="1"/>
          </p:cNvSpPr>
          <p:nvPr>
            <p:ph type="subTitle" idx="2"/>
          </p:nvPr>
        </p:nvSpPr>
        <p:spPr>
          <a:xfrm>
            <a:off x="6222179" y="5274685"/>
            <a:ext cx="43052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867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35265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9" name="Google Shape;1779;p11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0" name="Google Shape;1780;p11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1" name="Google Shape;1781;p11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2" name="Google Shape;1782;p11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3" name="Google Shape;1783;p11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4" name="Google Shape;1784;p11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5" name="Google Shape;1785;p11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6" name="Google Shape;1786;p11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7" name="Google Shape;1787;p11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8" name="Google Shape;1788;p11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9" name="Google Shape;1789;p11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0" name="Google Shape;1790;p11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1" name="Google Shape;1791;p11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2" name="Google Shape;1792;p11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3" name="Google Shape;1793;p11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4" name="Google Shape;1794;p11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5" name="Google Shape;1795;p11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6" name="Google Shape;1796;p11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7" name="Google Shape;1797;p11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8" name="Google Shape;1798;p11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99" name="Google Shape;1799;p11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0" name="Google Shape;1800;p11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1" name="Google Shape;1801;p11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2" name="Google Shape;1802;p11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3" name="Google Shape;1803;p11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4" name="Google Shape;1804;p11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5" name="Google Shape;1805;p11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6" name="Google Shape;1806;p11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7" name="Google Shape;1807;p11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8" name="Google Shape;1808;p11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09" name="Google Shape;1809;p11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0" name="Google Shape;1810;p11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1" name="Google Shape;1811;p11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2" name="Google Shape;1812;p11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3" name="Google Shape;1813;p11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4" name="Google Shape;1814;p11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5" name="Google Shape;1815;p11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6" name="Google Shape;1816;p11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7" name="Google Shape;1817;p11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8" name="Google Shape;1818;p11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19" name="Google Shape;1819;p11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0" name="Google Shape;1820;p11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1" name="Google Shape;1821;p11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2" name="Google Shape;1822;p11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3" name="Google Shape;1823;p11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4" name="Google Shape;1824;p11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5" name="Google Shape;1825;p11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6" name="Google Shape;1826;p11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7" name="Google Shape;1827;p11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8" name="Google Shape;1828;p11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29" name="Google Shape;1829;p11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0" name="Google Shape;1830;p11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1" name="Google Shape;1831;p11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2" name="Google Shape;1832;p11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3" name="Google Shape;1833;p11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4" name="Google Shape;1834;p11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5" name="Google Shape;1835;p11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6" name="Google Shape;1836;p11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7" name="Google Shape;1837;p11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8" name="Google Shape;1838;p11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39" name="Google Shape;1839;p11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0" name="Google Shape;1840;p11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1" name="Google Shape;1841;p11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2" name="Google Shape;1842;p11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3" name="Google Shape;1843;p11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4" name="Google Shape;1844;p11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5" name="Google Shape;1845;p11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6" name="Google Shape;1846;p11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7" name="Google Shape;1847;p11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8" name="Google Shape;1848;p11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49" name="Google Shape;1849;p11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0" name="Google Shape;1850;p11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1" name="Google Shape;1851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852" name="Google Shape;1852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853" name="Google Shape;1853;p11"/>
          <p:cNvGrpSpPr/>
          <p:nvPr/>
        </p:nvGrpSpPr>
        <p:grpSpPr>
          <a:xfrm rot="10800000" flipH="1">
            <a:off x="1156271" y="3564857"/>
            <a:ext cx="2790079" cy="2842433"/>
            <a:chOff x="886253" y="764529"/>
            <a:chExt cx="2092559" cy="2131825"/>
          </a:xfrm>
        </p:grpSpPr>
        <p:grpSp>
          <p:nvGrpSpPr>
            <p:cNvPr id="1854" name="Google Shape;1854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55" name="Google Shape;1855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6" name="Google Shape;1856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7" name="Google Shape;1857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62" name="Google Shape;1862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63" name="Google Shape;1863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81" name="Google Shape;1881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882" name="Google Shape;1882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85" name="Google Shape;1885;p11"/>
          <p:cNvGrpSpPr/>
          <p:nvPr/>
        </p:nvGrpSpPr>
        <p:grpSpPr>
          <a:xfrm flipH="1">
            <a:off x="8636571" y="962357"/>
            <a:ext cx="2790079" cy="2842433"/>
            <a:chOff x="886253" y="764529"/>
            <a:chExt cx="2092559" cy="2131825"/>
          </a:xfrm>
        </p:grpSpPr>
        <p:grpSp>
          <p:nvGrpSpPr>
            <p:cNvPr id="1886" name="Google Shape;1886;p11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887" name="Google Shape;1887;p11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894" name="Google Shape;1894;p11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895" name="Google Shape;1895;p11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8" name="Google Shape;1898;p11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9" name="Google Shape;1899;p11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913" name="Google Shape;1913;p11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914" name="Google Shape;1914;p11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497884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4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9" name="Google Shape;4059;p27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0" name="Google Shape;4060;p27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1" name="Google Shape;4061;p27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2" name="Google Shape;4062;p27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3" name="Google Shape;4063;p27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4" name="Google Shape;4064;p27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5" name="Google Shape;4065;p27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6" name="Google Shape;4066;p27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7" name="Google Shape;4067;p27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8" name="Google Shape;4068;p27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69" name="Google Shape;4069;p27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0" name="Google Shape;4070;p27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1" name="Google Shape;4071;p27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2" name="Google Shape;4072;p27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3" name="Google Shape;4073;p27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4" name="Google Shape;4074;p27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5" name="Google Shape;4075;p27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6" name="Google Shape;4076;p27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7" name="Google Shape;4077;p27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8" name="Google Shape;4078;p27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79" name="Google Shape;4079;p27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0" name="Google Shape;4080;p27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1" name="Google Shape;4081;p27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2" name="Google Shape;4082;p27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3" name="Google Shape;4083;p27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4" name="Google Shape;4084;p27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5" name="Google Shape;4085;p27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6" name="Google Shape;4086;p27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7" name="Google Shape;4087;p27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8" name="Google Shape;4088;p27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89" name="Google Shape;4089;p27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0" name="Google Shape;4090;p27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1" name="Google Shape;4091;p27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2" name="Google Shape;4092;p27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3" name="Google Shape;4093;p27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4" name="Google Shape;4094;p27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5" name="Google Shape;4095;p27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6" name="Google Shape;4096;p27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7" name="Google Shape;4097;p27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8" name="Google Shape;4098;p27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099" name="Google Shape;4099;p27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0" name="Google Shape;4100;p27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1" name="Google Shape;4101;p27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2" name="Google Shape;4102;p27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3" name="Google Shape;4103;p27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4" name="Google Shape;4104;p27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5" name="Google Shape;4105;p27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6" name="Google Shape;4106;p27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7" name="Google Shape;4107;p27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8" name="Google Shape;4108;p27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09" name="Google Shape;4109;p27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0" name="Google Shape;4110;p27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1" name="Google Shape;4111;p27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2" name="Google Shape;4112;p27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3" name="Google Shape;4113;p27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4" name="Google Shape;4114;p27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5" name="Google Shape;4115;p27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6" name="Google Shape;4116;p27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7" name="Google Shape;4117;p27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18" name="Google Shape;4118;p27"/>
          <p:cNvSpPr txBox="1">
            <a:spLocks noGrp="1"/>
          </p:cNvSpPr>
          <p:nvPr>
            <p:ph type="title"/>
          </p:nvPr>
        </p:nvSpPr>
        <p:spPr>
          <a:xfrm>
            <a:off x="6953400" y="1626500"/>
            <a:ext cx="42912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4119" name="Google Shape;4119;p27"/>
          <p:cNvSpPr txBox="1">
            <a:spLocks noGrp="1"/>
          </p:cNvSpPr>
          <p:nvPr>
            <p:ph type="subTitle" idx="1"/>
          </p:nvPr>
        </p:nvSpPr>
        <p:spPr>
          <a:xfrm>
            <a:off x="8793329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66871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4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39" name="Google Shape;4539;p29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540" name="Google Shape;4540;p29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1" name="Google Shape;4541;p29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2" name="Google Shape;4542;p29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3" name="Google Shape;4543;p29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4" name="Google Shape;4544;p29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5" name="Google Shape;4545;p29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6" name="Google Shape;4546;p29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7" name="Google Shape;4547;p29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8" name="Google Shape;4548;p29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49" name="Google Shape;4549;p29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0" name="Google Shape;4550;p29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1" name="Google Shape;4551;p29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2" name="Google Shape;4552;p29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3" name="Google Shape;4553;p29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4" name="Google Shape;4554;p29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5" name="Google Shape;4555;p29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6" name="Google Shape;4556;p29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7" name="Google Shape;4557;p29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8" name="Google Shape;4558;p29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59" name="Google Shape;4559;p29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0" name="Google Shape;4560;p29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1" name="Google Shape;4561;p29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2" name="Google Shape;4562;p29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3" name="Google Shape;4563;p29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4" name="Google Shape;4564;p29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5" name="Google Shape;4565;p29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6" name="Google Shape;4566;p29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7" name="Google Shape;4567;p29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8" name="Google Shape;4568;p29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69" name="Google Shape;4569;p29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0" name="Google Shape;4570;p29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1" name="Google Shape;4571;p29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2" name="Google Shape;4572;p29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3" name="Google Shape;4573;p29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4" name="Google Shape;4574;p29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5" name="Google Shape;4575;p29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6" name="Google Shape;4576;p29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7" name="Google Shape;4577;p29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8" name="Google Shape;4578;p29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79" name="Google Shape;4579;p29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0" name="Google Shape;4580;p29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1" name="Google Shape;4581;p29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2" name="Google Shape;4582;p29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3" name="Google Shape;4583;p29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4" name="Google Shape;4584;p29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5" name="Google Shape;4585;p29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6" name="Google Shape;4586;p29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7" name="Google Shape;4587;p29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8" name="Google Shape;4588;p29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89" name="Google Shape;4589;p29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0" name="Google Shape;4590;p29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1" name="Google Shape;4591;p29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2" name="Google Shape;4592;p29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3" name="Google Shape;4593;p29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4" name="Google Shape;4594;p29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5" name="Google Shape;4595;p29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6" name="Google Shape;4596;p29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7" name="Google Shape;4597;p29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8" name="Google Shape;4598;p29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99" name="Google Shape;4599;p29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0" name="Google Shape;4600;p29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1" name="Google Shape;4601;p29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2" name="Google Shape;4602;p29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3" name="Google Shape;4603;p29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4" name="Google Shape;4604;p29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5" name="Google Shape;4605;p29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6" name="Google Shape;4606;p29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7" name="Google Shape;4607;p29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8" name="Google Shape;4608;p29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09" name="Google Shape;4609;p29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0" name="Google Shape;4610;p29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1" name="Google Shape;4611;p29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2" name="Google Shape;4612;p29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3" name="Google Shape;4613;p29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4" name="Google Shape;4614;p29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5" name="Google Shape;4615;p29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6" name="Google Shape;4616;p29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7" name="Google Shape;4617;p29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8" name="Google Shape;4618;p29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19" name="Google Shape;4619;p29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0" name="Google Shape;4620;p29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1" name="Google Shape;4621;p29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2" name="Google Shape;4622;p29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3" name="Google Shape;4623;p29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4" name="Google Shape;4624;p29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5" name="Google Shape;4625;p29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6" name="Google Shape;4626;p29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7" name="Google Shape;4627;p29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8" name="Google Shape;4628;p29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29" name="Google Shape;4629;p29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0" name="Google Shape;4630;p29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1" name="Google Shape;4631;p29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2" name="Google Shape;4632;p29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3" name="Google Shape;4633;p29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4" name="Google Shape;4634;p29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5" name="Google Shape;4635;p29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6" name="Google Shape;4636;p29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7" name="Google Shape;4637;p29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8" name="Google Shape;4638;p29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39" name="Google Shape;4639;p29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0" name="Google Shape;4640;p29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1" name="Google Shape;4641;p29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2" name="Google Shape;4642;p29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3" name="Google Shape;4643;p29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4" name="Google Shape;4644;p29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5" name="Google Shape;4645;p29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6" name="Google Shape;4646;p29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7" name="Google Shape;4647;p29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8" name="Google Shape;4648;p29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49" name="Google Shape;4649;p29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0" name="Google Shape;4650;p29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1" name="Google Shape;4651;p29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2" name="Google Shape;4652;p29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3" name="Google Shape;4653;p29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4" name="Google Shape;4654;p29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5" name="Google Shape;4655;p29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6" name="Google Shape;4656;p29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7" name="Google Shape;4657;p29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8" name="Google Shape;4658;p29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59" name="Google Shape;4659;p29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0" name="Google Shape;4660;p29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1" name="Google Shape;4661;p29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2" name="Google Shape;4662;p29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3" name="Google Shape;4663;p29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4" name="Google Shape;4664;p29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5" name="Google Shape;4665;p29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6" name="Google Shape;4666;p29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7" name="Google Shape;4667;p29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8" name="Google Shape;4668;p29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69" name="Google Shape;4669;p29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0" name="Google Shape;4670;p29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1" name="Google Shape;4671;p29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2" name="Google Shape;4672;p29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3" name="Google Shape;4673;p29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4" name="Google Shape;4674;p29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5" name="Google Shape;4675;p29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6" name="Google Shape;4676;p29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7" name="Google Shape;4677;p29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8" name="Google Shape;4678;p29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79" name="Google Shape;4679;p29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0" name="Google Shape;4680;p29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1" name="Google Shape;4681;p29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2" name="Google Shape;4682;p29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3" name="Google Shape;4683;p29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4" name="Google Shape;4684;p29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5" name="Google Shape;4685;p29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6" name="Google Shape;4686;p29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7" name="Google Shape;4687;p29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8" name="Google Shape;4688;p29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89" name="Google Shape;4689;p29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0" name="Google Shape;4690;p29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1" name="Google Shape;4691;p29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2" name="Google Shape;4692;p29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3" name="Google Shape;4693;p29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4" name="Google Shape;4694;p29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5" name="Google Shape;4695;p29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6" name="Google Shape;4696;p29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7" name="Google Shape;4697;p29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98" name="Google Shape;4698;p29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699" name="Google Shape;4699;p29"/>
          <p:cNvGrpSpPr/>
          <p:nvPr/>
        </p:nvGrpSpPr>
        <p:grpSpPr>
          <a:xfrm flipH="1">
            <a:off x="8726951" y="5284478"/>
            <a:ext cx="2735941" cy="1202260"/>
            <a:chOff x="-3033227" y="446810"/>
            <a:chExt cx="2846776" cy="1250964"/>
          </a:xfrm>
        </p:grpSpPr>
        <p:sp>
          <p:nvSpPr>
            <p:cNvPr id="4700" name="Google Shape;4700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1" name="Google Shape;4701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02" name="Google Shape;4702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03" name="Google Shape;4703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04" name="Google Shape;4704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05" name="Google Shape;4705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6" name="Google Shape;4706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7" name="Google Shape;4707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8" name="Google Shape;4708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09" name="Google Shape;4709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0" name="Google Shape;4710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1" name="Google Shape;4711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2" name="Google Shape;4712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3" name="Google Shape;4713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4" name="Google Shape;4714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5" name="Google Shape;4715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6" name="Google Shape;4716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7" name="Google Shape;4717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8" name="Google Shape;4718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19" name="Google Shape;4719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0" name="Google Shape;4720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1" name="Google Shape;4721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2" name="Google Shape;4722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3" name="Google Shape;4723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4" name="Google Shape;4724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5" name="Google Shape;4725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6" name="Google Shape;4726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727" name="Google Shape;4727;p29"/>
          <p:cNvGrpSpPr/>
          <p:nvPr/>
        </p:nvGrpSpPr>
        <p:grpSpPr>
          <a:xfrm rot="10800000" flipH="1">
            <a:off x="1000251" y="935045"/>
            <a:ext cx="2735941" cy="1202260"/>
            <a:chOff x="-3033227" y="446810"/>
            <a:chExt cx="2846776" cy="1250964"/>
          </a:xfrm>
        </p:grpSpPr>
        <p:sp>
          <p:nvSpPr>
            <p:cNvPr id="4728" name="Google Shape;4728;p29"/>
            <p:cNvSpPr/>
            <p:nvPr/>
          </p:nvSpPr>
          <p:spPr>
            <a:xfrm flipH="1">
              <a:off x="-1174467" y="1199465"/>
              <a:ext cx="269119" cy="371002"/>
            </a:xfrm>
            <a:custGeom>
              <a:avLst/>
              <a:gdLst/>
              <a:ahLst/>
              <a:cxnLst/>
              <a:rect l="l" t="t" r="r" b="b"/>
              <a:pathLst>
                <a:path w="8627" h="11893" extrusionOk="0">
                  <a:moveTo>
                    <a:pt x="4457" y="0"/>
                  </a:moveTo>
                  <a:cubicBezTo>
                    <a:pt x="4268" y="0"/>
                    <a:pt x="4064" y="33"/>
                    <a:pt x="3844" y="108"/>
                  </a:cubicBezTo>
                  <a:cubicBezTo>
                    <a:pt x="2101" y="600"/>
                    <a:pt x="2727" y="4265"/>
                    <a:pt x="2414" y="4443"/>
                  </a:cubicBezTo>
                  <a:cubicBezTo>
                    <a:pt x="2390" y="4462"/>
                    <a:pt x="2363" y="4470"/>
                    <a:pt x="2333" y="4470"/>
                  </a:cubicBezTo>
                  <a:cubicBezTo>
                    <a:pt x="2155" y="4470"/>
                    <a:pt x="1891" y="4172"/>
                    <a:pt x="1525" y="4172"/>
                  </a:cubicBezTo>
                  <a:cubicBezTo>
                    <a:pt x="1334" y="4172"/>
                    <a:pt x="1114" y="4253"/>
                    <a:pt x="865" y="4503"/>
                  </a:cubicBezTo>
                  <a:cubicBezTo>
                    <a:pt x="1" y="5382"/>
                    <a:pt x="239" y="7304"/>
                    <a:pt x="1610" y="9345"/>
                  </a:cubicBezTo>
                  <a:cubicBezTo>
                    <a:pt x="2980" y="11460"/>
                    <a:pt x="5707" y="11892"/>
                    <a:pt x="5707" y="11892"/>
                  </a:cubicBezTo>
                  <a:cubicBezTo>
                    <a:pt x="5766" y="11088"/>
                    <a:pt x="6392" y="10030"/>
                    <a:pt x="7375" y="8540"/>
                  </a:cubicBezTo>
                  <a:cubicBezTo>
                    <a:pt x="7941" y="7736"/>
                    <a:pt x="8627" y="6067"/>
                    <a:pt x="8195" y="5248"/>
                  </a:cubicBezTo>
                  <a:cubicBezTo>
                    <a:pt x="8028" y="4926"/>
                    <a:pt x="7803" y="4827"/>
                    <a:pt x="7571" y="4827"/>
                  </a:cubicBezTo>
                  <a:cubicBezTo>
                    <a:pt x="7205" y="4827"/>
                    <a:pt x="6819" y="5072"/>
                    <a:pt x="6610" y="5072"/>
                  </a:cubicBezTo>
                  <a:cubicBezTo>
                    <a:pt x="6596" y="5072"/>
                    <a:pt x="6583" y="5071"/>
                    <a:pt x="6571" y="5069"/>
                  </a:cubicBezTo>
                  <a:cubicBezTo>
                    <a:pt x="6258" y="5069"/>
                    <a:pt x="6571" y="3013"/>
                    <a:pt x="6452" y="2149"/>
                  </a:cubicBezTo>
                  <a:cubicBezTo>
                    <a:pt x="6283" y="1451"/>
                    <a:pt x="5700" y="0"/>
                    <a:pt x="44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29" name="Google Shape;4729;p29"/>
            <p:cNvSpPr/>
            <p:nvPr/>
          </p:nvSpPr>
          <p:spPr>
            <a:xfrm flipH="1">
              <a:off x="-1180051" y="1357561"/>
              <a:ext cx="143185" cy="340213"/>
            </a:xfrm>
            <a:custGeom>
              <a:avLst/>
              <a:gdLst/>
              <a:ahLst/>
              <a:cxnLst/>
              <a:rect l="l" t="t" r="r" b="b"/>
              <a:pathLst>
                <a:path w="4590" h="10906" extrusionOk="0">
                  <a:moveTo>
                    <a:pt x="254" y="1"/>
                  </a:moveTo>
                  <a:cubicBezTo>
                    <a:pt x="180" y="1"/>
                    <a:pt x="120" y="61"/>
                    <a:pt x="120" y="120"/>
                  </a:cubicBezTo>
                  <a:cubicBezTo>
                    <a:pt x="1" y="1118"/>
                    <a:pt x="61" y="2116"/>
                    <a:pt x="254" y="3100"/>
                  </a:cubicBezTo>
                  <a:cubicBezTo>
                    <a:pt x="373" y="4098"/>
                    <a:pt x="627" y="5096"/>
                    <a:pt x="925" y="6020"/>
                  </a:cubicBezTo>
                  <a:lnTo>
                    <a:pt x="1237" y="6705"/>
                  </a:lnTo>
                  <a:cubicBezTo>
                    <a:pt x="1297" y="6958"/>
                    <a:pt x="1431" y="7196"/>
                    <a:pt x="1550" y="7390"/>
                  </a:cubicBezTo>
                  <a:cubicBezTo>
                    <a:pt x="1610" y="7628"/>
                    <a:pt x="1804" y="7822"/>
                    <a:pt x="1923" y="8075"/>
                  </a:cubicBezTo>
                  <a:cubicBezTo>
                    <a:pt x="2042" y="8254"/>
                    <a:pt x="2176" y="8507"/>
                    <a:pt x="2295" y="8686"/>
                  </a:cubicBezTo>
                  <a:cubicBezTo>
                    <a:pt x="2861" y="9565"/>
                    <a:pt x="3606" y="10236"/>
                    <a:pt x="4411" y="10861"/>
                  </a:cubicBezTo>
                  <a:cubicBezTo>
                    <a:pt x="4440" y="10891"/>
                    <a:pt x="4470" y="10906"/>
                    <a:pt x="4493" y="10906"/>
                  </a:cubicBezTo>
                  <a:cubicBezTo>
                    <a:pt x="4515" y="10906"/>
                    <a:pt x="4530" y="10891"/>
                    <a:pt x="4530" y="10861"/>
                  </a:cubicBezTo>
                  <a:cubicBezTo>
                    <a:pt x="4589" y="10802"/>
                    <a:pt x="4589" y="10742"/>
                    <a:pt x="4530" y="10682"/>
                  </a:cubicBezTo>
                  <a:lnTo>
                    <a:pt x="4038" y="10176"/>
                  </a:lnTo>
                  <a:cubicBezTo>
                    <a:pt x="3979" y="10057"/>
                    <a:pt x="3844" y="9997"/>
                    <a:pt x="3785" y="9938"/>
                  </a:cubicBezTo>
                  <a:lnTo>
                    <a:pt x="3532" y="9625"/>
                  </a:lnTo>
                  <a:cubicBezTo>
                    <a:pt x="3412" y="9431"/>
                    <a:pt x="3234" y="9252"/>
                    <a:pt x="3100" y="9059"/>
                  </a:cubicBezTo>
                  <a:lnTo>
                    <a:pt x="2668" y="8448"/>
                  </a:lnTo>
                  <a:cubicBezTo>
                    <a:pt x="2176" y="7628"/>
                    <a:pt x="1744" y="6764"/>
                    <a:pt x="1431" y="5841"/>
                  </a:cubicBezTo>
                  <a:cubicBezTo>
                    <a:pt x="1059" y="4962"/>
                    <a:pt x="805" y="3979"/>
                    <a:pt x="627" y="3040"/>
                  </a:cubicBezTo>
                  <a:cubicBezTo>
                    <a:pt x="552" y="2548"/>
                    <a:pt x="493" y="2042"/>
                    <a:pt x="433" y="1550"/>
                  </a:cubicBezTo>
                  <a:cubicBezTo>
                    <a:pt x="373" y="1118"/>
                    <a:pt x="373" y="627"/>
                    <a:pt x="314" y="120"/>
                  </a:cubicBezTo>
                  <a:cubicBezTo>
                    <a:pt x="314" y="6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flipH="1">
              <a:off x="-831033" y="1313889"/>
              <a:ext cx="644582" cy="275171"/>
              <a:chOff x="6010718" y="4529752"/>
              <a:chExt cx="644582" cy="275171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6010718" y="4529752"/>
                <a:ext cx="544228" cy="275171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6035798" y="4564316"/>
                <a:ext cx="619502" cy="204202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733" name="Google Shape;4733;p29"/>
            <p:cNvSpPr/>
            <p:nvPr/>
          </p:nvSpPr>
          <p:spPr>
            <a:xfrm rot="1136767" flipH="1">
              <a:off x="-1378506" y="1352712"/>
              <a:ext cx="90619" cy="26775"/>
            </a:xfrm>
            <a:custGeom>
              <a:avLst/>
              <a:gdLst/>
              <a:ahLst/>
              <a:cxnLst/>
              <a:rect l="l" t="t" r="r" b="b"/>
              <a:pathLst>
                <a:path w="5713" h="1688" extrusionOk="0">
                  <a:moveTo>
                    <a:pt x="1590" y="1"/>
                  </a:moveTo>
                  <a:cubicBezTo>
                    <a:pt x="690" y="1"/>
                    <a:pt x="1" y="53"/>
                    <a:pt x="73" y="434"/>
                  </a:cubicBezTo>
                  <a:cubicBezTo>
                    <a:pt x="73" y="961"/>
                    <a:pt x="274" y="1161"/>
                    <a:pt x="700" y="1261"/>
                  </a:cubicBezTo>
                  <a:cubicBezTo>
                    <a:pt x="893" y="1261"/>
                    <a:pt x="1338" y="1200"/>
                    <a:pt x="1981" y="1200"/>
                  </a:cubicBezTo>
                  <a:cubicBezTo>
                    <a:pt x="2758" y="1200"/>
                    <a:pt x="3824" y="1290"/>
                    <a:pt x="5086" y="1687"/>
                  </a:cubicBezTo>
                  <a:lnTo>
                    <a:pt x="5186" y="1687"/>
                  </a:lnTo>
                  <a:cubicBezTo>
                    <a:pt x="5387" y="1487"/>
                    <a:pt x="5512" y="1261"/>
                    <a:pt x="5712" y="1161"/>
                  </a:cubicBezTo>
                  <a:cubicBezTo>
                    <a:pt x="5387" y="860"/>
                    <a:pt x="4259" y="108"/>
                    <a:pt x="2680" y="8"/>
                  </a:cubicBezTo>
                  <a:cubicBezTo>
                    <a:pt x="2306" y="8"/>
                    <a:pt x="1933" y="1"/>
                    <a:pt x="1590" y="1"/>
                  </a:cubicBezTo>
                  <a:close/>
                </a:path>
              </a:pathLst>
            </a:custGeom>
            <a:solidFill>
              <a:srgbClr val="7D34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4" name="Google Shape;4734;p29"/>
            <p:cNvSpPr/>
            <p:nvPr/>
          </p:nvSpPr>
          <p:spPr>
            <a:xfrm rot="1136767" flipH="1">
              <a:off x="-1571188" y="1323515"/>
              <a:ext cx="162203" cy="149640"/>
            </a:xfrm>
            <a:custGeom>
              <a:avLst/>
              <a:gdLst/>
              <a:ahLst/>
              <a:cxnLst/>
              <a:rect l="l" t="t" r="r" b="b"/>
              <a:pathLst>
                <a:path w="10226" h="9434" extrusionOk="0">
                  <a:moveTo>
                    <a:pt x="6266" y="0"/>
                  </a:moveTo>
                  <a:cubicBezTo>
                    <a:pt x="6266" y="1579"/>
                    <a:pt x="1153" y="6592"/>
                    <a:pt x="0" y="6893"/>
                  </a:cubicBezTo>
                  <a:lnTo>
                    <a:pt x="527" y="6893"/>
                  </a:lnTo>
                  <a:cubicBezTo>
                    <a:pt x="1695" y="8497"/>
                    <a:pt x="4015" y="9433"/>
                    <a:pt x="5850" y="9433"/>
                  </a:cubicBezTo>
                  <a:cubicBezTo>
                    <a:pt x="6654" y="9433"/>
                    <a:pt x="7364" y="9254"/>
                    <a:pt x="7845" y="8873"/>
                  </a:cubicBezTo>
                  <a:cubicBezTo>
                    <a:pt x="10226" y="6792"/>
                    <a:pt x="8146" y="953"/>
                    <a:pt x="6266" y="0"/>
                  </a:cubicBezTo>
                  <a:close/>
                </a:path>
              </a:pathLst>
            </a:custGeom>
            <a:solidFill>
              <a:srgbClr val="D986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5" name="Google Shape;4735;p29"/>
            <p:cNvSpPr/>
            <p:nvPr/>
          </p:nvSpPr>
          <p:spPr>
            <a:xfrm rot="1136767" flipH="1">
              <a:off x="-1498200" y="1302839"/>
              <a:ext cx="145913" cy="149958"/>
            </a:xfrm>
            <a:custGeom>
              <a:avLst/>
              <a:gdLst/>
              <a:ahLst/>
              <a:cxnLst/>
              <a:rect l="l" t="t" r="r" b="b"/>
              <a:pathLst>
                <a:path w="9199" h="9454" extrusionOk="0">
                  <a:moveTo>
                    <a:pt x="6164" y="0"/>
                  </a:moveTo>
                  <a:cubicBezTo>
                    <a:pt x="5664" y="0"/>
                    <a:pt x="5138" y="115"/>
                    <a:pt x="4612" y="381"/>
                  </a:cubicBezTo>
                  <a:cubicBezTo>
                    <a:pt x="3986" y="682"/>
                    <a:pt x="3033" y="1408"/>
                    <a:pt x="2206" y="2461"/>
                  </a:cubicBezTo>
                  <a:cubicBezTo>
                    <a:pt x="2006" y="2561"/>
                    <a:pt x="1881" y="2787"/>
                    <a:pt x="1680" y="2987"/>
                  </a:cubicBezTo>
                  <a:cubicBezTo>
                    <a:pt x="753" y="4341"/>
                    <a:pt x="1" y="5794"/>
                    <a:pt x="226" y="6947"/>
                  </a:cubicBezTo>
                  <a:cubicBezTo>
                    <a:pt x="527" y="9053"/>
                    <a:pt x="2106" y="9454"/>
                    <a:pt x="2733" y="9454"/>
                  </a:cubicBezTo>
                  <a:lnTo>
                    <a:pt x="2933" y="9454"/>
                  </a:lnTo>
                  <a:cubicBezTo>
                    <a:pt x="4086" y="9153"/>
                    <a:pt x="9199" y="4140"/>
                    <a:pt x="9199" y="2561"/>
                  </a:cubicBezTo>
                  <a:cubicBezTo>
                    <a:pt x="9199" y="1288"/>
                    <a:pt x="7833" y="0"/>
                    <a:pt x="6164" y="0"/>
                  </a:cubicBezTo>
                  <a:close/>
                </a:path>
              </a:pathLst>
            </a:custGeom>
            <a:solidFill>
              <a:srgbClr val="8C3A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6" name="Google Shape;4736;p29"/>
            <p:cNvSpPr/>
            <p:nvPr/>
          </p:nvSpPr>
          <p:spPr>
            <a:xfrm rot="1136767" flipH="1">
              <a:off x="-1474354" y="1439787"/>
              <a:ext cx="9961" cy="10659"/>
            </a:xfrm>
            <a:custGeom>
              <a:avLst/>
              <a:gdLst/>
              <a:ahLst/>
              <a:cxnLst/>
              <a:rect l="l" t="t" r="r" b="b"/>
              <a:pathLst>
                <a:path w="628" h="672" extrusionOk="0">
                  <a:moveTo>
                    <a:pt x="134" y="1"/>
                  </a:moveTo>
                  <a:cubicBezTo>
                    <a:pt x="90" y="1"/>
                    <a:pt x="68" y="45"/>
                    <a:pt x="1" y="45"/>
                  </a:cubicBezTo>
                  <a:lnTo>
                    <a:pt x="1" y="246"/>
                  </a:lnTo>
                  <a:cubicBezTo>
                    <a:pt x="101" y="371"/>
                    <a:pt x="101" y="371"/>
                    <a:pt x="101" y="471"/>
                  </a:cubicBezTo>
                  <a:cubicBezTo>
                    <a:pt x="226" y="572"/>
                    <a:pt x="327" y="572"/>
                    <a:pt x="427" y="672"/>
                  </a:cubicBezTo>
                  <a:lnTo>
                    <a:pt x="427" y="572"/>
                  </a:lnTo>
                  <a:cubicBezTo>
                    <a:pt x="527" y="572"/>
                    <a:pt x="627" y="572"/>
                    <a:pt x="627" y="471"/>
                  </a:cubicBezTo>
                  <a:cubicBezTo>
                    <a:pt x="527" y="371"/>
                    <a:pt x="527" y="246"/>
                    <a:pt x="427" y="146"/>
                  </a:cubicBezTo>
                  <a:lnTo>
                    <a:pt x="327" y="45"/>
                  </a:lnTo>
                  <a:lnTo>
                    <a:pt x="226" y="45"/>
                  </a:lnTo>
                  <a:cubicBezTo>
                    <a:pt x="185" y="12"/>
                    <a:pt x="157" y="1"/>
                    <a:pt x="134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7" name="Google Shape;4737;p29"/>
            <p:cNvSpPr/>
            <p:nvPr/>
          </p:nvSpPr>
          <p:spPr>
            <a:xfrm rot="1136767" flipH="1">
              <a:off x="-1496956" y="1433145"/>
              <a:ext cx="11928" cy="11547"/>
            </a:xfrm>
            <a:custGeom>
              <a:avLst/>
              <a:gdLst/>
              <a:ahLst/>
              <a:cxnLst/>
              <a:rect l="l" t="t" r="r" b="b"/>
              <a:pathLst>
                <a:path w="752" h="728" extrusionOk="0">
                  <a:moveTo>
                    <a:pt x="226" y="0"/>
                  </a:moveTo>
                  <a:cubicBezTo>
                    <a:pt x="125" y="0"/>
                    <a:pt x="0" y="101"/>
                    <a:pt x="0" y="201"/>
                  </a:cubicBezTo>
                  <a:lnTo>
                    <a:pt x="125" y="326"/>
                  </a:lnTo>
                  <a:cubicBezTo>
                    <a:pt x="125" y="426"/>
                    <a:pt x="125" y="527"/>
                    <a:pt x="226" y="527"/>
                  </a:cubicBezTo>
                  <a:cubicBezTo>
                    <a:pt x="326" y="627"/>
                    <a:pt x="426" y="727"/>
                    <a:pt x="526" y="727"/>
                  </a:cubicBezTo>
                  <a:lnTo>
                    <a:pt x="627" y="727"/>
                  </a:lnTo>
                  <a:cubicBezTo>
                    <a:pt x="627" y="727"/>
                    <a:pt x="752" y="627"/>
                    <a:pt x="627" y="527"/>
                  </a:cubicBezTo>
                  <a:cubicBezTo>
                    <a:pt x="627" y="426"/>
                    <a:pt x="627" y="326"/>
                    <a:pt x="526" y="201"/>
                  </a:cubicBezTo>
                  <a:cubicBezTo>
                    <a:pt x="426" y="201"/>
                    <a:pt x="426" y="201"/>
                    <a:pt x="426" y="101"/>
                  </a:cubicBezTo>
                  <a:cubicBezTo>
                    <a:pt x="326" y="101"/>
                    <a:pt x="326" y="101"/>
                    <a:pt x="226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8" name="Google Shape;4738;p29"/>
            <p:cNvSpPr/>
            <p:nvPr/>
          </p:nvSpPr>
          <p:spPr>
            <a:xfrm rot="1136767" flipH="1">
              <a:off x="-1490714" y="1410793"/>
              <a:ext cx="11547" cy="9961"/>
            </a:xfrm>
            <a:custGeom>
              <a:avLst/>
              <a:gdLst/>
              <a:ahLst/>
              <a:cxnLst/>
              <a:rect l="l" t="t" r="r" b="b"/>
              <a:pathLst>
                <a:path w="728" h="628" extrusionOk="0">
                  <a:moveTo>
                    <a:pt x="101" y="1"/>
                  </a:moveTo>
                  <a:cubicBezTo>
                    <a:pt x="0" y="1"/>
                    <a:pt x="0" y="101"/>
                    <a:pt x="0" y="101"/>
                  </a:cubicBezTo>
                  <a:cubicBezTo>
                    <a:pt x="0" y="201"/>
                    <a:pt x="101" y="302"/>
                    <a:pt x="101" y="302"/>
                  </a:cubicBezTo>
                  <a:cubicBezTo>
                    <a:pt x="101" y="402"/>
                    <a:pt x="201" y="402"/>
                    <a:pt x="201" y="527"/>
                  </a:cubicBezTo>
                  <a:cubicBezTo>
                    <a:pt x="301" y="527"/>
                    <a:pt x="401" y="627"/>
                    <a:pt x="502" y="627"/>
                  </a:cubicBezTo>
                  <a:lnTo>
                    <a:pt x="627" y="627"/>
                  </a:lnTo>
                  <a:cubicBezTo>
                    <a:pt x="627" y="627"/>
                    <a:pt x="727" y="527"/>
                    <a:pt x="627" y="527"/>
                  </a:cubicBezTo>
                  <a:cubicBezTo>
                    <a:pt x="627" y="302"/>
                    <a:pt x="502" y="201"/>
                    <a:pt x="502" y="201"/>
                  </a:cubicBezTo>
                  <a:cubicBezTo>
                    <a:pt x="401" y="101"/>
                    <a:pt x="401" y="101"/>
                    <a:pt x="301" y="101"/>
                  </a:cubicBezTo>
                  <a:cubicBezTo>
                    <a:pt x="301" y="1"/>
                    <a:pt x="201" y="1"/>
                    <a:pt x="1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39" name="Google Shape;4739;p29"/>
            <p:cNvSpPr/>
            <p:nvPr/>
          </p:nvSpPr>
          <p:spPr>
            <a:xfrm rot="1136767" flipH="1">
              <a:off x="-1520944" y="1427604"/>
              <a:ext cx="8359" cy="9961"/>
            </a:xfrm>
            <a:custGeom>
              <a:avLst/>
              <a:gdLst/>
              <a:ahLst/>
              <a:cxnLst/>
              <a:rect l="l" t="t" r="r" b="b"/>
              <a:pathLst>
                <a:path w="527" h="628" extrusionOk="0">
                  <a:moveTo>
                    <a:pt x="101" y="1"/>
                  </a:moveTo>
                  <a:cubicBezTo>
                    <a:pt x="101" y="1"/>
                    <a:pt x="1" y="1"/>
                    <a:pt x="1" y="126"/>
                  </a:cubicBezTo>
                  <a:lnTo>
                    <a:pt x="1" y="327"/>
                  </a:lnTo>
                  <a:lnTo>
                    <a:pt x="101" y="427"/>
                  </a:lnTo>
                  <a:cubicBezTo>
                    <a:pt x="226" y="527"/>
                    <a:pt x="326" y="627"/>
                    <a:pt x="427" y="627"/>
                  </a:cubicBezTo>
                  <a:cubicBezTo>
                    <a:pt x="527" y="527"/>
                    <a:pt x="527" y="527"/>
                    <a:pt x="527" y="427"/>
                  </a:cubicBezTo>
                  <a:cubicBezTo>
                    <a:pt x="527" y="327"/>
                    <a:pt x="527" y="226"/>
                    <a:pt x="427" y="226"/>
                  </a:cubicBezTo>
                  <a:cubicBezTo>
                    <a:pt x="427" y="126"/>
                    <a:pt x="326" y="126"/>
                    <a:pt x="326" y="126"/>
                  </a:cubicBezTo>
                  <a:cubicBezTo>
                    <a:pt x="326" y="1"/>
                    <a:pt x="226" y="1"/>
                    <a:pt x="226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0" name="Google Shape;4740;p29"/>
            <p:cNvSpPr/>
            <p:nvPr/>
          </p:nvSpPr>
          <p:spPr>
            <a:xfrm rot="1136767" flipH="1">
              <a:off x="-1518274" y="1403682"/>
              <a:ext cx="15116" cy="11532"/>
            </a:xfrm>
            <a:custGeom>
              <a:avLst/>
              <a:gdLst/>
              <a:ahLst/>
              <a:cxnLst/>
              <a:rect l="l" t="t" r="r" b="b"/>
              <a:pathLst>
                <a:path w="953" h="727" extrusionOk="0">
                  <a:moveTo>
                    <a:pt x="101" y="0"/>
                  </a:moveTo>
                  <a:cubicBezTo>
                    <a:pt x="101" y="0"/>
                    <a:pt x="0" y="0"/>
                    <a:pt x="0" y="100"/>
                  </a:cubicBezTo>
                  <a:cubicBezTo>
                    <a:pt x="101" y="201"/>
                    <a:pt x="101" y="201"/>
                    <a:pt x="201" y="301"/>
                  </a:cubicBezTo>
                  <a:cubicBezTo>
                    <a:pt x="201" y="426"/>
                    <a:pt x="201" y="426"/>
                    <a:pt x="326" y="526"/>
                  </a:cubicBezTo>
                  <a:cubicBezTo>
                    <a:pt x="426" y="627"/>
                    <a:pt x="527" y="727"/>
                    <a:pt x="727" y="727"/>
                  </a:cubicBezTo>
                  <a:lnTo>
                    <a:pt x="827" y="727"/>
                  </a:lnTo>
                  <a:cubicBezTo>
                    <a:pt x="827" y="727"/>
                    <a:pt x="953" y="627"/>
                    <a:pt x="827" y="627"/>
                  </a:cubicBezTo>
                  <a:cubicBezTo>
                    <a:pt x="827" y="426"/>
                    <a:pt x="727" y="301"/>
                    <a:pt x="627" y="201"/>
                  </a:cubicBezTo>
                  <a:cubicBezTo>
                    <a:pt x="527" y="100"/>
                    <a:pt x="527" y="100"/>
                    <a:pt x="426" y="100"/>
                  </a:cubicBezTo>
                  <a:cubicBezTo>
                    <a:pt x="326" y="0"/>
                    <a:pt x="326" y="0"/>
                    <a:pt x="201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1" name="Google Shape;4741;p29"/>
            <p:cNvSpPr/>
            <p:nvPr/>
          </p:nvSpPr>
          <p:spPr>
            <a:xfrm rot="1136767" flipH="1">
              <a:off x="-1502621" y="1378594"/>
              <a:ext cx="11547" cy="11547"/>
            </a:xfrm>
            <a:custGeom>
              <a:avLst/>
              <a:gdLst/>
              <a:ahLst/>
              <a:cxnLst/>
              <a:rect l="l" t="t" r="r" b="b"/>
              <a:pathLst>
                <a:path w="728" h="728" extrusionOk="0">
                  <a:moveTo>
                    <a:pt x="201" y="1"/>
                  </a:moveTo>
                  <a:cubicBezTo>
                    <a:pt x="101" y="1"/>
                    <a:pt x="1" y="101"/>
                    <a:pt x="101" y="201"/>
                  </a:cubicBezTo>
                  <a:lnTo>
                    <a:pt x="101" y="326"/>
                  </a:lnTo>
                  <a:cubicBezTo>
                    <a:pt x="201" y="427"/>
                    <a:pt x="201" y="427"/>
                    <a:pt x="201" y="527"/>
                  </a:cubicBezTo>
                  <a:cubicBezTo>
                    <a:pt x="302" y="627"/>
                    <a:pt x="402" y="727"/>
                    <a:pt x="527" y="727"/>
                  </a:cubicBezTo>
                  <a:lnTo>
                    <a:pt x="627" y="727"/>
                  </a:lnTo>
                  <a:cubicBezTo>
                    <a:pt x="627" y="727"/>
                    <a:pt x="728" y="727"/>
                    <a:pt x="728" y="627"/>
                  </a:cubicBezTo>
                  <a:cubicBezTo>
                    <a:pt x="728" y="427"/>
                    <a:pt x="627" y="326"/>
                    <a:pt x="527" y="201"/>
                  </a:cubicBezTo>
                  <a:lnTo>
                    <a:pt x="402" y="101"/>
                  </a:lnTo>
                  <a:cubicBezTo>
                    <a:pt x="302" y="101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2" name="Google Shape;4742;p29"/>
            <p:cNvSpPr/>
            <p:nvPr/>
          </p:nvSpPr>
          <p:spPr>
            <a:xfrm rot="1136767" flipH="1">
              <a:off x="-1507799" y="1354081"/>
              <a:ext cx="11547" cy="9945"/>
            </a:xfrm>
            <a:custGeom>
              <a:avLst/>
              <a:gdLst/>
              <a:ahLst/>
              <a:cxnLst/>
              <a:rect l="l" t="t" r="r" b="b"/>
              <a:pathLst>
                <a:path w="728" h="627" extrusionOk="0">
                  <a:moveTo>
                    <a:pt x="101" y="0"/>
                  </a:moveTo>
                  <a:cubicBezTo>
                    <a:pt x="1" y="0"/>
                    <a:pt x="1" y="100"/>
                    <a:pt x="1" y="201"/>
                  </a:cubicBezTo>
                  <a:cubicBezTo>
                    <a:pt x="101" y="201"/>
                    <a:pt x="101" y="301"/>
                    <a:pt x="101" y="301"/>
                  </a:cubicBezTo>
                  <a:cubicBezTo>
                    <a:pt x="201" y="426"/>
                    <a:pt x="201" y="426"/>
                    <a:pt x="327" y="526"/>
                  </a:cubicBezTo>
                  <a:cubicBezTo>
                    <a:pt x="327" y="526"/>
                    <a:pt x="427" y="627"/>
                    <a:pt x="627" y="627"/>
                  </a:cubicBezTo>
                  <a:cubicBezTo>
                    <a:pt x="728" y="627"/>
                    <a:pt x="728" y="526"/>
                    <a:pt x="728" y="526"/>
                  </a:cubicBezTo>
                  <a:cubicBezTo>
                    <a:pt x="728" y="301"/>
                    <a:pt x="627" y="201"/>
                    <a:pt x="527" y="100"/>
                  </a:cubicBezTo>
                  <a:cubicBezTo>
                    <a:pt x="527" y="100"/>
                    <a:pt x="427" y="100"/>
                    <a:pt x="327" y="0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3" name="Google Shape;4743;p29"/>
            <p:cNvSpPr/>
            <p:nvPr/>
          </p:nvSpPr>
          <p:spPr>
            <a:xfrm rot="1136767" flipH="1">
              <a:off x="-1532466" y="1384335"/>
              <a:ext cx="11944" cy="9961"/>
            </a:xfrm>
            <a:custGeom>
              <a:avLst/>
              <a:gdLst/>
              <a:ahLst/>
              <a:cxnLst/>
              <a:rect l="l" t="t" r="r" b="b"/>
              <a:pathLst>
                <a:path w="753" h="628" extrusionOk="0">
                  <a:moveTo>
                    <a:pt x="126" y="1"/>
                  </a:moveTo>
                  <a:cubicBezTo>
                    <a:pt x="126" y="1"/>
                    <a:pt x="1" y="1"/>
                    <a:pt x="1" y="101"/>
                  </a:cubicBezTo>
                  <a:lnTo>
                    <a:pt x="1" y="302"/>
                  </a:lnTo>
                  <a:lnTo>
                    <a:pt x="227" y="502"/>
                  </a:lnTo>
                  <a:cubicBezTo>
                    <a:pt x="227" y="628"/>
                    <a:pt x="427" y="628"/>
                    <a:pt x="527" y="628"/>
                  </a:cubicBezTo>
                  <a:lnTo>
                    <a:pt x="628" y="628"/>
                  </a:lnTo>
                  <a:cubicBezTo>
                    <a:pt x="628" y="628"/>
                    <a:pt x="753" y="628"/>
                    <a:pt x="628" y="502"/>
                  </a:cubicBezTo>
                  <a:cubicBezTo>
                    <a:pt x="628" y="402"/>
                    <a:pt x="527" y="302"/>
                    <a:pt x="427" y="201"/>
                  </a:cubicBezTo>
                  <a:cubicBezTo>
                    <a:pt x="427" y="101"/>
                    <a:pt x="427" y="101"/>
                    <a:pt x="327" y="101"/>
                  </a:cubicBezTo>
                  <a:cubicBezTo>
                    <a:pt x="327" y="1"/>
                    <a:pt x="227" y="1"/>
                    <a:pt x="227" y="1"/>
                  </a:cubicBez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4" name="Google Shape;4744;p29"/>
            <p:cNvSpPr/>
            <p:nvPr/>
          </p:nvSpPr>
          <p:spPr>
            <a:xfrm rot="1136767" flipH="1">
              <a:off x="-1545231" y="1417521"/>
              <a:ext cx="8375" cy="7487"/>
            </a:xfrm>
            <a:custGeom>
              <a:avLst/>
              <a:gdLst/>
              <a:ahLst/>
              <a:cxnLst/>
              <a:rect l="l" t="t" r="r" b="b"/>
              <a:pathLst>
                <a:path w="528" h="472" extrusionOk="0">
                  <a:moveTo>
                    <a:pt x="201" y="1"/>
                  </a:moveTo>
                  <a:cubicBezTo>
                    <a:pt x="101" y="1"/>
                    <a:pt x="1" y="1"/>
                    <a:pt x="1" y="101"/>
                  </a:cubicBezTo>
                  <a:lnTo>
                    <a:pt x="1" y="226"/>
                  </a:lnTo>
                  <a:cubicBezTo>
                    <a:pt x="1" y="326"/>
                    <a:pt x="101" y="326"/>
                    <a:pt x="101" y="427"/>
                  </a:cubicBezTo>
                  <a:cubicBezTo>
                    <a:pt x="101" y="427"/>
                    <a:pt x="146" y="471"/>
                    <a:pt x="205" y="471"/>
                  </a:cubicBezTo>
                  <a:cubicBezTo>
                    <a:pt x="235" y="471"/>
                    <a:pt x="268" y="460"/>
                    <a:pt x="302" y="427"/>
                  </a:cubicBezTo>
                  <a:cubicBezTo>
                    <a:pt x="427" y="427"/>
                    <a:pt x="527" y="427"/>
                    <a:pt x="527" y="326"/>
                  </a:cubicBezTo>
                  <a:lnTo>
                    <a:pt x="427" y="326"/>
                  </a:lnTo>
                  <a:lnTo>
                    <a:pt x="427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5" name="Google Shape;4745;p29"/>
            <p:cNvSpPr/>
            <p:nvPr/>
          </p:nvSpPr>
          <p:spPr>
            <a:xfrm rot="1136767" flipH="1">
              <a:off x="-1521020" y="1450261"/>
              <a:ext cx="6376" cy="6376"/>
            </a:xfrm>
            <a:custGeom>
              <a:avLst/>
              <a:gdLst/>
              <a:ahLst/>
              <a:cxnLst/>
              <a:rect l="l" t="t" r="r" b="b"/>
              <a:pathLst>
                <a:path w="402" h="402" extrusionOk="0">
                  <a:moveTo>
                    <a:pt x="101" y="0"/>
                  </a:moveTo>
                  <a:cubicBezTo>
                    <a:pt x="101" y="101"/>
                    <a:pt x="1" y="101"/>
                    <a:pt x="1" y="201"/>
                  </a:cubicBezTo>
                  <a:lnTo>
                    <a:pt x="1" y="301"/>
                  </a:lnTo>
                  <a:lnTo>
                    <a:pt x="101" y="401"/>
                  </a:lnTo>
                  <a:lnTo>
                    <a:pt x="302" y="401"/>
                  </a:lnTo>
                  <a:cubicBezTo>
                    <a:pt x="402" y="401"/>
                    <a:pt x="402" y="301"/>
                    <a:pt x="402" y="301"/>
                  </a:cubicBezTo>
                  <a:cubicBezTo>
                    <a:pt x="402" y="201"/>
                    <a:pt x="402" y="101"/>
                    <a:pt x="302" y="101"/>
                  </a:cubicBezTo>
                  <a:lnTo>
                    <a:pt x="302" y="0"/>
                  </a:lnTo>
                  <a:close/>
                </a:path>
              </a:pathLst>
            </a:custGeom>
            <a:solidFill>
              <a:srgbClr val="7E3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6" name="Google Shape;4746;p29"/>
            <p:cNvSpPr/>
            <p:nvPr/>
          </p:nvSpPr>
          <p:spPr>
            <a:xfrm rot="957825">
              <a:off x="-2896803" y="515861"/>
              <a:ext cx="549021" cy="334331"/>
            </a:xfrm>
            <a:custGeom>
              <a:avLst/>
              <a:gdLst/>
              <a:ahLst/>
              <a:cxnLst/>
              <a:rect l="l" t="t" r="r" b="b"/>
              <a:pathLst>
                <a:path w="23284" h="14179" extrusionOk="0">
                  <a:moveTo>
                    <a:pt x="6420" y="1"/>
                  </a:moveTo>
                  <a:cubicBezTo>
                    <a:pt x="5898" y="1"/>
                    <a:pt x="5359" y="77"/>
                    <a:pt x="4812" y="265"/>
                  </a:cubicBezTo>
                  <a:cubicBezTo>
                    <a:pt x="1980" y="1317"/>
                    <a:pt x="0" y="4651"/>
                    <a:pt x="1779" y="6430"/>
                  </a:cubicBezTo>
                  <a:cubicBezTo>
                    <a:pt x="3559" y="8110"/>
                    <a:pt x="8045" y="7583"/>
                    <a:pt x="9925" y="8836"/>
                  </a:cubicBezTo>
                  <a:cubicBezTo>
                    <a:pt x="11718" y="10127"/>
                    <a:pt x="12553" y="14179"/>
                    <a:pt x="15172" y="14179"/>
                  </a:cubicBezTo>
                  <a:cubicBezTo>
                    <a:pt x="15299" y="14179"/>
                    <a:pt x="15429" y="14169"/>
                    <a:pt x="15564" y="14150"/>
                  </a:cubicBezTo>
                  <a:cubicBezTo>
                    <a:pt x="18597" y="13648"/>
                    <a:pt x="18697" y="11242"/>
                    <a:pt x="20476" y="10816"/>
                  </a:cubicBezTo>
                  <a:cubicBezTo>
                    <a:pt x="22231" y="10290"/>
                    <a:pt x="22757" y="10716"/>
                    <a:pt x="22983" y="10190"/>
                  </a:cubicBezTo>
                  <a:cubicBezTo>
                    <a:pt x="23283" y="9262"/>
                    <a:pt x="17544" y="2044"/>
                    <a:pt x="15238" y="1744"/>
                  </a:cubicBezTo>
                  <a:cubicBezTo>
                    <a:pt x="14596" y="1624"/>
                    <a:pt x="14100" y="1587"/>
                    <a:pt x="13692" y="1587"/>
                  </a:cubicBezTo>
                  <a:cubicBezTo>
                    <a:pt x="13060" y="1587"/>
                    <a:pt x="12637" y="1675"/>
                    <a:pt x="12201" y="1675"/>
                  </a:cubicBezTo>
                  <a:cubicBezTo>
                    <a:pt x="11919" y="1675"/>
                    <a:pt x="11631" y="1638"/>
                    <a:pt x="11278" y="1518"/>
                  </a:cubicBezTo>
                  <a:cubicBezTo>
                    <a:pt x="10278" y="1198"/>
                    <a:pt x="8481" y="1"/>
                    <a:pt x="6420" y="1"/>
                  </a:cubicBezTo>
                  <a:close/>
                </a:path>
              </a:pathLst>
            </a:custGeom>
            <a:solidFill>
              <a:srgbClr val="86BC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7" name="Google Shape;4747;p29"/>
            <p:cNvSpPr/>
            <p:nvPr/>
          </p:nvSpPr>
          <p:spPr>
            <a:xfrm rot="957825">
              <a:off x="-2847095" y="598532"/>
              <a:ext cx="520065" cy="191228"/>
            </a:xfrm>
            <a:custGeom>
              <a:avLst/>
              <a:gdLst/>
              <a:ahLst/>
              <a:cxnLst/>
              <a:rect l="l" t="t" r="r" b="b"/>
              <a:pathLst>
                <a:path w="22056" h="8110" extrusionOk="0">
                  <a:moveTo>
                    <a:pt x="1013" y="0"/>
                  </a:moveTo>
                  <a:cubicBezTo>
                    <a:pt x="752" y="0"/>
                    <a:pt x="490" y="7"/>
                    <a:pt x="226" y="20"/>
                  </a:cubicBezTo>
                  <a:cubicBezTo>
                    <a:pt x="126" y="20"/>
                    <a:pt x="0" y="120"/>
                    <a:pt x="0" y="220"/>
                  </a:cubicBezTo>
                  <a:cubicBezTo>
                    <a:pt x="0" y="321"/>
                    <a:pt x="0" y="421"/>
                    <a:pt x="226" y="421"/>
                  </a:cubicBezTo>
                  <a:cubicBezTo>
                    <a:pt x="1153" y="421"/>
                    <a:pt x="2106" y="546"/>
                    <a:pt x="3033" y="747"/>
                  </a:cubicBezTo>
                  <a:lnTo>
                    <a:pt x="3760" y="847"/>
                  </a:lnTo>
                  <a:lnTo>
                    <a:pt x="4512" y="947"/>
                  </a:lnTo>
                  <a:cubicBezTo>
                    <a:pt x="4913" y="1048"/>
                    <a:pt x="5439" y="1173"/>
                    <a:pt x="5865" y="1273"/>
                  </a:cubicBezTo>
                  <a:cubicBezTo>
                    <a:pt x="7745" y="1674"/>
                    <a:pt x="9524" y="2301"/>
                    <a:pt x="11404" y="2927"/>
                  </a:cubicBezTo>
                  <a:cubicBezTo>
                    <a:pt x="13158" y="3679"/>
                    <a:pt x="14938" y="4406"/>
                    <a:pt x="16617" y="5333"/>
                  </a:cubicBezTo>
                  <a:cubicBezTo>
                    <a:pt x="17043" y="5434"/>
                    <a:pt x="17544" y="5759"/>
                    <a:pt x="17971" y="5960"/>
                  </a:cubicBezTo>
                  <a:lnTo>
                    <a:pt x="19224" y="6586"/>
                  </a:lnTo>
                  <a:cubicBezTo>
                    <a:pt x="20051" y="7113"/>
                    <a:pt x="20903" y="7639"/>
                    <a:pt x="21730" y="8065"/>
                  </a:cubicBezTo>
                  <a:cubicBezTo>
                    <a:pt x="21763" y="8099"/>
                    <a:pt x="21797" y="8110"/>
                    <a:pt x="21826" y="8110"/>
                  </a:cubicBezTo>
                  <a:cubicBezTo>
                    <a:pt x="21886" y="8110"/>
                    <a:pt x="21930" y="8065"/>
                    <a:pt x="21930" y="8065"/>
                  </a:cubicBezTo>
                  <a:cubicBezTo>
                    <a:pt x="22056" y="7940"/>
                    <a:pt x="22056" y="7840"/>
                    <a:pt x="21930" y="7739"/>
                  </a:cubicBezTo>
                  <a:cubicBezTo>
                    <a:pt x="21103" y="7213"/>
                    <a:pt x="20377" y="6586"/>
                    <a:pt x="19549" y="6060"/>
                  </a:cubicBezTo>
                  <a:lnTo>
                    <a:pt x="18296" y="5333"/>
                  </a:lnTo>
                  <a:cubicBezTo>
                    <a:pt x="17870" y="5133"/>
                    <a:pt x="17444" y="4807"/>
                    <a:pt x="16918" y="4606"/>
                  </a:cubicBezTo>
                  <a:lnTo>
                    <a:pt x="15665" y="3980"/>
                  </a:lnTo>
                  <a:cubicBezTo>
                    <a:pt x="15264" y="3779"/>
                    <a:pt x="14838" y="3554"/>
                    <a:pt x="14311" y="3353"/>
                  </a:cubicBezTo>
                  <a:cubicBezTo>
                    <a:pt x="13484" y="2927"/>
                    <a:pt x="12532" y="2526"/>
                    <a:pt x="11605" y="2200"/>
                  </a:cubicBezTo>
                  <a:cubicBezTo>
                    <a:pt x="9825" y="1574"/>
                    <a:pt x="7945" y="947"/>
                    <a:pt x="6066" y="546"/>
                  </a:cubicBezTo>
                  <a:cubicBezTo>
                    <a:pt x="4350" y="264"/>
                    <a:pt x="2709" y="0"/>
                    <a:pt x="1013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8" name="Google Shape;4748;p29"/>
            <p:cNvSpPr/>
            <p:nvPr/>
          </p:nvSpPr>
          <p:spPr>
            <a:xfrm rot="957825">
              <a:off x="-2762874" y="513966"/>
              <a:ext cx="108158" cy="109172"/>
            </a:xfrm>
            <a:custGeom>
              <a:avLst/>
              <a:gdLst/>
              <a:ahLst/>
              <a:cxnLst/>
              <a:rect l="l" t="t" r="r" b="b"/>
              <a:pathLst>
                <a:path w="4587" h="4630" extrusionOk="0">
                  <a:moveTo>
                    <a:pt x="2507" y="1"/>
                  </a:moveTo>
                  <a:cubicBezTo>
                    <a:pt x="2406" y="101"/>
                    <a:pt x="2406" y="201"/>
                    <a:pt x="2406" y="302"/>
                  </a:cubicBezTo>
                  <a:cubicBezTo>
                    <a:pt x="2507" y="828"/>
                    <a:pt x="2607" y="1354"/>
                    <a:pt x="2832" y="1881"/>
                  </a:cubicBezTo>
                  <a:cubicBezTo>
                    <a:pt x="3003" y="2165"/>
                    <a:pt x="3181" y="2457"/>
                    <a:pt x="3377" y="2735"/>
                  </a:cubicBezTo>
                  <a:lnTo>
                    <a:pt x="3377" y="2735"/>
                  </a:lnTo>
                  <a:cubicBezTo>
                    <a:pt x="2881" y="2848"/>
                    <a:pt x="2407" y="3012"/>
                    <a:pt x="1980" y="3234"/>
                  </a:cubicBezTo>
                  <a:cubicBezTo>
                    <a:pt x="1679" y="3334"/>
                    <a:pt x="1354" y="3435"/>
                    <a:pt x="1053" y="3635"/>
                  </a:cubicBezTo>
                  <a:cubicBezTo>
                    <a:pt x="727" y="3861"/>
                    <a:pt x="426" y="4061"/>
                    <a:pt x="101" y="4262"/>
                  </a:cubicBezTo>
                  <a:cubicBezTo>
                    <a:pt x="101" y="4387"/>
                    <a:pt x="0" y="4487"/>
                    <a:pt x="101" y="4487"/>
                  </a:cubicBezTo>
                  <a:cubicBezTo>
                    <a:pt x="101" y="4558"/>
                    <a:pt x="151" y="4629"/>
                    <a:pt x="224" y="4629"/>
                  </a:cubicBezTo>
                  <a:cubicBezTo>
                    <a:pt x="255" y="4629"/>
                    <a:pt x="289" y="4617"/>
                    <a:pt x="326" y="4587"/>
                  </a:cubicBezTo>
                  <a:cubicBezTo>
                    <a:pt x="627" y="4487"/>
                    <a:pt x="953" y="4387"/>
                    <a:pt x="1253" y="4262"/>
                  </a:cubicBezTo>
                  <a:cubicBezTo>
                    <a:pt x="1579" y="4161"/>
                    <a:pt x="1880" y="3961"/>
                    <a:pt x="2306" y="3861"/>
                  </a:cubicBezTo>
                  <a:cubicBezTo>
                    <a:pt x="2933" y="3635"/>
                    <a:pt x="3559" y="3535"/>
                    <a:pt x="4186" y="3435"/>
                  </a:cubicBezTo>
                  <a:cubicBezTo>
                    <a:pt x="4286" y="3435"/>
                    <a:pt x="4386" y="3334"/>
                    <a:pt x="4487" y="3234"/>
                  </a:cubicBezTo>
                  <a:cubicBezTo>
                    <a:pt x="4587" y="3134"/>
                    <a:pt x="4587" y="2808"/>
                    <a:pt x="4386" y="2708"/>
                  </a:cubicBezTo>
                  <a:cubicBezTo>
                    <a:pt x="4086" y="2382"/>
                    <a:pt x="3760" y="1981"/>
                    <a:pt x="3559" y="1555"/>
                  </a:cubicBezTo>
                  <a:cubicBezTo>
                    <a:pt x="3233" y="1129"/>
                    <a:pt x="3033" y="628"/>
                    <a:pt x="2832" y="101"/>
                  </a:cubicBezTo>
                  <a:cubicBezTo>
                    <a:pt x="2707" y="101"/>
                    <a:pt x="2607" y="1"/>
                    <a:pt x="2507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49" name="Google Shape;4749;p29"/>
            <p:cNvSpPr/>
            <p:nvPr/>
          </p:nvSpPr>
          <p:spPr>
            <a:xfrm rot="957825">
              <a:off x="-2681338" y="572775"/>
              <a:ext cx="147772" cy="127517"/>
            </a:xfrm>
            <a:custGeom>
              <a:avLst/>
              <a:gdLst/>
              <a:ahLst/>
              <a:cxnLst/>
              <a:rect l="l" t="t" r="r" b="b"/>
              <a:pathLst>
                <a:path w="6267" h="5408" extrusionOk="0">
                  <a:moveTo>
                    <a:pt x="4254" y="1"/>
                  </a:moveTo>
                  <a:cubicBezTo>
                    <a:pt x="4223" y="1"/>
                    <a:pt x="4191" y="16"/>
                    <a:pt x="4161" y="53"/>
                  </a:cubicBezTo>
                  <a:cubicBezTo>
                    <a:pt x="4061" y="53"/>
                    <a:pt x="3960" y="153"/>
                    <a:pt x="3960" y="254"/>
                  </a:cubicBezTo>
                  <a:cubicBezTo>
                    <a:pt x="4210" y="1293"/>
                    <a:pt x="4614" y="2332"/>
                    <a:pt x="5103" y="3314"/>
                  </a:cubicBezTo>
                  <a:lnTo>
                    <a:pt x="5103" y="3314"/>
                  </a:lnTo>
                  <a:cubicBezTo>
                    <a:pt x="4340" y="3380"/>
                    <a:pt x="3551" y="3558"/>
                    <a:pt x="2808" y="3813"/>
                  </a:cubicBezTo>
                  <a:cubicBezTo>
                    <a:pt x="1880" y="4013"/>
                    <a:pt x="928" y="4539"/>
                    <a:pt x="201" y="5066"/>
                  </a:cubicBezTo>
                  <a:cubicBezTo>
                    <a:pt x="101" y="5166"/>
                    <a:pt x="1" y="5266"/>
                    <a:pt x="101" y="5266"/>
                  </a:cubicBezTo>
                  <a:cubicBezTo>
                    <a:pt x="101" y="5337"/>
                    <a:pt x="151" y="5408"/>
                    <a:pt x="216" y="5408"/>
                  </a:cubicBezTo>
                  <a:cubicBezTo>
                    <a:pt x="243" y="5408"/>
                    <a:pt x="272" y="5396"/>
                    <a:pt x="301" y="5366"/>
                  </a:cubicBezTo>
                  <a:cubicBezTo>
                    <a:pt x="1254" y="5066"/>
                    <a:pt x="2081" y="4740"/>
                    <a:pt x="3008" y="4539"/>
                  </a:cubicBezTo>
                  <a:cubicBezTo>
                    <a:pt x="3960" y="4314"/>
                    <a:pt x="4888" y="4113"/>
                    <a:pt x="5840" y="4113"/>
                  </a:cubicBezTo>
                  <a:cubicBezTo>
                    <a:pt x="5940" y="4013"/>
                    <a:pt x="5940" y="4013"/>
                    <a:pt x="6041" y="4013"/>
                  </a:cubicBezTo>
                  <a:cubicBezTo>
                    <a:pt x="6141" y="3913"/>
                    <a:pt x="6266" y="3687"/>
                    <a:pt x="6141" y="3487"/>
                  </a:cubicBezTo>
                  <a:cubicBezTo>
                    <a:pt x="5514" y="2334"/>
                    <a:pt x="4888" y="1306"/>
                    <a:pt x="4386" y="153"/>
                  </a:cubicBezTo>
                  <a:cubicBezTo>
                    <a:pt x="4386" y="83"/>
                    <a:pt x="4325" y="1"/>
                    <a:pt x="4254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0" name="Google Shape;4750;p29"/>
            <p:cNvSpPr/>
            <p:nvPr/>
          </p:nvSpPr>
          <p:spPr>
            <a:xfrm rot="957825">
              <a:off x="-2550236" y="647865"/>
              <a:ext cx="127682" cy="149516"/>
            </a:xfrm>
            <a:custGeom>
              <a:avLst/>
              <a:gdLst/>
              <a:ahLst/>
              <a:cxnLst/>
              <a:rect l="l" t="t" r="r" b="b"/>
              <a:pathLst>
                <a:path w="5415" h="6341" extrusionOk="0">
                  <a:moveTo>
                    <a:pt x="1705" y="0"/>
                  </a:moveTo>
                  <a:cubicBezTo>
                    <a:pt x="1661" y="0"/>
                    <a:pt x="1604" y="25"/>
                    <a:pt x="1554" y="75"/>
                  </a:cubicBezTo>
                  <a:cubicBezTo>
                    <a:pt x="1454" y="176"/>
                    <a:pt x="1454" y="301"/>
                    <a:pt x="1554" y="401"/>
                  </a:cubicBezTo>
                  <a:cubicBezTo>
                    <a:pt x="1880" y="702"/>
                    <a:pt x="2181" y="1028"/>
                    <a:pt x="2406" y="1328"/>
                  </a:cubicBezTo>
                  <a:cubicBezTo>
                    <a:pt x="2707" y="1654"/>
                    <a:pt x="3033" y="2055"/>
                    <a:pt x="3234" y="2381"/>
                  </a:cubicBezTo>
                  <a:cubicBezTo>
                    <a:pt x="3600" y="2887"/>
                    <a:pt x="3905" y="3392"/>
                    <a:pt x="4201" y="3940"/>
                  </a:cubicBezTo>
                  <a:lnTo>
                    <a:pt x="4201" y="3940"/>
                  </a:lnTo>
                  <a:cubicBezTo>
                    <a:pt x="3988" y="3964"/>
                    <a:pt x="3732" y="4060"/>
                    <a:pt x="3534" y="4060"/>
                  </a:cubicBezTo>
                  <a:cubicBezTo>
                    <a:pt x="3133" y="4261"/>
                    <a:pt x="2707" y="4361"/>
                    <a:pt x="2281" y="4562"/>
                  </a:cubicBezTo>
                  <a:cubicBezTo>
                    <a:pt x="1880" y="4787"/>
                    <a:pt x="1554" y="4988"/>
                    <a:pt x="1153" y="5313"/>
                  </a:cubicBezTo>
                  <a:cubicBezTo>
                    <a:pt x="828" y="5514"/>
                    <a:pt x="401" y="5714"/>
                    <a:pt x="101" y="6040"/>
                  </a:cubicBezTo>
                  <a:cubicBezTo>
                    <a:pt x="0" y="6040"/>
                    <a:pt x="0" y="6140"/>
                    <a:pt x="0" y="6241"/>
                  </a:cubicBezTo>
                  <a:cubicBezTo>
                    <a:pt x="0" y="6341"/>
                    <a:pt x="101" y="6341"/>
                    <a:pt x="201" y="6341"/>
                  </a:cubicBezTo>
                  <a:cubicBezTo>
                    <a:pt x="627" y="6140"/>
                    <a:pt x="1028" y="5940"/>
                    <a:pt x="1454" y="5815"/>
                  </a:cubicBezTo>
                  <a:cubicBezTo>
                    <a:pt x="1880" y="5614"/>
                    <a:pt x="2181" y="5414"/>
                    <a:pt x="2607" y="5313"/>
                  </a:cubicBezTo>
                  <a:cubicBezTo>
                    <a:pt x="3033" y="5088"/>
                    <a:pt x="3434" y="4988"/>
                    <a:pt x="3760" y="4887"/>
                  </a:cubicBezTo>
                  <a:cubicBezTo>
                    <a:pt x="3960" y="4837"/>
                    <a:pt x="4142" y="4812"/>
                    <a:pt x="4299" y="4812"/>
                  </a:cubicBezTo>
                  <a:cubicBezTo>
                    <a:pt x="4455" y="4812"/>
                    <a:pt x="4587" y="4837"/>
                    <a:pt x="4687" y="4887"/>
                  </a:cubicBezTo>
                  <a:cubicBezTo>
                    <a:pt x="4754" y="4887"/>
                    <a:pt x="4877" y="4932"/>
                    <a:pt x="4981" y="4932"/>
                  </a:cubicBezTo>
                  <a:cubicBezTo>
                    <a:pt x="5033" y="4932"/>
                    <a:pt x="5080" y="4921"/>
                    <a:pt x="5113" y="4887"/>
                  </a:cubicBezTo>
                  <a:cubicBezTo>
                    <a:pt x="5314" y="4787"/>
                    <a:pt x="5414" y="4562"/>
                    <a:pt x="5314" y="4361"/>
                  </a:cubicBezTo>
                  <a:cubicBezTo>
                    <a:pt x="4913" y="3434"/>
                    <a:pt x="4386" y="2682"/>
                    <a:pt x="3860" y="1955"/>
                  </a:cubicBezTo>
                  <a:cubicBezTo>
                    <a:pt x="3534" y="1554"/>
                    <a:pt x="3234" y="1228"/>
                    <a:pt x="2908" y="927"/>
                  </a:cubicBezTo>
                  <a:cubicBezTo>
                    <a:pt x="2507" y="602"/>
                    <a:pt x="2181" y="301"/>
                    <a:pt x="1780" y="75"/>
                  </a:cubicBezTo>
                  <a:cubicBezTo>
                    <a:pt x="1780" y="25"/>
                    <a:pt x="1749" y="0"/>
                    <a:pt x="1705" y="0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1" name="Google Shape;4751;p29"/>
            <p:cNvSpPr/>
            <p:nvPr/>
          </p:nvSpPr>
          <p:spPr>
            <a:xfrm rot="957825">
              <a:off x="-2969945" y="822706"/>
              <a:ext cx="384154" cy="514053"/>
            </a:xfrm>
            <a:custGeom>
              <a:avLst/>
              <a:gdLst/>
              <a:ahLst/>
              <a:cxnLst/>
              <a:rect l="l" t="t" r="r" b="b"/>
              <a:pathLst>
                <a:path w="16292" h="21801" extrusionOk="0">
                  <a:moveTo>
                    <a:pt x="7375" y="0"/>
                  </a:moveTo>
                  <a:cubicBezTo>
                    <a:pt x="6934" y="0"/>
                    <a:pt x="6455" y="90"/>
                    <a:pt x="5940" y="296"/>
                  </a:cubicBezTo>
                  <a:cubicBezTo>
                    <a:pt x="2908" y="1650"/>
                    <a:pt x="4787" y="8342"/>
                    <a:pt x="4286" y="8743"/>
                  </a:cubicBezTo>
                  <a:cubicBezTo>
                    <a:pt x="4235" y="8794"/>
                    <a:pt x="4173" y="8815"/>
                    <a:pt x="4102" y="8815"/>
                  </a:cubicBezTo>
                  <a:cubicBezTo>
                    <a:pt x="3796" y="8815"/>
                    <a:pt x="3313" y="8432"/>
                    <a:pt x="2725" y="8432"/>
                  </a:cubicBezTo>
                  <a:cubicBezTo>
                    <a:pt x="2311" y="8432"/>
                    <a:pt x="1846" y="8622"/>
                    <a:pt x="1354" y="9269"/>
                  </a:cubicBezTo>
                  <a:cubicBezTo>
                    <a:pt x="0" y="11048"/>
                    <a:pt x="928" y="14507"/>
                    <a:pt x="3860" y="18041"/>
                  </a:cubicBezTo>
                  <a:cubicBezTo>
                    <a:pt x="6893" y="21600"/>
                    <a:pt x="12006" y="21800"/>
                    <a:pt x="12006" y="21800"/>
                  </a:cubicBezTo>
                  <a:cubicBezTo>
                    <a:pt x="12006" y="20347"/>
                    <a:pt x="12833" y="18266"/>
                    <a:pt x="14412" y="15234"/>
                  </a:cubicBezTo>
                  <a:cubicBezTo>
                    <a:pt x="15239" y="13655"/>
                    <a:pt x="16291" y="10422"/>
                    <a:pt x="15239" y="8968"/>
                  </a:cubicBezTo>
                  <a:cubicBezTo>
                    <a:pt x="14888" y="8475"/>
                    <a:pt x="14492" y="8311"/>
                    <a:pt x="14102" y="8311"/>
                  </a:cubicBezTo>
                  <a:cubicBezTo>
                    <a:pt x="13320" y="8311"/>
                    <a:pt x="12557" y="8968"/>
                    <a:pt x="12206" y="8968"/>
                  </a:cubicBezTo>
                  <a:cubicBezTo>
                    <a:pt x="11680" y="8968"/>
                    <a:pt x="11680" y="5209"/>
                    <a:pt x="11279" y="3630"/>
                  </a:cubicBezTo>
                  <a:cubicBezTo>
                    <a:pt x="10923" y="2331"/>
                    <a:pt x="9622" y="0"/>
                    <a:pt x="73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2" name="Google Shape;4752;p29"/>
            <p:cNvSpPr/>
            <p:nvPr/>
          </p:nvSpPr>
          <p:spPr>
            <a:xfrm rot="957825">
              <a:off x="-2838264" y="1072984"/>
              <a:ext cx="251190" cy="453760"/>
            </a:xfrm>
            <a:custGeom>
              <a:avLst/>
              <a:gdLst/>
              <a:ahLst/>
              <a:cxnLst/>
              <a:rect l="l" t="t" r="r" b="b"/>
              <a:pathLst>
                <a:path w="10653" h="19244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01" y="2081"/>
                    <a:pt x="402" y="3860"/>
                    <a:pt x="828" y="5740"/>
                  </a:cubicBezTo>
                  <a:cubicBezTo>
                    <a:pt x="1354" y="7519"/>
                    <a:pt x="1981" y="9274"/>
                    <a:pt x="2808" y="10953"/>
                  </a:cubicBezTo>
                  <a:cubicBezTo>
                    <a:pt x="3234" y="11780"/>
                    <a:pt x="3760" y="12632"/>
                    <a:pt x="4261" y="13459"/>
                  </a:cubicBezTo>
                  <a:cubicBezTo>
                    <a:pt x="4687" y="14186"/>
                    <a:pt x="5314" y="14913"/>
                    <a:pt x="5941" y="15665"/>
                  </a:cubicBezTo>
                  <a:cubicBezTo>
                    <a:pt x="6567" y="16392"/>
                    <a:pt x="7194" y="17018"/>
                    <a:pt x="7920" y="17645"/>
                  </a:cubicBezTo>
                  <a:cubicBezTo>
                    <a:pt x="8647" y="18271"/>
                    <a:pt x="9499" y="18798"/>
                    <a:pt x="10327" y="19199"/>
                  </a:cubicBezTo>
                  <a:cubicBezTo>
                    <a:pt x="10327" y="19232"/>
                    <a:pt x="10338" y="19243"/>
                    <a:pt x="10356" y="19243"/>
                  </a:cubicBezTo>
                  <a:cubicBezTo>
                    <a:pt x="10393" y="19243"/>
                    <a:pt x="10460" y="19199"/>
                    <a:pt x="10527" y="19199"/>
                  </a:cubicBezTo>
                  <a:cubicBezTo>
                    <a:pt x="10652" y="19098"/>
                    <a:pt x="10527" y="18998"/>
                    <a:pt x="10527" y="18898"/>
                  </a:cubicBezTo>
                  <a:cubicBezTo>
                    <a:pt x="8973" y="17845"/>
                    <a:pt x="7620" y="16592"/>
                    <a:pt x="6467" y="15138"/>
                  </a:cubicBezTo>
                  <a:cubicBezTo>
                    <a:pt x="5314" y="13785"/>
                    <a:pt x="4387" y="12206"/>
                    <a:pt x="3534" y="10652"/>
                  </a:cubicBezTo>
                  <a:cubicBezTo>
                    <a:pt x="2707" y="8973"/>
                    <a:pt x="2081" y="7294"/>
                    <a:pt x="1555" y="5514"/>
                  </a:cubicBezTo>
                  <a:cubicBezTo>
                    <a:pt x="1254" y="4587"/>
                    <a:pt x="1028" y="3760"/>
                    <a:pt x="828" y="2808"/>
                  </a:cubicBezTo>
                  <a:cubicBezTo>
                    <a:pt x="627" y="1980"/>
                    <a:pt x="502" y="1028"/>
                    <a:pt x="402" y="201"/>
                  </a:cubicBezTo>
                  <a:lnTo>
                    <a:pt x="402" y="101"/>
                  </a:lnTo>
                  <a:cubicBezTo>
                    <a:pt x="301" y="1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3" name="Google Shape;4753;p29"/>
            <p:cNvSpPr/>
            <p:nvPr/>
          </p:nvSpPr>
          <p:spPr>
            <a:xfrm rot="957825">
              <a:off x="-2275503" y="1287996"/>
              <a:ext cx="302853" cy="265079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4" name="Google Shape;4754;p29"/>
            <p:cNvSpPr/>
            <p:nvPr/>
          </p:nvSpPr>
          <p:spPr>
            <a:xfrm rot="957825">
              <a:off x="-2338504" y="1331752"/>
              <a:ext cx="238764" cy="252417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9998617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4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6" name="Google Shape;4756;p30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4757" name="Google Shape;4757;p30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8" name="Google Shape;4758;p30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59" name="Google Shape;4759;p30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0" name="Google Shape;4760;p30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1" name="Google Shape;4761;p30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2" name="Google Shape;4762;p30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3" name="Google Shape;4763;p30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4" name="Google Shape;4764;p30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5" name="Google Shape;4765;p30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6" name="Google Shape;4766;p30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7" name="Google Shape;4767;p30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8" name="Google Shape;4768;p30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69" name="Google Shape;4769;p30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0" name="Google Shape;4770;p30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1" name="Google Shape;4771;p30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2" name="Google Shape;4772;p30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3" name="Google Shape;4773;p30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4" name="Google Shape;4774;p30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5" name="Google Shape;4775;p30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6" name="Google Shape;4776;p30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7" name="Google Shape;4777;p30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8" name="Google Shape;4778;p30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79" name="Google Shape;4779;p30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0" name="Google Shape;4780;p30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1" name="Google Shape;4781;p30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2" name="Google Shape;4782;p30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3" name="Google Shape;4783;p30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4" name="Google Shape;4784;p30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5" name="Google Shape;4785;p30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6" name="Google Shape;4786;p30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7" name="Google Shape;4787;p30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8" name="Google Shape;4788;p30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89" name="Google Shape;4789;p30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0" name="Google Shape;4790;p30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1" name="Google Shape;4791;p30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2" name="Google Shape;4792;p30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3" name="Google Shape;4793;p30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4" name="Google Shape;4794;p30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5" name="Google Shape;4795;p30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6" name="Google Shape;4796;p30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7" name="Google Shape;4797;p30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8" name="Google Shape;4798;p30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799" name="Google Shape;4799;p30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0" name="Google Shape;4800;p30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1" name="Google Shape;4801;p30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2" name="Google Shape;4802;p30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3" name="Google Shape;4803;p30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4" name="Google Shape;4804;p30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5" name="Google Shape;4805;p30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6" name="Google Shape;4806;p30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7" name="Google Shape;4807;p30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8" name="Google Shape;4808;p30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09" name="Google Shape;4809;p30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0" name="Google Shape;4810;p30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1" name="Google Shape;4811;p30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2" name="Google Shape;4812;p30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3" name="Google Shape;4813;p30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4" name="Google Shape;4814;p30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5" name="Google Shape;4815;p30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6" name="Google Shape;4816;p30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7" name="Google Shape;4817;p30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8" name="Google Shape;4818;p30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19" name="Google Shape;4819;p30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0" name="Google Shape;4820;p30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1" name="Google Shape;4821;p30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2" name="Google Shape;4822;p30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3" name="Google Shape;4823;p30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4" name="Google Shape;4824;p30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5" name="Google Shape;4825;p30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6" name="Google Shape;4826;p30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7" name="Google Shape;4827;p30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8" name="Google Shape;4828;p30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29" name="Google Shape;4829;p30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0" name="Google Shape;4830;p30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1" name="Google Shape;4831;p30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2" name="Google Shape;4832;p30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3" name="Google Shape;4833;p30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4" name="Google Shape;4834;p30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5" name="Google Shape;4835;p30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0" name="Google Shape;4840;p30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1" name="Google Shape;4841;p30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2" name="Google Shape;4842;p30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3" name="Google Shape;4843;p30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4" name="Google Shape;4844;p30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5" name="Google Shape;4845;p30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6" name="Google Shape;4846;p30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7" name="Google Shape;4847;p30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8" name="Google Shape;4848;p30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49" name="Google Shape;4849;p30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0" name="Google Shape;4850;p30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1" name="Google Shape;4851;p30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2" name="Google Shape;4852;p30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3" name="Google Shape;4853;p30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4" name="Google Shape;4854;p30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5" name="Google Shape;4855;p30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6" name="Google Shape;4856;p30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7" name="Google Shape;4857;p30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8" name="Google Shape;4858;p30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59" name="Google Shape;4859;p30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0" name="Google Shape;4860;p30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1" name="Google Shape;4861;p30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2" name="Google Shape;4862;p30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3" name="Google Shape;4863;p30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4" name="Google Shape;4864;p30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5" name="Google Shape;4865;p30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6" name="Google Shape;4866;p30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7" name="Google Shape;4867;p30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8" name="Google Shape;4868;p30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69" name="Google Shape;4869;p30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0" name="Google Shape;4870;p30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1" name="Google Shape;4871;p30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2" name="Google Shape;4872;p30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3" name="Google Shape;4873;p30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4" name="Google Shape;4874;p30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5" name="Google Shape;4875;p30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6" name="Google Shape;4876;p30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7" name="Google Shape;4877;p30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8" name="Google Shape;4878;p30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79" name="Google Shape;4879;p30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0" name="Google Shape;4880;p30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1" name="Google Shape;4881;p30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2" name="Google Shape;4882;p30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3" name="Google Shape;4883;p30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4" name="Google Shape;4884;p30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5" name="Google Shape;4885;p30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6" name="Google Shape;4886;p30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7" name="Google Shape;4887;p30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8" name="Google Shape;4888;p30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89" name="Google Shape;4889;p30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0" name="Google Shape;4890;p30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1" name="Google Shape;4891;p30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2" name="Google Shape;4892;p30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3" name="Google Shape;4893;p30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4" name="Google Shape;4894;p30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5" name="Google Shape;4895;p30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6" name="Google Shape;4896;p30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7" name="Google Shape;4897;p30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8" name="Google Shape;4898;p30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899" name="Google Shape;4899;p30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0" name="Google Shape;4900;p30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1" name="Google Shape;4901;p30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2" name="Google Shape;4902;p30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3" name="Google Shape;4903;p30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4" name="Google Shape;4904;p30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5" name="Google Shape;4905;p30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6" name="Google Shape;4906;p30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7" name="Google Shape;4907;p30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8" name="Google Shape;4908;p30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09" name="Google Shape;4909;p30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0" name="Google Shape;4910;p30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1" name="Google Shape;4911;p30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2" name="Google Shape;4912;p30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3" name="Google Shape;4913;p30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4" name="Google Shape;4914;p30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5" name="Google Shape;4915;p30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916" name="Google Shape;4916;p30"/>
          <p:cNvGrpSpPr/>
          <p:nvPr/>
        </p:nvGrpSpPr>
        <p:grpSpPr>
          <a:xfrm>
            <a:off x="1142825" y="954963"/>
            <a:ext cx="2879339" cy="5397692"/>
            <a:chOff x="933319" y="716222"/>
            <a:chExt cx="2159504" cy="4048269"/>
          </a:xfrm>
        </p:grpSpPr>
        <p:sp>
          <p:nvSpPr>
            <p:cNvPr id="4917" name="Google Shape;4917;p30"/>
            <p:cNvSpPr/>
            <p:nvPr/>
          </p:nvSpPr>
          <p:spPr>
            <a:xfrm>
              <a:off x="1022537" y="751722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8" name="Google Shape;4918;p30"/>
            <p:cNvSpPr/>
            <p:nvPr/>
          </p:nvSpPr>
          <p:spPr>
            <a:xfrm>
              <a:off x="107273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19" name="Google Shape;4919;p30"/>
            <p:cNvSpPr/>
            <p:nvPr/>
          </p:nvSpPr>
          <p:spPr>
            <a:xfrm>
              <a:off x="1125231" y="760363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0" name="Google Shape;4920;p30"/>
            <p:cNvSpPr/>
            <p:nvPr/>
          </p:nvSpPr>
          <p:spPr>
            <a:xfrm>
              <a:off x="1193080" y="780983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1" name="Google Shape;4921;p30"/>
            <p:cNvSpPr/>
            <p:nvPr/>
          </p:nvSpPr>
          <p:spPr>
            <a:xfrm>
              <a:off x="1128943" y="864928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2" name="Google Shape;4922;p30"/>
            <p:cNvSpPr/>
            <p:nvPr/>
          </p:nvSpPr>
          <p:spPr>
            <a:xfrm>
              <a:off x="1018825" y="848208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3" name="Google Shape;4923;p30"/>
            <p:cNvSpPr/>
            <p:nvPr/>
          </p:nvSpPr>
          <p:spPr>
            <a:xfrm>
              <a:off x="1646187" y="751722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4" name="Google Shape;4924;p30"/>
            <p:cNvSpPr/>
            <p:nvPr/>
          </p:nvSpPr>
          <p:spPr>
            <a:xfrm>
              <a:off x="1696380" y="813519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5" name="Google Shape;4925;p30"/>
            <p:cNvSpPr/>
            <p:nvPr/>
          </p:nvSpPr>
          <p:spPr>
            <a:xfrm>
              <a:off x="1748445" y="760363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6" name="Google Shape;4926;p30"/>
            <p:cNvSpPr/>
            <p:nvPr/>
          </p:nvSpPr>
          <p:spPr>
            <a:xfrm>
              <a:off x="1816294" y="780983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7" name="Google Shape;4927;p30"/>
            <p:cNvSpPr/>
            <p:nvPr/>
          </p:nvSpPr>
          <p:spPr>
            <a:xfrm>
              <a:off x="1752625" y="864928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8" name="Google Shape;4928;p30"/>
            <p:cNvSpPr/>
            <p:nvPr/>
          </p:nvSpPr>
          <p:spPr>
            <a:xfrm>
              <a:off x="1642007" y="848208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29" name="Google Shape;4929;p30"/>
            <p:cNvSpPr/>
            <p:nvPr/>
          </p:nvSpPr>
          <p:spPr>
            <a:xfrm>
              <a:off x="1097811" y="768099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0" name="Google Shape;4930;p30"/>
            <p:cNvSpPr/>
            <p:nvPr/>
          </p:nvSpPr>
          <p:spPr>
            <a:xfrm>
              <a:off x="1181476" y="757119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1" name="Google Shape;4931;p30"/>
            <p:cNvSpPr/>
            <p:nvPr/>
          </p:nvSpPr>
          <p:spPr>
            <a:xfrm>
              <a:off x="1399903" y="924168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2" name="Google Shape;4932;p30"/>
            <p:cNvSpPr/>
            <p:nvPr/>
          </p:nvSpPr>
          <p:spPr>
            <a:xfrm>
              <a:off x="1268385" y="1167894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3" name="Google Shape;4933;p30"/>
            <p:cNvSpPr/>
            <p:nvPr/>
          </p:nvSpPr>
          <p:spPr>
            <a:xfrm>
              <a:off x="1293466" y="1267874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4" name="Google Shape;4934;p30"/>
            <p:cNvSpPr/>
            <p:nvPr/>
          </p:nvSpPr>
          <p:spPr>
            <a:xfrm>
              <a:off x="1431036" y="985310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5" name="Google Shape;4935;p30"/>
            <p:cNvSpPr/>
            <p:nvPr/>
          </p:nvSpPr>
          <p:spPr>
            <a:xfrm>
              <a:off x="1530828" y="1153794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6" name="Google Shape;4936;p30"/>
            <p:cNvSpPr/>
            <p:nvPr/>
          </p:nvSpPr>
          <p:spPr>
            <a:xfrm>
              <a:off x="1541653" y="1176785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7" name="Google Shape;4937;p30"/>
            <p:cNvSpPr/>
            <p:nvPr/>
          </p:nvSpPr>
          <p:spPr>
            <a:xfrm>
              <a:off x="1568606" y="893222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8" name="Google Shape;4938;p30"/>
            <p:cNvSpPr/>
            <p:nvPr/>
          </p:nvSpPr>
          <p:spPr>
            <a:xfrm>
              <a:off x="1591815" y="985310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39" name="Google Shape;4939;p30"/>
            <p:cNvSpPr/>
            <p:nvPr/>
          </p:nvSpPr>
          <p:spPr>
            <a:xfrm>
              <a:off x="974216" y="1077491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0" name="Google Shape;4940;p30"/>
            <p:cNvSpPr/>
            <p:nvPr/>
          </p:nvSpPr>
          <p:spPr>
            <a:xfrm>
              <a:off x="1425452" y="1240891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1" name="Google Shape;4941;p30"/>
            <p:cNvSpPr/>
            <p:nvPr/>
          </p:nvSpPr>
          <p:spPr>
            <a:xfrm>
              <a:off x="1464040" y="1088004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2" name="Google Shape;4942;p30"/>
            <p:cNvSpPr/>
            <p:nvPr/>
          </p:nvSpPr>
          <p:spPr>
            <a:xfrm>
              <a:off x="1286041" y="1361272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3" name="Google Shape;4943;p30"/>
            <p:cNvSpPr/>
            <p:nvPr/>
          </p:nvSpPr>
          <p:spPr>
            <a:xfrm>
              <a:off x="1069018" y="3058467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4" name="Google Shape;4944;p30"/>
            <p:cNvSpPr/>
            <p:nvPr/>
          </p:nvSpPr>
          <p:spPr>
            <a:xfrm>
              <a:off x="1049490" y="3064956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5" name="Google Shape;4945;p30"/>
            <p:cNvSpPr/>
            <p:nvPr/>
          </p:nvSpPr>
          <p:spPr>
            <a:xfrm>
              <a:off x="1178294" y="1628520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6" name="Google Shape;4946;p30"/>
            <p:cNvSpPr/>
            <p:nvPr/>
          </p:nvSpPr>
          <p:spPr>
            <a:xfrm>
              <a:off x="1245145" y="1692157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7" name="Google Shape;4947;p30"/>
            <p:cNvSpPr/>
            <p:nvPr/>
          </p:nvSpPr>
          <p:spPr>
            <a:xfrm>
              <a:off x="1262801" y="1635913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8" name="Google Shape;4948;p30"/>
            <p:cNvSpPr/>
            <p:nvPr/>
          </p:nvSpPr>
          <p:spPr>
            <a:xfrm>
              <a:off x="1328342" y="1677465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49" name="Google Shape;4949;p30"/>
            <p:cNvSpPr/>
            <p:nvPr/>
          </p:nvSpPr>
          <p:spPr>
            <a:xfrm>
              <a:off x="1306942" y="2036519"/>
              <a:ext cx="141781" cy="141313"/>
            </a:xfrm>
            <a:custGeom>
              <a:avLst/>
              <a:gdLst/>
              <a:ahLst/>
              <a:cxnLst/>
              <a:rect l="l" t="t" r="r" b="b"/>
              <a:pathLst>
                <a:path w="4545" h="4530" extrusionOk="0">
                  <a:moveTo>
                    <a:pt x="1937" y="1684"/>
                  </a:moveTo>
                  <a:cubicBezTo>
                    <a:pt x="1937" y="1684"/>
                    <a:pt x="2116" y="1743"/>
                    <a:pt x="2310" y="1922"/>
                  </a:cubicBezTo>
                  <a:cubicBezTo>
                    <a:pt x="2429" y="1997"/>
                    <a:pt x="2548" y="2056"/>
                    <a:pt x="2682" y="2176"/>
                  </a:cubicBezTo>
                  <a:lnTo>
                    <a:pt x="3055" y="2548"/>
                  </a:lnTo>
                  <a:cubicBezTo>
                    <a:pt x="3174" y="2667"/>
                    <a:pt x="3293" y="2801"/>
                    <a:pt x="3353" y="2920"/>
                  </a:cubicBezTo>
                  <a:cubicBezTo>
                    <a:pt x="3427" y="2980"/>
                    <a:pt x="3487" y="3040"/>
                    <a:pt x="3487" y="3114"/>
                  </a:cubicBezTo>
                  <a:cubicBezTo>
                    <a:pt x="3546" y="3233"/>
                    <a:pt x="3546" y="3293"/>
                    <a:pt x="3606" y="3352"/>
                  </a:cubicBezTo>
                  <a:lnTo>
                    <a:pt x="3606" y="3546"/>
                  </a:lnTo>
                  <a:cubicBezTo>
                    <a:pt x="3666" y="3546"/>
                    <a:pt x="3666" y="3606"/>
                    <a:pt x="3666" y="3665"/>
                  </a:cubicBezTo>
                  <a:lnTo>
                    <a:pt x="3666" y="3784"/>
                  </a:lnTo>
                  <a:cubicBezTo>
                    <a:pt x="3666" y="3784"/>
                    <a:pt x="3666" y="3859"/>
                    <a:pt x="3606" y="3859"/>
                  </a:cubicBezTo>
                  <a:lnTo>
                    <a:pt x="3546" y="3784"/>
                  </a:lnTo>
                  <a:lnTo>
                    <a:pt x="3546" y="3665"/>
                  </a:lnTo>
                  <a:cubicBezTo>
                    <a:pt x="3546" y="3665"/>
                    <a:pt x="3546" y="3606"/>
                    <a:pt x="3487" y="3546"/>
                  </a:cubicBezTo>
                  <a:cubicBezTo>
                    <a:pt x="3487" y="3486"/>
                    <a:pt x="3427" y="3486"/>
                    <a:pt x="3427" y="3412"/>
                  </a:cubicBezTo>
                  <a:cubicBezTo>
                    <a:pt x="3427" y="3352"/>
                    <a:pt x="3353" y="3293"/>
                    <a:pt x="3353" y="3233"/>
                  </a:cubicBezTo>
                  <a:cubicBezTo>
                    <a:pt x="3293" y="3174"/>
                    <a:pt x="3234" y="3114"/>
                    <a:pt x="3234" y="3040"/>
                  </a:cubicBezTo>
                  <a:cubicBezTo>
                    <a:pt x="3114" y="2920"/>
                    <a:pt x="2980" y="2801"/>
                    <a:pt x="2921" y="2667"/>
                  </a:cubicBezTo>
                  <a:cubicBezTo>
                    <a:pt x="2682" y="2429"/>
                    <a:pt x="2429" y="2176"/>
                    <a:pt x="2235" y="2056"/>
                  </a:cubicBezTo>
                  <a:cubicBezTo>
                    <a:pt x="1997" y="1863"/>
                    <a:pt x="1863" y="1803"/>
                    <a:pt x="1863" y="1803"/>
                  </a:cubicBezTo>
                  <a:lnTo>
                    <a:pt x="1863" y="1684"/>
                  </a:lnTo>
                  <a:close/>
                  <a:moveTo>
                    <a:pt x="2310" y="0"/>
                  </a:moveTo>
                  <a:cubicBezTo>
                    <a:pt x="194" y="60"/>
                    <a:pt x="1" y="2488"/>
                    <a:pt x="567" y="3293"/>
                  </a:cubicBezTo>
                  <a:cubicBezTo>
                    <a:pt x="1312" y="4470"/>
                    <a:pt x="2369" y="4529"/>
                    <a:pt x="2801" y="4529"/>
                  </a:cubicBezTo>
                  <a:lnTo>
                    <a:pt x="2921" y="4529"/>
                  </a:lnTo>
                  <a:cubicBezTo>
                    <a:pt x="3293" y="4529"/>
                    <a:pt x="4232" y="4097"/>
                    <a:pt x="4545" y="3486"/>
                  </a:cubicBezTo>
                  <a:cubicBezTo>
                    <a:pt x="4291" y="3352"/>
                    <a:pt x="4038" y="3293"/>
                    <a:pt x="3978" y="3174"/>
                  </a:cubicBezTo>
                  <a:cubicBezTo>
                    <a:pt x="3978" y="3174"/>
                    <a:pt x="2801" y="2369"/>
                    <a:pt x="3055" y="626"/>
                  </a:cubicBezTo>
                  <a:cubicBezTo>
                    <a:pt x="3055" y="507"/>
                    <a:pt x="3114" y="313"/>
                    <a:pt x="3234" y="194"/>
                  </a:cubicBezTo>
                  <a:cubicBezTo>
                    <a:pt x="2980" y="60"/>
                    <a:pt x="2742" y="0"/>
                    <a:pt x="2369" y="0"/>
                  </a:cubicBezTo>
                  <a:close/>
                </a:path>
              </a:pathLst>
            </a:custGeom>
            <a:solidFill>
              <a:srgbClr val="DAE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0" name="Google Shape;4950;p30"/>
            <p:cNvSpPr/>
            <p:nvPr/>
          </p:nvSpPr>
          <p:spPr>
            <a:xfrm>
              <a:off x="1365027" y="2089020"/>
              <a:ext cx="56276" cy="67880"/>
            </a:xfrm>
            <a:custGeom>
              <a:avLst/>
              <a:gdLst/>
              <a:ahLst/>
              <a:cxnLst/>
              <a:rect l="l" t="t" r="r" b="b"/>
              <a:pathLst>
                <a:path w="1804" h="2176" extrusionOk="0">
                  <a:moveTo>
                    <a:pt x="1" y="1"/>
                  </a:moveTo>
                  <a:lnTo>
                    <a:pt x="1" y="120"/>
                  </a:lnTo>
                  <a:cubicBezTo>
                    <a:pt x="1" y="120"/>
                    <a:pt x="135" y="180"/>
                    <a:pt x="373" y="373"/>
                  </a:cubicBezTo>
                  <a:cubicBezTo>
                    <a:pt x="567" y="493"/>
                    <a:pt x="820" y="746"/>
                    <a:pt x="1059" y="984"/>
                  </a:cubicBezTo>
                  <a:cubicBezTo>
                    <a:pt x="1118" y="1118"/>
                    <a:pt x="1252" y="1237"/>
                    <a:pt x="1372" y="1357"/>
                  </a:cubicBezTo>
                  <a:cubicBezTo>
                    <a:pt x="1372" y="1431"/>
                    <a:pt x="1431" y="1491"/>
                    <a:pt x="1491" y="1550"/>
                  </a:cubicBezTo>
                  <a:cubicBezTo>
                    <a:pt x="1491" y="1610"/>
                    <a:pt x="1565" y="1669"/>
                    <a:pt x="1565" y="1729"/>
                  </a:cubicBezTo>
                  <a:cubicBezTo>
                    <a:pt x="1565" y="1803"/>
                    <a:pt x="1625" y="1803"/>
                    <a:pt x="1625" y="1863"/>
                  </a:cubicBezTo>
                  <a:cubicBezTo>
                    <a:pt x="1684" y="1923"/>
                    <a:pt x="1684" y="1982"/>
                    <a:pt x="1684" y="1982"/>
                  </a:cubicBezTo>
                  <a:lnTo>
                    <a:pt x="1684" y="2101"/>
                  </a:lnTo>
                  <a:cubicBezTo>
                    <a:pt x="1684" y="2176"/>
                    <a:pt x="1744" y="2176"/>
                    <a:pt x="1744" y="2176"/>
                  </a:cubicBezTo>
                  <a:cubicBezTo>
                    <a:pt x="1804" y="2176"/>
                    <a:pt x="1804" y="2101"/>
                    <a:pt x="1804" y="2101"/>
                  </a:cubicBezTo>
                  <a:lnTo>
                    <a:pt x="1804" y="1982"/>
                  </a:lnTo>
                  <a:cubicBezTo>
                    <a:pt x="1804" y="1923"/>
                    <a:pt x="1804" y="1863"/>
                    <a:pt x="1744" y="1863"/>
                  </a:cubicBezTo>
                  <a:lnTo>
                    <a:pt x="1744" y="1669"/>
                  </a:lnTo>
                  <a:cubicBezTo>
                    <a:pt x="1684" y="1610"/>
                    <a:pt x="1684" y="1550"/>
                    <a:pt x="1625" y="1431"/>
                  </a:cubicBezTo>
                  <a:cubicBezTo>
                    <a:pt x="1625" y="1357"/>
                    <a:pt x="1565" y="1297"/>
                    <a:pt x="1491" y="1237"/>
                  </a:cubicBezTo>
                  <a:cubicBezTo>
                    <a:pt x="1431" y="1118"/>
                    <a:pt x="1312" y="984"/>
                    <a:pt x="1193" y="865"/>
                  </a:cubicBezTo>
                  <a:lnTo>
                    <a:pt x="820" y="493"/>
                  </a:lnTo>
                  <a:cubicBezTo>
                    <a:pt x="686" y="373"/>
                    <a:pt x="567" y="314"/>
                    <a:pt x="448" y="239"/>
                  </a:cubicBezTo>
                  <a:cubicBezTo>
                    <a:pt x="254" y="60"/>
                    <a:pt x="75" y="1"/>
                    <a:pt x="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1" name="Google Shape;4951;p30"/>
            <p:cNvSpPr/>
            <p:nvPr/>
          </p:nvSpPr>
          <p:spPr>
            <a:xfrm>
              <a:off x="1407795" y="2001674"/>
              <a:ext cx="160841" cy="147334"/>
            </a:xfrm>
            <a:custGeom>
              <a:avLst/>
              <a:gdLst/>
              <a:ahLst/>
              <a:cxnLst/>
              <a:rect l="l" t="t" r="r" b="b"/>
              <a:pathLst>
                <a:path w="5156" h="4723" extrusionOk="0">
                  <a:moveTo>
                    <a:pt x="1982" y="0"/>
                  </a:moveTo>
                  <a:cubicBezTo>
                    <a:pt x="1118" y="0"/>
                    <a:pt x="313" y="685"/>
                    <a:pt x="1" y="1311"/>
                  </a:cubicBezTo>
                  <a:cubicBezTo>
                    <a:pt x="1490" y="1862"/>
                    <a:pt x="1490" y="4097"/>
                    <a:pt x="1490" y="4097"/>
                  </a:cubicBezTo>
                  <a:cubicBezTo>
                    <a:pt x="1490" y="4231"/>
                    <a:pt x="1431" y="4410"/>
                    <a:pt x="1312" y="4603"/>
                  </a:cubicBezTo>
                  <a:cubicBezTo>
                    <a:pt x="1550" y="4663"/>
                    <a:pt x="1803" y="4723"/>
                    <a:pt x="2116" y="4723"/>
                  </a:cubicBezTo>
                  <a:cubicBezTo>
                    <a:pt x="2488" y="4723"/>
                    <a:pt x="2861" y="4603"/>
                    <a:pt x="3099" y="4350"/>
                  </a:cubicBezTo>
                  <a:cubicBezTo>
                    <a:pt x="3099" y="4350"/>
                    <a:pt x="5155" y="2175"/>
                    <a:pt x="3352" y="566"/>
                  </a:cubicBezTo>
                  <a:cubicBezTo>
                    <a:pt x="2861" y="194"/>
                    <a:pt x="2429" y="0"/>
                    <a:pt x="1982" y="0"/>
                  </a:cubicBezTo>
                  <a:close/>
                </a:path>
              </a:pathLst>
            </a:custGeom>
            <a:solidFill>
              <a:srgbClr val="E7E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2" name="Google Shape;4952;p30"/>
            <p:cNvSpPr/>
            <p:nvPr/>
          </p:nvSpPr>
          <p:spPr>
            <a:xfrm>
              <a:off x="1394319" y="2042571"/>
              <a:ext cx="59988" cy="102725"/>
            </a:xfrm>
            <a:custGeom>
              <a:avLst/>
              <a:gdLst/>
              <a:ahLst/>
              <a:cxnLst/>
              <a:rect l="l" t="t" r="r" b="b"/>
              <a:pathLst>
                <a:path w="1923" h="3293" extrusionOk="0">
                  <a:moveTo>
                    <a:pt x="433" y="0"/>
                  </a:moveTo>
                  <a:cubicBezTo>
                    <a:pt x="313" y="119"/>
                    <a:pt x="254" y="313"/>
                    <a:pt x="254" y="432"/>
                  </a:cubicBezTo>
                  <a:cubicBezTo>
                    <a:pt x="0" y="2175"/>
                    <a:pt x="1177" y="2980"/>
                    <a:pt x="1177" y="2980"/>
                  </a:cubicBezTo>
                  <a:cubicBezTo>
                    <a:pt x="1237" y="3099"/>
                    <a:pt x="1490" y="3158"/>
                    <a:pt x="1744" y="3292"/>
                  </a:cubicBezTo>
                  <a:cubicBezTo>
                    <a:pt x="1863" y="3099"/>
                    <a:pt x="1922" y="2920"/>
                    <a:pt x="1922" y="2786"/>
                  </a:cubicBezTo>
                  <a:cubicBezTo>
                    <a:pt x="1922" y="2786"/>
                    <a:pt x="1922" y="551"/>
                    <a:pt x="433" y="0"/>
                  </a:cubicBezTo>
                  <a:close/>
                </a:path>
              </a:pathLst>
            </a:custGeom>
            <a:solidFill>
              <a:srgbClr val="C5DC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3" name="Google Shape;4953;p30"/>
            <p:cNvSpPr/>
            <p:nvPr/>
          </p:nvSpPr>
          <p:spPr>
            <a:xfrm>
              <a:off x="1460296" y="2048124"/>
              <a:ext cx="15379" cy="86940"/>
            </a:xfrm>
            <a:custGeom>
              <a:avLst/>
              <a:gdLst/>
              <a:ahLst/>
              <a:cxnLst/>
              <a:rect l="l" t="t" r="r" b="b"/>
              <a:pathLst>
                <a:path w="493" h="2787" extrusionOk="0">
                  <a:moveTo>
                    <a:pt x="180" y="1"/>
                  </a:moveTo>
                  <a:lnTo>
                    <a:pt x="120" y="60"/>
                  </a:lnTo>
                  <a:cubicBezTo>
                    <a:pt x="120" y="60"/>
                    <a:pt x="180" y="254"/>
                    <a:pt x="180" y="507"/>
                  </a:cubicBezTo>
                  <a:cubicBezTo>
                    <a:pt x="239" y="746"/>
                    <a:pt x="299" y="1059"/>
                    <a:pt x="299" y="1431"/>
                  </a:cubicBezTo>
                  <a:cubicBezTo>
                    <a:pt x="299" y="1550"/>
                    <a:pt x="299" y="1744"/>
                    <a:pt x="239" y="1863"/>
                  </a:cubicBezTo>
                  <a:lnTo>
                    <a:pt x="239" y="2116"/>
                  </a:lnTo>
                  <a:cubicBezTo>
                    <a:pt x="180" y="2176"/>
                    <a:pt x="180" y="2236"/>
                    <a:pt x="180" y="2295"/>
                  </a:cubicBezTo>
                  <a:cubicBezTo>
                    <a:pt x="180" y="2370"/>
                    <a:pt x="120" y="2429"/>
                    <a:pt x="120" y="2489"/>
                  </a:cubicBezTo>
                  <a:lnTo>
                    <a:pt x="61" y="2548"/>
                  </a:lnTo>
                  <a:cubicBezTo>
                    <a:pt x="61" y="2668"/>
                    <a:pt x="1" y="2668"/>
                    <a:pt x="1" y="2668"/>
                  </a:cubicBezTo>
                  <a:lnTo>
                    <a:pt x="1" y="2742"/>
                  </a:lnTo>
                  <a:cubicBezTo>
                    <a:pt x="31" y="2772"/>
                    <a:pt x="46" y="2787"/>
                    <a:pt x="61" y="2787"/>
                  </a:cubicBezTo>
                  <a:cubicBezTo>
                    <a:pt x="75" y="2787"/>
                    <a:pt x="90" y="2772"/>
                    <a:pt x="120" y="2742"/>
                  </a:cubicBezTo>
                  <a:lnTo>
                    <a:pt x="180" y="2668"/>
                  </a:lnTo>
                  <a:cubicBezTo>
                    <a:pt x="180" y="2608"/>
                    <a:pt x="239" y="2548"/>
                    <a:pt x="239" y="2548"/>
                  </a:cubicBezTo>
                  <a:cubicBezTo>
                    <a:pt x="299" y="2489"/>
                    <a:pt x="299" y="2429"/>
                    <a:pt x="299" y="2370"/>
                  </a:cubicBezTo>
                  <a:cubicBezTo>
                    <a:pt x="373" y="2295"/>
                    <a:pt x="373" y="2236"/>
                    <a:pt x="433" y="2176"/>
                  </a:cubicBezTo>
                  <a:lnTo>
                    <a:pt x="433" y="1923"/>
                  </a:lnTo>
                  <a:cubicBezTo>
                    <a:pt x="493" y="1744"/>
                    <a:pt x="493" y="1550"/>
                    <a:pt x="493" y="1431"/>
                  </a:cubicBezTo>
                  <a:lnTo>
                    <a:pt x="493" y="880"/>
                  </a:lnTo>
                  <a:cubicBezTo>
                    <a:pt x="433" y="746"/>
                    <a:pt x="433" y="567"/>
                    <a:pt x="373" y="433"/>
                  </a:cubicBezTo>
                  <a:cubicBezTo>
                    <a:pt x="299" y="195"/>
                    <a:pt x="239" y="60"/>
                    <a:pt x="239" y="60"/>
                  </a:cubicBezTo>
                  <a:cubicBezTo>
                    <a:pt x="239" y="1"/>
                    <a:pt x="239" y="1"/>
                    <a:pt x="180" y="1"/>
                  </a:cubicBezTo>
                  <a:close/>
                </a:path>
              </a:pathLst>
            </a:custGeom>
            <a:solidFill>
              <a:srgbClr val="4E85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4" name="Google Shape;4954;p30"/>
            <p:cNvSpPr/>
            <p:nvPr/>
          </p:nvSpPr>
          <p:spPr>
            <a:xfrm>
              <a:off x="1272097" y="2268891"/>
              <a:ext cx="95301" cy="48727"/>
            </a:xfrm>
            <a:custGeom>
              <a:avLst/>
              <a:gdLst/>
              <a:ahLst/>
              <a:cxnLst/>
              <a:rect l="l" t="t" r="r" b="b"/>
              <a:pathLst>
                <a:path w="3055" h="1562" extrusionOk="0">
                  <a:moveTo>
                    <a:pt x="2742" y="0"/>
                  </a:moveTo>
                  <a:cubicBezTo>
                    <a:pt x="2742" y="0"/>
                    <a:pt x="0" y="1490"/>
                    <a:pt x="75" y="1550"/>
                  </a:cubicBezTo>
                  <a:cubicBezTo>
                    <a:pt x="75" y="1558"/>
                    <a:pt x="87" y="1562"/>
                    <a:pt x="109" y="1562"/>
                  </a:cubicBezTo>
                  <a:cubicBezTo>
                    <a:pt x="438" y="1562"/>
                    <a:pt x="3054" y="685"/>
                    <a:pt x="3054" y="685"/>
                  </a:cubicBezTo>
                  <a:cubicBezTo>
                    <a:pt x="2980" y="626"/>
                    <a:pt x="2980" y="566"/>
                    <a:pt x="2920" y="566"/>
                  </a:cubicBezTo>
                  <a:cubicBezTo>
                    <a:pt x="2861" y="373"/>
                    <a:pt x="2801" y="194"/>
                    <a:pt x="274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5" name="Google Shape;4955;p30"/>
            <p:cNvSpPr/>
            <p:nvPr/>
          </p:nvSpPr>
          <p:spPr>
            <a:xfrm>
              <a:off x="1349710" y="2193586"/>
              <a:ext cx="92961" cy="125997"/>
            </a:xfrm>
            <a:custGeom>
              <a:avLst/>
              <a:gdLst/>
              <a:ahLst/>
              <a:cxnLst/>
              <a:rect l="l" t="t" r="r" b="b"/>
              <a:pathLst>
                <a:path w="2980" h="4039" extrusionOk="0">
                  <a:moveTo>
                    <a:pt x="864" y="1"/>
                  </a:moveTo>
                  <a:cubicBezTo>
                    <a:pt x="254" y="924"/>
                    <a:pt x="0" y="1863"/>
                    <a:pt x="120" y="2474"/>
                  </a:cubicBezTo>
                  <a:cubicBezTo>
                    <a:pt x="194" y="2727"/>
                    <a:pt x="254" y="2846"/>
                    <a:pt x="313" y="3040"/>
                  </a:cubicBezTo>
                  <a:cubicBezTo>
                    <a:pt x="373" y="3040"/>
                    <a:pt x="373" y="3099"/>
                    <a:pt x="432" y="3159"/>
                  </a:cubicBezTo>
                  <a:cubicBezTo>
                    <a:pt x="939" y="3725"/>
                    <a:pt x="1863" y="4038"/>
                    <a:pt x="2980" y="4038"/>
                  </a:cubicBezTo>
                  <a:cubicBezTo>
                    <a:pt x="492" y="3040"/>
                    <a:pt x="939" y="60"/>
                    <a:pt x="939" y="60"/>
                  </a:cubicBezTo>
                  <a:lnTo>
                    <a:pt x="864" y="1"/>
                  </a:ln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6" name="Google Shape;4956;p30"/>
            <p:cNvSpPr/>
            <p:nvPr/>
          </p:nvSpPr>
          <p:spPr>
            <a:xfrm>
              <a:off x="1388267" y="2119716"/>
              <a:ext cx="139473" cy="195655"/>
            </a:xfrm>
            <a:custGeom>
              <a:avLst/>
              <a:gdLst/>
              <a:ahLst/>
              <a:cxnLst/>
              <a:rect l="l" t="t" r="r" b="b"/>
              <a:pathLst>
                <a:path w="4471" h="6272" extrusionOk="0">
                  <a:moveTo>
                    <a:pt x="2802" y="0"/>
                  </a:moveTo>
                  <a:lnTo>
                    <a:pt x="2802" y="0"/>
                  </a:lnTo>
                  <a:cubicBezTo>
                    <a:pt x="2429" y="134"/>
                    <a:pt x="2116" y="253"/>
                    <a:pt x="1744" y="507"/>
                  </a:cubicBezTo>
                  <a:cubicBezTo>
                    <a:pt x="1565" y="626"/>
                    <a:pt x="1312" y="745"/>
                    <a:pt x="1118" y="879"/>
                  </a:cubicBezTo>
                  <a:cubicBezTo>
                    <a:pt x="939" y="1371"/>
                    <a:pt x="1" y="3978"/>
                    <a:pt x="3055" y="6212"/>
                  </a:cubicBezTo>
                  <a:lnTo>
                    <a:pt x="3055" y="6272"/>
                  </a:lnTo>
                  <a:cubicBezTo>
                    <a:pt x="3546" y="6153"/>
                    <a:pt x="4038" y="6034"/>
                    <a:pt x="4470" y="5780"/>
                  </a:cubicBezTo>
                  <a:cubicBezTo>
                    <a:pt x="1431" y="3546"/>
                    <a:pt x="2548" y="566"/>
                    <a:pt x="2802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7" name="Google Shape;4957;p30"/>
            <p:cNvSpPr/>
            <p:nvPr/>
          </p:nvSpPr>
          <p:spPr>
            <a:xfrm>
              <a:off x="1365027" y="2147137"/>
              <a:ext cx="118541" cy="172446"/>
            </a:xfrm>
            <a:custGeom>
              <a:avLst/>
              <a:gdLst/>
              <a:ahLst/>
              <a:cxnLst/>
              <a:rect l="l" t="t" r="r" b="b"/>
              <a:pathLst>
                <a:path w="3800" h="5528" extrusionOk="0">
                  <a:moveTo>
                    <a:pt x="1863" y="0"/>
                  </a:moveTo>
                  <a:cubicBezTo>
                    <a:pt x="1252" y="492"/>
                    <a:pt x="746" y="983"/>
                    <a:pt x="373" y="1490"/>
                  </a:cubicBezTo>
                  <a:lnTo>
                    <a:pt x="448" y="1549"/>
                  </a:lnTo>
                  <a:cubicBezTo>
                    <a:pt x="448" y="1549"/>
                    <a:pt x="1" y="4529"/>
                    <a:pt x="2489" y="5527"/>
                  </a:cubicBezTo>
                  <a:cubicBezTo>
                    <a:pt x="2921" y="5527"/>
                    <a:pt x="3353" y="5453"/>
                    <a:pt x="3800" y="5393"/>
                  </a:cubicBezTo>
                  <a:lnTo>
                    <a:pt x="3800" y="5333"/>
                  </a:lnTo>
                  <a:cubicBezTo>
                    <a:pt x="746" y="3099"/>
                    <a:pt x="1684" y="492"/>
                    <a:pt x="18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8" name="Google Shape;4958;p30"/>
            <p:cNvSpPr/>
            <p:nvPr/>
          </p:nvSpPr>
          <p:spPr>
            <a:xfrm>
              <a:off x="1432876" y="2114039"/>
              <a:ext cx="170605" cy="186016"/>
            </a:xfrm>
            <a:custGeom>
              <a:avLst/>
              <a:gdLst/>
              <a:ahLst/>
              <a:cxnLst/>
              <a:rect l="l" t="t" r="r" b="b"/>
              <a:pathLst>
                <a:path w="5469" h="5963" extrusionOk="0">
                  <a:moveTo>
                    <a:pt x="2485" y="0"/>
                  </a:moveTo>
                  <a:cubicBezTo>
                    <a:pt x="2134" y="0"/>
                    <a:pt x="1760" y="59"/>
                    <a:pt x="1372" y="182"/>
                  </a:cubicBezTo>
                  <a:cubicBezTo>
                    <a:pt x="1118" y="748"/>
                    <a:pt x="1" y="3728"/>
                    <a:pt x="3040" y="5962"/>
                  </a:cubicBezTo>
                  <a:cubicBezTo>
                    <a:pt x="4470" y="5277"/>
                    <a:pt x="5468" y="4041"/>
                    <a:pt x="5156" y="2298"/>
                  </a:cubicBezTo>
                  <a:cubicBezTo>
                    <a:pt x="4906" y="907"/>
                    <a:pt x="3870" y="0"/>
                    <a:pt x="2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59" name="Google Shape;4959;p30"/>
            <p:cNvSpPr/>
            <p:nvPr/>
          </p:nvSpPr>
          <p:spPr>
            <a:xfrm>
              <a:off x="1492833" y="2181981"/>
              <a:ext cx="46512" cy="46512"/>
            </a:xfrm>
            <a:custGeom>
              <a:avLst/>
              <a:gdLst/>
              <a:ahLst/>
              <a:cxnLst/>
              <a:rect l="l" t="t" r="r" b="b"/>
              <a:pathLst>
                <a:path w="1491" h="1491" extrusionOk="0">
                  <a:moveTo>
                    <a:pt x="746" y="0"/>
                  </a:moveTo>
                  <a:cubicBezTo>
                    <a:pt x="314" y="0"/>
                    <a:pt x="1" y="313"/>
                    <a:pt x="1" y="745"/>
                  </a:cubicBezTo>
                  <a:cubicBezTo>
                    <a:pt x="1" y="1118"/>
                    <a:pt x="314" y="1490"/>
                    <a:pt x="746" y="1490"/>
                  </a:cubicBezTo>
                  <a:cubicBezTo>
                    <a:pt x="1193" y="1490"/>
                    <a:pt x="1491" y="1118"/>
                    <a:pt x="1491" y="745"/>
                  </a:cubicBezTo>
                  <a:cubicBezTo>
                    <a:pt x="1491" y="313"/>
                    <a:pt x="1193" y="0"/>
                    <a:pt x="746" y="0"/>
                  </a:cubicBezTo>
                  <a:close/>
                </a:path>
              </a:pathLst>
            </a:custGeom>
            <a:solidFill>
              <a:srgbClr val="C67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0" name="Google Shape;4960;p30"/>
            <p:cNvSpPr/>
            <p:nvPr/>
          </p:nvSpPr>
          <p:spPr>
            <a:xfrm>
              <a:off x="1541653" y="2160613"/>
              <a:ext cx="46481" cy="30571"/>
            </a:xfrm>
            <a:custGeom>
              <a:avLst/>
              <a:gdLst/>
              <a:ahLst/>
              <a:cxnLst/>
              <a:rect l="l" t="t" r="r" b="b"/>
              <a:pathLst>
                <a:path w="1490" h="980" extrusionOk="0">
                  <a:moveTo>
                    <a:pt x="1415" y="0"/>
                  </a:moveTo>
                  <a:cubicBezTo>
                    <a:pt x="1415" y="0"/>
                    <a:pt x="1356" y="0"/>
                    <a:pt x="1356" y="60"/>
                  </a:cubicBezTo>
                  <a:lnTo>
                    <a:pt x="1356" y="119"/>
                  </a:lnTo>
                  <a:cubicBezTo>
                    <a:pt x="1356" y="179"/>
                    <a:pt x="1356" y="253"/>
                    <a:pt x="1296" y="313"/>
                  </a:cubicBezTo>
                  <a:cubicBezTo>
                    <a:pt x="1296" y="373"/>
                    <a:pt x="1237" y="492"/>
                    <a:pt x="1177" y="551"/>
                  </a:cubicBezTo>
                  <a:cubicBezTo>
                    <a:pt x="1177" y="626"/>
                    <a:pt x="1117" y="626"/>
                    <a:pt x="1043" y="685"/>
                  </a:cubicBezTo>
                  <a:lnTo>
                    <a:pt x="983" y="685"/>
                  </a:lnTo>
                  <a:lnTo>
                    <a:pt x="924" y="745"/>
                  </a:lnTo>
                  <a:lnTo>
                    <a:pt x="611" y="745"/>
                  </a:lnTo>
                  <a:cubicBezTo>
                    <a:pt x="551" y="745"/>
                    <a:pt x="432" y="685"/>
                    <a:pt x="372" y="626"/>
                  </a:cubicBezTo>
                  <a:cubicBezTo>
                    <a:pt x="238" y="551"/>
                    <a:pt x="119" y="492"/>
                    <a:pt x="119" y="492"/>
                  </a:cubicBezTo>
                  <a:lnTo>
                    <a:pt x="60" y="492"/>
                  </a:lnTo>
                  <a:cubicBezTo>
                    <a:pt x="0" y="551"/>
                    <a:pt x="0" y="551"/>
                    <a:pt x="60" y="626"/>
                  </a:cubicBezTo>
                  <a:cubicBezTo>
                    <a:pt x="60" y="626"/>
                    <a:pt x="119" y="685"/>
                    <a:pt x="298" y="805"/>
                  </a:cubicBezTo>
                  <a:cubicBezTo>
                    <a:pt x="372" y="864"/>
                    <a:pt x="492" y="924"/>
                    <a:pt x="611" y="924"/>
                  </a:cubicBezTo>
                  <a:cubicBezTo>
                    <a:pt x="678" y="961"/>
                    <a:pt x="741" y="980"/>
                    <a:pt x="803" y="980"/>
                  </a:cubicBezTo>
                  <a:cubicBezTo>
                    <a:pt x="864" y="980"/>
                    <a:pt x="924" y="961"/>
                    <a:pt x="983" y="924"/>
                  </a:cubicBezTo>
                  <a:cubicBezTo>
                    <a:pt x="1043" y="924"/>
                    <a:pt x="1043" y="924"/>
                    <a:pt x="1117" y="864"/>
                  </a:cubicBezTo>
                  <a:cubicBezTo>
                    <a:pt x="1117" y="864"/>
                    <a:pt x="1177" y="864"/>
                    <a:pt x="1177" y="805"/>
                  </a:cubicBezTo>
                  <a:cubicBezTo>
                    <a:pt x="1237" y="805"/>
                    <a:pt x="1296" y="745"/>
                    <a:pt x="1356" y="685"/>
                  </a:cubicBezTo>
                  <a:cubicBezTo>
                    <a:pt x="1415" y="551"/>
                    <a:pt x="1415" y="432"/>
                    <a:pt x="1490" y="373"/>
                  </a:cubicBezTo>
                  <a:lnTo>
                    <a:pt x="1490" y="119"/>
                  </a:lnTo>
                  <a:lnTo>
                    <a:pt x="1490" y="60"/>
                  </a:lnTo>
                  <a:cubicBezTo>
                    <a:pt x="1490" y="0"/>
                    <a:pt x="1490" y="0"/>
                    <a:pt x="1415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1" name="Google Shape;4961;p30"/>
            <p:cNvSpPr/>
            <p:nvPr/>
          </p:nvSpPr>
          <p:spPr>
            <a:xfrm>
              <a:off x="1520253" y="2160613"/>
              <a:ext cx="15379" cy="15348"/>
            </a:xfrm>
            <a:custGeom>
              <a:avLst/>
              <a:gdLst/>
              <a:ahLst/>
              <a:cxnLst/>
              <a:rect l="l" t="t" r="r" b="b"/>
              <a:pathLst>
                <a:path w="493" h="492" extrusionOk="0">
                  <a:moveTo>
                    <a:pt x="239" y="0"/>
                  </a:moveTo>
                  <a:cubicBezTo>
                    <a:pt x="120" y="0"/>
                    <a:pt x="1" y="119"/>
                    <a:pt x="1" y="253"/>
                  </a:cubicBezTo>
                  <a:cubicBezTo>
                    <a:pt x="1" y="373"/>
                    <a:pt x="120" y="492"/>
                    <a:pt x="239" y="492"/>
                  </a:cubicBezTo>
                  <a:cubicBezTo>
                    <a:pt x="373" y="492"/>
                    <a:pt x="492" y="373"/>
                    <a:pt x="492" y="253"/>
                  </a:cubicBezTo>
                  <a:cubicBezTo>
                    <a:pt x="492" y="119"/>
                    <a:pt x="373" y="0"/>
                    <a:pt x="239" y="0"/>
                  </a:cubicBezTo>
                  <a:close/>
                </a:path>
              </a:pathLst>
            </a:custGeom>
            <a:solidFill>
              <a:srgbClr val="3D28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2" name="Google Shape;4962;p30"/>
            <p:cNvSpPr/>
            <p:nvPr/>
          </p:nvSpPr>
          <p:spPr>
            <a:xfrm>
              <a:off x="1196824" y="2350684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3" name="Google Shape;4963;p30"/>
            <p:cNvSpPr/>
            <p:nvPr/>
          </p:nvSpPr>
          <p:spPr>
            <a:xfrm>
              <a:off x="1152183" y="2402717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4" name="Google Shape;4964;p30"/>
            <p:cNvSpPr/>
            <p:nvPr/>
          </p:nvSpPr>
          <p:spPr>
            <a:xfrm>
              <a:off x="1140579" y="247056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5" name="Google Shape;4965;p30"/>
            <p:cNvSpPr/>
            <p:nvPr/>
          </p:nvSpPr>
          <p:spPr>
            <a:xfrm>
              <a:off x="1160107" y="2540287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6" name="Google Shape;4966;p30"/>
            <p:cNvSpPr/>
            <p:nvPr/>
          </p:nvSpPr>
          <p:spPr>
            <a:xfrm>
              <a:off x="1212140" y="2589700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7" name="Google Shape;4967;p30"/>
            <p:cNvSpPr/>
            <p:nvPr/>
          </p:nvSpPr>
          <p:spPr>
            <a:xfrm>
              <a:off x="1281861" y="2613720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8" name="Google Shape;4968;p30"/>
            <p:cNvSpPr/>
            <p:nvPr/>
          </p:nvSpPr>
          <p:spPr>
            <a:xfrm>
              <a:off x="1355731" y="2624826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69" name="Google Shape;4969;p30"/>
            <p:cNvSpPr/>
            <p:nvPr/>
          </p:nvSpPr>
          <p:spPr>
            <a:xfrm>
              <a:off x="1427323" y="2636212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0" name="Google Shape;4970;p30"/>
            <p:cNvSpPr/>
            <p:nvPr/>
          </p:nvSpPr>
          <p:spPr>
            <a:xfrm>
              <a:off x="1498885" y="2657580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1" name="Google Shape;4971;p30"/>
            <p:cNvSpPr/>
            <p:nvPr/>
          </p:nvSpPr>
          <p:spPr>
            <a:xfrm>
              <a:off x="1558841" y="2701191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2" name="Google Shape;4972;p30"/>
            <p:cNvSpPr/>
            <p:nvPr/>
          </p:nvSpPr>
          <p:spPr>
            <a:xfrm>
              <a:off x="1595558" y="2764735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3" name="Google Shape;4973;p30"/>
            <p:cNvSpPr/>
            <p:nvPr/>
          </p:nvSpPr>
          <p:spPr>
            <a:xfrm>
              <a:off x="1611343" y="2836328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4" name="Google Shape;4974;p30"/>
            <p:cNvSpPr/>
            <p:nvPr/>
          </p:nvSpPr>
          <p:spPr>
            <a:xfrm>
              <a:off x="1603450" y="2911383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5" name="Google Shape;4975;p30"/>
            <p:cNvSpPr/>
            <p:nvPr/>
          </p:nvSpPr>
          <p:spPr>
            <a:xfrm>
              <a:off x="1580210" y="2982913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6" name="Google Shape;4976;p30"/>
            <p:cNvSpPr/>
            <p:nvPr/>
          </p:nvSpPr>
          <p:spPr>
            <a:xfrm>
              <a:off x="1549077" y="3052571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7" name="Google Shape;4977;p30"/>
            <p:cNvSpPr/>
            <p:nvPr/>
          </p:nvSpPr>
          <p:spPr>
            <a:xfrm>
              <a:off x="1510489" y="3117675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8" name="Google Shape;4978;p30"/>
            <p:cNvSpPr/>
            <p:nvPr/>
          </p:nvSpPr>
          <p:spPr>
            <a:xfrm>
              <a:off x="1467752" y="3179909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79" name="Google Shape;4979;p30"/>
            <p:cNvSpPr/>
            <p:nvPr/>
          </p:nvSpPr>
          <p:spPr>
            <a:xfrm>
              <a:off x="1423143" y="3239710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0" name="Google Shape;4980;p30"/>
            <p:cNvSpPr/>
            <p:nvPr/>
          </p:nvSpPr>
          <p:spPr>
            <a:xfrm>
              <a:off x="1378971" y="3298419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1" name="Google Shape;4981;p30"/>
            <p:cNvSpPr/>
            <p:nvPr/>
          </p:nvSpPr>
          <p:spPr>
            <a:xfrm>
              <a:off x="1334362" y="3357908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2" name="Google Shape;4982;p30"/>
            <p:cNvSpPr/>
            <p:nvPr/>
          </p:nvSpPr>
          <p:spPr>
            <a:xfrm>
              <a:off x="1295337" y="3419081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3" name="Google Shape;4983;p30"/>
            <p:cNvSpPr/>
            <p:nvPr/>
          </p:nvSpPr>
          <p:spPr>
            <a:xfrm>
              <a:off x="1262801" y="3484310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4" name="Google Shape;4984;p30"/>
            <p:cNvSpPr/>
            <p:nvPr/>
          </p:nvSpPr>
          <p:spPr>
            <a:xfrm>
              <a:off x="1253037" y="3554780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5" name="Google Shape;4985;p30"/>
            <p:cNvSpPr/>
            <p:nvPr/>
          </p:nvSpPr>
          <p:spPr>
            <a:xfrm>
              <a:off x="1258621" y="3629305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6" name="Google Shape;4986;p30"/>
            <p:cNvSpPr/>
            <p:nvPr/>
          </p:nvSpPr>
          <p:spPr>
            <a:xfrm>
              <a:off x="1297646" y="3692818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7" name="Google Shape;4987;p30"/>
            <p:cNvSpPr/>
            <p:nvPr/>
          </p:nvSpPr>
          <p:spPr>
            <a:xfrm>
              <a:off x="1361315" y="373090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8" name="Google Shape;4988;p30"/>
            <p:cNvSpPr/>
            <p:nvPr/>
          </p:nvSpPr>
          <p:spPr>
            <a:xfrm>
              <a:off x="1434748" y="3734619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89" name="Google Shape;4989;p30"/>
            <p:cNvSpPr/>
            <p:nvPr/>
          </p:nvSpPr>
          <p:spPr>
            <a:xfrm>
              <a:off x="1508649" y="3712689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0" name="Google Shape;4990;p30"/>
            <p:cNvSpPr/>
            <p:nvPr/>
          </p:nvSpPr>
          <p:spPr>
            <a:xfrm>
              <a:off x="1090386" y="247349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1" name="Google Shape;4991;p30"/>
            <p:cNvSpPr/>
            <p:nvPr/>
          </p:nvSpPr>
          <p:spPr>
            <a:xfrm>
              <a:off x="1057382" y="2563527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2" name="Google Shape;4992;p30"/>
            <p:cNvSpPr/>
            <p:nvPr/>
          </p:nvSpPr>
          <p:spPr>
            <a:xfrm>
              <a:off x="1218192" y="2599464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3" name="Google Shape;4993;p30"/>
            <p:cNvSpPr/>
            <p:nvPr/>
          </p:nvSpPr>
          <p:spPr>
            <a:xfrm>
              <a:off x="1179136" y="2703406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4" name="Google Shape;4994;p30"/>
            <p:cNvSpPr/>
            <p:nvPr/>
          </p:nvSpPr>
          <p:spPr>
            <a:xfrm>
              <a:off x="1115467" y="2768479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5" name="Google Shape;4995;p30"/>
            <p:cNvSpPr/>
            <p:nvPr/>
          </p:nvSpPr>
          <p:spPr>
            <a:xfrm>
              <a:off x="1117339" y="2878285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6" name="Google Shape;4996;p30"/>
            <p:cNvSpPr/>
            <p:nvPr/>
          </p:nvSpPr>
          <p:spPr>
            <a:xfrm>
              <a:off x="1180103" y="3884854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7" name="Google Shape;4997;p30"/>
            <p:cNvSpPr/>
            <p:nvPr/>
          </p:nvSpPr>
          <p:spPr>
            <a:xfrm>
              <a:off x="1229797" y="3897301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8" name="Google Shape;4998;p30"/>
            <p:cNvSpPr/>
            <p:nvPr/>
          </p:nvSpPr>
          <p:spPr>
            <a:xfrm>
              <a:off x="1196824" y="3729597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999" name="Google Shape;4999;p30"/>
            <p:cNvSpPr/>
            <p:nvPr/>
          </p:nvSpPr>
          <p:spPr>
            <a:xfrm>
              <a:off x="1243273" y="3759169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0" name="Google Shape;5000;p30"/>
            <p:cNvSpPr/>
            <p:nvPr/>
          </p:nvSpPr>
          <p:spPr>
            <a:xfrm>
              <a:off x="1338074" y="4681044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1" name="Google Shape;5001;p30"/>
            <p:cNvSpPr/>
            <p:nvPr/>
          </p:nvSpPr>
          <p:spPr>
            <a:xfrm>
              <a:off x="1315146" y="4661859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2" name="Google Shape;5002;p30"/>
            <p:cNvSpPr/>
            <p:nvPr/>
          </p:nvSpPr>
          <p:spPr>
            <a:xfrm>
              <a:off x="1184002" y="4110581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3" name="Google Shape;5003;p30"/>
            <p:cNvSpPr/>
            <p:nvPr/>
          </p:nvSpPr>
          <p:spPr>
            <a:xfrm>
              <a:off x="1338074" y="2972650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4" name="Google Shape;5004;p30"/>
            <p:cNvSpPr/>
            <p:nvPr/>
          </p:nvSpPr>
          <p:spPr>
            <a:xfrm>
              <a:off x="1262801" y="2237290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5" name="Google Shape;5005;p30"/>
            <p:cNvSpPr/>
            <p:nvPr/>
          </p:nvSpPr>
          <p:spPr>
            <a:xfrm>
              <a:off x="1421272" y="1891525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6" name="Google Shape;5006;p30"/>
            <p:cNvSpPr/>
            <p:nvPr/>
          </p:nvSpPr>
          <p:spPr>
            <a:xfrm>
              <a:off x="1119210" y="1064764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7" name="Google Shape;5007;p30"/>
            <p:cNvSpPr/>
            <p:nvPr/>
          </p:nvSpPr>
          <p:spPr>
            <a:xfrm>
              <a:off x="1216320" y="118651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8" name="Google Shape;5008;p30"/>
            <p:cNvSpPr/>
            <p:nvPr/>
          </p:nvSpPr>
          <p:spPr>
            <a:xfrm>
              <a:off x="1188900" y="1166615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09" name="Google Shape;5009;p30"/>
            <p:cNvSpPr/>
            <p:nvPr/>
          </p:nvSpPr>
          <p:spPr>
            <a:xfrm>
              <a:off x="1518413" y="1347328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0" name="Google Shape;5010;p30"/>
            <p:cNvSpPr/>
            <p:nvPr/>
          </p:nvSpPr>
          <p:spPr>
            <a:xfrm>
              <a:off x="1537442" y="1385885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1" name="Google Shape;5011;p30"/>
            <p:cNvSpPr/>
            <p:nvPr/>
          </p:nvSpPr>
          <p:spPr>
            <a:xfrm>
              <a:off x="1537442" y="138588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2" name="Google Shape;5012;p30"/>
            <p:cNvSpPr/>
            <p:nvPr/>
          </p:nvSpPr>
          <p:spPr>
            <a:xfrm>
              <a:off x="1646187" y="138732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3" name="Google Shape;5013;p30"/>
            <p:cNvSpPr/>
            <p:nvPr/>
          </p:nvSpPr>
          <p:spPr>
            <a:xfrm>
              <a:off x="1113626" y="3388105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4" name="Google Shape;5014;p30"/>
            <p:cNvSpPr/>
            <p:nvPr/>
          </p:nvSpPr>
          <p:spPr>
            <a:xfrm>
              <a:off x="1127103" y="3498878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5" name="Google Shape;5015;p30"/>
            <p:cNvSpPr/>
            <p:nvPr/>
          </p:nvSpPr>
          <p:spPr>
            <a:xfrm>
              <a:off x="1231856" y="1882291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6" name="Google Shape;5016;p30"/>
            <p:cNvSpPr/>
            <p:nvPr/>
          </p:nvSpPr>
          <p:spPr>
            <a:xfrm>
              <a:off x="1316706" y="137137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17" name="Google Shape;5017;p30"/>
            <p:cNvSpPr/>
            <p:nvPr/>
          </p:nvSpPr>
          <p:spPr>
            <a:xfrm>
              <a:off x="1851139" y="1207980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018" name="Google Shape;5018;p30"/>
            <p:cNvGrpSpPr/>
            <p:nvPr/>
          </p:nvGrpSpPr>
          <p:grpSpPr>
            <a:xfrm>
              <a:off x="1785222" y="716222"/>
              <a:ext cx="1307601" cy="590241"/>
              <a:chOff x="1314344" y="705547"/>
              <a:chExt cx="1307601" cy="590241"/>
            </a:xfrm>
          </p:grpSpPr>
          <p:sp>
            <p:nvSpPr>
              <p:cNvPr id="5019" name="Google Shape;5019;p30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0" name="Google Shape;5020;p30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1" name="Google Shape;5021;p30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2" name="Google Shape;5022;p30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3" name="Google Shape;5023;p30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4" name="Google Shape;5024;p30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5" name="Google Shape;5025;p30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6" name="Google Shape;5026;p30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7" name="Google Shape;5027;p30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8" name="Google Shape;5028;p30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29" name="Google Shape;5029;p30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0" name="Google Shape;5030;p30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1" name="Google Shape;5031;p30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2" name="Google Shape;5032;p30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3" name="Google Shape;5033;p30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034" name="Google Shape;5034;p30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035" name="Google Shape;5035;p30"/>
            <p:cNvSpPr/>
            <p:nvPr/>
          </p:nvSpPr>
          <p:spPr>
            <a:xfrm>
              <a:off x="1212140" y="4276601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6" name="Google Shape;5036;p30"/>
            <p:cNvSpPr/>
            <p:nvPr/>
          </p:nvSpPr>
          <p:spPr>
            <a:xfrm>
              <a:off x="1245145" y="4241631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7" name="Google Shape;5037;p30"/>
            <p:cNvSpPr/>
            <p:nvPr/>
          </p:nvSpPr>
          <p:spPr>
            <a:xfrm>
              <a:off x="1271224" y="4402909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8" name="Google Shape;5038;p30"/>
            <p:cNvSpPr/>
            <p:nvPr/>
          </p:nvSpPr>
          <p:spPr>
            <a:xfrm>
              <a:off x="1185188" y="4348536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39" name="Google Shape;5039;p30"/>
            <p:cNvSpPr/>
            <p:nvPr/>
          </p:nvSpPr>
          <p:spPr>
            <a:xfrm>
              <a:off x="933319" y="1201273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55691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1" name="Google Shape;5041;p31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042" name="Google Shape;5042;p31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3" name="Google Shape;5043;p31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4" name="Google Shape;5044;p31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5" name="Google Shape;5045;p31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6" name="Google Shape;5046;p31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7" name="Google Shape;5047;p31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8" name="Google Shape;5048;p31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49" name="Google Shape;5049;p31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0" name="Google Shape;5050;p31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1" name="Google Shape;5051;p31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2" name="Google Shape;5052;p31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3" name="Google Shape;5053;p31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4" name="Google Shape;5054;p31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5" name="Google Shape;5055;p31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6" name="Google Shape;5056;p31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7" name="Google Shape;5057;p31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8" name="Google Shape;5058;p31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59" name="Google Shape;5059;p31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0" name="Google Shape;5060;p31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1" name="Google Shape;5061;p31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2" name="Google Shape;5062;p31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3" name="Google Shape;5063;p31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4" name="Google Shape;5064;p31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5" name="Google Shape;5065;p31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6" name="Google Shape;5066;p31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7" name="Google Shape;5067;p31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8" name="Google Shape;5068;p31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69" name="Google Shape;5069;p31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0" name="Google Shape;5070;p31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1" name="Google Shape;5071;p31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2" name="Google Shape;5072;p31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3" name="Google Shape;5073;p31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4" name="Google Shape;5074;p31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5" name="Google Shape;5075;p31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6" name="Google Shape;5076;p31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7" name="Google Shape;5077;p31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8" name="Google Shape;5078;p31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79" name="Google Shape;5079;p31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0" name="Google Shape;5080;p31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1" name="Google Shape;5081;p31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2" name="Google Shape;5082;p31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3" name="Google Shape;5083;p31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4" name="Google Shape;5084;p31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5" name="Google Shape;5085;p31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6" name="Google Shape;5086;p31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7" name="Google Shape;5087;p31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8" name="Google Shape;5088;p31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89" name="Google Shape;5089;p31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0" name="Google Shape;5090;p31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1" name="Google Shape;5091;p31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2" name="Google Shape;5092;p31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3" name="Google Shape;5093;p31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4" name="Google Shape;5094;p31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5" name="Google Shape;5095;p31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6" name="Google Shape;5096;p31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7" name="Google Shape;5097;p31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8" name="Google Shape;5098;p31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099" name="Google Shape;5099;p31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0" name="Google Shape;5100;p31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1" name="Google Shape;5101;p31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2" name="Google Shape;5102;p31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3" name="Google Shape;5103;p31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4" name="Google Shape;5104;p31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7" name="Google Shape;5107;p31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8" name="Google Shape;5108;p31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09" name="Google Shape;5109;p31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0" name="Google Shape;5110;p31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1" name="Google Shape;5111;p31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2" name="Google Shape;5112;p31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3" name="Google Shape;5113;p31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4" name="Google Shape;5114;p31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5" name="Google Shape;5115;p31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6" name="Google Shape;5116;p31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7" name="Google Shape;5117;p31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8" name="Google Shape;5118;p31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19" name="Google Shape;5119;p31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0" name="Google Shape;5120;p31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1" name="Google Shape;5121;p31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2" name="Google Shape;5122;p31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3" name="Google Shape;5123;p31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4" name="Google Shape;5124;p31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5" name="Google Shape;5125;p31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6" name="Google Shape;5126;p31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7" name="Google Shape;5127;p31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8" name="Google Shape;5128;p31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29" name="Google Shape;5129;p31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0" name="Google Shape;5130;p31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1" name="Google Shape;5131;p31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2" name="Google Shape;5132;p31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3" name="Google Shape;5133;p31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4" name="Google Shape;5134;p31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5" name="Google Shape;5135;p31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6" name="Google Shape;5136;p31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7" name="Google Shape;5137;p31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8" name="Google Shape;5138;p31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39" name="Google Shape;5139;p31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0" name="Google Shape;5140;p31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1" name="Google Shape;5141;p31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2" name="Google Shape;5142;p31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3" name="Google Shape;5143;p31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4" name="Google Shape;5144;p31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5" name="Google Shape;5145;p31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6" name="Google Shape;5146;p31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7" name="Google Shape;5147;p31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8" name="Google Shape;5148;p31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49" name="Google Shape;5149;p31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0" name="Google Shape;5150;p31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1" name="Google Shape;5151;p31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2" name="Google Shape;5152;p31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3" name="Google Shape;5153;p31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4" name="Google Shape;5154;p31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5" name="Google Shape;5155;p31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6" name="Google Shape;5156;p31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7" name="Google Shape;5157;p31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8" name="Google Shape;5158;p31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59" name="Google Shape;5159;p31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0" name="Google Shape;5160;p31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1" name="Google Shape;5161;p31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2" name="Google Shape;5162;p31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3" name="Google Shape;5163;p31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4" name="Google Shape;5164;p31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5" name="Google Shape;5165;p31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6" name="Google Shape;5166;p31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7" name="Google Shape;5167;p31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8" name="Google Shape;5168;p31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69" name="Google Shape;5169;p31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0" name="Google Shape;5170;p31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1" name="Google Shape;5171;p31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2" name="Google Shape;5172;p31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3" name="Google Shape;5173;p31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4" name="Google Shape;5174;p31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5" name="Google Shape;5175;p31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6" name="Google Shape;5176;p31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7" name="Google Shape;5177;p31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8" name="Google Shape;5178;p31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79" name="Google Shape;5179;p31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0" name="Google Shape;5180;p31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1" name="Google Shape;5181;p31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2" name="Google Shape;5182;p31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3" name="Google Shape;5183;p31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4" name="Google Shape;5184;p31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5" name="Google Shape;5185;p31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6" name="Google Shape;5186;p31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7" name="Google Shape;5187;p31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8" name="Google Shape;5188;p31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89" name="Google Shape;5189;p31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0" name="Google Shape;5190;p31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1" name="Google Shape;5191;p31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2" name="Google Shape;5192;p31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3" name="Google Shape;5193;p31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4" name="Google Shape;5194;p31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5" name="Google Shape;5195;p31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6" name="Google Shape;5196;p31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7" name="Google Shape;5197;p31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8" name="Google Shape;5198;p31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99" name="Google Shape;5199;p31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0" name="Google Shape;5200;p31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01" name="Google Shape;5201;p31"/>
          <p:cNvGrpSpPr/>
          <p:nvPr/>
        </p:nvGrpSpPr>
        <p:grpSpPr>
          <a:xfrm>
            <a:off x="1144045" y="3633713"/>
            <a:ext cx="910936" cy="2739753"/>
            <a:chOff x="848509" y="753609"/>
            <a:chExt cx="683202" cy="2054815"/>
          </a:xfrm>
        </p:grpSpPr>
        <p:sp>
          <p:nvSpPr>
            <p:cNvPr id="5202" name="Google Shape;5202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3" name="Google Shape;5203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4" name="Google Shape;5204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5" name="Google Shape;5205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6" name="Google Shape;5206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7" name="Google Shape;5207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8" name="Google Shape;5208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09" name="Google Shape;5209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0" name="Google Shape;5210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1" name="Google Shape;5211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2" name="Google Shape;5212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3" name="Google Shape;5213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4" name="Google Shape;5214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5" name="Google Shape;5215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6" name="Google Shape;5216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7" name="Google Shape;5217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8" name="Google Shape;5218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19" name="Google Shape;5219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0" name="Google Shape;5220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1" name="Google Shape;5221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2" name="Google Shape;5222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3" name="Google Shape;5223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4" name="Google Shape;5224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5" name="Google Shape;5225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6" name="Google Shape;5226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7" name="Google Shape;5227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8" name="Google Shape;5228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29" name="Google Shape;5229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0" name="Google Shape;5230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1" name="Google Shape;5231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2" name="Google Shape;5232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3" name="Google Shape;5233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4" name="Google Shape;5234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5" name="Google Shape;5235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6" name="Google Shape;5236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237" name="Google Shape;5237;p31"/>
          <p:cNvGrpSpPr/>
          <p:nvPr/>
        </p:nvGrpSpPr>
        <p:grpSpPr>
          <a:xfrm>
            <a:off x="10478545" y="1004813"/>
            <a:ext cx="910936" cy="2739753"/>
            <a:chOff x="848509" y="753609"/>
            <a:chExt cx="683202" cy="2054815"/>
          </a:xfrm>
        </p:grpSpPr>
        <p:sp>
          <p:nvSpPr>
            <p:cNvPr id="5238" name="Google Shape;5238;p31"/>
            <p:cNvSpPr/>
            <p:nvPr/>
          </p:nvSpPr>
          <p:spPr>
            <a:xfrm flipH="1">
              <a:off x="1342077" y="7749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39" name="Google Shape;5239;p31"/>
            <p:cNvSpPr/>
            <p:nvPr/>
          </p:nvSpPr>
          <p:spPr>
            <a:xfrm flipH="1">
              <a:off x="1303488" y="8226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0" name="Google Shape;5240;p31"/>
            <p:cNvSpPr/>
            <p:nvPr/>
          </p:nvSpPr>
          <p:spPr>
            <a:xfrm flipH="1">
              <a:off x="1250987" y="7780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1" name="Google Shape;5241;p31"/>
            <p:cNvSpPr/>
            <p:nvPr/>
          </p:nvSpPr>
          <p:spPr>
            <a:xfrm flipH="1">
              <a:off x="1252828" y="8845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2" name="Google Shape;5242;p31"/>
            <p:cNvSpPr/>
            <p:nvPr/>
          </p:nvSpPr>
          <p:spPr>
            <a:xfrm flipH="1">
              <a:off x="1202635" y="8311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3" name="Google Shape;5243;p31"/>
            <p:cNvSpPr/>
            <p:nvPr/>
          </p:nvSpPr>
          <p:spPr>
            <a:xfrm flipH="1">
              <a:off x="1152442" y="7712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4" name="Google Shape;5244;p31"/>
            <p:cNvSpPr/>
            <p:nvPr/>
          </p:nvSpPr>
          <p:spPr>
            <a:xfrm flipH="1">
              <a:off x="1080881" y="753609"/>
              <a:ext cx="19091" cy="40553"/>
            </a:xfrm>
            <a:custGeom>
              <a:avLst/>
              <a:gdLst/>
              <a:ahLst/>
              <a:cxnLst/>
              <a:rect l="l" t="t" r="r" b="b"/>
              <a:pathLst>
                <a:path w="612" h="1300" extrusionOk="0">
                  <a:moveTo>
                    <a:pt x="222" y="1"/>
                  </a:moveTo>
                  <a:cubicBezTo>
                    <a:pt x="148" y="1"/>
                    <a:pt x="104" y="59"/>
                    <a:pt x="60" y="158"/>
                  </a:cubicBezTo>
                  <a:cubicBezTo>
                    <a:pt x="1" y="217"/>
                    <a:pt x="1" y="337"/>
                    <a:pt x="1" y="396"/>
                  </a:cubicBezTo>
                  <a:lnTo>
                    <a:pt x="1" y="649"/>
                  </a:lnTo>
                  <a:cubicBezTo>
                    <a:pt x="60" y="828"/>
                    <a:pt x="60" y="1022"/>
                    <a:pt x="179" y="1201"/>
                  </a:cubicBezTo>
                  <a:lnTo>
                    <a:pt x="239" y="1275"/>
                  </a:lnTo>
                  <a:cubicBezTo>
                    <a:pt x="260" y="1292"/>
                    <a:pt x="285" y="1299"/>
                    <a:pt x="310" y="1299"/>
                  </a:cubicBezTo>
                  <a:cubicBezTo>
                    <a:pt x="372" y="1299"/>
                    <a:pt x="433" y="1254"/>
                    <a:pt x="433" y="1201"/>
                  </a:cubicBezTo>
                  <a:cubicBezTo>
                    <a:pt x="611" y="1022"/>
                    <a:pt x="611" y="828"/>
                    <a:pt x="611" y="649"/>
                  </a:cubicBezTo>
                  <a:cubicBezTo>
                    <a:pt x="611" y="530"/>
                    <a:pt x="552" y="396"/>
                    <a:pt x="552" y="337"/>
                  </a:cubicBezTo>
                  <a:cubicBezTo>
                    <a:pt x="492" y="217"/>
                    <a:pt x="433" y="158"/>
                    <a:pt x="373" y="24"/>
                  </a:cubicBezTo>
                  <a:lnTo>
                    <a:pt x="313" y="24"/>
                  </a:lnTo>
                  <a:cubicBezTo>
                    <a:pt x="278" y="8"/>
                    <a:pt x="248" y="1"/>
                    <a:pt x="22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5" name="Google Shape;5245;p31"/>
            <p:cNvSpPr/>
            <p:nvPr/>
          </p:nvSpPr>
          <p:spPr>
            <a:xfrm flipH="1">
              <a:off x="1132945" y="8519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6" name="Google Shape;5246;p31"/>
            <p:cNvSpPr/>
            <p:nvPr/>
          </p:nvSpPr>
          <p:spPr>
            <a:xfrm flipH="1">
              <a:off x="1197082" y="9352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7" name="Google Shape;5247;p31"/>
            <p:cNvSpPr/>
            <p:nvPr/>
          </p:nvSpPr>
          <p:spPr>
            <a:xfrm flipH="1">
              <a:off x="1307201" y="9194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8" name="Google Shape;5248;p31"/>
            <p:cNvSpPr/>
            <p:nvPr/>
          </p:nvSpPr>
          <p:spPr>
            <a:xfrm flipH="1">
              <a:off x="1197082" y="2270996"/>
              <a:ext cx="124406" cy="96829"/>
            </a:xfrm>
            <a:custGeom>
              <a:avLst/>
              <a:gdLst/>
              <a:ahLst/>
              <a:cxnLst/>
              <a:rect l="l" t="t" r="r" b="b"/>
              <a:pathLst>
                <a:path w="3988" h="3104" extrusionOk="0">
                  <a:moveTo>
                    <a:pt x="3165" y="0"/>
                  </a:moveTo>
                  <a:cubicBezTo>
                    <a:pt x="2616" y="0"/>
                    <a:pt x="2112" y="1000"/>
                    <a:pt x="2007" y="1661"/>
                  </a:cubicBezTo>
                  <a:cubicBezTo>
                    <a:pt x="2007" y="1661"/>
                    <a:pt x="1486" y="393"/>
                    <a:pt x="987" y="393"/>
                  </a:cubicBezTo>
                  <a:cubicBezTo>
                    <a:pt x="914" y="393"/>
                    <a:pt x="841" y="421"/>
                    <a:pt x="770" y="484"/>
                  </a:cubicBezTo>
                  <a:cubicBezTo>
                    <a:pt x="1" y="1139"/>
                    <a:pt x="1044" y="3103"/>
                    <a:pt x="1997" y="3103"/>
                  </a:cubicBezTo>
                  <a:cubicBezTo>
                    <a:pt x="2040" y="3103"/>
                    <a:pt x="2083" y="3099"/>
                    <a:pt x="2126" y="3091"/>
                  </a:cubicBezTo>
                  <a:cubicBezTo>
                    <a:pt x="3184" y="2838"/>
                    <a:pt x="3988" y="424"/>
                    <a:pt x="3377" y="52"/>
                  </a:cubicBezTo>
                  <a:cubicBezTo>
                    <a:pt x="3306" y="16"/>
                    <a:pt x="3235" y="0"/>
                    <a:pt x="3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49" name="Google Shape;5249;p31"/>
            <p:cNvSpPr/>
            <p:nvPr/>
          </p:nvSpPr>
          <p:spPr>
            <a:xfrm flipH="1">
              <a:off x="1192871" y="2415554"/>
              <a:ext cx="120132" cy="97391"/>
            </a:xfrm>
            <a:custGeom>
              <a:avLst/>
              <a:gdLst/>
              <a:ahLst/>
              <a:cxnLst/>
              <a:rect l="l" t="t" r="r" b="b"/>
              <a:pathLst>
                <a:path w="3851" h="3122" extrusionOk="0">
                  <a:moveTo>
                    <a:pt x="2951" y="1"/>
                  </a:moveTo>
                  <a:cubicBezTo>
                    <a:pt x="2454" y="1"/>
                    <a:pt x="2159" y="1101"/>
                    <a:pt x="2107" y="1809"/>
                  </a:cubicBezTo>
                  <a:cubicBezTo>
                    <a:pt x="2107" y="1809"/>
                    <a:pt x="1494" y="480"/>
                    <a:pt x="882" y="480"/>
                  </a:cubicBezTo>
                  <a:cubicBezTo>
                    <a:pt x="793" y="480"/>
                    <a:pt x="704" y="508"/>
                    <a:pt x="617" y="572"/>
                  </a:cubicBezTo>
                  <a:cubicBezTo>
                    <a:pt x="0" y="1057"/>
                    <a:pt x="1325" y="3121"/>
                    <a:pt x="2190" y="3121"/>
                  </a:cubicBezTo>
                  <a:cubicBezTo>
                    <a:pt x="2202" y="3121"/>
                    <a:pt x="2214" y="3121"/>
                    <a:pt x="2226" y="3120"/>
                  </a:cubicBezTo>
                  <a:cubicBezTo>
                    <a:pt x="3105" y="3120"/>
                    <a:pt x="3850" y="513"/>
                    <a:pt x="3165" y="66"/>
                  </a:cubicBezTo>
                  <a:cubicBezTo>
                    <a:pt x="3090" y="21"/>
                    <a:pt x="3018" y="1"/>
                    <a:pt x="29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0" name="Google Shape;5250;p31"/>
            <p:cNvSpPr/>
            <p:nvPr/>
          </p:nvSpPr>
          <p:spPr>
            <a:xfrm flipH="1">
              <a:off x="1198923" y="2559955"/>
              <a:ext cx="113862" cy="86504"/>
            </a:xfrm>
            <a:custGeom>
              <a:avLst/>
              <a:gdLst/>
              <a:ahLst/>
              <a:cxnLst/>
              <a:rect l="l" t="t" r="r" b="b"/>
              <a:pathLst>
                <a:path w="3650" h="2773" extrusionOk="0">
                  <a:moveTo>
                    <a:pt x="2999" y="0"/>
                  </a:moveTo>
                  <a:cubicBezTo>
                    <a:pt x="2612" y="0"/>
                    <a:pt x="2183" y="779"/>
                    <a:pt x="2040" y="1530"/>
                  </a:cubicBezTo>
                  <a:cubicBezTo>
                    <a:pt x="2040" y="1530"/>
                    <a:pt x="1288" y="333"/>
                    <a:pt x="758" y="333"/>
                  </a:cubicBezTo>
                  <a:cubicBezTo>
                    <a:pt x="659" y="333"/>
                    <a:pt x="568" y="374"/>
                    <a:pt x="491" y="472"/>
                  </a:cubicBezTo>
                  <a:cubicBezTo>
                    <a:pt x="1" y="1078"/>
                    <a:pt x="1506" y="2772"/>
                    <a:pt x="2157" y="2772"/>
                  </a:cubicBezTo>
                  <a:cubicBezTo>
                    <a:pt x="2179" y="2772"/>
                    <a:pt x="2200" y="2770"/>
                    <a:pt x="2219" y="2766"/>
                  </a:cubicBezTo>
                  <a:cubicBezTo>
                    <a:pt x="2845" y="2707"/>
                    <a:pt x="3649" y="651"/>
                    <a:pt x="3277" y="159"/>
                  </a:cubicBezTo>
                  <a:cubicBezTo>
                    <a:pt x="3190" y="49"/>
                    <a:pt x="3096" y="0"/>
                    <a:pt x="29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1" name="Google Shape;5251;p31"/>
            <p:cNvSpPr/>
            <p:nvPr/>
          </p:nvSpPr>
          <p:spPr>
            <a:xfrm flipH="1">
              <a:off x="1016744" y="1696852"/>
              <a:ext cx="73464" cy="149611"/>
            </a:xfrm>
            <a:custGeom>
              <a:avLst/>
              <a:gdLst/>
              <a:ahLst/>
              <a:cxnLst/>
              <a:rect l="l" t="t" r="r" b="b"/>
              <a:pathLst>
                <a:path w="2355" h="4796" extrusionOk="0">
                  <a:moveTo>
                    <a:pt x="1414" y="0"/>
                  </a:moveTo>
                  <a:cubicBezTo>
                    <a:pt x="1242" y="0"/>
                    <a:pt x="1084" y="90"/>
                    <a:pt x="984" y="267"/>
                  </a:cubicBezTo>
                  <a:cubicBezTo>
                    <a:pt x="0" y="2248"/>
                    <a:pt x="2041" y="4796"/>
                    <a:pt x="2041" y="4796"/>
                  </a:cubicBezTo>
                  <a:cubicBezTo>
                    <a:pt x="2235" y="3991"/>
                    <a:pt x="2354" y="2382"/>
                    <a:pt x="2295" y="1206"/>
                  </a:cubicBezTo>
                  <a:cubicBezTo>
                    <a:pt x="2204" y="397"/>
                    <a:pt x="1777" y="0"/>
                    <a:pt x="1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2" name="Google Shape;5252;p31"/>
            <p:cNvSpPr/>
            <p:nvPr/>
          </p:nvSpPr>
          <p:spPr>
            <a:xfrm flipH="1">
              <a:off x="898702" y="1727080"/>
              <a:ext cx="114891" cy="167736"/>
            </a:xfrm>
            <a:custGeom>
              <a:avLst/>
              <a:gdLst/>
              <a:ahLst/>
              <a:cxnLst/>
              <a:rect l="l" t="t" r="r" b="b"/>
              <a:pathLst>
                <a:path w="3683" h="5377" extrusionOk="0">
                  <a:moveTo>
                    <a:pt x="2485" y="1"/>
                  </a:moveTo>
                  <a:cubicBezTo>
                    <a:pt x="1818" y="1"/>
                    <a:pt x="1" y="2059"/>
                    <a:pt x="524" y="5376"/>
                  </a:cubicBezTo>
                  <a:cubicBezTo>
                    <a:pt x="524" y="5376"/>
                    <a:pt x="703" y="4140"/>
                    <a:pt x="1328" y="3454"/>
                  </a:cubicBezTo>
                  <a:cubicBezTo>
                    <a:pt x="1880" y="2769"/>
                    <a:pt x="3682" y="907"/>
                    <a:pt x="2624" y="43"/>
                  </a:cubicBezTo>
                  <a:cubicBezTo>
                    <a:pt x="2587" y="15"/>
                    <a:pt x="2540" y="1"/>
                    <a:pt x="24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3" name="Google Shape;5253;p31"/>
            <p:cNvSpPr/>
            <p:nvPr/>
          </p:nvSpPr>
          <p:spPr>
            <a:xfrm flipH="1">
              <a:off x="1053461" y="1970526"/>
              <a:ext cx="33036" cy="33316"/>
            </a:xfrm>
            <a:custGeom>
              <a:avLst/>
              <a:gdLst/>
              <a:ahLst/>
              <a:cxnLst/>
              <a:rect l="l" t="t" r="r" b="b"/>
              <a:pathLst>
                <a:path w="1059" h="1068" extrusionOk="0">
                  <a:moveTo>
                    <a:pt x="433" y="0"/>
                  </a:moveTo>
                  <a:cubicBezTo>
                    <a:pt x="313" y="60"/>
                    <a:pt x="179" y="120"/>
                    <a:pt x="60" y="254"/>
                  </a:cubicBezTo>
                  <a:cubicBezTo>
                    <a:pt x="1" y="313"/>
                    <a:pt x="1" y="433"/>
                    <a:pt x="1" y="626"/>
                  </a:cubicBezTo>
                  <a:cubicBezTo>
                    <a:pt x="1" y="841"/>
                    <a:pt x="254" y="1067"/>
                    <a:pt x="478" y="1067"/>
                  </a:cubicBezTo>
                  <a:cubicBezTo>
                    <a:pt x="503" y="1067"/>
                    <a:pt x="528" y="1064"/>
                    <a:pt x="552" y="1058"/>
                  </a:cubicBezTo>
                  <a:cubicBezTo>
                    <a:pt x="686" y="1058"/>
                    <a:pt x="865" y="999"/>
                    <a:pt x="924" y="865"/>
                  </a:cubicBezTo>
                  <a:cubicBezTo>
                    <a:pt x="999" y="745"/>
                    <a:pt x="1058" y="626"/>
                    <a:pt x="1058" y="492"/>
                  </a:cubicBezTo>
                  <a:cubicBezTo>
                    <a:pt x="1058" y="179"/>
                    <a:pt x="686" y="0"/>
                    <a:pt x="4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4" name="Google Shape;5254;p31"/>
            <p:cNvSpPr/>
            <p:nvPr/>
          </p:nvSpPr>
          <p:spPr>
            <a:xfrm flipH="1">
              <a:off x="1123181" y="2069040"/>
              <a:ext cx="36592" cy="31413"/>
            </a:xfrm>
            <a:custGeom>
              <a:avLst/>
              <a:gdLst/>
              <a:ahLst/>
              <a:cxnLst/>
              <a:rect l="l" t="t" r="r" b="b"/>
              <a:pathLst>
                <a:path w="1173" h="1007" extrusionOk="0">
                  <a:moveTo>
                    <a:pt x="607" y="1"/>
                  </a:moveTo>
                  <a:cubicBezTo>
                    <a:pt x="368" y="1"/>
                    <a:pt x="115" y="194"/>
                    <a:pt x="55" y="448"/>
                  </a:cubicBezTo>
                  <a:cubicBezTo>
                    <a:pt x="1" y="721"/>
                    <a:pt x="246" y="1006"/>
                    <a:pt x="529" y="1006"/>
                  </a:cubicBezTo>
                  <a:cubicBezTo>
                    <a:pt x="554" y="1006"/>
                    <a:pt x="580" y="1004"/>
                    <a:pt x="607" y="999"/>
                  </a:cubicBezTo>
                  <a:cubicBezTo>
                    <a:pt x="666" y="999"/>
                    <a:pt x="741" y="999"/>
                    <a:pt x="741" y="939"/>
                  </a:cubicBezTo>
                  <a:cubicBezTo>
                    <a:pt x="860" y="939"/>
                    <a:pt x="979" y="880"/>
                    <a:pt x="1039" y="820"/>
                  </a:cubicBezTo>
                  <a:cubicBezTo>
                    <a:pt x="1113" y="746"/>
                    <a:pt x="1173" y="626"/>
                    <a:pt x="1173" y="567"/>
                  </a:cubicBezTo>
                  <a:cubicBezTo>
                    <a:pt x="1173" y="448"/>
                    <a:pt x="1173" y="314"/>
                    <a:pt x="1039" y="254"/>
                  </a:cubicBezTo>
                  <a:cubicBezTo>
                    <a:pt x="979" y="135"/>
                    <a:pt x="919" y="75"/>
                    <a:pt x="800" y="75"/>
                  </a:cubicBezTo>
                  <a:cubicBezTo>
                    <a:pt x="741" y="75"/>
                    <a:pt x="666" y="75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5" name="Google Shape;5255;p31"/>
            <p:cNvSpPr/>
            <p:nvPr/>
          </p:nvSpPr>
          <p:spPr>
            <a:xfrm flipH="1">
              <a:off x="863857" y="2176382"/>
              <a:ext cx="151077" cy="264471"/>
            </a:xfrm>
            <a:custGeom>
              <a:avLst/>
              <a:gdLst/>
              <a:ahLst/>
              <a:cxnLst/>
              <a:rect l="l" t="t" r="r" b="b"/>
              <a:pathLst>
                <a:path w="4843" h="8478" extrusionOk="0">
                  <a:moveTo>
                    <a:pt x="4190" y="1"/>
                  </a:moveTo>
                  <a:cubicBezTo>
                    <a:pt x="3999" y="1"/>
                    <a:pt x="3787" y="128"/>
                    <a:pt x="3725" y="359"/>
                  </a:cubicBezTo>
                  <a:cubicBezTo>
                    <a:pt x="3666" y="597"/>
                    <a:pt x="3606" y="850"/>
                    <a:pt x="3546" y="1163"/>
                  </a:cubicBezTo>
                  <a:lnTo>
                    <a:pt x="3472" y="1163"/>
                  </a:lnTo>
                  <a:cubicBezTo>
                    <a:pt x="2727" y="3204"/>
                    <a:pt x="254" y="5066"/>
                    <a:pt x="120" y="7301"/>
                  </a:cubicBezTo>
                  <a:cubicBezTo>
                    <a:pt x="1" y="7495"/>
                    <a:pt x="60" y="7673"/>
                    <a:pt x="195" y="7807"/>
                  </a:cubicBezTo>
                  <a:lnTo>
                    <a:pt x="195" y="8046"/>
                  </a:lnTo>
                  <a:cubicBezTo>
                    <a:pt x="254" y="8299"/>
                    <a:pt x="433" y="8478"/>
                    <a:pt x="746" y="8478"/>
                  </a:cubicBezTo>
                  <a:cubicBezTo>
                    <a:pt x="4411" y="7927"/>
                    <a:pt x="4843" y="3264"/>
                    <a:pt x="4530" y="359"/>
                  </a:cubicBezTo>
                  <a:cubicBezTo>
                    <a:pt x="4530" y="113"/>
                    <a:pt x="4369" y="1"/>
                    <a:pt x="41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6" name="Google Shape;5256;p31"/>
            <p:cNvSpPr/>
            <p:nvPr/>
          </p:nvSpPr>
          <p:spPr>
            <a:xfrm flipH="1">
              <a:off x="879205" y="2063456"/>
              <a:ext cx="27452" cy="21431"/>
            </a:xfrm>
            <a:custGeom>
              <a:avLst/>
              <a:gdLst/>
              <a:ahLst/>
              <a:cxnLst/>
              <a:rect l="l" t="t" r="r" b="b"/>
              <a:pathLst>
                <a:path w="880" h="687" extrusionOk="0">
                  <a:moveTo>
                    <a:pt x="448" y="1"/>
                  </a:moveTo>
                  <a:cubicBezTo>
                    <a:pt x="1" y="1"/>
                    <a:pt x="75" y="686"/>
                    <a:pt x="507" y="686"/>
                  </a:cubicBezTo>
                  <a:cubicBezTo>
                    <a:pt x="880" y="686"/>
                    <a:pt x="820" y="1"/>
                    <a:pt x="4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7" name="Google Shape;5257;p31"/>
            <p:cNvSpPr/>
            <p:nvPr/>
          </p:nvSpPr>
          <p:spPr>
            <a:xfrm flipH="1">
              <a:off x="902414" y="2661589"/>
              <a:ext cx="176221" cy="146835"/>
            </a:xfrm>
            <a:custGeom>
              <a:avLst/>
              <a:gdLst/>
              <a:ahLst/>
              <a:cxnLst/>
              <a:rect l="l" t="t" r="r" b="b"/>
              <a:pathLst>
                <a:path w="5649" h="4707" extrusionOk="0">
                  <a:moveTo>
                    <a:pt x="5142" y="0"/>
                  </a:moveTo>
                  <a:cubicBezTo>
                    <a:pt x="4590" y="879"/>
                    <a:pt x="4099" y="1624"/>
                    <a:pt x="3279" y="2309"/>
                  </a:cubicBezTo>
                  <a:cubicBezTo>
                    <a:pt x="2475" y="2980"/>
                    <a:pt x="1492" y="3426"/>
                    <a:pt x="553" y="3799"/>
                  </a:cubicBezTo>
                  <a:cubicBezTo>
                    <a:pt x="1" y="3957"/>
                    <a:pt x="330" y="4706"/>
                    <a:pt x="794" y="4706"/>
                  </a:cubicBezTo>
                  <a:cubicBezTo>
                    <a:pt x="856" y="4706"/>
                    <a:pt x="920" y="4693"/>
                    <a:pt x="985" y="4663"/>
                  </a:cubicBezTo>
                  <a:cubicBezTo>
                    <a:pt x="2669" y="3978"/>
                    <a:pt x="5648" y="2175"/>
                    <a:pt x="5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8" name="Google Shape;5258;p31"/>
            <p:cNvSpPr/>
            <p:nvPr/>
          </p:nvSpPr>
          <p:spPr>
            <a:xfrm flipH="1">
              <a:off x="865729" y="904905"/>
              <a:ext cx="42020" cy="96954"/>
            </a:xfrm>
            <a:custGeom>
              <a:avLst/>
              <a:gdLst/>
              <a:ahLst/>
              <a:cxnLst/>
              <a:rect l="l" t="t" r="r" b="b"/>
              <a:pathLst>
                <a:path w="1347" h="3108" extrusionOk="0">
                  <a:moveTo>
                    <a:pt x="670" y="1"/>
                  </a:moveTo>
                  <a:cubicBezTo>
                    <a:pt x="348" y="1"/>
                    <a:pt x="0" y="264"/>
                    <a:pt x="36" y="641"/>
                  </a:cubicBezTo>
                  <a:lnTo>
                    <a:pt x="36" y="1014"/>
                  </a:lnTo>
                  <a:cubicBezTo>
                    <a:pt x="110" y="1326"/>
                    <a:pt x="170" y="1639"/>
                    <a:pt x="170" y="1937"/>
                  </a:cubicBezTo>
                  <a:cubicBezTo>
                    <a:pt x="223" y="2161"/>
                    <a:pt x="369" y="3107"/>
                    <a:pt x="752" y="3107"/>
                  </a:cubicBezTo>
                  <a:cubicBezTo>
                    <a:pt x="802" y="3107"/>
                    <a:pt x="856" y="3091"/>
                    <a:pt x="915" y="3055"/>
                  </a:cubicBezTo>
                  <a:cubicBezTo>
                    <a:pt x="1347" y="2816"/>
                    <a:pt x="1228" y="2071"/>
                    <a:pt x="1287" y="1639"/>
                  </a:cubicBezTo>
                  <a:cubicBezTo>
                    <a:pt x="1287" y="1192"/>
                    <a:pt x="1347" y="760"/>
                    <a:pt x="1153" y="388"/>
                  </a:cubicBezTo>
                  <a:cubicBezTo>
                    <a:pt x="1082" y="115"/>
                    <a:pt x="882" y="1"/>
                    <a:pt x="6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59" name="Google Shape;5259;p31"/>
            <p:cNvSpPr/>
            <p:nvPr/>
          </p:nvSpPr>
          <p:spPr>
            <a:xfrm flipH="1">
              <a:off x="848509" y="1850612"/>
              <a:ext cx="46512" cy="152544"/>
            </a:xfrm>
            <a:custGeom>
              <a:avLst/>
              <a:gdLst/>
              <a:ahLst/>
              <a:cxnLst/>
              <a:rect l="l" t="t" r="r" b="b"/>
              <a:pathLst>
                <a:path w="1491" h="4890" extrusionOk="0">
                  <a:moveTo>
                    <a:pt x="1371" y="1"/>
                  </a:moveTo>
                  <a:cubicBezTo>
                    <a:pt x="626" y="180"/>
                    <a:pt x="507" y="746"/>
                    <a:pt x="313" y="1416"/>
                  </a:cubicBezTo>
                  <a:cubicBezTo>
                    <a:pt x="134" y="2355"/>
                    <a:pt x="0" y="3785"/>
                    <a:pt x="447" y="4589"/>
                  </a:cubicBezTo>
                  <a:cubicBezTo>
                    <a:pt x="569" y="4790"/>
                    <a:pt x="765" y="4889"/>
                    <a:pt x="955" y="4889"/>
                  </a:cubicBezTo>
                  <a:cubicBezTo>
                    <a:pt x="1230" y="4889"/>
                    <a:pt x="1490" y="4682"/>
                    <a:pt x="1490" y="4277"/>
                  </a:cubicBezTo>
                  <a:cubicBezTo>
                    <a:pt x="1490" y="3532"/>
                    <a:pt x="1192" y="2727"/>
                    <a:pt x="1192" y="1923"/>
                  </a:cubicBezTo>
                  <a:cubicBezTo>
                    <a:pt x="1192" y="1550"/>
                    <a:pt x="1252" y="1118"/>
                    <a:pt x="1311" y="746"/>
                  </a:cubicBezTo>
                  <a:cubicBezTo>
                    <a:pt x="1371" y="552"/>
                    <a:pt x="1371" y="239"/>
                    <a:pt x="1431" y="61"/>
                  </a:cubicBezTo>
                  <a:cubicBezTo>
                    <a:pt x="1431" y="1"/>
                    <a:pt x="1371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0" name="Google Shape;5260;p31"/>
            <p:cNvSpPr/>
            <p:nvPr/>
          </p:nvSpPr>
          <p:spPr>
            <a:xfrm flipH="1">
              <a:off x="898702" y="811725"/>
              <a:ext cx="423878" cy="330792"/>
            </a:xfrm>
            <a:custGeom>
              <a:avLst/>
              <a:gdLst/>
              <a:ahLst/>
              <a:cxnLst/>
              <a:rect l="l" t="t" r="r" b="b"/>
              <a:pathLst>
                <a:path w="13588" h="10604" extrusionOk="0">
                  <a:moveTo>
                    <a:pt x="4717" y="1"/>
                  </a:moveTo>
                  <a:cubicBezTo>
                    <a:pt x="3560" y="1"/>
                    <a:pt x="2413" y="453"/>
                    <a:pt x="1356" y="961"/>
                  </a:cubicBezTo>
                  <a:cubicBezTo>
                    <a:pt x="671" y="1334"/>
                    <a:pt x="1" y="2079"/>
                    <a:pt x="239" y="2883"/>
                  </a:cubicBezTo>
                  <a:cubicBezTo>
                    <a:pt x="239" y="2943"/>
                    <a:pt x="179" y="3002"/>
                    <a:pt x="179" y="3062"/>
                  </a:cubicBezTo>
                  <a:cubicBezTo>
                    <a:pt x="239" y="3941"/>
                    <a:pt x="1237" y="4433"/>
                    <a:pt x="1982" y="4552"/>
                  </a:cubicBezTo>
                  <a:cubicBezTo>
                    <a:pt x="2126" y="4577"/>
                    <a:pt x="2270" y="4585"/>
                    <a:pt x="2414" y="4585"/>
                  </a:cubicBezTo>
                  <a:cubicBezTo>
                    <a:pt x="2702" y="4585"/>
                    <a:pt x="2990" y="4552"/>
                    <a:pt x="3278" y="4552"/>
                  </a:cubicBezTo>
                  <a:cubicBezTo>
                    <a:pt x="3725" y="4552"/>
                    <a:pt x="4157" y="4552"/>
                    <a:pt x="4589" y="4686"/>
                  </a:cubicBezTo>
                  <a:cubicBezTo>
                    <a:pt x="5394" y="4805"/>
                    <a:pt x="6198" y="5118"/>
                    <a:pt x="6883" y="5550"/>
                  </a:cubicBezTo>
                  <a:cubicBezTo>
                    <a:pt x="7628" y="5982"/>
                    <a:pt x="8313" y="6548"/>
                    <a:pt x="8805" y="7233"/>
                  </a:cubicBezTo>
                  <a:cubicBezTo>
                    <a:pt x="9431" y="8038"/>
                    <a:pt x="9863" y="8842"/>
                    <a:pt x="10489" y="9647"/>
                  </a:cubicBezTo>
                  <a:cubicBezTo>
                    <a:pt x="10823" y="10155"/>
                    <a:pt x="11349" y="10603"/>
                    <a:pt x="11993" y="10603"/>
                  </a:cubicBezTo>
                  <a:cubicBezTo>
                    <a:pt x="12066" y="10603"/>
                    <a:pt x="12141" y="10597"/>
                    <a:pt x="12217" y="10585"/>
                  </a:cubicBezTo>
                  <a:cubicBezTo>
                    <a:pt x="13215" y="10451"/>
                    <a:pt x="13587" y="9468"/>
                    <a:pt x="13468" y="8649"/>
                  </a:cubicBezTo>
                  <a:cubicBezTo>
                    <a:pt x="13334" y="7785"/>
                    <a:pt x="12842" y="6861"/>
                    <a:pt x="12410" y="6116"/>
                  </a:cubicBezTo>
                  <a:cubicBezTo>
                    <a:pt x="11978" y="5297"/>
                    <a:pt x="11412" y="4492"/>
                    <a:pt x="10801" y="3747"/>
                  </a:cubicBezTo>
                  <a:cubicBezTo>
                    <a:pt x="9550" y="2392"/>
                    <a:pt x="8001" y="1081"/>
                    <a:pt x="6332" y="336"/>
                  </a:cubicBezTo>
                  <a:cubicBezTo>
                    <a:pt x="5797" y="99"/>
                    <a:pt x="5256" y="1"/>
                    <a:pt x="4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1" name="Google Shape;5261;p31"/>
            <p:cNvSpPr/>
            <p:nvPr/>
          </p:nvSpPr>
          <p:spPr>
            <a:xfrm flipH="1">
              <a:off x="933578" y="1193677"/>
              <a:ext cx="336095" cy="257764"/>
            </a:xfrm>
            <a:custGeom>
              <a:avLst/>
              <a:gdLst/>
              <a:ahLst/>
              <a:cxnLst/>
              <a:rect l="l" t="t" r="r" b="b"/>
              <a:pathLst>
                <a:path w="10774" h="8263" extrusionOk="0">
                  <a:moveTo>
                    <a:pt x="2437" y="1"/>
                  </a:moveTo>
                  <a:cubicBezTo>
                    <a:pt x="476" y="1"/>
                    <a:pt x="1" y="1728"/>
                    <a:pt x="718" y="2617"/>
                  </a:cubicBezTo>
                  <a:cubicBezTo>
                    <a:pt x="2148" y="4539"/>
                    <a:pt x="7675" y="5224"/>
                    <a:pt x="10774" y="8263"/>
                  </a:cubicBezTo>
                  <a:cubicBezTo>
                    <a:pt x="10774" y="8263"/>
                    <a:pt x="9910" y="3302"/>
                    <a:pt x="5441" y="948"/>
                  </a:cubicBezTo>
                  <a:cubicBezTo>
                    <a:pt x="4200" y="265"/>
                    <a:pt x="3205" y="1"/>
                    <a:pt x="2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2" name="Google Shape;5262;p31"/>
            <p:cNvSpPr/>
            <p:nvPr/>
          </p:nvSpPr>
          <p:spPr>
            <a:xfrm flipH="1">
              <a:off x="887098" y="1263678"/>
              <a:ext cx="286776" cy="258326"/>
            </a:xfrm>
            <a:custGeom>
              <a:avLst/>
              <a:gdLst/>
              <a:ahLst/>
              <a:cxnLst/>
              <a:rect l="l" t="t" r="r" b="b"/>
              <a:pathLst>
                <a:path w="9193" h="8281" extrusionOk="0">
                  <a:moveTo>
                    <a:pt x="135" y="0"/>
                  </a:moveTo>
                  <a:cubicBezTo>
                    <a:pt x="75" y="0"/>
                    <a:pt x="75" y="0"/>
                    <a:pt x="1" y="60"/>
                  </a:cubicBezTo>
                  <a:cubicBezTo>
                    <a:pt x="1" y="120"/>
                    <a:pt x="75" y="194"/>
                    <a:pt x="135" y="254"/>
                  </a:cubicBezTo>
                  <a:cubicBezTo>
                    <a:pt x="627" y="313"/>
                    <a:pt x="1118" y="492"/>
                    <a:pt x="1565" y="745"/>
                  </a:cubicBezTo>
                  <a:cubicBezTo>
                    <a:pt x="1997" y="939"/>
                    <a:pt x="2429" y="1177"/>
                    <a:pt x="2861" y="1431"/>
                  </a:cubicBezTo>
                  <a:cubicBezTo>
                    <a:pt x="3725" y="1982"/>
                    <a:pt x="4545" y="2667"/>
                    <a:pt x="5215" y="3352"/>
                  </a:cubicBezTo>
                  <a:lnTo>
                    <a:pt x="5781" y="3918"/>
                  </a:lnTo>
                  <a:lnTo>
                    <a:pt x="6273" y="4470"/>
                  </a:lnTo>
                  <a:lnTo>
                    <a:pt x="6526" y="4782"/>
                  </a:lnTo>
                  <a:lnTo>
                    <a:pt x="6779" y="5095"/>
                  </a:lnTo>
                  <a:cubicBezTo>
                    <a:pt x="6898" y="5274"/>
                    <a:pt x="7077" y="5468"/>
                    <a:pt x="7211" y="5647"/>
                  </a:cubicBezTo>
                  <a:cubicBezTo>
                    <a:pt x="7524" y="6079"/>
                    <a:pt x="7822" y="6526"/>
                    <a:pt x="8135" y="6958"/>
                  </a:cubicBezTo>
                  <a:cubicBezTo>
                    <a:pt x="8388" y="7390"/>
                    <a:pt x="8641" y="7822"/>
                    <a:pt x="8939" y="8254"/>
                  </a:cubicBezTo>
                  <a:cubicBezTo>
                    <a:pt x="8939" y="8254"/>
                    <a:pt x="8973" y="8280"/>
                    <a:pt x="9012" y="8280"/>
                  </a:cubicBezTo>
                  <a:cubicBezTo>
                    <a:pt x="9032" y="8280"/>
                    <a:pt x="9054" y="8273"/>
                    <a:pt x="9073" y="8254"/>
                  </a:cubicBezTo>
                  <a:cubicBezTo>
                    <a:pt x="9133" y="8254"/>
                    <a:pt x="9193" y="8194"/>
                    <a:pt x="9133" y="8134"/>
                  </a:cubicBezTo>
                  <a:cubicBezTo>
                    <a:pt x="8880" y="7643"/>
                    <a:pt x="8641" y="7196"/>
                    <a:pt x="8448" y="6704"/>
                  </a:cubicBezTo>
                  <a:cubicBezTo>
                    <a:pt x="8135" y="6272"/>
                    <a:pt x="7897" y="5840"/>
                    <a:pt x="7584" y="5408"/>
                  </a:cubicBezTo>
                  <a:cubicBezTo>
                    <a:pt x="7450" y="5215"/>
                    <a:pt x="7271" y="4961"/>
                    <a:pt x="7152" y="4782"/>
                  </a:cubicBezTo>
                  <a:lnTo>
                    <a:pt x="6898" y="4470"/>
                  </a:lnTo>
                  <a:lnTo>
                    <a:pt x="6645" y="4157"/>
                  </a:lnTo>
                  <a:lnTo>
                    <a:pt x="6154" y="3606"/>
                  </a:lnTo>
                  <a:lnTo>
                    <a:pt x="5587" y="3039"/>
                  </a:lnTo>
                  <a:cubicBezTo>
                    <a:pt x="4843" y="2295"/>
                    <a:pt x="4038" y="1609"/>
                    <a:pt x="3114" y="1058"/>
                  </a:cubicBezTo>
                  <a:cubicBezTo>
                    <a:pt x="2176" y="567"/>
                    <a:pt x="1252" y="120"/>
                    <a:pt x="13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3" name="Google Shape;5263;p31"/>
            <p:cNvSpPr/>
            <p:nvPr/>
          </p:nvSpPr>
          <p:spPr>
            <a:xfrm flipH="1">
              <a:off x="1187318" y="1436686"/>
              <a:ext cx="344393" cy="364358"/>
            </a:xfrm>
            <a:custGeom>
              <a:avLst/>
              <a:gdLst/>
              <a:ahLst/>
              <a:cxnLst/>
              <a:rect l="l" t="t" r="r" b="b"/>
              <a:pathLst>
                <a:path w="11040" h="11680" extrusionOk="0">
                  <a:moveTo>
                    <a:pt x="7057" y="0"/>
                  </a:moveTo>
                  <a:cubicBezTo>
                    <a:pt x="5196" y="0"/>
                    <a:pt x="2852" y="1528"/>
                    <a:pt x="1491" y="4823"/>
                  </a:cubicBezTo>
                  <a:cubicBezTo>
                    <a:pt x="60" y="8056"/>
                    <a:pt x="1" y="8979"/>
                    <a:pt x="373" y="9471"/>
                  </a:cubicBezTo>
                  <a:cubicBezTo>
                    <a:pt x="433" y="9546"/>
                    <a:pt x="433" y="9605"/>
                    <a:pt x="492" y="9665"/>
                  </a:cubicBezTo>
                  <a:cubicBezTo>
                    <a:pt x="924" y="10037"/>
                    <a:pt x="2846" y="9724"/>
                    <a:pt x="4023" y="10156"/>
                  </a:cubicBezTo>
                  <a:cubicBezTo>
                    <a:pt x="4157" y="10216"/>
                    <a:pt x="4276" y="10290"/>
                    <a:pt x="4396" y="10350"/>
                  </a:cubicBezTo>
                  <a:cubicBezTo>
                    <a:pt x="4768" y="10588"/>
                    <a:pt x="5215" y="10782"/>
                    <a:pt x="5587" y="10961"/>
                  </a:cubicBezTo>
                  <a:cubicBezTo>
                    <a:pt x="6677" y="11444"/>
                    <a:pt x="7785" y="11680"/>
                    <a:pt x="8676" y="11680"/>
                  </a:cubicBezTo>
                  <a:cubicBezTo>
                    <a:pt x="9404" y="11680"/>
                    <a:pt x="9987" y="11522"/>
                    <a:pt x="10295" y="11214"/>
                  </a:cubicBezTo>
                  <a:lnTo>
                    <a:pt x="10355" y="11214"/>
                  </a:lnTo>
                  <a:cubicBezTo>
                    <a:pt x="10355" y="11154"/>
                    <a:pt x="10429" y="11095"/>
                    <a:pt x="10489" y="11035"/>
                  </a:cubicBezTo>
                  <a:cubicBezTo>
                    <a:pt x="11040" y="10037"/>
                    <a:pt x="9863" y="7683"/>
                    <a:pt x="9803" y="5136"/>
                  </a:cubicBezTo>
                  <a:cubicBezTo>
                    <a:pt x="9684" y="2648"/>
                    <a:pt x="9610" y="413"/>
                    <a:pt x="7569" y="41"/>
                  </a:cubicBezTo>
                  <a:cubicBezTo>
                    <a:pt x="7403" y="14"/>
                    <a:pt x="7232" y="0"/>
                    <a:pt x="7057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4" name="Google Shape;5264;p31"/>
            <p:cNvSpPr/>
            <p:nvPr/>
          </p:nvSpPr>
          <p:spPr>
            <a:xfrm flipH="1">
              <a:off x="1210559" y="1778583"/>
              <a:ext cx="151046" cy="46668"/>
            </a:xfrm>
            <a:custGeom>
              <a:avLst/>
              <a:gdLst/>
              <a:ahLst/>
              <a:cxnLst/>
              <a:rect l="l" t="t" r="r" b="b"/>
              <a:pathLst>
                <a:path w="4842" h="1496" extrusionOk="0">
                  <a:moveTo>
                    <a:pt x="134" y="1"/>
                  </a:moveTo>
                  <a:cubicBezTo>
                    <a:pt x="134" y="507"/>
                    <a:pt x="60" y="999"/>
                    <a:pt x="0" y="1431"/>
                  </a:cubicBezTo>
                  <a:cubicBezTo>
                    <a:pt x="395" y="1476"/>
                    <a:pt x="762" y="1495"/>
                    <a:pt x="1104" y="1495"/>
                  </a:cubicBezTo>
                  <a:cubicBezTo>
                    <a:pt x="3616" y="1495"/>
                    <a:pt x="4737" y="425"/>
                    <a:pt x="4842" y="254"/>
                  </a:cubicBezTo>
                  <a:lnTo>
                    <a:pt x="4842" y="254"/>
                  </a:lnTo>
                  <a:cubicBezTo>
                    <a:pt x="4534" y="562"/>
                    <a:pt x="3951" y="720"/>
                    <a:pt x="3223" y="720"/>
                  </a:cubicBezTo>
                  <a:cubicBezTo>
                    <a:pt x="2332" y="720"/>
                    <a:pt x="1224" y="484"/>
                    <a:pt x="134" y="1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5" name="Google Shape;5265;p31"/>
            <p:cNvSpPr/>
            <p:nvPr/>
          </p:nvSpPr>
          <p:spPr>
            <a:xfrm flipH="1">
              <a:off x="1357393" y="1753502"/>
              <a:ext cx="147365" cy="245879"/>
            </a:xfrm>
            <a:custGeom>
              <a:avLst/>
              <a:gdLst/>
              <a:ahLst/>
              <a:cxnLst/>
              <a:rect l="l" t="t" r="r" b="b"/>
              <a:pathLst>
                <a:path w="4724" h="7882" extrusionOk="0">
                  <a:moveTo>
                    <a:pt x="3159" y="0"/>
                  </a:moveTo>
                  <a:cubicBezTo>
                    <a:pt x="3159" y="0"/>
                    <a:pt x="2861" y="805"/>
                    <a:pt x="2489" y="1803"/>
                  </a:cubicBezTo>
                  <a:cubicBezTo>
                    <a:pt x="1863" y="3412"/>
                    <a:pt x="865" y="5647"/>
                    <a:pt x="314" y="6332"/>
                  </a:cubicBezTo>
                  <a:cubicBezTo>
                    <a:pt x="1" y="6764"/>
                    <a:pt x="1237" y="7822"/>
                    <a:pt x="2489" y="7881"/>
                  </a:cubicBezTo>
                  <a:cubicBezTo>
                    <a:pt x="3666" y="7881"/>
                    <a:pt x="4157" y="7702"/>
                    <a:pt x="4276" y="7330"/>
                  </a:cubicBezTo>
                  <a:cubicBezTo>
                    <a:pt x="4410" y="7077"/>
                    <a:pt x="4410" y="4842"/>
                    <a:pt x="4589" y="2235"/>
                  </a:cubicBezTo>
                  <a:cubicBezTo>
                    <a:pt x="4649" y="1803"/>
                    <a:pt x="4723" y="1311"/>
                    <a:pt x="4723" y="805"/>
                  </a:cubicBezTo>
                  <a:cubicBezTo>
                    <a:pt x="4351" y="626"/>
                    <a:pt x="3904" y="432"/>
                    <a:pt x="3532" y="194"/>
                  </a:cubicBezTo>
                  <a:cubicBezTo>
                    <a:pt x="3412" y="134"/>
                    <a:pt x="3293" y="60"/>
                    <a:pt x="3159" y="0"/>
                  </a:cubicBezTo>
                  <a:close/>
                </a:path>
              </a:pathLst>
            </a:custGeom>
            <a:solidFill>
              <a:srgbClr val="AE6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6" name="Google Shape;5266;p31"/>
            <p:cNvSpPr/>
            <p:nvPr/>
          </p:nvSpPr>
          <p:spPr>
            <a:xfrm flipH="1">
              <a:off x="1406182" y="1732134"/>
              <a:ext cx="113893" cy="77613"/>
            </a:xfrm>
            <a:custGeom>
              <a:avLst/>
              <a:gdLst/>
              <a:ahLst/>
              <a:cxnLst/>
              <a:rect l="l" t="t" r="r" b="b"/>
              <a:pathLst>
                <a:path w="3651" h="2488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134"/>
                    <a:pt x="864" y="1564"/>
                    <a:pt x="2980" y="2488"/>
                  </a:cubicBezTo>
                  <a:cubicBezTo>
                    <a:pt x="3352" y="1490"/>
                    <a:pt x="3650" y="685"/>
                    <a:pt x="3650" y="685"/>
                  </a:cubicBezTo>
                  <a:cubicBezTo>
                    <a:pt x="2473" y="253"/>
                    <a:pt x="551" y="566"/>
                    <a:pt x="119" y="194"/>
                  </a:cubicBezTo>
                  <a:cubicBezTo>
                    <a:pt x="60" y="134"/>
                    <a:pt x="60" y="75"/>
                    <a:pt x="0" y="0"/>
                  </a:cubicBezTo>
                  <a:close/>
                </a:path>
              </a:pathLst>
            </a:custGeom>
            <a:solidFill>
              <a:srgbClr val="EE7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7" name="Google Shape;5267;p31"/>
            <p:cNvSpPr/>
            <p:nvPr/>
          </p:nvSpPr>
          <p:spPr>
            <a:xfrm flipH="1">
              <a:off x="1310913" y="1437934"/>
              <a:ext cx="141781" cy="310016"/>
            </a:xfrm>
            <a:custGeom>
              <a:avLst/>
              <a:gdLst/>
              <a:ahLst/>
              <a:cxnLst/>
              <a:rect l="l" t="t" r="r" b="b"/>
              <a:pathLst>
                <a:path w="4545" h="9938" extrusionOk="0">
                  <a:moveTo>
                    <a:pt x="4470" y="1"/>
                  </a:moveTo>
                  <a:cubicBezTo>
                    <a:pt x="4410" y="61"/>
                    <a:pt x="4410" y="61"/>
                    <a:pt x="4350" y="120"/>
                  </a:cubicBezTo>
                  <a:cubicBezTo>
                    <a:pt x="4291" y="195"/>
                    <a:pt x="4231" y="195"/>
                    <a:pt x="4231" y="254"/>
                  </a:cubicBezTo>
                  <a:cubicBezTo>
                    <a:pt x="4097" y="314"/>
                    <a:pt x="4038" y="373"/>
                    <a:pt x="3978" y="493"/>
                  </a:cubicBezTo>
                  <a:cubicBezTo>
                    <a:pt x="3799" y="686"/>
                    <a:pt x="3665" y="865"/>
                    <a:pt x="3546" y="1059"/>
                  </a:cubicBezTo>
                  <a:cubicBezTo>
                    <a:pt x="3293" y="1431"/>
                    <a:pt x="3054" y="1804"/>
                    <a:pt x="2801" y="2176"/>
                  </a:cubicBezTo>
                  <a:cubicBezTo>
                    <a:pt x="2309" y="2980"/>
                    <a:pt x="1863" y="3785"/>
                    <a:pt x="1430" y="4589"/>
                  </a:cubicBezTo>
                  <a:cubicBezTo>
                    <a:pt x="1058" y="5409"/>
                    <a:pt x="745" y="6273"/>
                    <a:pt x="447" y="7137"/>
                  </a:cubicBezTo>
                  <a:cubicBezTo>
                    <a:pt x="194" y="8016"/>
                    <a:pt x="0" y="8939"/>
                    <a:pt x="134" y="9878"/>
                  </a:cubicBezTo>
                  <a:lnTo>
                    <a:pt x="134" y="9938"/>
                  </a:lnTo>
                  <a:lnTo>
                    <a:pt x="194" y="9878"/>
                  </a:lnTo>
                  <a:cubicBezTo>
                    <a:pt x="134" y="9431"/>
                    <a:pt x="194" y="8939"/>
                    <a:pt x="254" y="8507"/>
                  </a:cubicBezTo>
                  <a:cubicBezTo>
                    <a:pt x="313" y="8075"/>
                    <a:pt x="447" y="7643"/>
                    <a:pt x="566" y="7196"/>
                  </a:cubicBezTo>
                  <a:cubicBezTo>
                    <a:pt x="820" y="6332"/>
                    <a:pt x="1192" y="5468"/>
                    <a:pt x="1565" y="4664"/>
                  </a:cubicBezTo>
                  <a:cubicBezTo>
                    <a:pt x="1997" y="3845"/>
                    <a:pt x="2429" y="3040"/>
                    <a:pt x="2920" y="2236"/>
                  </a:cubicBezTo>
                  <a:cubicBezTo>
                    <a:pt x="3114" y="1863"/>
                    <a:pt x="3352" y="1491"/>
                    <a:pt x="3665" y="1118"/>
                  </a:cubicBezTo>
                  <a:cubicBezTo>
                    <a:pt x="3799" y="940"/>
                    <a:pt x="3918" y="746"/>
                    <a:pt x="4038" y="567"/>
                  </a:cubicBezTo>
                  <a:cubicBezTo>
                    <a:pt x="4097" y="433"/>
                    <a:pt x="4172" y="373"/>
                    <a:pt x="4291" y="314"/>
                  </a:cubicBezTo>
                  <a:cubicBezTo>
                    <a:pt x="4350" y="254"/>
                    <a:pt x="4410" y="120"/>
                    <a:pt x="4544" y="120"/>
                  </a:cubicBezTo>
                  <a:lnTo>
                    <a:pt x="4544" y="61"/>
                  </a:lnTo>
                  <a:lnTo>
                    <a:pt x="44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8" name="Google Shape;5268;p31"/>
            <p:cNvSpPr/>
            <p:nvPr/>
          </p:nvSpPr>
          <p:spPr>
            <a:xfrm flipH="1">
              <a:off x="1326729" y="1453282"/>
              <a:ext cx="154790" cy="290488"/>
            </a:xfrm>
            <a:custGeom>
              <a:avLst/>
              <a:gdLst/>
              <a:ahLst/>
              <a:cxnLst/>
              <a:rect l="l" t="t" r="r" b="b"/>
              <a:pathLst>
                <a:path w="4962" h="9312" extrusionOk="0">
                  <a:moveTo>
                    <a:pt x="4902" y="1"/>
                  </a:moveTo>
                  <a:cubicBezTo>
                    <a:pt x="4038" y="313"/>
                    <a:pt x="3353" y="939"/>
                    <a:pt x="2727" y="1624"/>
                  </a:cubicBezTo>
                  <a:cubicBezTo>
                    <a:pt x="2116" y="2310"/>
                    <a:pt x="1550" y="3114"/>
                    <a:pt x="1118" y="3919"/>
                  </a:cubicBezTo>
                  <a:cubicBezTo>
                    <a:pt x="999" y="4097"/>
                    <a:pt x="924" y="4351"/>
                    <a:pt x="805" y="4544"/>
                  </a:cubicBezTo>
                  <a:cubicBezTo>
                    <a:pt x="686" y="4723"/>
                    <a:pt x="626" y="4976"/>
                    <a:pt x="552" y="5155"/>
                  </a:cubicBezTo>
                  <a:cubicBezTo>
                    <a:pt x="373" y="5587"/>
                    <a:pt x="254" y="6034"/>
                    <a:pt x="179" y="6526"/>
                  </a:cubicBezTo>
                  <a:cubicBezTo>
                    <a:pt x="60" y="6958"/>
                    <a:pt x="1" y="7449"/>
                    <a:pt x="1" y="7896"/>
                  </a:cubicBezTo>
                  <a:cubicBezTo>
                    <a:pt x="1" y="8135"/>
                    <a:pt x="60" y="8388"/>
                    <a:pt x="60" y="8567"/>
                  </a:cubicBezTo>
                  <a:cubicBezTo>
                    <a:pt x="60" y="8701"/>
                    <a:pt x="120" y="8820"/>
                    <a:pt x="120" y="8939"/>
                  </a:cubicBezTo>
                  <a:cubicBezTo>
                    <a:pt x="179" y="9073"/>
                    <a:pt x="179" y="9192"/>
                    <a:pt x="179" y="9252"/>
                  </a:cubicBezTo>
                  <a:lnTo>
                    <a:pt x="254" y="9312"/>
                  </a:lnTo>
                  <a:lnTo>
                    <a:pt x="314" y="9252"/>
                  </a:lnTo>
                  <a:cubicBezTo>
                    <a:pt x="60" y="8328"/>
                    <a:pt x="60" y="7449"/>
                    <a:pt x="254" y="6526"/>
                  </a:cubicBezTo>
                  <a:cubicBezTo>
                    <a:pt x="433" y="5662"/>
                    <a:pt x="805" y="4783"/>
                    <a:pt x="1237" y="3978"/>
                  </a:cubicBezTo>
                  <a:cubicBezTo>
                    <a:pt x="1669" y="3174"/>
                    <a:pt x="2176" y="2369"/>
                    <a:pt x="2787" y="1684"/>
                  </a:cubicBezTo>
                  <a:cubicBezTo>
                    <a:pt x="3099" y="1371"/>
                    <a:pt x="3412" y="1058"/>
                    <a:pt x="3785" y="745"/>
                  </a:cubicBezTo>
                  <a:cubicBezTo>
                    <a:pt x="4157" y="507"/>
                    <a:pt x="4530" y="254"/>
                    <a:pt x="4962" y="75"/>
                  </a:cubicBezTo>
                  <a:lnTo>
                    <a:pt x="4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69" name="Google Shape;5269;p31"/>
            <p:cNvSpPr/>
            <p:nvPr/>
          </p:nvSpPr>
          <p:spPr>
            <a:xfrm flipH="1">
              <a:off x="1287704" y="1439805"/>
              <a:ext cx="112489" cy="319780"/>
            </a:xfrm>
            <a:custGeom>
              <a:avLst/>
              <a:gdLst/>
              <a:ahLst/>
              <a:cxnLst/>
              <a:rect l="l" t="t" r="r" b="b"/>
              <a:pathLst>
                <a:path w="3606" h="10251" extrusionOk="0">
                  <a:moveTo>
                    <a:pt x="3531" y="1"/>
                  </a:moveTo>
                  <a:cubicBezTo>
                    <a:pt x="2921" y="626"/>
                    <a:pt x="2414" y="1431"/>
                    <a:pt x="2042" y="2235"/>
                  </a:cubicBezTo>
                  <a:cubicBezTo>
                    <a:pt x="1610" y="3040"/>
                    <a:pt x="1297" y="3919"/>
                    <a:pt x="1058" y="4783"/>
                  </a:cubicBezTo>
                  <a:cubicBezTo>
                    <a:pt x="805" y="5647"/>
                    <a:pt x="626" y="6585"/>
                    <a:pt x="373" y="7449"/>
                  </a:cubicBezTo>
                  <a:cubicBezTo>
                    <a:pt x="314" y="7881"/>
                    <a:pt x="254" y="8388"/>
                    <a:pt x="120" y="8820"/>
                  </a:cubicBezTo>
                  <a:cubicBezTo>
                    <a:pt x="120" y="9073"/>
                    <a:pt x="60" y="9252"/>
                    <a:pt x="60" y="9505"/>
                  </a:cubicBezTo>
                  <a:cubicBezTo>
                    <a:pt x="60" y="9684"/>
                    <a:pt x="1" y="9937"/>
                    <a:pt x="60" y="10190"/>
                  </a:cubicBezTo>
                  <a:lnTo>
                    <a:pt x="60" y="10250"/>
                  </a:lnTo>
                  <a:lnTo>
                    <a:pt x="120" y="10190"/>
                  </a:lnTo>
                  <a:cubicBezTo>
                    <a:pt x="120" y="9937"/>
                    <a:pt x="120" y="9744"/>
                    <a:pt x="180" y="9505"/>
                  </a:cubicBezTo>
                  <a:cubicBezTo>
                    <a:pt x="180" y="9252"/>
                    <a:pt x="254" y="9073"/>
                    <a:pt x="254" y="8820"/>
                  </a:cubicBezTo>
                  <a:cubicBezTo>
                    <a:pt x="314" y="8388"/>
                    <a:pt x="433" y="7956"/>
                    <a:pt x="492" y="7509"/>
                  </a:cubicBezTo>
                  <a:cubicBezTo>
                    <a:pt x="686" y="6585"/>
                    <a:pt x="924" y="5721"/>
                    <a:pt x="1178" y="4842"/>
                  </a:cubicBezTo>
                  <a:cubicBezTo>
                    <a:pt x="1297" y="4410"/>
                    <a:pt x="1431" y="3978"/>
                    <a:pt x="1610" y="3546"/>
                  </a:cubicBezTo>
                  <a:cubicBezTo>
                    <a:pt x="1744" y="3114"/>
                    <a:pt x="1923" y="2742"/>
                    <a:pt x="2116" y="2295"/>
                  </a:cubicBezTo>
                  <a:cubicBezTo>
                    <a:pt x="2295" y="1863"/>
                    <a:pt x="2548" y="1490"/>
                    <a:pt x="2787" y="1118"/>
                  </a:cubicBezTo>
                  <a:cubicBezTo>
                    <a:pt x="3040" y="745"/>
                    <a:pt x="3293" y="373"/>
                    <a:pt x="3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0" name="Google Shape;5270;p31"/>
            <p:cNvSpPr/>
            <p:nvPr/>
          </p:nvSpPr>
          <p:spPr>
            <a:xfrm flipH="1">
              <a:off x="1268644" y="1445857"/>
              <a:ext cx="75305" cy="342521"/>
            </a:xfrm>
            <a:custGeom>
              <a:avLst/>
              <a:gdLst/>
              <a:ahLst/>
              <a:cxnLst/>
              <a:rect l="l" t="t" r="r" b="b"/>
              <a:pathLst>
                <a:path w="2414" h="10980" extrusionOk="0">
                  <a:moveTo>
                    <a:pt x="2354" y="0"/>
                  </a:moveTo>
                  <a:lnTo>
                    <a:pt x="2295" y="60"/>
                  </a:lnTo>
                  <a:cubicBezTo>
                    <a:pt x="1863" y="864"/>
                    <a:pt x="1609" y="1728"/>
                    <a:pt x="1356" y="2667"/>
                  </a:cubicBezTo>
                  <a:cubicBezTo>
                    <a:pt x="1118" y="3531"/>
                    <a:pt x="864" y="4469"/>
                    <a:pt x="745" y="5393"/>
                  </a:cubicBezTo>
                  <a:cubicBezTo>
                    <a:pt x="552" y="6332"/>
                    <a:pt x="432" y="7255"/>
                    <a:pt x="313" y="8134"/>
                  </a:cubicBezTo>
                  <a:cubicBezTo>
                    <a:pt x="179" y="9058"/>
                    <a:pt x="60" y="9996"/>
                    <a:pt x="0" y="10920"/>
                  </a:cubicBezTo>
                  <a:lnTo>
                    <a:pt x="0" y="10980"/>
                  </a:lnTo>
                  <a:lnTo>
                    <a:pt x="60" y="10920"/>
                  </a:lnTo>
                  <a:lnTo>
                    <a:pt x="239" y="9550"/>
                  </a:lnTo>
                  <a:lnTo>
                    <a:pt x="432" y="8194"/>
                  </a:lnTo>
                  <a:cubicBezTo>
                    <a:pt x="492" y="7255"/>
                    <a:pt x="686" y="6332"/>
                    <a:pt x="864" y="5393"/>
                  </a:cubicBezTo>
                  <a:cubicBezTo>
                    <a:pt x="984" y="4469"/>
                    <a:pt x="1177" y="3591"/>
                    <a:pt x="1431" y="2667"/>
                  </a:cubicBezTo>
                  <a:cubicBezTo>
                    <a:pt x="1550" y="2235"/>
                    <a:pt x="1728" y="1803"/>
                    <a:pt x="1863" y="1356"/>
                  </a:cubicBezTo>
                  <a:cubicBezTo>
                    <a:pt x="2041" y="924"/>
                    <a:pt x="2175" y="492"/>
                    <a:pt x="2414" y="60"/>
                  </a:cubicBezTo>
                  <a:lnTo>
                    <a:pt x="23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1" name="Google Shape;5271;p31"/>
            <p:cNvSpPr/>
            <p:nvPr/>
          </p:nvSpPr>
          <p:spPr>
            <a:xfrm flipH="1">
              <a:off x="1249116" y="1467226"/>
              <a:ext cx="44640" cy="332788"/>
            </a:xfrm>
            <a:custGeom>
              <a:avLst/>
              <a:gdLst/>
              <a:ahLst/>
              <a:cxnLst/>
              <a:rect l="l" t="t" r="r" b="b"/>
              <a:pathLst>
                <a:path w="1431" h="10668" extrusionOk="0">
                  <a:moveTo>
                    <a:pt x="1430" y="1"/>
                  </a:moveTo>
                  <a:lnTo>
                    <a:pt x="1371" y="60"/>
                  </a:lnTo>
                  <a:cubicBezTo>
                    <a:pt x="1118" y="865"/>
                    <a:pt x="864" y="1729"/>
                    <a:pt x="686" y="2608"/>
                  </a:cubicBezTo>
                  <a:cubicBezTo>
                    <a:pt x="566" y="3472"/>
                    <a:pt x="373" y="4395"/>
                    <a:pt x="254" y="5274"/>
                  </a:cubicBezTo>
                  <a:cubicBezTo>
                    <a:pt x="194" y="6138"/>
                    <a:pt x="119" y="7077"/>
                    <a:pt x="60" y="7941"/>
                  </a:cubicBezTo>
                  <a:cubicBezTo>
                    <a:pt x="0" y="8805"/>
                    <a:pt x="0" y="9743"/>
                    <a:pt x="0" y="10608"/>
                  </a:cubicBezTo>
                  <a:lnTo>
                    <a:pt x="0" y="10667"/>
                  </a:lnTo>
                  <a:lnTo>
                    <a:pt x="60" y="10608"/>
                  </a:lnTo>
                  <a:cubicBezTo>
                    <a:pt x="60" y="10175"/>
                    <a:pt x="60" y="9743"/>
                    <a:pt x="119" y="9311"/>
                  </a:cubicBezTo>
                  <a:cubicBezTo>
                    <a:pt x="119" y="8805"/>
                    <a:pt x="119" y="8373"/>
                    <a:pt x="194" y="7941"/>
                  </a:cubicBezTo>
                  <a:cubicBezTo>
                    <a:pt x="194" y="7077"/>
                    <a:pt x="313" y="6138"/>
                    <a:pt x="432" y="5274"/>
                  </a:cubicBezTo>
                  <a:cubicBezTo>
                    <a:pt x="492" y="4395"/>
                    <a:pt x="626" y="3531"/>
                    <a:pt x="805" y="2667"/>
                  </a:cubicBezTo>
                  <a:cubicBezTo>
                    <a:pt x="939" y="2235"/>
                    <a:pt x="998" y="1788"/>
                    <a:pt x="1118" y="1356"/>
                  </a:cubicBezTo>
                  <a:cubicBezTo>
                    <a:pt x="1237" y="924"/>
                    <a:pt x="1371" y="492"/>
                    <a:pt x="1430" y="60"/>
                  </a:cubicBezTo>
                  <a:lnTo>
                    <a:pt x="14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2" name="Google Shape;5272;p31"/>
            <p:cNvSpPr/>
            <p:nvPr/>
          </p:nvSpPr>
          <p:spPr>
            <a:xfrm flipH="1">
              <a:off x="1227747" y="1534607"/>
              <a:ext cx="29292" cy="265407"/>
            </a:xfrm>
            <a:custGeom>
              <a:avLst/>
              <a:gdLst/>
              <a:ahLst/>
              <a:cxnLst/>
              <a:rect l="l" t="t" r="r" b="b"/>
              <a:pathLst>
                <a:path w="939" h="8508" extrusionOk="0">
                  <a:moveTo>
                    <a:pt x="805" y="1"/>
                  </a:moveTo>
                  <a:cubicBezTo>
                    <a:pt x="566" y="686"/>
                    <a:pt x="373" y="1371"/>
                    <a:pt x="194" y="2056"/>
                  </a:cubicBezTo>
                  <a:cubicBezTo>
                    <a:pt x="60" y="2801"/>
                    <a:pt x="0" y="3487"/>
                    <a:pt x="60" y="4232"/>
                  </a:cubicBezTo>
                  <a:cubicBezTo>
                    <a:pt x="60" y="4604"/>
                    <a:pt x="134" y="4917"/>
                    <a:pt x="194" y="5289"/>
                  </a:cubicBezTo>
                  <a:cubicBezTo>
                    <a:pt x="253" y="5662"/>
                    <a:pt x="373" y="5960"/>
                    <a:pt x="373" y="6332"/>
                  </a:cubicBezTo>
                  <a:cubicBezTo>
                    <a:pt x="566" y="7017"/>
                    <a:pt x="566" y="7762"/>
                    <a:pt x="507" y="8448"/>
                  </a:cubicBezTo>
                  <a:lnTo>
                    <a:pt x="507" y="8507"/>
                  </a:lnTo>
                  <a:lnTo>
                    <a:pt x="566" y="8448"/>
                  </a:lnTo>
                  <a:cubicBezTo>
                    <a:pt x="626" y="8075"/>
                    <a:pt x="626" y="7762"/>
                    <a:pt x="626" y="7390"/>
                  </a:cubicBezTo>
                  <a:cubicBezTo>
                    <a:pt x="626" y="7017"/>
                    <a:pt x="566" y="6645"/>
                    <a:pt x="507" y="6332"/>
                  </a:cubicBezTo>
                  <a:cubicBezTo>
                    <a:pt x="373" y="5587"/>
                    <a:pt x="253" y="4917"/>
                    <a:pt x="194" y="4232"/>
                  </a:cubicBezTo>
                  <a:cubicBezTo>
                    <a:pt x="134" y="3487"/>
                    <a:pt x="194" y="2801"/>
                    <a:pt x="313" y="2116"/>
                  </a:cubicBezTo>
                  <a:cubicBezTo>
                    <a:pt x="373" y="1744"/>
                    <a:pt x="507" y="1371"/>
                    <a:pt x="566" y="1058"/>
                  </a:cubicBezTo>
                  <a:cubicBezTo>
                    <a:pt x="685" y="686"/>
                    <a:pt x="805" y="373"/>
                    <a:pt x="939" y="75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149794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4" name="Google Shape;5274;p32"/>
          <p:cNvGrpSpPr/>
          <p:nvPr/>
        </p:nvGrpSpPr>
        <p:grpSpPr>
          <a:xfrm>
            <a:off x="410602" y="861567"/>
            <a:ext cx="11121295" cy="5681525"/>
            <a:chOff x="307951" y="646175"/>
            <a:chExt cx="8340971" cy="4261144"/>
          </a:xfrm>
        </p:grpSpPr>
        <p:sp>
          <p:nvSpPr>
            <p:cNvPr id="5275" name="Google Shape;5275;p32"/>
            <p:cNvSpPr/>
            <p:nvPr/>
          </p:nvSpPr>
          <p:spPr>
            <a:xfrm>
              <a:off x="7242621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5" y="144"/>
                    <a:pt x="120" y="219"/>
                  </a:cubicBezTo>
                  <a:cubicBezTo>
                    <a:pt x="61" y="338"/>
                    <a:pt x="61" y="397"/>
                    <a:pt x="61" y="457"/>
                  </a:cubicBezTo>
                  <a:cubicBezTo>
                    <a:pt x="1" y="651"/>
                    <a:pt x="61" y="830"/>
                    <a:pt x="195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3" y="1062"/>
                    <a:pt x="398" y="1033"/>
                    <a:pt x="433" y="964"/>
                  </a:cubicBezTo>
                  <a:cubicBezTo>
                    <a:pt x="567" y="830"/>
                    <a:pt x="627" y="710"/>
                    <a:pt x="627" y="591"/>
                  </a:cubicBezTo>
                  <a:lnTo>
                    <a:pt x="627" y="397"/>
                  </a:lnTo>
                  <a:cubicBezTo>
                    <a:pt x="627" y="278"/>
                    <a:pt x="627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7283518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6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8" y="1173"/>
                    <a:pt x="493" y="1103"/>
                  </a:cubicBez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7337454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7333711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7385775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9" y="1"/>
                    <a:pt x="177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7434564" y="695034"/>
              <a:ext cx="17220" cy="40772"/>
            </a:xfrm>
            <a:custGeom>
              <a:avLst/>
              <a:gdLst/>
              <a:ahLst/>
              <a:cxnLst/>
              <a:rect l="l" t="t" r="r" b="b"/>
              <a:pathLst>
                <a:path w="552" h="1307" extrusionOk="0">
                  <a:moveTo>
                    <a:pt x="300" y="0"/>
                  </a:moveTo>
                  <a:cubicBezTo>
                    <a:pt x="239" y="0"/>
                    <a:pt x="179" y="42"/>
                    <a:pt x="179" y="84"/>
                  </a:cubicBezTo>
                  <a:lnTo>
                    <a:pt x="120" y="84"/>
                  </a:lnTo>
                  <a:cubicBezTo>
                    <a:pt x="60" y="204"/>
                    <a:pt x="60" y="263"/>
                    <a:pt x="1" y="338"/>
                  </a:cubicBezTo>
                  <a:lnTo>
                    <a:pt x="1" y="636"/>
                  </a:lnTo>
                  <a:cubicBezTo>
                    <a:pt x="1" y="829"/>
                    <a:pt x="1" y="949"/>
                    <a:pt x="60" y="1202"/>
                  </a:cubicBezTo>
                  <a:lnTo>
                    <a:pt x="120" y="1261"/>
                  </a:lnTo>
                  <a:cubicBezTo>
                    <a:pt x="150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lnTo>
                    <a:pt x="552" y="397"/>
                  </a:lnTo>
                  <a:cubicBezTo>
                    <a:pt x="552" y="263"/>
                    <a:pt x="492" y="204"/>
                    <a:pt x="433" y="84"/>
                  </a:cubicBezTo>
                  <a:lnTo>
                    <a:pt x="373" y="25"/>
                  </a:lnTo>
                  <a:cubicBezTo>
                    <a:pt x="351" y="7"/>
                    <a:pt x="326" y="0"/>
                    <a:pt x="30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7453624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7389955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7279338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4" y="0"/>
                  </a:moveTo>
                  <a:cubicBezTo>
                    <a:pt x="269" y="0"/>
                    <a:pt x="224" y="19"/>
                    <a:pt x="195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5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4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4676405" y="698746"/>
              <a:ext cx="19091" cy="33160"/>
            </a:xfrm>
            <a:custGeom>
              <a:avLst/>
              <a:gdLst/>
              <a:ahLst/>
              <a:cxnLst/>
              <a:rect l="l" t="t" r="r" b="b"/>
              <a:pathLst>
                <a:path w="612" h="1063" extrusionOk="0">
                  <a:moveTo>
                    <a:pt x="378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180" y="85"/>
                    <a:pt x="180" y="144"/>
                    <a:pt x="120" y="219"/>
                  </a:cubicBezTo>
                  <a:cubicBezTo>
                    <a:pt x="60" y="338"/>
                    <a:pt x="60" y="397"/>
                    <a:pt x="1" y="457"/>
                  </a:cubicBezTo>
                  <a:cubicBezTo>
                    <a:pt x="1" y="651"/>
                    <a:pt x="1" y="830"/>
                    <a:pt x="120" y="1023"/>
                  </a:cubicBezTo>
                  <a:lnTo>
                    <a:pt x="180" y="1023"/>
                  </a:lnTo>
                  <a:cubicBezTo>
                    <a:pt x="204" y="1048"/>
                    <a:pt x="242" y="1062"/>
                    <a:pt x="281" y="1062"/>
                  </a:cubicBezTo>
                  <a:cubicBezTo>
                    <a:pt x="338" y="1062"/>
                    <a:pt x="398" y="1033"/>
                    <a:pt x="433" y="964"/>
                  </a:cubicBezTo>
                  <a:cubicBezTo>
                    <a:pt x="552" y="830"/>
                    <a:pt x="612" y="710"/>
                    <a:pt x="612" y="591"/>
                  </a:cubicBezTo>
                  <a:lnTo>
                    <a:pt x="612" y="397"/>
                  </a:lnTo>
                  <a:cubicBezTo>
                    <a:pt x="612" y="278"/>
                    <a:pt x="612" y="219"/>
                    <a:pt x="552" y="144"/>
                  </a:cubicBezTo>
                  <a:lnTo>
                    <a:pt x="552" y="85"/>
                  </a:lnTo>
                  <a:cubicBezTo>
                    <a:pt x="510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4716834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5" y="1"/>
                  </a:moveTo>
                  <a:cubicBezTo>
                    <a:pt x="329" y="1"/>
                    <a:pt x="284" y="16"/>
                    <a:pt x="254" y="45"/>
                  </a:cubicBezTo>
                  <a:cubicBezTo>
                    <a:pt x="195" y="105"/>
                    <a:pt x="135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95" y="1103"/>
                  </a:cubicBezTo>
                  <a:lnTo>
                    <a:pt x="254" y="1163"/>
                  </a:lnTo>
                  <a:cubicBezTo>
                    <a:pt x="279" y="1187"/>
                    <a:pt x="314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67" y="924"/>
                    <a:pt x="627" y="790"/>
                    <a:pt x="627" y="611"/>
                  </a:cubicBezTo>
                  <a:lnTo>
                    <a:pt x="627" y="358"/>
                  </a:lnTo>
                  <a:cubicBezTo>
                    <a:pt x="627" y="299"/>
                    <a:pt x="567" y="179"/>
                    <a:pt x="567" y="105"/>
                  </a:cubicBezTo>
                  <a:lnTo>
                    <a:pt x="507" y="105"/>
                  </a:lnTo>
                  <a:lnTo>
                    <a:pt x="507" y="45"/>
                  </a:lnTo>
                  <a:cubicBezTo>
                    <a:pt x="470" y="16"/>
                    <a:pt x="422" y="1"/>
                    <a:pt x="37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4769366" y="701835"/>
              <a:ext cx="19091" cy="37247"/>
            </a:xfrm>
            <a:custGeom>
              <a:avLst/>
              <a:gdLst/>
              <a:ahLst/>
              <a:cxnLst/>
              <a:rect l="l" t="t" r="r" b="b"/>
              <a:pathLst>
                <a:path w="612" h="1194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20" y="179"/>
                    <a:pt x="60" y="239"/>
                    <a:pt x="60" y="358"/>
                  </a:cubicBezTo>
                  <a:cubicBezTo>
                    <a:pt x="0" y="418"/>
                    <a:pt x="0" y="492"/>
                    <a:pt x="0" y="611"/>
                  </a:cubicBezTo>
                  <a:cubicBezTo>
                    <a:pt x="60" y="790"/>
                    <a:pt x="60" y="924"/>
                    <a:pt x="179" y="1103"/>
                  </a:cubicBezTo>
                  <a:lnTo>
                    <a:pt x="239" y="1163"/>
                  </a:lnTo>
                  <a:cubicBezTo>
                    <a:pt x="261" y="1185"/>
                    <a:pt x="287" y="1194"/>
                    <a:pt x="315" y="1194"/>
                  </a:cubicBezTo>
                  <a:cubicBezTo>
                    <a:pt x="379" y="1194"/>
                    <a:pt x="450" y="1145"/>
                    <a:pt x="492" y="1103"/>
                  </a:cubicBezTo>
                  <a:cubicBezTo>
                    <a:pt x="611" y="924"/>
                    <a:pt x="611" y="731"/>
                    <a:pt x="611" y="611"/>
                  </a:cubicBezTo>
                  <a:cubicBezTo>
                    <a:pt x="611" y="492"/>
                    <a:pt x="611" y="418"/>
                    <a:pt x="552" y="298"/>
                  </a:cubicBezTo>
                  <a:cubicBezTo>
                    <a:pt x="552" y="239"/>
                    <a:pt x="492" y="179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4767495" y="808366"/>
              <a:ext cx="19091" cy="31351"/>
            </a:xfrm>
            <a:custGeom>
              <a:avLst/>
              <a:gdLst/>
              <a:ahLst/>
              <a:cxnLst/>
              <a:rect l="l" t="t" r="r" b="b"/>
              <a:pathLst>
                <a:path w="612" h="1005" extrusionOk="0">
                  <a:moveTo>
                    <a:pt x="358" y="1"/>
                  </a:moveTo>
                  <a:cubicBezTo>
                    <a:pt x="302" y="1"/>
                    <a:pt x="239" y="19"/>
                    <a:pt x="180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20" y="921"/>
                  </a:cubicBezTo>
                  <a:lnTo>
                    <a:pt x="180" y="980"/>
                  </a:lnTo>
                  <a:cubicBezTo>
                    <a:pt x="197" y="998"/>
                    <a:pt x="221" y="1005"/>
                    <a:pt x="247" y="1005"/>
                  </a:cubicBezTo>
                  <a:cubicBezTo>
                    <a:pt x="311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552" y="489"/>
                  </a:cubicBezTo>
                  <a:cubicBezTo>
                    <a:pt x="612" y="429"/>
                    <a:pt x="612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3" y="19"/>
                    <a:pt x="414" y="1"/>
                    <a:pt x="35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4817687" y="754960"/>
              <a:ext cx="19559" cy="48071"/>
            </a:xfrm>
            <a:custGeom>
              <a:avLst/>
              <a:gdLst/>
              <a:ahLst/>
              <a:cxnLst/>
              <a:rect l="l" t="t" r="r" b="b"/>
              <a:pathLst>
                <a:path w="627" h="1541" extrusionOk="0">
                  <a:moveTo>
                    <a:pt x="341" y="1"/>
                  </a:moveTo>
                  <a:cubicBezTo>
                    <a:pt x="277" y="1"/>
                    <a:pt x="232" y="43"/>
                    <a:pt x="179" y="85"/>
                  </a:cubicBezTo>
                  <a:cubicBezTo>
                    <a:pt x="120" y="204"/>
                    <a:pt x="60" y="338"/>
                    <a:pt x="60" y="398"/>
                  </a:cubicBezTo>
                  <a:cubicBezTo>
                    <a:pt x="60" y="517"/>
                    <a:pt x="60" y="651"/>
                    <a:pt x="1" y="771"/>
                  </a:cubicBezTo>
                  <a:cubicBezTo>
                    <a:pt x="60" y="1024"/>
                    <a:pt x="60" y="1203"/>
                    <a:pt x="179" y="1456"/>
                  </a:cubicBezTo>
                  <a:lnTo>
                    <a:pt x="254" y="1515"/>
                  </a:lnTo>
                  <a:cubicBezTo>
                    <a:pt x="271" y="1533"/>
                    <a:pt x="294" y="1540"/>
                    <a:pt x="319" y="1540"/>
                  </a:cubicBezTo>
                  <a:cubicBezTo>
                    <a:pt x="378" y="1540"/>
                    <a:pt x="450" y="1498"/>
                    <a:pt x="492" y="1456"/>
                  </a:cubicBezTo>
                  <a:cubicBezTo>
                    <a:pt x="626" y="1203"/>
                    <a:pt x="626" y="1024"/>
                    <a:pt x="626" y="771"/>
                  </a:cubicBezTo>
                  <a:lnTo>
                    <a:pt x="626" y="398"/>
                  </a:lnTo>
                  <a:cubicBezTo>
                    <a:pt x="552" y="338"/>
                    <a:pt x="552" y="204"/>
                    <a:pt x="492" y="85"/>
                  </a:cubicBezTo>
                  <a:cubicBezTo>
                    <a:pt x="433" y="85"/>
                    <a:pt x="433" y="26"/>
                    <a:pt x="433" y="26"/>
                  </a:cubicBezTo>
                  <a:cubicBezTo>
                    <a:pt x="398" y="8"/>
                    <a:pt x="368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4866040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67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19" y="204"/>
                    <a:pt x="119" y="263"/>
                    <a:pt x="60" y="338"/>
                  </a:cubicBezTo>
                  <a:lnTo>
                    <a:pt x="60" y="636"/>
                  </a:lnTo>
                  <a:cubicBezTo>
                    <a:pt x="0" y="829"/>
                    <a:pt x="0" y="949"/>
                    <a:pt x="119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83" y="1306"/>
                  </a:cubicBezTo>
                  <a:cubicBezTo>
                    <a:pt x="313" y="1306"/>
                    <a:pt x="343" y="1291"/>
                    <a:pt x="373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492" y="84"/>
                  </a:cubicBezTo>
                  <a:lnTo>
                    <a:pt x="432" y="25"/>
                  </a:lnTo>
                  <a:cubicBezTo>
                    <a:pt x="415" y="7"/>
                    <a:pt x="392" y="0"/>
                    <a:pt x="36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4887408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3" y="0"/>
                  </a:moveTo>
                  <a:cubicBezTo>
                    <a:pt x="328" y="0"/>
                    <a:pt x="283" y="15"/>
                    <a:pt x="254" y="45"/>
                  </a:cubicBezTo>
                  <a:cubicBezTo>
                    <a:pt x="179" y="105"/>
                    <a:pt x="120" y="224"/>
                    <a:pt x="60" y="283"/>
                  </a:cubicBezTo>
                  <a:cubicBezTo>
                    <a:pt x="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79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8" y="1247"/>
                  </a:cubicBezTo>
                  <a:cubicBezTo>
                    <a:pt x="378" y="1247"/>
                    <a:pt x="450" y="1204"/>
                    <a:pt x="492" y="1162"/>
                  </a:cubicBezTo>
                  <a:cubicBezTo>
                    <a:pt x="552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55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2" y="15"/>
                    <a:pt x="417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4823271" y="859089"/>
              <a:ext cx="19559" cy="24020"/>
            </a:xfrm>
            <a:custGeom>
              <a:avLst/>
              <a:gdLst/>
              <a:ahLst/>
              <a:cxnLst/>
              <a:rect l="l" t="t" r="r" b="b"/>
              <a:pathLst>
                <a:path w="627" h="770" extrusionOk="0">
                  <a:moveTo>
                    <a:pt x="344" y="0"/>
                  </a:moveTo>
                  <a:cubicBezTo>
                    <a:pt x="295" y="0"/>
                    <a:pt x="244" y="15"/>
                    <a:pt x="194" y="40"/>
                  </a:cubicBezTo>
                  <a:cubicBezTo>
                    <a:pt x="135" y="99"/>
                    <a:pt x="135" y="99"/>
                    <a:pt x="75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75" y="665"/>
                    <a:pt x="194" y="725"/>
                  </a:cubicBezTo>
                  <a:cubicBezTo>
                    <a:pt x="224" y="755"/>
                    <a:pt x="269" y="770"/>
                    <a:pt x="315" y="770"/>
                  </a:cubicBezTo>
                  <a:cubicBezTo>
                    <a:pt x="362" y="770"/>
                    <a:pt x="410" y="755"/>
                    <a:pt x="447" y="725"/>
                  </a:cubicBezTo>
                  <a:cubicBezTo>
                    <a:pt x="567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7" y="218"/>
                    <a:pt x="567" y="159"/>
                    <a:pt x="507" y="99"/>
                  </a:cubicBezTo>
                  <a:cubicBezTo>
                    <a:pt x="472" y="29"/>
                    <a:pt x="412" y="0"/>
                    <a:pt x="34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471312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4" y="0"/>
                  </a:moveTo>
                  <a:cubicBezTo>
                    <a:pt x="250" y="0"/>
                    <a:pt x="187" y="19"/>
                    <a:pt x="120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1" y="428"/>
                    <a:pt x="60" y="488"/>
                    <a:pt x="180" y="607"/>
                  </a:cubicBezTo>
                  <a:cubicBezTo>
                    <a:pt x="210" y="632"/>
                    <a:pt x="249" y="646"/>
                    <a:pt x="292" y="646"/>
                  </a:cubicBezTo>
                  <a:cubicBezTo>
                    <a:pt x="353" y="646"/>
                    <a:pt x="423" y="617"/>
                    <a:pt x="492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52" y="175"/>
                  </a:cubicBezTo>
                  <a:cubicBezTo>
                    <a:pt x="552" y="116"/>
                    <a:pt x="492" y="56"/>
                    <a:pt x="433" y="56"/>
                  </a:cubicBezTo>
                  <a:cubicBezTo>
                    <a:pt x="403" y="19"/>
                    <a:pt x="358" y="0"/>
                    <a:pt x="30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299619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81" y="0"/>
                  </a:moveTo>
                  <a:cubicBezTo>
                    <a:pt x="355" y="0"/>
                    <a:pt x="331" y="8"/>
                    <a:pt x="313" y="25"/>
                  </a:cubicBezTo>
                  <a:cubicBezTo>
                    <a:pt x="194" y="85"/>
                    <a:pt x="194" y="144"/>
                    <a:pt x="135" y="219"/>
                  </a:cubicBezTo>
                  <a:cubicBezTo>
                    <a:pt x="75" y="338"/>
                    <a:pt x="75" y="397"/>
                    <a:pt x="0" y="457"/>
                  </a:cubicBezTo>
                  <a:cubicBezTo>
                    <a:pt x="0" y="651"/>
                    <a:pt x="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5" y="1062"/>
                    <a:pt x="404" y="1033"/>
                    <a:pt x="447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24" y="42"/>
                    <a:pt x="445" y="0"/>
                    <a:pt x="38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340516" y="746444"/>
              <a:ext cx="19559" cy="37496"/>
            </a:xfrm>
            <a:custGeom>
              <a:avLst/>
              <a:gdLst/>
              <a:ahLst/>
              <a:cxnLst/>
              <a:rect l="l" t="t" r="r" b="b"/>
              <a:pathLst>
                <a:path w="627" h="1202" extrusionOk="0">
                  <a:moveTo>
                    <a:pt x="373" y="1"/>
                  </a:moveTo>
                  <a:cubicBezTo>
                    <a:pt x="328" y="1"/>
                    <a:pt x="284" y="16"/>
                    <a:pt x="254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0" y="477"/>
                    <a:pt x="0" y="552"/>
                  </a:cubicBezTo>
                  <a:cubicBezTo>
                    <a:pt x="0" y="790"/>
                    <a:pt x="60" y="984"/>
                    <a:pt x="179" y="1103"/>
                  </a:cubicBezTo>
                  <a:lnTo>
                    <a:pt x="254" y="1163"/>
                  </a:lnTo>
                  <a:cubicBezTo>
                    <a:pt x="278" y="1187"/>
                    <a:pt x="313" y="1202"/>
                    <a:pt x="346" y="1202"/>
                  </a:cubicBezTo>
                  <a:cubicBezTo>
                    <a:pt x="392" y="1202"/>
                    <a:pt x="433" y="1173"/>
                    <a:pt x="433" y="1103"/>
                  </a:cubicBezTo>
                  <a:cubicBezTo>
                    <a:pt x="552" y="924"/>
                    <a:pt x="626" y="790"/>
                    <a:pt x="626" y="611"/>
                  </a:cubicBezTo>
                  <a:lnTo>
                    <a:pt x="626" y="358"/>
                  </a:lnTo>
                  <a:cubicBezTo>
                    <a:pt x="626" y="299"/>
                    <a:pt x="552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392549" y="701835"/>
              <a:ext cx="19559" cy="37247"/>
            </a:xfrm>
            <a:custGeom>
              <a:avLst/>
              <a:gdLst/>
              <a:ahLst/>
              <a:cxnLst/>
              <a:rect l="l" t="t" r="r" b="b"/>
              <a:pathLst>
                <a:path w="627" h="1194" extrusionOk="0">
                  <a:moveTo>
                    <a:pt x="316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79"/>
                    <a:pt x="75" y="239"/>
                    <a:pt x="75" y="358"/>
                  </a:cubicBezTo>
                  <a:cubicBezTo>
                    <a:pt x="75" y="418"/>
                    <a:pt x="1" y="492"/>
                    <a:pt x="1" y="611"/>
                  </a:cubicBezTo>
                  <a:cubicBezTo>
                    <a:pt x="75" y="790"/>
                    <a:pt x="75" y="924"/>
                    <a:pt x="195" y="1103"/>
                  </a:cubicBezTo>
                  <a:lnTo>
                    <a:pt x="254" y="1163"/>
                  </a:lnTo>
                  <a:cubicBezTo>
                    <a:pt x="272" y="1185"/>
                    <a:pt x="297" y="1194"/>
                    <a:pt x="324" y="1194"/>
                  </a:cubicBezTo>
                  <a:cubicBezTo>
                    <a:pt x="387" y="1194"/>
                    <a:pt x="466" y="1145"/>
                    <a:pt x="508" y="1103"/>
                  </a:cubicBezTo>
                  <a:cubicBezTo>
                    <a:pt x="627" y="924"/>
                    <a:pt x="627" y="731"/>
                    <a:pt x="627" y="611"/>
                  </a:cubicBezTo>
                  <a:lnTo>
                    <a:pt x="627" y="298"/>
                  </a:lnTo>
                  <a:cubicBezTo>
                    <a:pt x="567" y="239"/>
                    <a:pt x="567" y="179"/>
                    <a:pt x="448" y="45"/>
                  </a:cubicBezTo>
                  <a:cubicBezTo>
                    <a:pt x="411" y="15"/>
                    <a:pt x="362" y="1"/>
                    <a:pt x="31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5390708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7" y="1"/>
                  </a:moveTo>
                  <a:cubicBezTo>
                    <a:pt x="313" y="1"/>
                    <a:pt x="254" y="19"/>
                    <a:pt x="194" y="57"/>
                  </a:cubicBezTo>
                  <a:cubicBezTo>
                    <a:pt x="134" y="116"/>
                    <a:pt x="60" y="176"/>
                    <a:pt x="60" y="235"/>
                  </a:cubicBezTo>
                  <a:cubicBezTo>
                    <a:pt x="0" y="295"/>
                    <a:pt x="0" y="429"/>
                    <a:pt x="0" y="489"/>
                  </a:cubicBezTo>
                  <a:cubicBezTo>
                    <a:pt x="0" y="608"/>
                    <a:pt x="0" y="802"/>
                    <a:pt x="134" y="921"/>
                  </a:cubicBezTo>
                  <a:lnTo>
                    <a:pt x="194" y="980"/>
                  </a:lnTo>
                  <a:cubicBezTo>
                    <a:pt x="212" y="998"/>
                    <a:pt x="234" y="1005"/>
                    <a:pt x="259" y="1005"/>
                  </a:cubicBezTo>
                  <a:cubicBezTo>
                    <a:pt x="318" y="1005"/>
                    <a:pt x="390" y="963"/>
                    <a:pt x="432" y="921"/>
                  </a:cubicBezTo>
                  <a:cubicBezTo>
                    <a:pt x="567" y="802"/>
                    <a:pt x="567" y="667"/>
                    <a:pt x="626" y="489"/>
                  </a:cubicBezTo>
                  <a:cubicBezTo>
                    <a:pt x="626" y="429"/>
                    <a:pt x="626" y="355"/>
                    <a:pt x="567" y="295"/>
                  </a:cubicBezTo>
                  <a:cubicBezTo>
                    <a:pt x="567" y="235"/>
                    <a:pt x="567" y="176"/>
                    <a:pt x="507" y="116"/>
                  </a:cubicBezTo>
                  <a:lnTo>
                    <a:pt x="507" y="57"/>
                  </a:lnTo>
                  <a:cubicBezTo>
                    <a:pt x="470" y="19"/>
                    <a:pt x="421" y="1"/>
                    <a:pt x="36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5443210" y="754960"/>
              <a:ext cx="17251" cy="48071"/>
            </a:xfrm>
            <a:custGeom>
              <a:avLst/>
              <a:gdLst/>
              <a:ahLst/>
              <a:cxnLst/>
              <a:rect l="l" t="t" r="r" b="b"/>
              <a:pathLst>
                <a:path w="553" h="1541" extrusionOk="0">
                  <a:moveTo>
                    <a:pt x="273" y="1"/>
                  </a:moveTo>
                  <a:cubicBezTo>
                    <a:pt x="204" y="1"/>
                    <a:pt x="162" y="43"/>
                    <a:pt x="120" y="85"/>
                  </a:cubicBezTo>
                  <a:cubicBezTo>
                    <a:pt x="60" y="204"/>
                    <a:pt x="1" y="338"/>
                    <a:pt x="1" y="398"/>
                  </a:cubicBezTo>
                  <a:lnTo>
                    <a:pt x="1" y="771"/>
                  </a:lnTo>
                  <a:cubicBezTo>
                    <a:pt x="1" y="1024"/>
                    <a:pt x="1" y="1203"/>
                    <a:pt x="120" y="1456"/>
                  </a:cubicBezTo>
                  <a:lnTo>
                    <a:pt x="180" y="1515"/>
                  </a:lnTo>
                  <a:cubicBezTo>
                    <a:pt x="197" y="1533"/>
                    <a:pt x="221" y="1540"/>
                    <a:pt x="247" y="1540"/>
                  </a:cubicBezTo>
                  <a:cubicBezTo>
                    <a:pt x="311" y="1540"/>
                    <a:pt x="391" y="1498"/>
                    <a:pt x="433" y="1456"/>
                  </a:cubicBezTo>
                  <a:cubicBezTo>
                    <a:pt x="552" y="1203"/>
                    <a:pt x="552" y="1024"/>
                    <a:pt x="552" y="771"/>
                  </a:cubicBezTo>
                  <a:lnTo>
                    <a:pt x="552" y="398"/>
                  </a:lnTo>
                  <a:cubicBezTo>
                    <a:pt x="492" y="338"/>
                    <a:pt x="492" y="204"/>
                    <a:pt x="433" y="85"/>
                  </a:cubicBezTo>
                  <a:cubicBezTo>
                    <a:pt x="373" y="85"/>
                    <a:pt x="373" y="26"/>
                    <a:pt x="373" y="26"/>
                  </a:cubicBezTo>
                  <a:cubicBezTo>
                    <a:pt x="334" y="8"/>
                    <a:pt x="301" y="1"/>
                    <a:pt x="2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489690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65" y="0"/>
                  </a:moveTo>
                  <a:cubicBezTo>
                    <a:pt x="301" y="0"/>
                    <a:pt x="221" y="42"/>
                    <a:pt x="179" y="84"/>
                  </a:cubicBezTo>
                  <a:cubicBezTo>
                    <a:pt x="120" y="204"/>
                    <a:pt x="120" y="263"/>
                    <a:pt x="60" y="338"/>
                  </a:cubicBezTo>
                  <a:lnTo>
                    <a:pt x="60" y="636"/>
                  </a:lnTo>
                  <a:cubicBezTo>
                    <a:pt x="1" y="829"/>
                    <a:pt x="60" y="949"/>
                    <a:pt x="120" y="1202"/>
                  </a:cubicBezTo>
                  <a:lnTo>
                    <a:pt x="179" y="1261"/>
                  </a:lnTo>
                  <a:cubicBezTo>
                    <a:pt x="209" y="1291"/>
                    <a:pt x="243" y="1306"/>
                    <a:pt x="276" y="1306"/>
                  </a:cubicBezTo>
                  <a:cubicBezTo>
                    <a:pt x="310" y="1306"/>
                    <a:pt x="343" y="1291"/>
                    <a:pt x="373" y="1261"/>
                  </a:cubicBezTo>
                  <a:cubicBezTo>
                    <a:pt x="552" y="1083"/>
                    <a:pt x="611" y="889"/>
                    <a:pt x="611" y="710"/>
                  </a:cubicBezTo>
                  <a:lnTo>
                    <a:pt x="611" y="397"/>
                  </a:lnTo>
                  <a:cubicBezTo>
                    <a:pt x="611" y="263"/>
                    <a:pt x="552" y="204"/>
                    <a:pt x="492" y="84"/>
                  </a:cubicBezTo>
                  <a:lnTo>
                    <a:pt x="433" y="25"/>
                  </a:lnTo>
                  <a:cubicBezTo>
                    <a:pt x="415" y="7"/>
                    <a:pt x="391" y="0"/>
                    <a:pt x="3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511059" y="775736"/>
              <a:ext cx="19091" cy="38900"/>
            </a:xfrm>
            <a:custGeom>
              <a:avLst/>
              <a:gdLst/>
              <a:ahLst/>
              <a:cxnLst/>
              <a:rect l="l" t="t" r="r" b="b"/>
              <a:pathLst>
                <a:path w="612" h="1247" extrusionOk="0">
                  <a:moveTo>
                    <a:pt x="366" y="0"/>
                  </a:moveTo>
                  <a:cubicBezTo>
                    <a:pt x="317" y="0"/>
                    <a:pt x="269" y="15"/>
                    <a:pt x="239" y="45"/>
                  </a:cubicBezTo>
                  <a:cubicBezTo>
                    <a:pt x="180" y="105"/>
                    <a:pt x="120" y="224"/>
                    <a:pt x="60" y="283"/>
                  </a:cubicBezTo>
                  <a:cubicBezTo>
                    <a:pt x="60" y="417"/>
                    <a:pt x="1" y="477"/>
                    <a:pt x="1" y="596"/>
                  </a:cubicBezTo>
                  <a:cubicBezTo>
                    <a:pt x="1" y="790"/>
                    <a:pt x="60" y="1028"/>
                    <a:pt x="180" y="1222"/>
                  </a:cubicBezTo>
                  <a:lnTo>
                    <a:pt x="239" y="1222"/>
                  </a:lnTo>
                  <a:cubicBezTo>
                    <a:pt x="257" y="1239"/>
                    <a:pt x="281" y="1247"/>
                    <a:pt x="307" y="1247"/>
                  </a:cubicBezTo>
                  <a:cubicBezTo>
                    <a:pt x="371" y="1247"/>
                    <a:pt x="450" y="1204"/>
                    <a:pt x="492" y="1162"/>
                  </a:cubicBezTo>
                  <a:cubicBezTo>
                    <a:pt x="552" y="969"/>
                    <a:pt x="612" y="790"/>
                    <a:pt x="612" y="656"/>
                  </a:cubicBezTo>
                  <a:lnTo>
                    <a:pt x="612" y="417"/>
                  </a:lnTo>
                  <a:cubicBezTo>
                    <a:pt x="612" y="283"/>
                    <a:pt x="552" y="224"/>
                    <a:pt x="552" y="105"/>
                  </a:cubicBezTo>
                  <a:lnTo>
                    <a:pt x="492" y="45"/>
                  </a:lnTo>
                  <a:cubicBezTo>
                    <a:pt x="463" y="15"/>
                    <a:pt x="414" y="0"/>
                    <a:pt x="36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446953" y="859089"/>
              <a:ext cx="19528" cy="24020"/>
            </a:xfrm>
            <a:custGeom>
              <a:avLst/>
              <a:gdLst/>
              <a:ahLst/>
              <a:cxnLst/>
              <a:rect l="l" t="t" r="r" b="b"/>
              <a:pathLst>
                <a:path w="626" h="770" extrusionOk="0">
                  <a:moveTo>
                    <a:pt x="350" y="0"/>
                  </a:moveTo>
                  <a:cubicBezTo>
                    <a:pt x="313" y="0"/>
                    <a:pt x="278" y="15"/>
                    <a:pt x="253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0" y="218"/>
                    <a:pt x="0" y="293"/>
                    <a:pt x="0" y="352"/>
                  </a:cubicBezTo>
                  <a:cubicBezTo>
                    <a:pt x="0" y="531"/>
                    <a:pt x="60" y="665"/>
                    <a:pt x="194" y="725"/>
                  </a:cubicBezTo>
                  <a:cubicBezTo>
                    <a:pt x="223" y="755"/>
                    <a:pt x="268" y="770"/>
                    <a:pt x="313" y="770"/>
                  </a:cubicBezTo>
                  <a:cubicBezTo>
                    <a:pt x="358" y="770"/>
                    <a:pt x="402" y="755"/>
                    <a:pt x="432" y="725"/>
                  </a:cubicBezTo>
                  <a:lnTo>
                    <a:pt x="492" y="725"/>
                  </a:lnTo>
                  <a:cubicBezTo>
                    <a:pt x="566" y="591"/>
                    <a:pt x="626" y="531"/>
                    <a:pt x="626" y="412"/>
                  </a:cubicBezTo>
                  <a:lnTo>
                    <a:pt x="626" y="293"/>
                  </a:lnTo>
                  <a:cubicBezTo>
                    <a:pt x="566" y="218"/>
                    <a:pt x="566" y="159"/>
                    <a:pt x="492" y="99"/>
                  </a:cubicBezTo>
                  <a:cubicBezTo>
                    <a:pt x="457" y="29"/>
                    <a:pt x="401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336803" y="843242"/>
              <a:ext cx="19091" cy="20183"/>
            </a:xfrm>
            <a:custGeom>
              <a:avLst/>
              <a:gdLst/>
              <a:ahLst/>
              <a:cxnLst/>
              <a:rect l="l" t="t" r="r" b="b"/>
              <a:pathLst>
                <a:path w="612" h="647" extrusionOk="0">
                  <a:moveTo>
                    <a:pt x="298" y="0"/>
                  </a:moveTo>
                  <a:cubicBezTo>
                    <a:pt x="242" y="0"/>
                    <a:pt x="179" y="19"/>
                    <a:pt x="119" y="56"/>
                  </a:cubicBezTo>
                  <a:cubicBezTo>
                    <a:pt x="60" y="116"/>
                    <a:pt x="60" y="116"/>
                    <a:pt x="60" y="175"/>
                  </a:cubicBezTo>
                  <a:cubicBezTo>
                    <a:pt x="0" y="235"/>
                    <a:pt x="0" y="294"/>
                    <a:pt x="0" y="354"/>
                  </a:cubicBezTo>
                  <a:cubicBezTo>
                    <a:pt x="0" y="428"/>
                    <a:pt x="60" y="488"/>
                    <a:pt x="179" y="607"/>
                  </a:cubicBezTo>
                  <a:cubicBezTo>
                    <a:pt x="228" y="632"/>
                    <a:pt x="270" y="646"/>
                    <a:pt x="311" y="646"/>
                  </a:cubicBezTo>
                  <a:cubicBezTo>
                    <a:pt x="368" y="646"/>
                    <a:pt x="422" y="617"/>
                    <a:pt x="492" y="548"/>
                  </a:cubicBezTo>
                  <a:cubicBezTo>
                    <a:pt x="611" y="488"/>
                    <a:pt x="611" y="354"/>
                    <a:pt x="611" y="294"/>
                  </a:cubicBezTo>
                  <a:cubicBezTo>
                    <a:pt x="611" y="235"/>
                    <a:pt x="611" y="175"/>
                    <a:pt x="552" y="175"/>
                  </a:cubicBezTo>
                  <a:cubicBezTo>
                    <a:pt x="552" y="116"/>
                    <a:pt x="492" y="56"/>
                    <a:pt x="432" y="56"/>
                  </a:cubicBezTo>
                  <a:cubicBezTo>
                    <a:pt x="403" y="19"/>
                    <a:pt x="354" y="0"/>
                    <a:pt x="29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999501" y="698746"/>
              <a:ext cx="19528" cy="33160"/>
            </a:xfrm>
            <a:custGeom>
              <a:avLst/>
              <a:gdLst/>
              <a:ahLst/>
              <a:cxnLst/>
              <a:rect l="l" t="t" r="r" b="b"/>
              <a:pathLst>
                <a:path w="626" h="1063" extrusionOk="0">
                  <a:moveTo>
                    <a:pt x="378" y="0"/>
                  </a:moveTo>
                  <a:cubicBezTo>
                    <a:pt x="353" y="0"/>
                    <a:pt x="330" y="8"/>
                    <a:pt x="313" y="25"/>
                  </a:cubicBezTo>
                  <a:cubicBezTo>
                    <a:pt x="194" y="85"/>
                    <a:pt x="194" y="144"/>
                    <a:pt x="119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0" y="651"/>
                    <a:pt x="60" y="830"/>
                    <a:pt x="194" y="1023"/>
                  </a:cubicBezTo>
                  <a:cubicBezTo>
                    <a:pt x="218" y="1048"/>
                    <a:pt x="253" y="1062"/>
                    <a:pt x="290" y="1062"/>
                  </a:cubicBezTo>
                  <a:cubicBezTo>
                    <a:pt x="342" y="1062"/>
                    <a:pt x="397" y="1033"/>
                    <a:pt x="432" y="964"/>
                  </a:cubicBezTo>
                  <a:cubicBezTo>
                    <a:pt x="566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6" y="144"/>
                  </a:cubicBezTo>
                  <a:lnTo>
                    <a:pt x="566" y="85"/>
                  </a:lnTo>
                  <a:cubicBezTo>
                    <a:pt x="513" y="42"/>
                    <a:pt x="438" y="0"/>
                    <a:pt x="378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6040366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8" y="1"/>
                    <a:pt x="269" y="16"/>
                    <a:pt x="239" y="45"/>
                  </a:cubicBezTo>
                  <a:cubicBezTo>
                    <a:pt x="180" y="105"/>
                    <a:pt x="120" y="239"/>
                    <a:pt x="61" y="299"/>
                  </a:cubicBezTo>
                  <a:cubicBezTo>
                    <a:pt x="61" y="358"/>
                    <a:pt x="1" y="477"/>
                    <a:pt x="1" y="552"/>
                  </a:cubicBezTo>
                  <a:cubicBezTo>
                    <a:pt x="1" y="790"/>
                    <a:pt x="61" y="984"/>
                    <a:pt x="180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37" y="1202"/>
                  </a:cubicBezTo>
                  <a:cubicBezTo>
                    <a:pt x="387" y="1202"/>
                    <a:pt x="433" y="1173"/>
                    <a:pt x="433" y="1103"/>
                  </a:cubicBezTo>
                  <a:lnTo>
                    <a:pt x="493" y="1103"/>
                  </a:lnTo>
                  <a:cubicBezTo>
                    <a:pt x="552" y="924"/>
                    <a:pt x="612" y="790"/>
                    <a:pt x="612" y="611"/>
                  </a:cubicBezTo>
                  <a:lnTo>
                    <a:pt x="612" y="358"/>
                  </a:lnTo>
                  <a:cubicBezTo>
                    <a:pt x="612" y="299"/>
                    <a:pt x="552" y="179"/>
                    <a:pt x="552" y="105"/>
                  </a:cubicBezTo>
                  <a:lnTo>
                    <a:pt x="493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6094302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3" y="1"/>
                  </a:moveTo>
                  <a:cubicBezTo>
                    <a:pt x="209" y="1"/>
                    <a:pt x="164" y="15"/>
                    <a:pt x="134" y="45"/>
                  </a:cubicBezTo>
                  <a:cubicBezTo>
                    <a:pt x="60" y="179"/>
                    <a:pt x="0" y="239"/>
                    <a:pt x="0" y="358"/>
                  </a:cubicBezTo>
                  <a:lnTo>
                    <a:pt x="0" y="611"/>
                  </a:lnTo>
                  <a:cubicBezTo>
                    <a:pt x="0" y="790"/>
                    <a:pt x="0" y="924"/>
                    <a:pt x="134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0" y="1194"/>
                  </a:cubicBezTo>
                  <a:cubicBezTo>
                    <a:pt x="319" y="1194"/>
                    <a:pt x="390" y="1145"/>
                    <a:pt x="432" y="1103"/>
                  </a:cubicBezTo>
                  <a:cubicBezTo>
                    <a:pt x="566" y="924"/>
                    <a:pt x="566" y="731"/>
                    <a:pt x="566" y="611"/>
                  </a:cubicBezTo>
                  <a:lnTo>
                    <a:pt x="566" y="298"/>
                  </a:lnTo>
                  <a:cubicBezTo>
                    <a:pt x="507" y="239"/>
                    <a:pt x="507" y="179"/>
                    <a:pt x="432" y="45"/>
                  </a:cubicBezTo>
                  <a:lnTo>
                    <a:pt x="373" y="45"/>
                  </a:lnTo>
                  <a:cubicBezTo>
                    <a:pt x="343" y="15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6090559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7" y="19"/>
                    <a:pt x="180" y="57"/>
                  </a:cubicBezTo>
                  <a:cubicBezTo>
                    <a:pt x="120" y="116"/>
                    <a:pt x="61" y="176"/>
                    <a:pt x="61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80" y="921"/>
                  </a:cubicBezTo>
                  <a:lnTo>
                    <a:pt x="180" y="980"/>
                  </a:lnTo>
                  <a:cubicBezTo>
                    <a:pt x="202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7" y="489"/>
                  </a:cubicBezTo>
                  <a:cubicBezTo>
                    <a:pt x="627" y="429"/>
                    <a:pt x="627" y="355"/>
                    <a:pt x="552" y="295"/>
                  </a:cubicBezTo>
                  <a:cubicBezTo>
                    <a:pt x="552" y="235"/>
                    <a:pt x="552" y="176"/>
                    <a:pt x="493" y="116"/>
                  </a:cubicBezTo>
                  <a:lnTo>
                    <a:pt x="493" y="57"/>
                  </a:lnTo>
                  <a:cubicBezTo>
                    <a:pt x="463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6142623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282" y="1"/>
                  </a:moveTo>
                  <a:cubicBezTo>
                    <a:pt x="219" y="1"/>
                    <a:pt x="177" y="43"/>
                    <a:pt x="135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5" y="1456"/>
                  </a:cubicBezTo>
                  <a:lnTo>
                    <a:pt x="194" y="1515"/>
                  </a:ln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5" y="1498"/>
                    <a:pt x="447" y="1456"/>
                  </a:cubicBezTo>
                  <a:cubicBezTo>
                    <a:pt x="567" y="1203"/>
                    <a:pt x="567" y="1024"/>
                    <a:pt x="567" y="771"/>
                  </a:cubicBezTo>
                  <a:lnTo>
                    <a:pt x="567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38" y="8"/>
                    <a:pt x="308" y="1"/>
                    <a:pt x="28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6189104" y="695034"/>
              <a:ext cx="19528" cy="40772"/>
            </a:xfrm>
            <a:custGeom>
              <a:avLst/>
              <a:gdLst/>
              <a:ahLst/>
              <a:cxnLst/>
              <a:rect l="l" t="t" r="r" b="b"/>
              <a:pathLst>
                <a:path w="626" h="1307" extrusionOk="0">
                  <a:moveTo>
                    <a:pt x="373" y="0"/>
                  </a:moveTo>
                  <a:cubicBezTo>
                    <a:pt x="308" y="0"/>
                    <a:pt x="236" y="42"/>
                    <a:pt x="194" y="84"/>
                  </a:cubicBezTo>
                  <a:cubicBezTo>
                    <a:pt x="134" y="204"/>
                    <a:pt x="134" y="263"/>
                    <a:pt x="75" y="338"/>
                  </a:cubicBezTo>
                  <a:lnTo>
                    <a:pt x="75" y="636"/>
                  </a:lnTo>
                  <a:cubicBezTo>
                    <a:pt x="0" y="829"/>
                    <a:pt x="75" y="949"/>
                    <a:pt x="134" y="1202"/>
                  </a:cubicBezTo>
                  <a:lnTo>
                    <a:pt x="194" y="1261"/>
                  </a:lnTo>
                  <a:cubicBezTo>
                    <a:pt x="224" y="1291"/>
                    <a:pt x="253" y="1306"/>
                    <a:pt x="293" y="1306"/>
                  </a:cubicBezTo>
                  <a:cubicBezTo>
                    <a:pt x="332" y="1306"/>
                    <a:pt x="380" y="1291"/>
                    <a:pt x="447" y="1261"/>
                  </a:cubicBezTo>
                  <a:cubicBezTo>
                    <a:pt x="566" y="1083"/>
                    <a:pt x="626" y="889"/>
                    <a:pt x="626" y="710"/>
                  </a:cubicBezTo>
                  <a:lnTo>
                    <a:pt x="626" y="397"/>
                  </a:lnTo>
                  <a:cubicBezTo>
                    <a:pt x="626" y="263"/>
                    <a:pt x="566" y="204"/>
                    <a:pt x="507" y="84"/>
                  </a:cubicBezTo>
                  <a:lnTo>
                    <a:pt x="447" y="25"/>
                  </a:lnTo>
                  <a:cubicBezTo>
                    <a:pt x="425" y="7"/>
                    <a:pt x="400" y="0"/>
                    <a:pt x="37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6210472" y="775736"/>
              <a:ext cx="19559" cy="38900"/>
            </a:xfrm>
            <a:custGeom>
              <a:avLst/>
              <a:gdLst/>
              <a:ahLst/>
              <a:cxnLst/>
              <a:rect l="l" t="t" r="r" b="b"/>
              <a:pathLst>
                <a:path w="627" h="1247" extrusionOk="0">
                  <a:moveTo>
                    <a:pt x="375" y="0"/>
                  </a:moveTo>
                  <a:cubicBezTo>
                    <a:pt x="328" y="0"/>
                    <a:pt x="284" y="15"/>
                    <a:pt x="254" y="45"/>
                  </a:cubicBezTo>
                  <a:cubicBezTo>
                    <a:pt x="194" y="105"/>
                    <a:pt x="135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4" y="1222"/>
                  </a:lnTo>
                  <a:cubicBezTo>
                    <a:pt x="271" y="1239"/>
                    <a:pt x="294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7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7" y="224"/>
                    <a:pt x="567" y="105"/>
                  </a:cubicBezTo>
                  <a:lnTo>
                    <a:pt x="507" y="45"/>
                  </a:lnTo>
                  <a:cubicBezTo>
                    <a:pt x="470" y="15"/>
                    <a:pt x="421" y="0"/>
                    <a:pt x="37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146803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70" y="15"/>
                    <a:pt x="239" y="40"/>
                  </a:cubicBezTo>
                  <a:cubicBezTo>
                    <a:pt x="120" y="99"/>
                    <a:pt x="120" y="99"/>
                    <a:pt x="60" y="159"/>
                  </a:cubicBezTo>
                  <a:cubicBezTo>
                    <a:pt x="60" y="218"/>
                    <a:pt x="1" y="293"/>
                    <a:pt x="1" y="352"/>
                  </a:cubicBezTo>
                  <a:cubicBezTo>
                    <a:pt x="1" y="531"/>
                    <a:pt x="60" y="665"/>
                    <a:pt x="179" y="725"/>
                  </a:cubicBezTo>
                  <a:cubicBezTo>
                    <a:pt x="209" y="755"/>
                    <a:pt x="258" y="770"/>
                    <a:pt x="306" y="770"/>
                  </a:cubicBezTo>
                  <a:cubicBezTo>
                    <a:pt x="354" y="770"/>
                    <a:pt x="403" y="755"/>
                    <a:pt x="433" y="725"/>
                  </a:cubicBezTo>
                  <a:lnTo>
                    <a:pt x="492" y="725"/>
                  </a:lnTo>
                  <a:cubicBezTo>
                    <a:pt x="552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2" y="218"/>
                    <a:pt x="552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6036186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06" y="0"/>
                  </a:moveTo>
                  <a:cubicBezTo>
                    <a:pt x="254" y="0"/>
                    <a:pt x="195" y="19"/>
                    <a:pt x="135" y="56"/>
                  </a:cubicBezTo>
                  <a:cubicBezTo>
                    <a:pt x="61" y="116"/>
                    <a:pt x="61" y="116"/>
                    <a:pt x="61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1" y="428"/>
                    <a:pt x="61" y="488"/>
                    <a:pt x="195" y="607"/>
                  </a:cubicBezTo>
                  <a:cubicBezTo>
                    <a:pt x="244" y="632"/>
                    <a:pt x="283" y="646"/>
                    <a:pt x="322" y="646"/>
                  </a:cubicBezTo>
                  <a:cubicBezTo>
                    <a:pt x="376" y="646"/>
                    <a:pt x="429" y="617"/>
                    <a:pt x="507" y="548"/>
                  </a:cubicBezTo>
                  <a:cubicBezTo>
                    <a:pt x="627" y="488"/>
                    <a:pt x="627" y="354"/>
                    <a:pt x="627" y="294"/>
                  </a:cubicBezTo>
                  <a:cubicBezTo>
                    <a:pt x="627" y="235"/>
                    <a:pt x="627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0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6626863" y="698746"/>
              <a:ext cx="19559" cy="33160"/>
            </a:xfrm>
            <a:custGeom>
              <a:avLst/>
              <a:gdLst/>
              <a:ahLst/>
              <a:cxnLst/>
              <a:rect l="l" t="t" r="r" b="b"/>
              <a:pathLst>
                <a:path w="627" h="1063" extrusionOk="0">
                  <a:moveTo>
                    <a:pt x="379" y="0"/>
                  </a:moveTo>
                  <a:cubicBezTo>
                    <a:pt x="354" y="0"/>
                    <a:pt x="331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lnTo>
                    <a:pt x="626" y="397"/>
                  </a:ln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667760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6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3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6721665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1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717953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64" y="1"/>
                  </a:moveTo>
                  <a:cubicBezTo>
                    <a:pt x="310" y="1"/>
                    <a:pt x="246" y="19"/>
                    <a:pt x="179" y="57"/>
                  </a:cubicBezTo>
                  <a:cubicBezTo>
                    <a:pt x="120" y="116"/>
                    <a:pt x="6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1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1" y="963"/>
                    <a:pt x="433" y="921"/>
                  </a:cubicBezTo>
                  <a:cubicBezTo>
                    <a:pt x="552" y="802"/>
                    <a:pt x="552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6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6770017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9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6818806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21" y="0"/>
                  </a:moveTo>
                  <a:cubicBezTo>
                    <a:pt x="239" y="0"/>
                    <a:pt x="179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6837866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74" y="0"/>
                  </a:moveTo>
                  <a:cubicBezTo>
                    <a:pt x="328" y="0"/>
                    <a:pt x="28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9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56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21" y="0"/>
                    <a:pt x="374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774197" y="859089"/>
              <a:ext cx="19091" cy="24020"/>
            </a:xfrm>
            <a:custGeom>
              <a:avLst/>
              <a:gdLst/>
              <a:ahLst/>
              <a:cxnLst/>
              <a:rect l="l" t="t" r="r" b="b"/>
              <a:pathLst>
                <a:path w="612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55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55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6663580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5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7870015" y="698746"/>
              <a:ext cx="21400" cy="33160"/>
            </a:xfrm>
            <a:custGeom>
              <a:avLst/>
              <a:gdLst/>
              <a:ahLst/>
              <a:cxnLst/>
              <a:rect l="l" t="t" r="r" b="b"/>
              <a:pathLst>
                <a:path w="686" h="1063" extrusionOk="0">
                  <a:moveTo>
                    <a:pt x="405" y="0"/>
                  </a:moveTo>
                  <a:cubicBezTo>
                    <a:pt x="378" y="0"/>
                    <a:pt x="348" y="8"/>
                    <a:pt x="314" y="25"/>
                  </a:cubicBezTo>
                  <a:cubicBezTo>
                    <a:pt x="254" y="85"/>
                    <a:pt x="194" y="144"/>
                    <a:pt x="120" y="219"/>
                  </a:cubicBezTo>
                  <a:cubicBezTo>
                    <a:pt x="60" y="338"/>
                    <a:pt x="60" y="397"/>
                    <a:pt x="60" y="457"/>
                  </a:cubicBezTo>
                  <a:cubicBezTo>
                    <a:pt x="1" y="651"/>
                    <a:pt x="60" y="830"/>
                    <a:pt x="194" y="1023"/>
                  </a:cubicBezTo>
                  <a:cubicBezTo>
                    <a:pt x="219" y="1048"/>
                    <a:pt x="254" y="1062"/>
                    <a:pt x="291" y="1062"/>
                  </a:cubicBezTo>
                  <a:cubicBezTo>
                    <a:pt x="342" y="1062"/>
                    <a:pt x="398" y="1033"/>
                    <a:pt x="433" y="964"/>
                  </a:cubicBezTo>
                  <a:cubicBezTo>
                    <a:pt x="567" y="830"/>
                    <a:pt x="626" y="710"/>
                    <a:pt x="626" y="591"/>
                  </a:cubicBezTo>
                  <a:cubicBezTo>
                    <a:pt x="626" y="517"/>
                    <a:pt x="686" y="457"/>
                    <a:pt x="626" y="397"/>
                  </a:cubicBezTo>
                  <a:cubicBezTo>
                    <a:pt x="626" y="278"/>
                    <a:pt x="626" y="219"/>
                    <a:pt x="567" y="144"/>
                  </a:cubicBezTo>
                  <a:lnTo>
                    <a:pt x="567" y="85"/>
                  </a:lnTo>
                  <a:cubicBezTo>
                    <a:pt x="514" y="42"/>
                    <a:pt x="469" y="0"/>
                    <a:pt x="40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7910912" y="746444"/>
              <a:ext cx="19091" cy="37496"/>
            </a:xfrm>
            <a:custGeom>
              <a:avLst/>
              <a:gdLst/>
              <a:ahLst/>
              <a:cxnLst/>
              <a:rect l="l" t="t" r="r" b="b"/>
              <a:pathLst>
                <a:path w="612" h="1202" extrusionOk="0">
                  <a:moveTo>
                    <a:pt x="366" y="1"/>
                  </a:moveTo>
                  <a:cubicBezTo>
                    <a:pt x="317" y="1"/>
                    <a:pt x="269" y="16"/>
                    <a:pt x="239" y="45"/>
                  </a:cubicBezTo>
                  <a:cubicBezTo>
                    <a:pt x="179" y="105"/>
                    <a:pt x="120" y="239"/>
                    <a:pt x="120" y="299"/>
                  </a:cubicBezTo>
                  <a:cubicBezTo>
                    <a:pt x="60" y="358"/>
                    <a:pt x="60" y="477"/>
                    <a:pt x="1" y="552"/>
                  </a:cubicBezTo>
                  <a:cubicBezTo>
                    <a:pt x="1" y="790"/>
                    <a:pt x="60" y="984"/>
                    <a:pt x="179" y="1103"/>
                  </a:cubicBezTo>
                  <a:lnTo>
                    <a:pt x="239" y="1163"/>
                  </a:lnTo>
                  <a:cubicBezTo>
                    <a:pt x="264" y="1187"/>
                    <a:pt x="301" y="1202"/>
                    <a:pt x="341" y="1202"/>
                  </a:cubicBezTo>
                  <a:cubicBezTo>
                    <a:pt x="397" y="1202"/>
                    <a:pt x="457" y="1173"/>
                    <a:pt x="492" y="1103"/>
                  </a:cubicBezTo>
                  <a:cubicBezTo>
                    <a:pt x="552" y="924"/>
                    <a:pt x="611" y="790"/>
                    <a:pt x="611" y="611"/>
                  </a:cubicBezTo>
                  <a:lnTo>
                    <a:pt x="611" y="358"/>
                  </a:lnTo>
                  <a:cubicBezTo>
                    <a:pt x="611" y="299"/>
                    <a:pt x="611" y="179"/>
                    <a:pt x="552" y="105"/>
                  </a:cubicBezTo>
                  <a:lnTo>
                    <a:pt x="492" y="45"/>
                  </a:lnTo>
                  <a:cubicBezTo>
                    <a:pt x="462" y="16"/>
                    <a:pt x="414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7964817" y="701835"/>
              <a:ext cx="17688" cy="37247"/>
            </a:xfrm>
            <a:custGeom>
              <a:avLst/>
              <a:gdLst/>
              <a:ahLst/>
              <a:cxnLst/>
              <a:rect l="l" t="t" r="r" b="b"/>
              <a:pathLst>
                <a:path w="567" h="1194" extrusionOk="0">
                  <a:moveTo>
                    <a:pt x="254" y="1"/>
                  </a:moveTo>
                  <a:cubicBezTo>
                    <a:pt x="209" y="1"/>
                    <a:pt x="165" y="15"/>
                    <a:pt x="135" y="45"/>
                  </a:cubicBezTo>
                  <a:cubicBezTo>
                    <a:pt x="60" y="179"/>
                    <a:pt x="60" y="239"/>
                    <a:pt x="1" y="358"/>
                  </a:cubicBezTo>
                  <a:lnTo>
                    <a:pt x="1" y="611"/>
                  </a:lnTo>
                  <a:cubicBezTo>
                    <a:pt x="1" y="790"/>
                    <a:pt x="1" y="924"/>
                    <a:pt x="135" y="1103"/>
                  </a:cubicBezTo>
                  <a:lnTo>
                    <a:pt x="194" y="1163"/>
                  </a:lnTo>
                  <a:cubicBezTo>
                    <a:pt x="212" y="1185"/>
                    <a:pt x="235" y="1194"/>
                    <a:pt x="261" y="1194"/>
                  </a:cubicBezTo>
                  <a:cubicBezTo>
                    <a:pt x="320" y="1194"/>
                    <a:pt x="391" y="1145"/>
                    <a:pt x="433" y="1103"/>
                  </a:cubicBezTo>
                  <a:cubicBezTo>
                    <a:pt x="567" y="924"/>
                    <a:pt x="567" y="731"/>
                    <a:pt x="567" y="611"/>
                  </a:cubicBezTo>
                  <a:lnTo>
                    <a:pt x="567" y="298"/>
                  </a:lnTo>
                  <a:cubicBezTo>
                    <a:pt x="507" y="239"/>
                    <a:pt x="507" y="179"/>
                    <a:pt x="433" y="45"/>
                  </a:cubicBezTo>
                  <a:lnTo>
                    <a:pt x="373" y="45"/>
                  </a:lnTo>
                  <a:cubicBezTo>
                    <a:pt x="343" y="15"/>
                    <a:pt x="299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7961105" y="808366"/>
              <a:ext cx="19559" cy="31351"/>
            </a:xfrm>
            <a:custGeom>
              <a:avLst/>
              <a:gdLst/>
              <a:ahLst/>
              <a:cxnLst/>
              <a:rect l="l" t="t" r="r" b="b"/>
              <a:pathLst>
                <a:path w="627" h="1005" extrusionOk="0">
                  <a:moveTo>
                    <a:pt x="373" y="1"/>
                  </a:moveTo>
                  <a:cubicBezTo>
                    <a:pt x="328" y="1"/>
                    <a:pt x="284" y="19"/>
                    <a:pt x="254" y="57"/>
                  </a:cubicBezTo>
                  <a:cubicBezTo>
                    <a:pt x="120" y="116"/>
                    <a:pt x="120" y="176"/>
                    <a:pt x="60" y="235"/>
                  </a:cubicBezTo>
                  <a:cubicBezTo>
                    <a:pt x="1" y="295"/>
                    <a:pt x="1" y="429"/>
                    <a:pt x="1" y="489"/>
                  </a:cubicBezTo>
                  <a:cubicBezTo>
                    <a:pt x="1" y="608"/>
                    <a:pt x="60" y="802"/>
                    <a:pt x="179" y="921"/>
                  </a:cubicBezTo>
                  <a:lnTo>
                    <a:pt x="179" y="980"/>
                  </a:lnTo>
                  <a:cubicBezTo>
                    <a:pt x="201" y="998"/>
                    <a:pt x="227" y="1005"/>
                    <a:pt x="254" y="1005"/>
                  </a:cubicBezTo>
                  <a:cubicBezTo>
                    <a:pt x="319" y="1005"/>
                    <a:pt x="390" y="963"/>
                    <a:pt x="433" y="921"/>
                  </a:cubicBezTo>
                  <a:cubicBezTo>
                    <a:pt x="552" y="802"/>
                    <a:pt x="626" y="667"/>
                    <a:pt x="626" y="489"/>
                  </a:cubicBezTo>
                  <a:cubicBezTo>
                    <a:pt x="626" y="429"/>
                    <a:pt x="626" y="355"/>
                    <a:pt x="552" y="295"/>
                  </a:cubicBezTo>
                  <a:cubicBezTo>
                    <a:pt x="552" y="235"/>
                    <a:pt x="552" y="176"/>
                    <a:pt x="492" y="116"/>
                  </a:cubicBezTo>
                  <a:lnTo>
                    <a:pt x="492" y="57"/>
                  </a:lnTo>
                  <a:cubicBezTo>
                    <a:pt x="462" y="19"/>
                    <a:pt x="418" y="1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8013169" y="754960"/>
              <a:ext cx="17688" cy="48071"/>
            </a:xfrm>
            <a:custGeom>
              <a:avLst/>
              <a:gdLst/>
              <a:ahLst/>
              <a:cxnLst/>
              <a:rect l="l" t="t" r="r" b="b"/>
              <a:pathLst>
                <a:path w="567" h="1541" extrusionOk="0">
                  <a:moveTo>
                    <a:pt x="308" y="1"/>
                  </a:moveTo>
                  <a:cubicBezTo>
                    <a:pt x="248" y="1"/>
                    <a:pt x="176" y="43"/>
                    <a:pt x="134" y="85"/>
                  </a:cubicBezTo>
                  <a:cubicBezTo>
                    <a:pt x="75" y="204"/>
                    <a:pt x="75" y="338"/>
                    <a:pt x="0" y="398"/>
                  </a:cubicBezTo>
                  <a:lnTo>
                    <a:pt x="0" y="771"/>
                  </a:lnTo>
                  <a:cubicBezTo>
                    <a:pt x="0" y="1024"/>
                    <a:pt x="0" y="1203"/>
                    <a:pt x="134" y="1456"/>
                  </a:cubicBezTo>
                  <a:cubicBezTo>
                    <a:pt x="194" y="1456"/>
                    <a:pt x="194" y="1515"/>
                    <a:pt x="194" y="1515"/>
                  </a:cubicBezTo>
                  <a:cubicBezTo>
                    <a:pt x="229" y="1533"/>
                    <a:pt x="258" y="1540"/>
                    <a:pt x="285" y="1540"/>
                  </a:cubicBezTo>
                  <a:cubicBezTo>
                    <a:pt x="349" y="1540"/>
                    <a:pt x="394" y="1498"/>
                    <a:pt x="447" y="1456"/>
                  </a:cubicBezTo>
                  <a:cubicBezTo>
                    <a:pt x="566" y="1203"/>
                    <a:pt x="566" y="1024"/>
                    <a:pt x="566" y="771"/>
                  </a:cubicBezTo>
                  <a:lnTo>
                    <a:pt x="566" y="398"/>
                  </a:lnTo>
                  <a:cubicBezTo>
                    <a:pt x="507" y="338"/>
                    <a:pt x="507" y="204"/>
                    <a:pt x="447" y="85"/>
                  </a:cubicBezTo>
                  <a:lnTo>
                    <a:pt x="373" y="26"/>
                  </a:lnTo>
                  <a:cubicBezTo>
                    <a:pt x="355" y="8"/>
                    <a:pt x="333" y="1"/>
                    <a:pt x="30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8061958" y="695034"/>
              <a:ext cx="19091" cy="40772"/>
            </a:xfrm>
            <a:custGeom>
              <a:avLst/>
              <a:gdLst/>
              <a:ahLst/>
              <a:cxnLst/>
              <a:rect l="l" t="t" r="r" b="b"/>
              <a:pathLst>
                <a:path w="612" h="1307" extrusionOk="0">
                  <a:moveTo>
                    <a:pt x="332" y="0"/>
                  </a:moveTo>
                  <a:cubicBezTo>
                    <a:pt x="263" y="0"/>
                    <a:pt x="221" y="42"/>
                    <a:pt x="179" y="84"/>
                  </a:cubicBezTo>
                  <a:cubicBezTo>
                    <a:pt x="120" y="204"/>
                    <a:pt x="60" y="263"/>
                    <a:pt x="60" y="338"/>
                  </a:cubicBezTo>
                  <a:cubicBezTo>
                    <a:pt x="0" y="457"/>
                    <a:pt x="0" y="516"/>
                    <a:pt x="0" y="636"/>
                  </a:cubicBezTo>
                  <a:cubicBezTo>
                    <a:pt x="0" y="829"/>
                    <a:pt x="0" y="949"/>
                    <a:pt x="60" y="1202"/>
                  </a:cubicBezTo>
                  <a:lnTo>
                    <a:pt x="120" y="1261"/>
                  </a:lnTo>
                  <a:cubicBezTo>
                    <a:pt x="149" y="1291"/>
                    <a:pt x="194" y="1306"/>
                    <a:pt x="241" y="1306"/>
                  </a:cubicBezTo>
                  <a:cubicBezTo>
                    <a:pt x="287" y="1306"/>
                    <a:pt x="336" y="1291"/>
                    <a:pt x="373" y="1261"/>
                  </a:cubicBezTo>
                  <a:cubicBezTo>
                    <a:pt x="492" y="1083"/>
                    <a:pt x="552" y="889"/>
                    <a:pt x="552" y="710"/>
                  </a:cubicBezTo>
                  <a:cubicBezTo>
                    <a:pt x="611" y="576"/>
                    <a:pt x="611" y="457"/>
                    <a:pt x="552" y="397"/>
                  </a:cubicBezTo>
                  <a:cubicBezTo>
                    <a:pt x="552" y="263"/>
                    <a:pt x="492" y="204"/>
                    <a:pt x="432" y="84"/>
                  </a:cubicBezTo>
                  <a:lnTo>
                    <a:pt x="432" y="25"/>
                  </a:lnTo>
                  <a:cubicBezTo>
                    <a:pt x="393" y="7"/>
                    <a:pt x="360" y="0"/>
                    <a:pt x="332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8081018" y="775736"/>
              <a:ext cx="19528" cy="38900"/>
            </a:xfrm>
            <a:custGeom>
              <a:avLst/>
              <a:gdLst/>
              <a:ahLst/>
              <a:cxnLst/>
              <a:rect l="l" t="t" r="r" b="b"/>
              <a:pathLst>
                <a:path w="626" h="1247" extrusionOk="0">
                  <a:moveTo>
                    <a:pt x="397" y="0"/>
                  </a:moveTo>
                  <a:cubicBezTo>
                    <a:pt x="358" y="0"/>
                    <a:pt x="313" y="15"/>
                    <a:pt x="253" y="45"/>
                  </a:cubicBezTo>
                  <a:cubicBezTo>
                    <a:pt x="194" y="105"/>
                    <a:pt x="134" y="224"/>
                    <a:pt x="60" y="283"/>
                  </a:cubicBezTo>
                  <a:cubicBezTo>
                    <a:pt x="60" y="417"/>
                    <a:pt x="0" y="477"/>
                    <a:pt x="0" y="596"/>
                  </a:cubicBezTo>
                  <a:cubicBezTo>
                    <a:pt x="0" y="790"/>
                    <a:pt x="60" y="1028"/>
                    <a:pt x="194" y="1222"/>
                  </a:cubicBezTo>
                  <a:lnTo>
                    <a:pt x="253" y="1222"/>
                  </a:lnTo>
                  <a:cubicBezTo>
                    <a:pt x="271" y="1239"/>
                    <a:pt x="293" y="1247"/>
                    <a:pt x="318" y="1247"/>
                  </a:cubicBezTo>
                  <a:cubicBezTo>
                    <a:pt x="379" y="1247"/>
                    <a:pt x="454" y="1204"/>
                    <a:pt x="507" y="1162"/>
                  </a:cubicBezTo>
                  <a:cubicBezTo>
                    <a:pt x="566" y="969"/>
                    <a:pt x="626" y="790"/>
                    <a:pt x="626" y="656"/>
                  </a:cubicBezTo>
                  <a:lnTo>
                    <a:pt x="626" y="417"/>
                  </a:lnTo>
                  <a:cubicBezTo>
                    <a:pt x="626" y="283"/>
                    <a:pt x="626" y="224"/>
                    <a:pt x="566" y="105"/>
                  </a:cubicBezTo>
                  <a:lnTo>
                    <a:pt x="507" y="45"/>
                  </a:lnTo>
                  <a:cubicBezTo>
                    <a:pt x="469" y="15"/>
                    <a:pt x="436" y="0"/>
                    <a:pt x="39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8017349" y="859089"/>
              <a:ext cx="19060" cy="24020"/>
            </a:xfrm>
            <a:custGeom>
              <a:avLst/>
              <a:gdLst/>
              <a:ahLst/>
              <a:cxnLst/>
              <a:rect l="l" t="t" r="r" b="b"/>
              <a:pathLst>
                <a:path w="611" h="770" extrusionOk="0">
                  <a:moveTo>
                    <a:pt x="347" y="0"/>
                  </a:moveTo>
                  <a:cubicBezTo>
                    <a:pt x="308" y="0"/>
                    <a:pt x="269" y="15"/>
                    <a:pt x="239" y="40"/>
                  </a:cubicBezTo>
                  <a:cubicBezTo>
                    <a:pt x="119" y="99"/>
                    <a:pt x="119" y="99"/>
                    <a:pt x="60" y="159"/>
                  </a:cubicBezTo>
                  <a:cubicBezTo>
                    <a:pt x="60" y="218"/>
                    <a:pt x="60" y="293"/>
                    <a:pt x="0" y="352"/>
                  </a:cubicBezTo>
                  <a:cubicBezTo>
                    <a:pt x="0" y="531"/>
                    <a:pt x="60" y="665"/>
                    <a:pt x="179" y="725"/>
                  </a:cubicBezTo>
                  <a:cubicBezTo>
                    <a:pt x="209" y="755"/>
                    <a:pt x="257" y="770"/>
                    <a:pt x="313" y="770"/>
                  </a:cubicBezTo>
                  <a:cubicBezTo>
                    <a:pt x="369" y="770"/>
                    <a:pt x="432" y="755"/>
                    <a:pt x="492" y="725"/>
                  </a:cubicBezTo>
                  <a:cubicBezTo>
                    <a:pt x="611" y="591"/>
                    <a:pt x="611" y="531"/>
                    <a:pt x="611" y="412"/>
                  </a:cubicBezTo>
                  <a:lnTo>
                    <a:pt x="611" y="293"/>
                  </a:lnTo>
                  <a:cubicBezTo>
                    <a:pt x="611" y="218"/>
                    <a:pt x="551" y="159"/>
                    <a:pt x="492" y="99"/>
                  </a:cubicBezTo>
                  <a:cubicBezTo>
                    <a:pt x="457" y="29"/>
                    <a:pt x="402" y="0"/>
                    <a:pt x="34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7906732" y="843242"/>
              <a:ext cx="19559" cy="20183"/>
            </a:xfrm>
            <a:custGeom>
              <a:avLst/>
              <a:gdLst/>
              <a:ahLst/>
              <a:cxnLst/>
              <a:rect l="l" t="t" r="r" b="b"/>
              <a:pathLst>
                <a:path w="627" h="647" extrusionOk="0">
                  <a:moveTo>
                    <a:pt x="313" y="0"/>
                  </a:moveTo>
                  <a:cubicBezTo>
                    <a:pt x="269" y="0"/>
                    <a:pt x="224" y="19"/>
                    <a:pt x="194" y="56"/>
                  </a:cubicBezTo>
                  <a:cubicBezTo>
                    <a:pt x="135" y="116"/>
                    <a:pt x="60" y="116"/>
                    <a:pt x="60" y="175"/>
                  </a:cubicBezTo>
                  <a:cubicBezTo>
                    <a:pt x="1" y="235"/>
                    <a:pt x="1" y="294"/>
                    <a:pt x="1" y="354"/>
                  </a:cubicBezTo>
                  <a:cubicBezTo>
                    <a:pt x="60" y="428"/>
                    <a:pt x="60" y="488"/>
                    <a:pt x="194" y="607"/>
                  </a:cubicBezTo>
                  <a:cubicBezTo>
                    <a:pt x="244" y="632"/>
                    <a:pt x="293" y="646"/>
                    <a:pt x="339" y="646"/>
                  </a:cubicBezTo>
                  <a:cubicBezTo>
                    <a:pt x="404" y="646"/>
                    <a:pt x="463" y="617"/>
                    <a:pt x="507" y="548"/>
                  </a:cubicBezTo>
                  <a:cubicBezTo>
                    <a:pt x="626" y="488"/>
                    <a:pt x="626" y="354"/>
                    <a:pt x="626" y="294"/>
                  </a:cubicBezTo>
                  <a:cubicBezTo>
                    <a:pt x="626" y="235"/>
                    <a:pt x="626" y="175"/>
                    <a:pt x="567" y="175"/>
                  </a:cubicBezTo>
                  <a:cubicBezTo>
                    <a:pt x="567" y="116"/>
                    <a:pt x="507" y="56"/>
                    <a:pt x="433" y="56"/>
                  </a:cubicBezTo>
                  <a:cubicBezTo>
                    <a:pt x="403" y="19"/>
                    <a:pt x="358" y="0"/>
                    <a:pt x="313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3421649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0" y="651"/>
                    <a:pt x="60" y="844"/>
                    <a:pt x="179" y="964"/>
                  </a:cubicBezTo>
                  <a:cubicBezTo>
                    <a:pt x="246" y="993"/>
                    <a:pt x="295" y="1008"/>
                    <a:pt x="334" y="1008"/>
                  </a:cubicBezTo>
                  <a:cubicBezTo>
                    <a:pt x="373" y="1008"/>
                    <a:pt x="403" y="993"/>
                    <a:pt x="432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86" y="472"/>
                    <a:pt x="686" y="412"/>
                    <a:pt x="611" y="353"/>
                  </a:cubicBezTo>
                  <a:lnTo>
                    <a:pt x="611" y="99"/>
                  </a:lnTo>
                  <a:lnTo>
                    <a:pt x="552" y="99"/>
                  </a:ln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3462077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626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3516450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3512738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9" y="1008"/>
                    <a:pt x="287" y="1023"/>
                    <a:pt x="328" y="1023"/>
                  </a:cubicBezTo>
                  <a:cubicBezTo>
                    <a:pt x="369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3564771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254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62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3613124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6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3632621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120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627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3570823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20" y="75"/>
                    <a:pt x="60" y="135"/>
                    <a:pt x="1" y="195"/>
                  </a:cubicBezTo>
                  <a:lnTo>
                    <a:pt x="1" y="373"/>
                  </a:lnTo>
                  <a:cubicBezTo>
                    <a:pt x="1" y="507"/>
                    <a:pt x="1" y="627"/>
                    <a:pt x="120" y="746"/>
                  </a:cubicBezTo>
                  <a:cubicBezTo>
                    <a:pt x="179" y="783"/>
                    <a:pt x="224" y="802"/>
                    <a:pt x="271" y="802"/>
                  </a:cubicBezTo>
                  <a:cubicBezTo>
                    <a:pt x="317" y="802"/>
                    <a:pt x="366" y="783"/>
                    <a:pt x="433" y="746"/>
                  </a:cubicBezTo>
                  <a:lnTo>
                    <a:pt x="433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3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3460206" y="837533"/>
              <a:ext cx="17719" cy="20495"/>
            </a:xfrm>
            <a:custGeom>
              <a:avLst/>
              <a:gdLst/>
              <a:ahLst/>
              <a:cxnLst/>
              <a:rect l="l" t="t" r="r" b="b"/>
              <a:pathLst>
                <a:path w="568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1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9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3" y="105"/>
                    <a:pt x="433" y="105"/>
                    <a:pt x="373" y="45"/>
                  </a:cubicBezTo>
                  <a:cubicBezTo>
                    <a:pt x="344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912115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415" y="1"/>
                  </a:moveTo>
                  <a:cubicBezTo>
                    <a:pt x="375" y="1"/>
                    <a:pt x="338" y="15"/>
                    <a:pt x="313" y="40"/>
                  </a:cubicBezTo>
                  <a:cubicBezTo>
                    <a:pt x="254" y="99"/>
                    <a:pt x="194" y="159"/>
                    <a:pt x="135" y="219"/>
                  </a:cubicBezTo>
                  <a:cubicBezTo>
                    <a:pt x="75" y="278"/>
                    <a:pt x="75" y="412"/>
                    <a:pt x="75" y="472"/>
                  </a:cubicBezTo>
                  <a:cubicBezTo>
                    <a:pt x="0" y="651"/>
                    <a:pt x="75" y="844"/>
                    <a:pt x="194" y="964"/>
                  </a:cubicBezTo>
                  <a:cubicBezTo>
                    <a:pt x="224" y="993"/>
                    <a:pt x="269" y="1008"/>
                    <a:pt x="315" y="1008"/>
                  </a:cubicBezTo>
                  <a:cubicBezTo>
                    <a:pt x="362" y="1008"/>
                    <a:pt x="410" y="993"/>
                    <a:pt x="447" y="964"/>
                  </a:cubicBezTo>
                  <a:cubicBezTo>
                    <a:pt x="567" y="844"/>
                    <a:pt x="626" y="651"/>
                    <a:pt x="626" y="531"/>
                  </a:cubicBezTo>
                  <a:lnTo>
                    <a:pt x="626" y="353"/>
                  </a:lnTo>
                  <a:cubicBezTo>
                    <a:pt x="626" y="278"/>
                    <a:pt x="626" y="219"/>
                    <a:pt x="567" y="99"/>
                  </a:cubicBezTo>
                  <a:cubicBezTo>
                    <a:pt x="532" y="30"/>
                    <a:pt x="471" y="1"/>
                    <a:pt x="4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953011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1007384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65" y="0"/>
                  </a:moveTo>
                  <a:cubicBezTo>
                    <a:pt x="210" y="0"/>
                    <a:pt x="155" y="29"/>
                    <a:pt x="120" y="99"/>
                  </a:cubicBezTo>
                  <a:cubicBezTo>
                    <a:pt x="60" y="159"/>
                    <a:pt x="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20" y="1157"/>
                  </a:cubicBezTo>
                  <a:lnTo>
                    <a:pt x="179" y="1157"/>
                  </a:lnTo>
                  <a:cubicBezTo>
                    <a:pt x="209" y="1187"/>
                    <a:pt x="257" y="1201"/>
                    <a:pt x="306" y="1201"/>
                  </a:cubicBezTo>
                  <a:cubicBezTo>
                    <a:pt x="354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2" y="15"/>
                    <a:pt x="304" y="0"/>
                    <a:pt x="265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1046180" y="74968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1104058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292" y="1"/>
                  </a:moveTo>
                  <a:cubicBezTo>
                    <a:pt x="227" y="1"/>
                    <a:pt x="179" y="33"/>
                    <a:pt x="179" y="113"/>
                  </a:cubicBezTo>
                  <a:cubicBezTo>
                    <a:pt x="60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19" y="1231"/>
                  </a:lnTo>
                  <a:cubicBezTo>
                    <a:pt x="149" y="1260"/>
                    <a:pt x="198" y="1275"/>
                    <a:pt x="246" y="1275"/>
                  </a:cubicBezTo>
                  <a:cubicBezTo>
                    <a:pt x="294" y="1275"/>
                    <a:pt x="343" y="1260"/>
                    <a:pt x="373" y="1231"/>
                  </a:cubicBezTo>
                  <a:cubicBezTo>
                    <a:pt x="492" y="1037"/>
                    <a:pt x="551" y="858"/>
                    <a:pt x="551" y="664"/>
                  </a:cubicBezTo>
                  <a:cubicBezTo>
                    <a:pt x="551" y="545"/>
                    <a:pt x="626" y="486"/>
                    <a:pt x="551" y="352"/>
                  </a:cubicBezTo>
                  <a:cubicBezTo>
                    <a:pt x="551" y="292"/>
                    <a:pt x="492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34" y="1"/>
                    <a:pt x="29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1114029" y="770308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949299" y="837533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1535765" y="694566"/>
              <a:ext cx="21431" cy="31476"/>
            </a:xfrm>
            <a:custGeom>
              <a:avLst/>
              <a:gdLst/>
              <a:ahLst/>
              <a:cxnLst/>
              <a:rect l="l" t="t" r="r" b="b"/>
              <a:pathLst>
                <a:path w="687" h="1009" extrusionOk="0">
                  <a:moveTo>
                    <a:pt x="411" y="1"/>
                  </a:moveTo>
                  <a:cubicBezTo>
                    <a:pt x="373" y="1"/>
                    <a:pt x="339" y="15"/>
                    <a:pt x="314" y="40"/>
                  </a:cubicBezTo>
                  <a:lnTo>
                    <a:pt x="120" y="219"/>
                  </a:lnTo>
                  <a:cubicBezTo>
                    <a:pt x="61" y="278"/>
                    <a:pt x="61" y="412"/>
                    <a:pt x="61" y="472"/>
                  </a:cubicBezTo>
                  <a:cubicBezTo>
                    <a:pt x="1" y="651"/>
                    <a:pt x="61" y="844"/>
                    <a:pt x="195" y="964"/>
                  </a:cubicBezTo>
                  <a:cubicBezTo>
                    <a:pt x="224" y="993"/>
                    <a:pt x="269" y="1008"/>
                    <a:pt x="314" y="1008"/>
                  </a:cubicBezTo>
                  <a:cubicBezTo>
                    <a:pt x="359" y="1008"/>
                    <a:pt x="403" y="993"/>
                    <a:pt x="433" y="964"/>
                  </a:cubicBezTo>
                  <a:cubicBezTo>
                    <a:pt x="567" y="844"/>
                    <a:pt x="627" y="651"/>
                    <a:pt x="627" y="531"/>
                  </a:cubicBezTo>
                  <a:cubicBezTo>
                    <a:pt x="627" y="472"/>
                    <a:pt x="686" y="412"/>
                    <a:pt x="627" y="353"/>
                  </a:cubicBezTo>
                  <a:cubicBezTo>
                    <a:pt x="627" y="278"/>
                    <a:pt x="627" y="219"/>
                    <a:pt x="567" y="99"/>
                  </a:cubicBezTo>
                  <a:cubicBezTo>
                    <a:pt x="523" y="30"/>
                    <a:pt x="464" y="1"/>
                    <a:pt x="4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1576662" y="741047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1630598" y="696438"/>
              <a:ext cx="17688" cy="37496"/>
            </a:xfrm>
            <a:custGeom>
              <a:avLst/>
              <a:gdLst/>
              <a:ahLst/>
              <a:cxnLst/>
              <a:rect l="l" t="t" r="r" b="b"/>
              <a:pathLst>
                <a:path w="567" h="1202" extrusionOk="0">
                  <a:moveTo>
                    <a:pt x="276" y="0"/>
                  </a:moveTo>
                  <a:cubicBezTo>
                    <a:pt x="224" y="0"/>
                    <a:pt x="169" y="29"/>
                    <a:pt x="134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0" y="963"/>
                    <a:pt x="134" y="1157"/>
                  </a:cubicBezTo>
                  <a:lnTo>
                    <a:pt x="194" y="1157"/>
                  </a:lnTo>
                  <a:cubicBezTo>
                    <a:pt x="224" y="1187"/>
                    <a:pt x="268" y="1201"/>
                    <a:pt x="313" y="1201"/>
                  </a:cubicBezTo>
                  <a:cubicBezTo>
                    <a:pt x="358" y="1201"/>
                    <a:pt x="402" y="1187"/>
                    <a:pt x="432" y="1157"/>
                  </a:cubicBezTo>
                  <a:cubicBezTo>
                    <a:pt x="566" y="963"/>
                    <a:pt x="566" y="784"/>
                    <a:pt x="566" y="591"/>
                  </a:cubicBezTo>
                  <a:lnTo>
                    <a:pt x="566" y="352"/>
                  </a:lnTo>
                  <a:cubicBezTo>
                    <a:pt x="507" y="218"/>
                    <a:pt x="507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3" y="0"/>
                    <a:pt x="276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1626855" y="802844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1678919" y="74968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1727708" y="690417"/>
              <a:ext cx="19091" cy="39805"/>
            </a:xfrm>
            <a:custGeom>
              <a:avLst/>
              <a:gdLst/>
              <a:ahLst/>
              <a:cxnLst/>
              <a:rect l="l" t="t" r="r" b="b"/>
              <a:pathLst>
                <a:path w="612" h="1276" extrusionOk="0">
                  <a:moveTo>
                    <a:pt x="303" y="1"/>
                  </a:moveTo>
                  <a:cubicBezTo>
                    <a:pt x="251" y="1"/>
                    <a:pt x="215" y="33"/>
                    <a:pt x="179" y="113"/>
                  </a:cubicBezTo>
                  <a:cubicBezTo>
                    <a:pt x="120" y="173"/>
                    <a:pt x="60" y="292"/>
                    <a:pt x="60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0" y="1156"/>
                  </a:cubicBezTo>
                  <a:lnTo>
                    <a:pt x="120" y="1231"/>
                  </a:lnTo>
                  <a:cubicBezTo>
                    <a:pt x="150" y="1260"/>
                    <a:pt x="194" y="1275"/>
                    <a:pt x="241" y="1275"/>
                  </a:cubicBezTo>
                  <a:cubicBezTo>
                    <a:pt x="287" y="1275"/>
                    <a:pt x="336" y="1260"/>
                    <a:pt x="373" y="1231"/>
                  </a:cubicBezTo>
                  <a:cubicBezTo>
                    <a:pt x="492" y="1037"/>
                    <a:pt x="552" y="858"/>
                    <a:pt x="552" y="664"/>
                  </a:cubicBezTo>
                  <a:cubicBezTo>
                    <a:pt x="611" y="545"/>
                    <a:pt x="611" y="486"/>
                    <a:pt x="552" y="352"/>
                  </a:cubicBezTo>
                  <a:cubicBezTo>
                    <a:pt x="552" y="292"/>
                    <a:pt x="492" y="173"/>
                    <a:pt x="433" y="113"/>
                  </a:cubicBezTo>
                  <a:lnTo>
                    <a:pt x="433" y="39"/>
                  </a:lnTo>
                  <a:cubicBezTo>
                    <a:pt x="379" y="15"/>
                    <a:pt x="337" y="1"/>
                    <a:pt x="30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1746768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1683099" y="854253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1572482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2178497" y="694566"/>
              <a:ext cx="21400" cy="31476"/>
            </a:xfrm>
            <a:custGeom>
              <a:avLst/>
              <a:gdLst/>
              <a:ahLst/>
              <a:cxnLst/>
              <a:rect l="l" t="t" r="r" b="b"/>
              <a:pathLst>
                <a:path w="686" h="1009" extrusionOk="0">
                  <a:moveTo>
                    <a:pt x="435" y="1"/>
                  </a:moveTo>
                  <a:cubicBezTo>
                    <a:pt x="402" y="1"/>
                    <a:pt x="363" y="15"/>
                    <a:pt x="313" y="40"/>
                  </a:cubicBezTo>
                  <a:cubicBezTo>
                    <a:pt x="239" y="99"/>
                    <a:pt x="179" y="159"/>
                    <a:pt x="120" y="219"/>
                  </a:cubicBezTo>
                  <a:cubicBezTo>
                    <a:pt x="60" y="278"/>
                    <a:pt x="60" y="412"/>
                    <a:pt x="60" y="472"/>
                  </a:cubicBezTo>
                  <a:cubicBezTo>
                    <a:pt x="1" y="651"/>
                    <a:pt x="60" y="844"/>
                    <a:pt x="179" y="964"/>
                  </a:cubicBezTo>
                  <a:cubicBezTo>
                    <a:pt x="209" y="993"/>
                    <a:pt x="257" y="1008"/>
                    <a:pt x="306" y="1008"/>
                  </a:cubicBezTo>
                  <a:cubicBezTo>
                    <a:pt x="354" y="1008"/>
                    <a:pt x="403" y="993"/>
                    <a:pt x="433" y="964"/>
                  </a:cubicBezTo>
                  <a:cubicBezTo>
                    <a:pt x="552" y="844"/>
                    <a:pt x="611" y="651"/>
                    <a:pt x="611" y="531"/>
                  </a:cubicBezTo>
                  <a:cubicBezTo>
                    <a:pt x="611" y="472"/>
                    <a:pt x="686" y="412"/>
                    <a:pt x="611" y="353"/>
                  </a:cubicBezTo>
                  <a:cubicBezTo>
                    <a:pt x="611" y="278"/>
                    <a:pt x="611" y="219"/>
                    <a:pt x="552" y="99"/>
                  </a:cubicBezTo>
                  <a:cubicBezTo>
                    <a:pt x="517" y="30"/>
                    <a:pt x="482" y="1"/>
                    <a:pt x="4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2218925" y="741047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77" y="0"/>
                  </a:moveTo>
                  <a:cubicBezTo>
                    <a:pt x="342" y="0"/>
                    <a:pt x="303" y="15"/>
                    <a:pt x="254" y="40"/>
                  </a:cubicBezTo>
                  <a:cubicBezTo>
                    <a:pt x="194" y="159"/>
                    <a:pt x="135" y="218"/>
                    <a:pt x="135" y="278"/>
                  </a:cubicBezTo>
                  <a:cubicBezTo>
                    <a:pt x="60" y="412"/>
                    <a:pt x="60" y="472"/>
                    <a:pt x="60" y="591"/>
                  </a:cubicBezTo>
                  <a:cubicBezTo>
                    <a:pt x="1" y="784"/>
                    <a:pt x="60" y="963"/>
                    <a:pt x="194" y="1157"/>
                  </a:cubicBezTo>
                  <a:lnTo>
                    <a:pt x="254" y="1217"/>
                  </a:lnTo>
                  <a:cubicBezTo>
                    <a:pt x="313" y="1217"/>
                    <a:pt x="433" y="1217"/>
                    <a:pt x="507" y="1157"/>
                  </a:cubicBezTo>
                  <a:cubicBezTo>
                    <a:pt x="567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626" y="218"/>
                    <a:pt x="567" y="99"/>
                  </a:cubicBezTo>
                  <a:lnTo>
                    <a:pt x="507" y="99"/>
                  </a:lnTo>
                  <a:cubicBezTo>
                    <a:pt x="463" y="29"/>
                    <a:pt x="425" y="0"/>
                    <a:pt x="37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2273298" y="696438"/>
              <a:ext cx="17220" cy="37496"/>
            </a:xfrm>
            <a:custGeom>
              <a:avLst/>
              <a:gdLst/>
              <a:ahLst/>
              <a:cxnLst/>
              <a:rect l="l" t="t" r="r" b="b"/>
              <a:pathLst>
                <a:path w="552" h="1202" extrusionOk="0">
                  <a:moveTo>
                    <a:pt x="271" y="0"/>
                  </a:moveTo>
                  <a:cubicBezTo>
                    <a:pt x="215" y="0"/>
                    <a:pt x="155" y="29"/>
                    <a:pt x="120" y="99"/>
                  </a:cubicBezTo>
                  <a:cubicBezTo>
                    <a:pt x="60" y="159"/>
                    <a:pt x="60" y="293"/>
                    <a:pt x="1" y="352"/>
                  </a:cubicBezTo>
                  <a:lnTo>
                    <a:pt x="1" y="591"/>
                  </a:lnTo>
                  <a:cubicBezTo>
                    <a:pt x="1" y="784"/>
                    <a:pt x="1" y="963"/>
                    <a:pt x="120" y="1157"/>
                  </a:cubicBezTo>
                  <a:lnTo>
                    <a:pt x="179" y="1157"/>
                  </a:lnTo>
                  <a:cubicBezTo>
                    <a:pt x="217" y="1187"/>
                    <a:pt x="265" y="1201"/>
                    <a:pt x="312" y="1201"/>
                  </a:cubicBezTo>
                  <a:cubicBezTo>
                    <a:pt x="358" y="1201"/>
                    <a:pt x="403" y="1187"/>
                    <a:pt x="433" y="1157"/>
                  </a:cubicBezTo>
                  <a:cubicBezTo>
                    <a:pt x="552" y="963"/>
                    <a:pt x="552" y="784"/>
                    <a:pt x="552" y="591"/>
                  </a:cubicBezTo>
                  <a:lnTo>
                    <a:pt x="552" y="352"/>
                  </a:lnTo>
                  <a:cubicBezTo>
                    <a:pt x="492" y="218"/>
                    <a:pt x="492" y="159"/>
                    <a:pt x="433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2269586" y="802844"/>
              <a:ext cx="19091" cy="31944"/>
            </a:xfrm>
            <a:custGeom>
              <a:avLst/>
              <a:gdLst/>
              <a:ahLst/>
              <a:cxnLst/>
              <a:rect l="l" t="t" r="r" b="b"/>
              <a:pathLst>
                <a:path w="612" h="1024" extrusionOk="0">
                  <a:moveTo>
                    <a:pt x="341" y="1"/>
                  </a:moveTo>
                  <a:cubicBezTo>
                    <a:pt x="301" y="1"/>
                    <a:pt x="263" y="15"/>
                    <a:pt x="239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09" y="1008"/>
                    <a:pt x="257" y="1023"/>
                    <a:pt x="306" y="1023"/>
                  </a:cubicBezTo>
                  <a:cubicBezTo>
                    <a:pt x="354" y="1023"/>
                    <a:pt x="403" y="1008"/>
                    <a:pt x="432" y="979"/>
                  </a:cubicBezTo>
                  <a:cubicBezTo>
                    <a:pt x="552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2" y="293"/>
                    <a:pt x="552" y="159"/>
                    <a:pt x="492" y="100"/>
                  </a:cubicBezTo>
                  <a:cubicBezTo>
                    <a:pt x="457" y="30"/>
                    <a:pt x="397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2321619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4" y="1"/>
                    <a:pt x="195" y="1"/>
                    <a:pt x="120" y="75"/>
                  </a:cubicBezTo>
                  <a:cubicBezTo>
                    <a:pt x="61" y="195"/>
                    <a:pt x="61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5" y="1491"/>
                    <a:pt x="195" y="1491"/>
                    <a:pt x="195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67" y="1252"/>
                    <a:pt x="567" y="999"/>
                    <a:pt x="627" y="746"/>
                  </a:cubicBezTo>
                  <a:cubicBezTo>
                    <a:pt x="567" y="686"/>
                    <a:pt x="567" y="567"/>
                    <a:pt x="567" y="448"/>
                  </a:cubicBezTo>
                  <a:cubicBezTo>
                    <a:pt x="567" y="314"/>
                    <a:pt x="493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2369972" y="690417"/>
              <a:ext cx="19528" cy="39805"/>
            </a:xfrm>
            <a:custGeom>
              <a:avLst/>
              <a:gdLst/>
              <a:ahLst/>
              <a:cxnLst/>
              <a:rect l="l" t="t" r="r" b="b"/>
              <a:pathLst>
                <a:path w="626" h="1276" extrusionOk="0">
                  <a:moveTo>
                    <a:pt x="314" y="1"/>
                  </a:moveTo>
                  <a:cubicBezTo>
                    <a:pt x="265" y="1"/>
                    <a:pt x="230" y="33"/>
                    <a:pt x="194" y="113"/>
                  </a:cubicBezTo>
                  <a:cubicBezTo>
                    <a:pt x="134" y="173"/>
                    <a:pt x="60" y="292"/>
                    <a:pt x="60" y="352"/>
                  </a:cubicBezTo>
                  <a:cubicBezTo>
                    <a:pt x="0" y="411"/>
                    <a:pt x="0" y="545"/>
                    <a:pt x="0" y="605"/>
                  </a:cubicBezTo>
                  <a:cubicBezTo>
                    <a:pt x="0" y="784"/>
                    <a:pt x="0" y="977"/>
                    <a:pt x="60" y="1156"/>
                  </a:cubicBezTo>
                  <a:lnTo>
                    <a:pt x="134" y="1231"/>
                  </a:lnTo>
                  <a:cubicBezTo>
                    <a:pt x="164" y="1260"/>
                    <a:pt x="209" y="1275"/>
                    <a:pt x="254" y="1275"/>
                  </a:cubicBezTo>
                  <a:cubicBezTo>
                    <a:pt x="298" y="1275"/>
                    <a:pt x="343" y="1260"/>
                    <a:pt x="373" y="1231"/>
                  </a:cubicBezTo>
                  <a:cubicBezTo>
                    <a:pt x="507" y="1037"/>
                    <a:pt x="566" y="858"/>
                    <a:pt x="626" y="664"/>
                  </a:cubicBezTo>
                  <a:cubicBezTo>
                    <a:pt x="626" y="545"/>
                    <a:pt x="626" y="486"/>
                    <a:pt x="566" y="352"/>
                  </a:cubicBezTo>
                  <a:cubicBezTo>
                    <a:pt x="566" y="292"/>
                    <a:pt x="507" y="173"/>
                    <a:pt x="432" y="113"/>
                  </a:cubicBezTo>
                  <a:lnTo>
                    <a:pt x="432" y="39"/>
                  </a:lnTo>
                  <a:cubicBezTo>
                    <a:pt x="385" y="15"/>
                    <a:pt x="347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2389469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9" y="1"/>
                    <a:pt x="289" y="8"/>
                    <a:pt x="254" y="25"/>
                  </a:cubicBezTo>
                  <a:cubicBezTo>
                    <a:pt x="180" y="159"/>
                    <a:pt x="120" y="219"/>
                    <a:pt x="61" y="338"/>
                  </a:cubicBezTo>
                  <a:cubicBezTo>
                    <a:pt x="61" y="398"/>
                    <a:pt x="61" y="532"/>
                    <a:pt x="1" y="651"/>
                  </a:cubicBezTo>
                  <a:cubicBezTo>
                    <a:pt x="1" y="830"/>
                    <a:pt x="61" y="1023"/>
                    <a:pt x="180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3" y="1202"/>
                  </a:cubicBezTo>
                  <a:lnTo>
                    <a:pt x="493" y="1143"/>
                  </a:lnTo>
                  <a:cubicBezTo>
                    <a:pt x="552" y="964"/>
                    <a:pt x="627" y="830"/>
                    <a:pt x="627" y="651"/>
                  </a:cubicBezTo>
                  <a:lnTo>
                    <a:pt x="627" y="398"/>
                  </a:lnTo>
                  <a:cubicBezTo>
                    <a:pt x="627" y="338"/>
                    <a:pt x="627" y="219"/>
                    <a:pt x="552" y="159"/>
                  </a:cubicBezTo>
                  <a:lnTo>
                    <a:pt x="493" y="85"/>
                  </a:lnTo>
                  <a:cubicBezTo>
                    <a:pt x="450" y="43"/>
                    <a:pt x="408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2325363" y="854253"/>
              <a:ext cx="19528" cy="25018"/>
            </a:xfrm>
            <a:custGeom>
              <a:avLst/>
              <a:gdLst/>
              <a:ahLst/>
              <a:cxnLst/>
              <a:rect l="l" t="t" r="r" b="b"/>
              <a:pathLst>
                <a:path w="626" h="802" extrusionOk="0">
                  <a:moveTo>
                    <a:pt x="253" y="1"/>
                  </a:moveTo>
                  <a:cubicBezTo>
                    <a:pt x="194" y="75"/>
                    <a:pt x="134" y="135"/>
                    <a:pt x="75" y="195"/>
                  </a:cubicBezTo>
                  <a:cubicBezTo>
                    <a:pt x="75" y="254"/>
                    <a:pt x="75" y="314"/>
                    <a:pt x="0" y="373"/>
                  </a:cubicBezTo>
                  <a:cubicBezTo>
                    <a:pt x="0" y="507"/>
                    <a:pt x="75" y="627"/>
                    <a:pt x="194" y="746"/>
                  </a:cubicBezTo>
                  <a:cubicBezTo>
                    <a:pt x="224" y="783"/>
                    <a:pt x="268" y="802"/>
                    <a:pt x="322" y="802"/>
                  </a:cubicBezTo>
                  <a:cubicBezTo>
                    <a:pt x="376" y="802"/>
                    <a:pt x="440" y="783"/>
                    <a:pt x="507" y="746"/>
                  </a:cubicBezTo>
                  <a:lnTo>
                    <a:pt x="507" y="686"/>
                  </a:lnTo>
                  <a:cubicBezTo>
                    <a:pt x="626" y="627"/>
                    <a:pt x="626" y="507"/>
                    <a:pt x="626" y="448"/>
                  </a:cubicBezTo>
                  <a:lnTo>
                    <a:pt x="626" y="254"/>
                  </a:lnTo>
                  <a:cubicBezTo>
                    <a:pt x="626" y="195"/>
                    <a:pt x="566" y="135"/>
                    <a:pt x="507" y="75"/>
                  </a:cubicBezTo>
                  <a:cubicBezTo>
                    <a:pt x="447" y="1"/>
                    <a:pt x="313" y="1"/>
                    <a:pt x="25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2215213" y="837533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1" y="1"/>
                  </a:moveTo>
                  <a:cubicBezTo>
                    <a:pt x="265" y="1"/>
                    <a:pt x="216" y="15"/>
                    <a:pt x="179" y="45"/>
                  </a:cubicBezTo>
                  <a:cubicBezTo>
                    <a:pt x="120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46" y="641"/>
                    <a:pt x="310" y="656"/>
                    <a:pt x="364" y="656"/>
                  </a:cubicBezTo>
                  <a:cubicBezTo>
                    <a:pt x="418" y="656"/>
                    <a:pt x="462" y="641"/>
                    <a:pt x="492" y="611"/>
                  </a:cubicBezTo>
                  <a:cubicBezTo>
                    <a:pt x="626" y="477"/>
                    <a:pt x="626" y="418"/>
                    <a:pt x="626" y="299"/>
                  </a:cubicBezTo>
                  <a:cubicBezTo>
                    <a:pt x="626" y="299"/>
                    <a:pt x="626" y="239"/>
                    <a:pt x="552" y="164"/>
                  </a:cubicBezTo>
                  <a:cubicBezTo>
                    <a:pt x="552" y="105"/>
                    <a:pt x="492" y="105"/>
                    <a:pt x="432" y="45"/>
                  </a:cubicBezTo>
                  <a:cubicBezTo>
                    <a:pt x="403" y="15"/>
                    <a:pt x="358" y="1"/>
                    <a:pt x="31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2807731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76" y="1"/>
                  </a:moveTo>
                  <a:cubicBezTo>
                    <a:pt x="34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5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58" y="30"/>
                    <a:pt x="423" y="1"/>
                    <a:pt x="37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2848160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17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lnTo>
                    <a:pt x="448" y="99"/>
                  </a:lnTo>
                  <a:cubicBezTo>
                    <a:pt x="404" y="29"/>
                    <a:pt x="366" y="0"/>
                    <a:pt x="317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2900692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5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2" y="963"/>
                    <a:pt x="552" y="784"/>
                    <a:pt x="626" y="591"/>
                  </a:cubicBezTo>
                  <a:cubicBezTo>
                    <a:pt x="552" y="531"/>
                    <a:pt x="552" y="412"/>
                    <a:pt x="552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2896980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2949013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94" y="1491"/>
                    <a:pt x="194" y="1491"/>
                    <a:pt x="254" y="1565"/>
                  </a:cubicBez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567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2997334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15" y="1"/>
                  </a:moveTo>
                  <a:cubicBezTo>
                    <a:pt x="266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8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08" y="173"/>
                    <a:pt x="433" y="113"/>
                  </a:cubicBezTo>
                  <a:lnTo>
                    <a:pt x="433" y="39"/>
                  </a:lnTo>
                  <a:cubicBezTo>
                    <a:pt x="385" y="15"/>
                    <a:pt x="347" y="1"/>
                    <a:pt x="31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3016862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66" y="1"/>
                  </a:moveTo>
                  <a:cubicBezTo>
                    <a:pt x="348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408" y="1"/>
                    <a:pt x="36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2955065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2" y="627"/>
                    <a:pt x="552" y="507"/>
                    <a:pt x="552" y="448"/>
                  </a:cubicBezTo>
                  <a:lnTo>
                    <a:pt x="552" y="254"/>
                  </a:lnTo>
                  <a:cubicBezTo>
                    <a:pt x="552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2844448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20" y="611"/>
                  </a:cubicBezTo>
                  <a:cubicBezTo>
                    <a:pt x="187" y="641"/>
                    <a:pt x="250" y="656"/>
                    <a:pt x="30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4050883" y="694566"/>
              <a:ext cx="19559" cy="31476"/>
            </a:xfrm>
            <a:custGeom>
              <a:avLst/>
              <a:gdLst/>
              <a:ahLst/>
              <a:cxnLst/>
              <a:rect l="l" t="t" r="r" b="b"/>
              <a:pathLst>
                <a:path w="627" h="1009" extrusionOk="0">
                  <a:moveTo>
                    <a:pt x="394" y="1"/>
                  </a:moveTo>
                  <a:cubicBezTo>
                    <a:pt x="353" y="1"/>
                    <a:pt x="303" y="15"/>
                    <a:pt x="254" y="40"/>
                  </a:cubicBezTo>
                  <a:cubicBezTo>
                    <a:pt x="180" y="99"/>
                    <a:pt x="120" y="159"/>
                    <a:pt x="60" y="219"/>
                  </a:cubicBezTo>
                  <a:cubicBezTo>
                    <a:pt x="1" y="278"/>
                    <a:pt x="1" y="412"/>
                    <a:pt x="1" y="472"/>
                  </a:cubicBezTo>
                  <a:cubicBezTo>
                    <a:pt x="1" y="651"/>
                    <a:pt x="1" y="844"/>
                    <a:pt x="120" y="964"/>
                  </a:cubicBezTo>
                  <a:cubicBezTo>
                    <a:pt x="187" y="993"/>
                    <a:pt x="235" y="1008"/>
                    <a:pt x="274" y="1008"/>
                  </a:cubicBezTo>
                  <a:cubicBezTo>
                    <a:pt x="314" y="1008"/>
                    <a:pt x="343" y="993"/>
                    <a:pt x="373" y="964"/>
                  </a:cubicBezTo>
                  <a:lnTo>
                    <a:pt x="433" y="964"/>
                  </a:lnTo>
                  <a:cubicBezTo>
                    <a:pt x="492" y="844"/>
                    <a:pt x="552" y="651"/>
                    <a:pt x="552" y="531"/>
                  </a:cubicBezTo>
                  <a:cubicBezTo>
                    <a:pt x="626" y="472"/>
                    <a:pt x="626" y="412"/>
                    <a:pt x="626" y="353"/>
                  </a:cubicBezTo>
                  <a:cubicBezTo>
                    <a:pt x="552" y="278"/>
                    <a:pt x="552" y="219"/>
                    <a:pt x="552" y="99"/>
                  </a:cubicBezTo>
                  <a:lnTo>
                    <a:pt x="492" y="99"/>
                  </a:lnTo>
                  <a:cubicBezTo>
                    <a:pt x="492" y="30"/>
                    <a:pt x="451" y="1"/>
                    <a:pt x="39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4091312" y="741047"/>
              <a:ext cx="17688" cy="37964"/>
            </a:xfrm>
            <a:custGeom>
              <a:avLst/>
              <a:gdLst/>
              <a:ahLst/>
              <a:cxnLst/>
              <a:rect l="l" t="t" r="r" b="b"/>
              <a:pathLst>
                <a:path w="567" h="1217" extrusionOk="0">
                  <a:moveTo>
                    <a:pt x="321" y="0"/>
                  </a:moveTo>
                  <a:cubicBezTo>
                    <a:pt x="283" y="0"/>
                    <a:pt x="244" y="15"/>
                    <a:pt x="195" y="40"/>
                  </a:cubicBezTo>
                  <a:cubicBezTo>
                    <a:pt x="135" y="159"/>
                    <a:pt x="75" y="218"/>
                    <a:pt x="75" y="278"/>
                  </a:cubicBezTo>
                  <a:cubicBezTo>
                    <a:pt x="1" y="412"/>
                    <a:pt x="1" y="472"/>
                    <a:pt x="1" y="591"/>
                  </a:cubicBezTo>
                  <a:cubicBezTo>
                    <a:pt x="1" y="784"/>
                    <a:pt x="1" y="963"/>
                    <a:pt x="135" y="1157"/>
                  </a:cubicBezTo>
                  <a:lnTo>
                    <a:pt x="195" y="1217"/>
                  </a:lnTo>
                  <a:cubicBezTo>
                    <a:pt x="254" y="1217"/>
                    <a:pt x="373" y="1217"/>
                    <a:pt x="448" y="1157"/>
                  </a:cubicBezTo>
                  <a:cubicBezTo>
                    <a:pt x="567" y="963"/>
                    <a:pt x="567" y="784"/>
                    <a:pt x="567" y="650"/>
                  </a:cubicBezTo>
                  <a:lnTo>
                    <a:pt x="567" y="412"/>
                  </a:lnTo>
                  <a:cubicBezTo>
                    <a:pt x="567" y="278"/>
                    <a:pt x="567" y="218"/>
                    <a:pt x="507" y="99"/>
                  </a:cubicBezTo>
                  <a:cubicBezTo>
                    <a:pt x="429" y="29"/>
                    <a:pt x="376" y="0"/>
                    <a:pt x="32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4143844" y="696438"/>
              <a:ext cx="19528" cy="37496"/>
            </a:xfrm>
            <a:custGeom>
              <a:avLst/>
              <a:gdLst/>
              <a:ahLst/>
              <a:cxnLst/>
              <a:rect l="l" t="t" r="r" b="b"/>
              <a:pathLst>
                <a:path w="626" h="1202" extrusionOk="0">
                  <a:moveTo>
                    <a:pt x="271" y="0"/>
                  </a:moveTo>
                  <a:cubicBezTo>
                    <a:pt x="215" y="0"/>
                    <a:pt x="154" y="29"/>
                    <a:pt x="119" y="99"/>
                  </a:cubicBezTo>
                  <a:cubicBezTo>
                    <a:pt x="60" y="159"/>
                    <a:pt x="60" y="293"/>
                    <a:pt x="0" y="352"/>
                  </a:cubicBezTo>
                  <a:lnTo>
                    <a:pt x="0" y="591"/>
                  </a:lnTo>
                  <a:cubicBezTo>
                    <a:pt x="0" y="784"/>
                    <a:pt x="60" y="963"/>
                    <a:pt x="179" y="1157"/>
                  </a:cubicBezTo>
                  <a:cubicBezTo>
                    <a:pt x="246" y="1187"/>
                    <a:pt x="294" y="1201"/>
                    <a:pt x="334" y="1201"/>
                  </a:cubicBezTo>
                  <a:cubicBezTo>
                    <a:pt x="373" y="1201"/>
                    <a:pt x="403" y="1187"/>
                    <a:pt x="432" y="1157"/>
                  </a:cubicBezTo>
                  <a:cubicBezTo>
                    <a:pt x="551" y="963"/>
                    <a:pt x="626" y="784"/>
                    <a:pt x="626" y="591"/>
                  </a:cubicBezTo>
                  <a:cubicBezTo>
                    <a:pt x="626" y="531"/>
                    <a:pt x="551" y="412"/>
                    <a:pt x="551" y="352"/>
                  </a:cubicBezTo>
                  <a:cubicBezTo>
                    <a:pt x="492" y="218"/>
                    <a:pt x="492" y="159"/>
                    <a:pt x="432" y="99"/>
                  </a:cubicBezTo>
                  <a:lnTo>
                    <a:pt x="373" y="39"/>
                  </a:lnTo>
                  <a:cubicBezTo>
                    <a:pt x="348" y="15"/>
                    <a:pt x="311" y="0"/>
                    <a:pt x="27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4140132" y="802844"/>
              <a:ext cx="19060" cy="31944"/>
            </a:xfrm>
            <a:custGeom>
              <a:avLst/>
              <a:gdLst/>
              <a:ahLst/>
              <a:cxnLst/>
              <a:rect l="l" t="t" r="r" b="b"/>
              <a:pathLst>
                <a:path w="611" h="1024" extrusionOk="0">
                  <a:moveTo>
                    <a:pt x="340" y="1"/>
                  </a:moveTo>
                  <a:cubicBezTo>
                    <a:pt x="301" y="1"/>
                    <a:pt x="263" y="15"/>
                    <a:pt x="238" y="40"/>
                  </a:cubicBezTo>
                  <a:cubicBezTo>
                    <a:pt x="119" y="100"/>
                    <a:pt x="119" y="159"/>
                    <a:pt x="60" y="293"/>
                  </a:cubicBezTo>
                  <a:cubicBezTo>
                    <a:pt x="60" y="353"/>
                    <a:pt x="0" y="412"/>
                    <a:pt x="0" y="472"/>
                  </a:cubicBezTo>
                  <a:cubicBezTo>
                    <a:pt x="0" y="666"/>
                    <a:pt x="60" y="844"/>
                    <a:pt x="179" y="979"/>
                  </a:cubicBezTo>
                  <a:cubicBezTo>
                    <a:pt x="238" y="1008"/>
                    <a:pt x="287" y="1023"/>
                    <a:pt x="328" y="1023"/>
                  </a:cubicBezTo>
                  <a:cubicBezTo>
                    <a:pt x="369" y="1023"/>
                    <a:pt x="402" y="1008"/>
                    <a:pt x="432" y="979"/>
                  </a:cubicBezTo>
                  <a:lnTo>
                    <a:pt x="492" y="979"/>
                  </a:lnTo>
                  <a:cubicBezTo>
                    <a:pt x="551" y="785"/>
                    <a:pt x="611" y="666"/>
                    <a:pt x="611" y="532"/>
                  </a:cubicBezTo>
                  <a:lnTo>
                    <a:pt x="611" y="353"/>
                  </a:lnTo>
                  <a:cubicBezTo>
                    <a:pt x="551" y="293"/>
                    <a:pt x="551" y="159"/>
                    <a:pt x="492" y="100"/>
                  </a:cubicBezTo>
                  <a:cubicBezTo>
                    <a:pt x="457" y="30"/>
                    <a:pt x="396" y="1"/>
                    <a:pt x="340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4192165" y="749688"/>
              <a:ext cx="19559" cy="48851"/>
            </a:xfrm>
            <a:custGeom>
              <a:avLst/>
              <a:gdLst/>
              <a:ahLst/>
              <a:cxnLst/>
              <a:rect l="l" t="t" r="r" b="b"/>
              <a:pathLst>
                <a:path w="627" h="1566" extrusionOk="0">
                  <a:moveTo>
                    <a:pt x="373" y="1"/>
                  </a:moveTo>
                  <a:cubicBezTo>
                    <a:pt x="313" y="1"/>
                    <a:pt x="194" y="1"/>
                    <a:pt x="120" y="75"/>
                  </a:cubicBezTo>
                  <a:cubicBezTo>
                    <a:pt x="60" y="195"/>
                    <a:pt x="60" y="314"/>
                    <a:pt x="60" y="448"/>
                  </a:cubicBezTo>
                  <a:cubicBezTo>
                    <a:pt x="1" y="567"/>
                    <a:pt x="1" y="686"/>
                    <a:pt x="1" y="746"/>
                  </a:cubicBezTo>
                  <a:cubicBezTo>
                    <a:pt x="1" y="999"/>
                    <a:pt x="60" y="1252"/>
                    <a:pt x="194" y="1491"/>
                  </a:cubicBezTo>
                  <a:lnTo>
                    <a:pt x="254" y="1565"/>
                  </a:lnTo>
                  <a:cubicBezTo>
                    <a:pt x="313" y="1565"/>
                    <a:pt x="373" y="1565"/>
                    <a:pt x="433" y="1431"/>
                  </a:cubicBezTo>
                  <a:cubicBezTo>
                    <a:pt x="567" y="1252"/>
                    <a:pt x="626" y="999"/>
                    <a:pt x="626" y="746"/>
                  </a:cubicBezTo>
                  <a:cubicBezTo>
                    <a:pt x="626" y="686"/>
                    <a:pt x="626" y="567"/>
                    <a:pt x="567" y="448"/>
                  </a:cubicBezTo>
                  <a:cubicBezTo>
                    <a:pt x="567" y="314"/>
                    <a:pt x="492" y="195"/>
                    <a:pt x="433" y="75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4240486" y="690417"/>
              <a:ext cx="19559" cy="39805"/>
            </a:xfrm>
            <a:custGeom>
              <a:avLst/>
              <a:gdLst/>
              <a:ahLst/>
              <a:cxnLst/>
              <a:rect l="l" t="t" r="r" b="b"/>
              <a:pathLst>
                <a:path w="627" h="1276" extrusionOk="0">
                  <a:moveTo>
                    <a:pt x="341" y="1"/>
                  </a:moveTo>
                  <a:cubicBezTo>
                    <a:pt x="288" y="1"/>
                    <a:pt x="230" y="33"/>
                    <a:pt x="195" y="113"/>
                  </a:cubicBezTo>
                  <a:cubicBezTo>
                    <a:pt x="135" y="173"/>
                    <a:pt x="61" y="292"/>
                    <a:pt x="61" y="352"/>
                  </a:cubicBezTo>
                  <a:cubicBezTo>
                    <a:pt x="1" y="411"/>
                    <a:pt x="1" y="545"/>
                    <a:pt x="1" y="605"/>
                  </a:cubicBezTo>
                  <a:cubicBezTo>
                    <a:pt x="1" y="784"/>
                    <a:pt x="1" y="977"/>
                    <a:pt x="61" y="1156"/>
                  </a:cubicBezTo>
                  <a:lnTo>
                    <a:pt x="135" y="1231"/>
                  </a:lnTo>
                  <a:cubicBezTo>
                    <a:pt x="165" y="1260"/>
                    <a:pt x="210" y="1275"/>
                    <a:pt x="254" y="1275"/>
                  </a:cubicBezTo>
                  <a:cubicBezTo>
                    <a:pt x="299" y="1275"/>
                    <a:pt x="344" y="1260"/>
                    <a:pt x="373" y="1231"/>
                  </a:cubicBezTo>
                  <a:cubicBezTo>
                    <a:pt x="507" y="1037"/>
                    <a:pt x="567" y="858"/>
                    <a:pt x="627" y="664"/>
                  </a:cubicBezTo>
                  <a:cubicBezTo>
                    <a:pt x="627" y="545"/>
                    <a:pt x="627" y="486"/>
                    <a:pt x="567" y="352"/>
                  </a:cubicBezTo>
                  <a:cubicBezTo>
                    <a:pt x="567" y="292"/>
                    <a:pt x="567" y="173"/>
                    <a:pt x="433" y="113"/>
                  </a:cubicBezTo>
                  <a:lnTo>
                    <a:pt x="433" y="39"/>
                  </a:lnTo>
                  <a:cubicBezTo>
                    <a:pt x="409" y="15"/>
                    <a:pt x="376" y="1"/>
                    <a:pt x="341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4260014" y="770308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78" y="1"/>
                  </a:moveTo>
                  <a:cubicBezTo>
                    <a:pt x="354" y="1"/>
                    <a:pt x="331" y="8"/>
                    <a:pt x="314" y="25"/>
                  </a:cubicBezTo>
                  <a:cubicBezTo>
                    <a:pt x="179" y="159"/>
                    <a:pt x="120" y="219"/>
                    <a:pt x="120" y="338"/>
                  </a:cubicBezTo>
                  <a:cubicBezTo>
                    <a:pt x="60" y="398"/>
                    <a:pt x="60" y="532"/>
                    <a:pt x="60" y="651"/>
                  </a:cubicBezTo>
                  <a:cubicBezTo>
                    <a:pt x="1" y="830"/>
                    <a:pt x="60" y="1023"/>
                    <a:pt x="179" y="1202"/>
                  </a:cubicBezTo>
                  <a:lnTo>
                    <a:pt x="254" y="1277"/>
                  </a:lnTo>
                  <a:cubicBezTo>
                    <a:pt x="373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626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52" y="159"/>
                  </a:cubicBezTo>
                  <a:lnTo>
                    <a:pt x="552" y="85"/>
                  </a:lnTo>
                  <a:cubicBezTo>
                    <a:pt x="510" y="43"/>
                    <a:pt x="438" y="1"/>
                    <a:pt x="378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4198217" y="854253"/>
              <a:ext cx="17220" cy="25018"/>
            </a:xfrm>
            <a:custGeom>
              <a:avLst/>
              <a:gdLst/>
              <a:ahLst/>
              <a:cxnLst/>
              <a:rect l="l" t="t" r="r" b="b"/>
              <a:pathLst>
                <a:path w="552" h="802" extrusionOk="0">
                  <a:moveTo>
                    <a:pt x="179" y="1"/>
                  </a:moveTo>
                  <a:cubicBezTo>
                    <a:pt x="119" y="75"/>
                    <a:pt x="60" y="135"/>
                    <a:pt x="0" y="195"/>
                  </a:cubicBezTo>
                  <a:lnTo>
                    <a:pt x="0" y="373"/>
                  </a:lnTo>
                  <a:cubicBezTo>
                    <a:pt x="0" y="507"/>
                    <a:pt x="0" y="627"/>
                    <a:pt x="119" y="746"/>
                  </a:cubicBezTo>
                  <a:cubicBezTo>
                    <a:pt x="179" y="783"/>
                    <a:pt x="242" y="802"/>
                    <a:pt x="298" y="802"/>
                  </a:cubicBezTo>
                  <a:cubicBezTo>
                    <a:pt x="354" y="802"/>
                    <a:pt x="403" y="783"/>
                    <a:pt x="432" y="746"/>
                  </a:cubicBezTo>
                  <a:lnTo>
                    <a:pt x="432" y="686"/>
                  </a:lnTo>
                  <a:cubicBezTo>
                    <a:pt x="551" y="627"/>
                    <a:pt x="551" y="507"/>
                    <a:pt x="551" y="448"/>
                  </a:cubicBezTo>
                  <a:lnTo>
                    <a:pt x="551" y="254"/>
                  </a:lnTo>
                  <a:cubicBezTo>
                    <a:pt x="551" y="195"/>
                    <a:pt x="492" y="135"/>
                    <a:pt x="432" y="75"/>
                  </a:cubicBezTo>
                  <a:cubicBezTo>
                    <a:pt x="373" y="1"/>
                    <a:pt x="239" y="1"/>
                    <a:pt x="17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4087600" y="837533"/>
              <a:ext cx="17688" cy="20495"/>
            </a:xfrm>
            <a:custGeom>
              <a:avLst/>
              <a:gdLst/>
              <a:ahLst/>
              <a:cxnLst/>
              <a:rect l="l" t="t" r="r" b="b"/>
              <a:pathLst>
                <a:path w="567" h="657" extrusionOk="0">
                  <a:moveTo>
                    <a:pt x="252" y="1"/>
                  </a:moveTo>
                  <a:cubicBezTo>
                    <a:pt x="206" y="1"/>
                    <a:pt x="157" y="15"/>
                    <a:pt x="120" y="45"/>
                  </a:cubicBezTo>
                  <a:cubicBezTo>
                    <a:pt x="60" y="105"/>
                    <a:pt x="1" y="164"/>
                    <a:pt x="1" y="239"/>
                  </a:cubicBezTo>
                  <a:lnTo>
                    <a:pt x="1" y="358"/>
                  </a:lnTo>
                  <a:cubicBezTo>
                    <a:pt x="1" y="418"/>
                    <a:pt x="1" y="537"/>
                    <a:pt x="194" y="611"/>
                  </a:cubicBezTo>
                  <a:cubicBezTo>
                    <a:pt x="224" y="641"/>
                    <a:pt x="269" y="656"/>
                    <a:pt x="314" y="656"/>
                  </a:cubicBezTo>
                  <a:cubicBezTo>
                    <a:pt x="358" y="656"/>
                    <a:pt x="403" y="641"/>
                    <a:pt x="433" y="611"/>
                  </a:cubicBezTo>
                  <a:cubicBezTo>
                    <a:pt x="567" y="477"/>
                    <a:pt x="567" y="418"/>
                    <a:pt x="567" y="299"/>
                  </a:cubicBezTo>
                  <a:lnTo>
                    <a:pt x="567" y="164"/>
                  </a:lnTo>
                  <a:cubicBezTo>
                    <a:pt x="492" y="105"/>
                    <a:pt x="492" y="105"/>
                    <a:pt x="373" y="45"/>
                  </a:cubicBezTo>
                  <a:cubicBezTo>
                    <a:pt x="343" y="15"/>
                    <a:pt x="299" y="1"/>
                    <a:pt x="252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334903" y="316443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334903" y="2926475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10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10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334903" y="268808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334903" y="3881042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334903" y="364261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334903" y="3402823"/>
              <a:ext cx="325364" cy="102756"/>
            </a:xfrm>
            <a:custGeom>
              <a:avLst/>
              <a:gdLst/>
              <a:ahLst/>
              <a:cxnLst/>
              <a:rect l="l" t="t" r="r" b="b"/>
              <a:pathLst>
                <a:path w="10430" h="329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69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69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334903" y="4595314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4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4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334903" y="4357390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334903" y="4118966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25"/>
                  </a:cubicBezTo>
                  <a:cubicBezTo>
                    <a:pt x="10429" y="2489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489"/>
                    <a:pt x="1" y="1625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334903" y="1259040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1"/>
                  </a:moveTo>
                  <a:cubicBezTo>
                    <a:pt x="9803" y="1"/>
                    <a:pt x="10429" y="745"/>
                    <a:pt x="10429" y="1684"/>
                  </a:cubicBezTo>
                  <a:cubicBezTo>
                    <a:pt x="10429" y="2548"/>
                    <a:pt x="9803" y="3293"/>
                    <a:pt x="9059" y="3293"/>
                  </a:cubicBezTo>
                  <a:lnTo>
                    <a:pt x="1371" y="3293"/>
                  </a:lnTo>
                  <a:cubicBezTo>
                    <a:pt x="627" y="3293"/>
                    <a:pt x="1" y="2548"/>
                    <a:pt x="1" y="1684"/>
                  </a:cubicBezTo>
                  <a:cubicBezTo>
                    <a:pt x="1" y="745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334903" y="1021116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548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334903" y="782692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334903" y="1975651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686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68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334903" y="1737259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334903" y="1497463"/>
              <a:ext cx="325364" cy="102725"/>
            </a:xfrm>
            <a:custGeom>
              <a:avLst/>
              <a:gdLst/>
              <a:ahLst/>
              <a:cxnLst/>
              <a:rect l="l" t="t" r="r" b="b"/>
              <a:pathLst>
                <a:path w="10430" h="3293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69"/>
                  </a:cubicBezTo>
                  <a:cubicBezTo>
                    <a:pt x="10429" y="2547"/>
                    <a:pt x="9803" y="3292"/>
                    <a:pt x="9059" y="3292"/>
                  </a:cubicBezTo>
                  <a:lnTo>
                    <a:pt x="1371" y="3292"/>
                  </a:lnTo>
                  <a:cubicBezTo>
                    <a:pt x="627" y="3292"/>
                    <a:pt x="1" y="2547"/>
                    <a:pt x="1" y="166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334903" y="2689923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1"/>
                  </a:moveTo>
                  <a:cubicBezTo>
                    <a:pt x="9803" y="1"/>
                    <a:pt x="10429" y="746"/>
                    <a:pt x="10429" y="1625"/>
                  </a:cubicBezTo>
                  <a:cubicBezTo>
                    <a:pt x="10429" y="2548"/>
                    <a:pt x="9803" y="3234"/>
                    <a:pt x="9059" y="3234"/>
                  </a:cubicBezTo>
                  <a:lnTo>
                    <a:pt x="1371" y="3234"/>
                  </a:lnTo>
                  <a:cubicBezTo>
                    <a:pt x="627" y="3234"/>
                    <a:pt x="1" y="2548"/>
                    <a:pt x="1" y="1625"/>
                  </a:cubicBezTo>
                  <a:cubicBezTo>
                    <a:pt x="1" y="746"/>
                    <a:pt x="627" y="1"/>
                    <a:pt x="13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334903" y="2451999"/>
              <a:ext cx="325364" cy="100885"/>
            </a:xfrm>
            <a:custGeom>
              <a:avLst/>
              <a:gdLst/>
              <a:ahLst/>
              <a:cxnLst/>
              <a:rect l="l" t="t" r="r" b="b"/>
              <a:pathLst>
                <a:path w="10430" h="3234" extrusionOk="0">
                  <a:moveTo>
                    <a:pt x="9059" y="0"/>
                  </a:moveTo>
                  <a:cubicBezTo>
                    <a:pt x="9803" y="0"/>
                    <a:pt x="10429" y="745"/>
                    <a:pt x="10429" y="1609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09"/>
                  </a:cubicBezTo>
                  <a:cubicBezTo>
                    <a:pt x="1" y="74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334903" y="2213607"/>
              <a:ext cx="325364" cy="100853"/>
            </a:xfrm>
            <a:custGeom>
              <a:avLst/>
              <a:gdLst/>
              <a:ahLst/>
              <a:cxnLst/>
              <a:rect l="l" t="t" r="r" b="b"/>
              <a:pathLst>
                <a:path w="10430" h="3233" extrusionOk="0">
                  <a:moveTo>
                    <a:pt x="9059" y="0"/>
                  </a:moveTo>
                  <a:cubicBezTo>
                    <a:pt x="9803" y="0"/>
                    <a:pt x="10429" y="685"/>
                    <a:pt x="10429" y="1624"/>
                  </a:cubicBezTo>
                  <a:cubicBezTo>
                    <a:pt x="10429" y="2488"/>
                    <a:pt x="9803" y="3233"/>
                    <a:pt x="9059" y="3233"/>
                  </a:cubicBezTo>
                  <a:lnTo>
                    <a:pt x="1371" y="3233"/>
                  </a:lnTo>
                  <a:cubicBezTo>
                    <a:pt x="627" y="3233"/>
                    <a:pt x="1" y="2488"/>
                    <a:pt x="1" y="1624"/>
                  </a:cubicBezTo>
                  <a:cubicBezTo>
                    <a:pt x="1" y="685"/>
                    <a:pt x="627" y="0"/>
                    <a:pt x="1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495075" y="646175"/>
              <a:ext cx="8153847" cy="4261144"/>
            </a:xfrm>
            <a:custGeom>
              <a:avLst/>
              <a:gdLst/>
              <a:ahLst/>
              <a:cxnLst/>
              <a:rect l="l" t="t" r="r" b="b"/>
              <a:pathLst>
                <a:path w="254987" h="136313" extrusionOk="0">
                  <a:moveTo>
                    <a:pt x="0" y="1"/>
                  </a:moveTo>
                  <a:lnTo>
                    <a:pt x="0" y="136313"/>
                  </a:lnTo>
                  <a:lnTo>
                    <a:pt x="254987" y="136313"/>
                  </a:lnTo>
                  <a:lnTo>
                    <a:pt x="2549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617468" y="819409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5"/>
                    <a:pt x="3114" y="3978"/>
                    <a:pt x="1997" y="3978"/>
                  </a:cubicBezTo>
                  <a:cubicBezTo>
                    <a:pt x="880" y="3978"/>
                    <a:pt x="1" y="3055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617468" y="105967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40"/>
                    <a:pt x="3114" y="3978"/>
                    <a:pt x="1997" y="3978"/>
                  </a:cubicBezTo>
                  <a:cubicBezTo>
                    <a:pt x="880" y="3978"/>
                    <a:pt x="1" y="3040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617468" y="1295756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617468" y="153602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1"/>
                    <a:pt x="1997" y="1"/>
                  </a:cubicBezTo>
                  <a:cubicBezTo>
                    <a:pt x="3114" y="1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617468" y="176839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617468" y="2008656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2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2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617468" y="2246580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617468" y="248684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82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617468" y="2727108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99"/>
                    <a:pt x="3114" y="3964"/>
                    <a:pt x="1997" y="3964"/>
                  </a:cubicBezTo>
                  <a:cubicBezTo>
                    <a:pt x="880" y="3964"/>
                    <a:pt x="1" y="3099"/>
                    <a:pt x="1" y="1982"/>
                  </a:cubicBezTo>
                  <a:cubicBezTo>
                    <a:pt x="1" y="865"/>
                    <a:pt x="880" y="1"/>
                    <a:pt x="1997" y="1"/>
                  </a:cubicBezTo>
                  <a:cubicBezTo>
                    <a:pt x="3114" y="1"/>
                    <a:pt x="3978" y="865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617468" y="2966904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114"/>
                    <a:pt x="3114" y="3979"/>
                    <a:pt x="1997" y="3979"/>
                  </a:cubicBezTo>
                  <a:cubicBezTo>
                    <a:pt x="880" y="3979"/>
                    <a:pt x="1" y="3114"/>
                    <a:pt x="1" y="1997"/>
                  </a:cubicBezTo>
                  <a:cubicBezTo>
                    <a:pt x="1" y="880"/>
                    <a:pt x="880" y="1"/>
                    <a:pt x="1997" y="1"/>
                  </a:cubicBezTo>
                  <a:cubicBezTo>
                    <a:pt x="3114" y="1"/>
                    <a:pt x="3978" y="880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617468" y="3205327"/>
              <a:ext cx="124125" cy="123657"/>
            </a:xfrm>
            <a:custGeom>
              <a:avLst/>
              <a:gdLst/>
              <a:ahLst/>
              <a:cxnLst/>
              <a:rect l="l" t="t" r="r" b="b"/>
              <a:pathLst>
                <a:path w="3979" h="3964" extrusionOk="0">
                  <a:moveTo>
                    <a:pt x="3978" y="1982"/>
                  </a:moveTo>
                  <a:cubicBezTo>
                    <a:pt x="3978" y="3039"/>
                    <a:pt x="3114" y="3963"/>
                    <a:pt x="1997" y="3963"/>
                  </a:cubicBezTo>
                  <a:cubicBezTo>
                    <a:pt x="880" y="3963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617468" y="3445123"/>
              <a:ext cx="124125" cy="124125"/>
            </a:xfrm>
            <a:custGeom>
              <a:avLst/>
              <a:gdLst/>
              <a:ahLst/>
              <a:cxnLst/>
              <a:rect l="l" t="t" r="r" b="b"/>
              <a:pathLst>
                <a:path w="3979" h="3979" extrusionOk="0">
                  <a:moveTo>
                    <a:pt x="3978" y="1997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7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617468" y="3677495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054"/>
                    <a:pt x="3114" y="3978"/>
                    <a:pt x="1997" y="3978"/>
                  </a:cubicBezTo>
                  <a:cubicBezTo>
                    <a:pt x="880" y="3978"/>
                    <a:pt x="1" y="3054"/>
                    <a:pt x="1" y="1996"/>
                  </a:cubicBezTo>
                  <a:cubicBezTo>
                    <a:pt x="1" y="879"/>
                    <a:pt x="880" y="0"/>
                    <a:pt x="1997" y="0"/>
                  </a:cubicBezTo>
                  <a:cubicBezTo>
                    <a:pt x="3114" y="0"/>
                    <a:pt x="3978" y="87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617468" y="3917758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2"/>
                  </a:moveTo>
                  <a:cubicBezTo>
                    <a:pt x="3978" y="3039"/>
                    <a:pt x="3114" y="3978"/>
                    <a:pt x="1997" y="3978"/>
                  </a:cubicBezTo>
                  <a:cubicBezTo>
                    <a:pt x="880" y="3978"/>
                    <a:pt x="1" y="3039"/>
                    <a:pt x="1" y="1982"/>
                  </a:cubicBezTo>
                  <a:cubicBezTo>
                    <a:pt x="1" y="864"/>
                    <a:pt x="880" y="0"/>
                    <a:pt x="1997" y="0"/>
                  </a:cubicBezTo>
                  <a:cubicBezTo>
                    <a:pt x="3114" y="0"/>
                    <a:pt x="3978" y="864"/>
                    <a:pt x="3978" y="198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617468" y="4153842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96"/>
                  </a:moveTo>
                  <a:cubicBezTo>
                    <a:pt x="3978" y="3114"/>
                    <a:pt x="3114" y="3978"/>
                    <a:pt x="1997" y="3978"/>
                  </a:cubicBezTo>
                  <a:cubicBezTo>
                    <a:pt x="880" y="3978"/>
                    <a:pt x="1" y="3114"/>
                    <a:pt x="1" y="1996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96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617468" y="4394106"/>
              <a:ext cx="124125" cy="124094"/>
            </a:xfrm>
            <a:custGeom>
              <a:avLst/>
              <a:gdLst/>
              <a:ahLst/>
              <a:cxnLst/>
              <a:rect l="l" t="t" r="r" b="b"/>
              <a:pathLst>
                <a:path w="3979" h="3978" extrusionOk="0">
                  <a:moveTo>
                    <a:pt x="3978" y="1981"/>
                  </a:moveTo>
                  <a:cubicBezTo>
                    <a:pt x="3978" y="3099"/>
                    <a:pt x="3114" y="3978"/>
                    <a:pt x="1997" y="3978"/>
                  </a:cubicBezTo>
                  <a:cubicBezTo>
                    <a:pt x="880" y="3978"/>
                    <a:pt x="1" y="3099"/>
                    <a:pt x="1" y="1981"/>
                  </a:cubicBezTo>
                  <a:cubicBezTo>
                    <a:pt x="1" y="939"/>
                    <a:pt x="880" y="0"/>
                    <a:pt x="1997" y="0"/>
                  </a:cubicBezTo>
                  <a:cubicBezTo>
                    <a:pt x="3114" y="0"/>
                    <a:pt x="3978" y="939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617468" y="4634370"/>
              <a:ext cx="124125" cy="123626"/>
            </a:xfrm>
            <a:custGeom>
              <a:avLst/>
              <a:gdLst/>
              <a:ahLst/>
              <a:cxnLst/>
              <a:rect l="l" t="t" r="r" b="b"/>
              <a:pathLst>
                <a:path w="3979" h="3963" extrusionOk="0">
                  <a:moveTo>
                    <a:pt x="3978" y="1981"/>
                  </a:moveTo>
                  <a:cubicBezTo>
                    <a:pt x="3978" y="3099"/>
                    <a:pt x="3114" y="3963"/>
                    <a:pt x="1997" y="3963"/>
                  </a:cubicBezTo>
                  <a:cubicBezTo>
                    <a:pt x="880" y="3963"/>
                    <a:pt x="1" y="3099"/>
                    <a:pt x="1" y="1981"/>
                  </a:cubicBezTo>
                  <a:cubicBezTo>
                    <a:pt x="1" y="924"/>
                    <a:pt x="880" y="0"/>
                    <a:pt x="1997" y="0"/>
                  </a:cubicBezTo>
                  <a:cubicBezTo>
                    <a:pt x="3114" y="0"/>
                    <a:pt x="3978" y="924"/>
                    <a:pt x="3978" y="19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307951" y="1307361"/>
              <a:ext cx="410401" cy="102756"/>
            </a:xfrm>
            <a:custGeom>
              <a:avLst/>
              <a:gdLst/>
              <a:ahLst/>
              <a:cxnLst/>
              <a:rect l="l" t="t" r="r" b="b"/>
              <a:pathLst>
                <a:path w="13156" h="329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307951" y="106943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307951" y="831044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24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24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307951" y="2023972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307951" y="1786048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671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1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307951" y="154762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307951" y="273874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3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53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307951" y="2500320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48"/>
                    <a:pt x="12411" y="3234"/>
                    <a:pt x="11412" y="3234"/>
                  </a:cubicBezTo>
                  <a:lnTo>
                    <a:pt x="1729" y="3234"/>
                  </a:lnTo>
                  <a:cubicBezTo>
                    <a:pt x="746" y="3234"/>
                    <a:pt x="1" y="2548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307951" y="2262396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307951" y="3212751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84"/>
                  </a:cubicBezTo>
                  <a:cubicBezTo>
                    <a:pt x="13155" y="2548"/>
                    <a:pt x="12411" y="3293"/>
                    <a:pt x="11412" y="3293"/>
                  </a:cubicBezTo>
                  <a:lnTo>
                    <a:pt x="1729" y="3293"/>
                  </a:lnTo>
                  <a:cubicBezTo>
                    <a:pt x="746" y="3293"/>
                    <a:pt x="1" y="2548"/>
                    <a:pt x="1" y="1684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307951" y="2974827"/>
              <a:ext cx="410401" cy="102725"/>
            </a:xfrm>
            <a:custGeom>
              <a:avLst/>
              <a:gdLst/>
              <a:ahLst/>
              <a:cxnLst/>
              <a:rect l="l" t="t" r="r" b="b"/>
              <a:pathLst>
                <a:path w="13156" h="3293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69"/>
                  </a:cubicBezTo>
                  <a:cubicBezTo>
                    <a:pt x="13155" y="2548"/>
                    <a:pt x="12411" y="3292"/>
                    <a:pt x="11412" y="3292"/>
                  </a:cubicBezTo>
                  <a:lnTo>
                    <a:pt x="1729" y="3292"/>
                  </a:lnTo>
                  <a:cubicBezTo>
                    <a:pt x="746" y="3292"/>
                    <a:pt x="1" y="2548"/>
                    <a:pt x="1" y="166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307951" y="3929363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8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307951" y="3691439"/>
              <a:ext cx="410401" cy="100386"/>
            </a:xfrm>
            <a:custGeom>
              <a:avLst/>
              <a:gdLst/>
              <a:ahLst/>
              <a:cxnLst/>
              <a:rect l="l" t="t" r="r" b="b"/>
              <a:pathLst>
                <a:path w="13156" h="3218" extrusionOk="0">
                  <a:moveTo>
                    <a:pt x="11412" y="0"/>
                  </a:moveTo>
                  <a:cubicBezTo>
                    <a:pt x="12411" y="0"/>
                    <a:pt x="13155" y="670"/>
                    <a:pt x="13155" y="1609"/>
                  </a:cubicBezTo>
                  <a:cubicBezTo>
                    <a:pt x="13155" y="2473"/>
                    <a:pt x="12411" y="3218"/>
                    <a:pt x="11412" y="3218"/>
                  </a:cubicBezTo>
                  <a:lnTo>
                    <a:pt x="1729" y="3218"/>
                  </a:lnTo>
                  <a:cubicBezTo>
                    <a:pt x="746" y="3218"/>
                    <a:pt x="1" y="2473"/>
                    <a:pt x="1" y="1609"/>
                  </a:cubicBezTo>
                  <a:cubicBezTo>
                    <a:pt x="1" y="670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307951" y="3453015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1"/>
                  </a:moveTo>
                  <a:cubicBezTo>
                    <a:pt x="12411" y="1"/>
                    <a:pt x="13155" y="686"/>
                    <a:pt x="13155" y="1610"/>
                  </a:cubicBezTo>
                  <a:cubicBezTo>
                    <a:pt x="13155" y="2489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489"/>
                    <a:pt x="1" y="1610"/>
                  </a:cubicBezTo>
                  <a:cubicBezTo>
                    <a:pt x="1" y="68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307951" y="4644103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533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533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307951" y="4405711"/>
              <a:ext cx="410401" cy="100885"/>
            </a:xfrm>
            <a:custGeom>
              <a:avLst/>
              <a:gdLst/>
              <a:ahLst/>
              <a:cxnLst/>
              <a:rect l="l" t="t" r="r" b="b"/>
              <a:pathLst>
                <a:path w="13156" h="3234" extrusionOk="0">
                  <a:moveTo>
                    <a:pt x="11412" y="0"/>
                  </a:moveTo>
                  <a:cubicBezTo>
                    <a:pt x="12411" y="0"/>
                    <a:pt x="13155" y="745"/>
                    <a:pt x="13155" y="1609"/>
                  </a:cubicBezTo>
                  <a:cubicBezTo>
                    <a:pt x="13155" y="2548"/>
                    <a:pt x="12411" y="3233"/>
                    <a:pt x="11412" y="3233"/>
                  </a:cubicBezTo>
                  <a:lnTo>
                    <a:pt x="1729" y="3233"/>
                  </a:lnTo>
                  <a:cubicBezTo>
                    <a:pt x="746" y="3233"/>
                    <a:pt x="1" y="2548"/>
                    <a:pt x="1" y="1609"/>
                  </a:cubicBezTo>
                  <a:cubicBezTo>
                    <a:pt x="1" y="745"/>
                    <a:pt x="746" y="0"/>
                    <a:pt x="1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307951" y="4167755"/>
              <a:ext cx="410401" cy="100417"/>
            </a:xfrm>
            <a:custGeom>
              <a:avLst/>
              <a:gdLst/>
              <a:ahLst/>
              <a:cxnLst/>
              <a:rect l="l" t="t" r="r" b="b"/>
              <a:pathLst>
                <a:path w="13156" h="3219" extrusionOk="0">
                  <a:moveTo>
                    <a:pt x="11412" y="1"/>
                  </a:moveTo>
                  <a:cubicBezTo>
                    <a:pt x="12411" y="1"/>
                    <a:pt x="13155" y="746"/>
                    <a:pt x="13155" y="1610"/>
                  </a:cubicBezTo>
                  <a:cubicBezTo>
                    <a:pt x="13155" y="2474"/>
                    <a:pt x="12411" y="3219"/>
                    <a:pt x="11412" y="3219"/>
                  </a:cubicBezTo>
                  <a:lnTo>
                    <a:pt x="1729" y="3219"/>
                  </a:lnTo>
                  <a:cubicBezTo>
                    <a:pt x="746" y="3219"/>
                    <a:pt x="1" y="2474"/>
                    <a:pt x="1" y="1610"/>
                  </a:cubicBezTo>
                  <a:cubicBezTo>
                    <a:pt x="1" y="746"/>
                    <a:pt x="746" y="1"/>
                    <a:pt x="17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5434" name="Google Shape;5434;p32"/>
          <p:cNvGrpSpPr/>
          <p:nvPr/>
        </p:nvGrpSpPr>
        <p:grpSpPr>
          <a:xfrm>
            <a:off x="8546925" y="1003497"/>
            <a:ext cx="2879339" cy="5397692"/>
            <a:chOff x="6410194" y="752622"/>
            <a:chExt cx="2159504" cy="4048269"/>
          </a:xfrm>
        </p:grpSpPr>
        <p:sp>
          <p:nvSpPr>
            <p:cNvPr id="5435" name="Google Shape;5435;p32"/>
            <p:cNvSpPr/>
            <p:nvPr/>
          </p:nvSpPr>
          <p:spPr>
            <a:xfrm rot="10800000">
              <a:off x="8460921" y="4727426"/>
              <a:ext cx="19559" cy="37964"/>
            </a:xfrm>
            <a:custGeom>
              <a:avLst/>
              <a:gdLst/>
              <a:ahLst/>
              <a:cxnLst/>
              <a:rect l="l" t="t" r="r" b="b"/>
              <a:pathLst>
                <a:path w="627" h="1217" extrusionOk="0">
                  <a:moveTo>
                    <a:pt x="350" y="0"/>
                  </a:moveTo>
                  <a:cubicBezTo>
                    <a:pt x="313" y="0"/>
                    <a:pt x="278" y="15"/>
                    <a:pt x="254" y="40"/>
                  </a:cubicBezTo>
                  <a:cubicBezTo>
                    <a:pt x="179" y="159"/>
                    <a:pt x="120" y="218"/>
                    <a:pt x="60" y="278"/>
                  </a:cubicBezTo>
                  <a:cubicBezTo>
                    <a:pt x="60" y="412"/>
                    <a:pt x="60" y="472"/>
                    <a:pt x="0" y="591"/>
                  </a:cubicBezTo>
                  <a:cubicBezTo>
                    <a:pt x="0" y="784"/>
                    <a:pt x="60" y="963"/>
                    <a:pt x="179" y="1157"/>
                  </a:cubicBezTo>
                  <a:lnTo>
                    <a:pt x="254" y="1217"/>
                  </a:lnTo>
                  <a:cubicBezTo>
                    <a:pt x="313" y="1217"/>
                    <a:pt x="432" y="1217"/>
                    <a:pt x="492" y="1157"/>
                  </a:cubicBezTo>
                  <a:cubicBezTo>
                    <a:pt x="552" y="963"/>
                    <a:pt x="626" y="784"/>
                    <a:pt x="626" y="650"/>
                  </a:cubicBezTo>
                  <a:lnTo>
                    <a:pt x="626" y="412"/>
                  </a:lnTo>
                  <a:cubicBezTo>
                    <a:pt x="626" y="278"/>
                    <a:pt x="552" y="218"/>
                    <a:pt x="552" y="99"/>
                  </a:cubicBezTo>
                  <a:lnTo>
                    <a:pt x="492" y="99"/>
                  </a:lnTo>
                  <a:cubicBezTo>
                    <a:pt x="457" y="29"/>
                    <a:pt x="402" y="0"/>
                    <a:pt x="350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6" name="Google Shape;5436;p32"/>
            <p:cNvSpPr/>
            <p:nvPr/>
          </p:nvSpPr>
          <p:spPr>
            <a:xfrm rot="10800000">
              <a:off x="841072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9" y="1"/>
                  </a:moveTo>
                  <a:cubicBezTo>
                    <a:pt x="293" y="1"/>
                    <a:pt x="243" y="15"/>
                    <a:pt x="194" y="40"/>
                  </a:cubicBezTo>
                  <a:cubicBezTo>
                    <a:pt x="134" y="100"/>
                    <a:pt x="60" y="159"/>
                    <a:pt x="60" y="293"/>
                  </a:cubicBezTo>
                  <a:cubicBezTo>
                    <a:pt x="0" y="353"/>
                    <a:pt x="0" y="412"/>
                    <a:pt x="0" y="472"/>
                  </a:cubicBezTo>
                  <a:cubicBezTo>
                    <a:pt x="0" y="666"/>
                    <a:pt x="0" y="844"/>
                    <a:pt x="194" y="979"/>
                  </a:cubicBezTo>
                  <a:cubicBezTo>
                    <a:pt x="224" y="1008"/>
                    <a:pt x="269" y="1023"/>
                    <a:pt x="313" y="1023"/>
                  </a:cubicBezTo>
                  <a:cubicBezTo>
                    <a:pt x="358" y="1023"/>
                    <a:pt x="403" y="1008"/>
                    <a:pt x="432" y="979"/>
                  </a:cubicBezTo>
                  <a:cubicBezTo>
                    <a:pt x="566" y="785"/>
                    <a:pt x="566" y="666"/>
                    <a:pt x="626" y="532"/>
                  </a:cubicBezTo>
                  <a:cubicBezTo>
                    <a:pt x="626" y="472"/>
                    <a:pt x="626" y="412"/>
                    <a:pt x="566" y="353"/>
                  </a:cubicBezTo>
                  <a:cubicBezTo>
                    <a:pt x="566" y="293"/>
                    <a:pt x="566" y="159"/>
                    <a:pt x="507" y="100"/>
                  </a:cubicBezTo>
                  <a:cubicBezTo>
                    <a:pt x="463" y="30"/>
                    <a:pt x="404" y="1"/>
                    <a:pt x="3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7" name="Google Shape;5437;p32"/>
            <p:cNvSpPr/>
            <p:nvPr/>
          </p:nvSpPr>
          <p:spPr>
            <a:xfrm rot="10800000">
              <a:off x="8360535" y="4707898"/>
              <a:ext cx="17251" cy="48851"/>
            </a:xfrm>
            <a:custGeom>
              <a:avLst/>
              <a:gdLst/>
              <a:ahLst/>
              <a:cxnLst/>
              <a:rect l="l" t="t" r="r" b="b"/>
              <a:pathLst>
                <a:path w="553" h="1566" extrusionOk="0">
                  <a:moveTo>
                    <a:pt x="373" y="1"/>
                  </a:moveTo>
                  <a:cubicBezTo>
                    <a:pt x="314" y="1"/>
                    <a:pt x="180" y="1"/>
                    <a:pt x="120" y="75"/>
                  </a:cubicBezTo>
                  <a:cubicBezTo>
                    <a:pt x="60" y="195"/>
                    <a:pt x="60" y="314"/>
                    <a:pt x="1" y="448"/>
                  </a:cubicBezTo>
                  <a:lnTo>
                    <a:pt x="1" y="746"/>
                  </a:lnTo>
                  <a:cubicBezTo>
                    <a:pt x="1" y="999"/>
                    <a:pt x="1" y="1252"/>
                    <a:pt x="120" y="1491"/>
                  </a:cubicBezTo>
                  <a:cubicBezTo>
                    <a:pt x="120" y="1491"/>
                    <a:pt x="180" y="1491"/>
                    <a:pt x="180" y="1565"/>
                  </a:cubicBezTo>
                  <a:cubicBezTo>
                    <a:pt x="314" y="1565"/>
                    <a:pt x="373" y="1565"/>
                    <a:pt x="433" y="1431"/>
                  </a:cubicBezTo>
                  <a:cubicBezTo>
                    <a:pt x="552" y="1252"/>
                    <a:pt x="552" y="999"/>
                    <a:pt x="552" y="746"/>
                  </a:cubicBezTo>
                  <a:lnTo>
                    <a:pt x="552" y="448"/>
                  </a:lnTo>
                  <a:cubicBezTo>
                    <a:pt x="492" y="314"/>
                    <a:pt x="492" y="195"/>
                    <a:pt x="433" y="75"/>
                  </a:cubicBezTo>
                  <a:cubicBezTo>
                    <a:pt x="433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8" name="Google Shape;5438;p32"/>
            <p:cNvSpPr/>
            <p:nvPr/>
          </p:nvSpPr>
          <p:spPr>
            <a:xfrm rot="10800000">
              <a:off x="8290846" y="4696294"/>
              <a:ext cx="19091" cy="39836"/>
            </a:xfrm>
            <a:custGeom>
              <a:avLst/>
              <a:gdLst/>
              <a:ahLst/>
              <a:cxnLst/>
              <a:rect l="l" t="t" r="r" b="b"/>
              <a:pathLst>
                <a:path w="612" h="1277" extrusionOk="0">
                  <a:moveTo>
                    <a:pt x="307" y="1"/>
                  </a:moveTo>
                  <a:cubicBezTo>
                    <a:pt x="281" y="1"/>
                    <a:pt x="257" y="8"/>
                    <a:pt x="239" y="25"/>
                  </a:cubicBezTo>
                  <a:cubicBezTo>
                    <a:pt x="180" y="159"/>
                    <a:pt x="120" y="219"/>
                    <a:pt x="60" y="338"/>
                  </a:cubicBezTo>
                  <a:cubicBezTo>
                    <a:pt x="60" y="398"/>
                    <a:pt x="1" y="532"/>
                    <a:pt x="1" y="651"/>
                  </a:cubicBezTo>
                  <a:cubicBezTo>
                    <a:pt x="1" y="830"/>
                    <a:pt x="60" y="1023"/>
                    <a:pt x="180" y="1202"/>
                  </a:cubicBezTo>
                  <a:lnTo>
                    <a:pt x="239" y="1277"/>
                  </a:lnTo>
                  <a:cubicBezTo>
                    <a:pt x="299" y="1277"/>
                    <a:pt x="433" y="1277"/>
                    <a:pt x="492" y="1202"/>
                  </a:cubicBezTo>
                  <a:lnTo>
                    <a:pt x="492" y="1143"/>
                  </a:lnTo>
                  <a:cubicBezTo>
                    <a:pt x="552" y="964"/>
                    <a:pt x="612" y="830"/>
                    <a:pt x="612" y="651"/>
                  </a:cubicBezTo>
                  <a:lnTo>
                    <a:pt x="612" y="398"/>
                  </a:lnTo>
                  <a:cubicBezTo>
                    <a:pt x="612" y="338"/>
                    <a:pt x="552" y="219"/>
                    <a:pt x="552" y="159"/>
                  </a:cubicBezTo>
                  <a:lnTo>
                    <a:pt x="492" y="85"/>
                  </a:lnTo>
                  <a:cubicBezTo>
                    <a:pt x="450" y="43"/>
                    <a:pt x="371" y="1"/>
                    <a:pt x="307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39" name="Google Shape;5439;p32"/>
            <p:cNvSpPr/>
            <p:nvPr/>
          </p:nvSpPr>
          <p:spPr>
            <a:xfrm rot="10800000">
              <a:off x="8354515" y="4627166"/>
              <a:ext cx="19559" cy="25018"/>
            </a:xfrm>
            <a:custGeom>
              <a:avLst/>
              <a:gdLst/>
              <a:ahLst/>
              <a:cxnLst/>
              <a:rect l="l" t="t" r="r" b="b"/>
              <a:pathLst>
                <a:path w="627" h="802" extrusionOk="0">
                  <a:moveTo>
                    <a:pt x="254" y="1"/>
                  </a:moveTo>
                  <a:cubicBezTo>
                    <a:pt x="120" y="75"/>
                    <a:pt x="120" y="135"/>
                    <a:pt x="61" y="195"/>
                  </a:cubicBezTo>
                  <a:cubicBezTo>
                    <a:pt x="61" y="254"/>
                    <a:pt x="1" y="314"/>
                    <a:pt x="1" y="373"/>
                  </a:cubicBezTo>
                  <a:cubicBezTo>
                    <a:pt x="1" y="507"/>
                    <a:pt x="61" y="627"/>
                    <a:pt x="195" y="746"/>
                  </a:cubicBezTo>
                  <a:cubicBezTo>
                    <a:pt x="224" y="783"/>
                    <a:pt x="269" y="802"/>
                    <a:pt x="321" y="802"/>
                  </a:cubicBezTo>
                  <a:cubicBezTo>
                    <a:pt x="373" y="802"/>
                    <a:pt x="433" y="783"/>
                    <a:pt x="493" y="746"/>
                  </a:cubicBezTo>
                  <a:lnTo>
                    <a:pt x="493" y="686"/>
                  </a:lnTo>
                  <a:cubicBezTo>
                    <a:pt x="567" y="627"/>
                    <a:pt x="627" y="507"/>
                    <a:pt x="627" y="448"/>
                  </a:cubicBezTo>
                  <a:lnTo>
                    <a:pt x="627" y="254"/>
                  </a:lnTo>
                  <a:cubicBezTo>
                    <a:pt x="567" y="195"/>
                    <a:pt x="567" y="135"/>
                    <a:pt x="493" y="75"/>
                  </a:cubicBezTo>
                  <a:cubicBezTo>
                    <a:pt x="433" y="1"/>
                    <a:pt x="314" y="1"/>
                    <a:pt x="25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0" name="Google Shape;5440;p32"/>
            <p:cNvSpPr/>
            <p:nvPr/>
          </p:nvSpPr>
          <p:spPr>
            <a:xfrm rot="10800000">
              <a:off x="8465101" y="4648409"/>
              <a:ext cx="19091" cy="20495"/>
            </a:xfrm>
            <a:custGeom>
              <a:avLst/>
              <a:gdLst/>
              <a:ahLst/>
              <a:cxnLst/>
              <a:rect l="l" t="t" r="r" b="b"/>
              <a:pathLst>
                <a:path w="612" h="657" extrusionOk="0">
                  <a:moveTo>
                    <a:pt x="306" y="1"/>
                  </a:moveTo>
                  <a:cubicBezTo>
                    <a:pt x="257" y="1"/>
                    <a:pt x="209" y="15"/>
                    <a:pt x="179" y="45"/>
                  </a:cubicBezTo>
                  <a:cubicBezTo>
                    <a:pt x="119" y="105"/>
                    <a:pt x="60" y="164"/>
                    <a:pt x="60" y="239"/>
                  </a:cubicBezTo>
                  <a:cubicBezTo>
                    <a:pt x="0" y="299"/>
                    <a:pt x="0" y="299"/>
                    <a:pt x="0" y="358"/>
                  </a:cubicBezTo>
                  <a:cubicBezTo>
                    <a:pt x="60" y="418"/>
                    <a:pt x="60" y="537"/>
                    <a:pt x="179" y="611"/>
                  </a:cubicBezTo>
                  <a:cubicBezTo>
                    <a:pt x="239" y="641"/>
                    <a:pt x="302" y="656"/>
                    <a:pt x="358" y="656"/>
                  </a:cubicBezTo>
                  <a:cubicBezTo>
                    <a:pt x="414" y="656"/>
                    <a:pt x="462" y="641"/>
                    <a:pt x="492" y="611"/>
                  </a:cubicBezTo>
                  <a:cubicBezTo>
                    <a:pt x="611" y="477"/>
                    <a:pt x="611" y="418"/>
                    <a:pt x="611" y="299"/>
                  </a:cubicBezTo>
                  <a:cubicBezTo>
                    <a:pt x="611" y="299"/>
                    <a:pt x="611" y="239"/>
                    <a:pt x="551" y="164"/>
                  </a:cubicBezTo>
                  <a:cubicBezTo>
                    <a:pt x="551" y="105"/>
                    <a:pt x="492" y="105"/>
                    <a:pt x="432" y="45"/>
                  </a:cubicBezTo>
                  <a:cubicBezTo>
                    <a:pt x="403" y="15"/>
                    <a:pt x="354" y="1"/>
                    <a:pt x="306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1" name="Google Shape;5441;p32"/>
            <p:cNvSpPr/>
            <p:nvPr/>
          </p:nvSpPr>
          <p:spPr>
            <a:xfrm rot="10800000">
              <a:off x="7837738" y="4727426"/>
              <a:ext cx="19091" cy="37964"/>
            </a:xfrm>
            <a:custGeom>
              <a:avLst/>
              <a:gdLst/>
              <a:ahLst/>
              <a:cxnLst/>
              <a:rect l="l" t="t" r="r" b="b"/>
              <a:pathLst>
                <a:path w="612" h="1217" extrusionOk="0">
                  <a:moveTo>
                    <a:pt x="341" y="0"/>
                  </a:moveTo>
                  <a:cubicBezTo>
                    <a:pt x="301" y="0"/>
                    <a:pt x="264" y="15"/>
                    <a:pt x="239" y="40"/>
                  </a:cubicBezTo>
                  <a:cubicBezTo>
                    <a:pt x="180" y="159"/>
                    <a:pt x="120" y="218"/>
                    <a:pt x="120" y="278"/>
                  </a:cubicBezTo>
                  <a:cubicBezTo>
                    <a:pt x="61" y="412"/>
                    <a:pt x="61" y="472"/>
                    <a:pt x="1" y="591"/>
                  </a:cubicBezTo>
                  <a:cubicBezTo>
                    <a:pt x="1" y="784"/>
                    <a:pt x="61" y="963"/>
                    <a:pt x="180" y="1157"/>
                  </a:cubicBezTo>
                  <a:lnTo>
                    <a:pt x="239" y="1217"/>
                  </a:lnTo>
                  <a:cubicBezTo>
                    <a:pt x="299" y="1217"/>
                    <a:pt x="433" y="1217"/>
                    <a:pt x="493" y="1157"/>
                  </a:cubicBezTo>
                  <a:cubicBezTo>
                    <a:pt x="552" y="963"/>
                    <a:pt x="612" y="784"/>
                    <a:pt x="612" y="650"/>
                  </a:cubicBezTo>
                  <a:lnTo>
                    <a:pt x="612" y="412"/>
                  </a:lnTo>
                  <a:cubicBezTo>
                    <a:pt x="612" y="278"/>
                    <a:pt x="612" y="218"/>
                    <a:pt x="552" y="99"/>
                  </a:cubicBezTo>
                  <a:lnTo>
                    <a:pt x="493" y="99"/>
                  </a:lnTo>
                  <a:cubicBezTo>
                    <a:pt x="458" y="29"/>
                    <a:pt x="397" y="0"/>
                    <a:pt x="341" y="0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2" name="Google Shape;5442;p32"/>
            <p:cNvSpPr/>
            <p:nvPr/>
          </p:nvSpPr>
          <p:spPr>
            <a:xfrm rot="10800000">
              <a:off x="7787078" y="4671650"/>
              <a:ext cx="19559" cy="31944"/>
            </a:xfrm>
            <a:custGeom>
              <a:avLst/>
              <a:gdLst/>
              <a:ahLst/>
              <a:cxnLst/>
              <a:rect l="l" t="t" r="r" b="b"/>
              <a:pathLst>
                <a:path w="627" h="1024" extrusionOk="0">
                  <a:moveTo>
                    <a:pt x="335" y="1"/>
                  </a:moveTo>
                  <a:cubicBezTo>
                    <a:pt x="288" y="1"/>
                    <a:pt x="235" y="15"/>
                    <a:pt x="180" y="40"/>
                  </a:cubicBezTo>
                  <a:cubicBezTo>
                    <a:pt x="120" y="100"/>
                    <a:pt x="120" y="159"/>
                    <a:pt x="60" y="293"/>
                  </a:cubicBezTo>
                  <a:cubicBezTo>
                    <a:pt x="1" y="353"/>
                    <a:pt x="1" y="412"/>
                    <a:pt x="1" y="472"/>
                  </a:cubicBezTo>
                  <a:cubicBezTo>
                    <a:pt x="1" y="666"/>
                    <a:pt x="60" y="844"/>
                    <a:pt x="180" y="979"/>
                  </a:cubicBezTo>
                  <a:cubicBezTo>
                    <a:pt x="217" y="1008"/>
                    <a:pt x="265" y="1023"/>
                    <a:pt x="312" y="1023"/>
                  </a:cubicBezTo>
                  <a:cubicBezTo>
                    <a:pt x="358" y="1023"/>
                    <a:pt x="403" y="1008"/>
                    <a:pt x="433" y="979"/>
                  </a:cubicBezTo>
                  <a:cubicBezTo>
                    <a:pt x="552" y="785"/>
                    <a:pt x="627" y="666"/>
                    <a:pt x="627" y="532"/>
                  </a:cubicBezTo>
                  <a:cubicBezTo>
                    <a:pt x="627" y="472"/>
                    <a:pt x="627" y="412"/>
                    <a:pt x="552" y="353"/>
                  </a:cubicBezTo>
                  <a:cubicBezTo>
                    <a:pt x="552" y="293"/>
                    <a:pt x="552" y="159"/>
                    <a:pt x="493" y="100"/>
                  </a:cubicBezTo>
                  <a:cubicBezTo>
                    <a:pt x="458" y="30"/>
                    <a:pt x="402" y="1"/>
                    <a:pt x="33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3" name="Google Shape;5443;p32"/>
            <p:cNvSpPr/>
            <p:nvPr/>
          </p:nvSpPr>
          <p:spPr>
            <a:xfrm rot="10800000">
              <a:off x="7736885" y="4707898"/>
              <a:ext cx="17688" cy="48851"/>
            </a:xfrm>
            <a:custGeom>
              <a:avLst/>
              <a:gdLst/>
              <a:ahLst/>
              <a:cxnLst/>
              <a:rect l="l" t="t" r="r" b="b"/>
              <a:pathLst>
                <a:path w="567" h="1566" extrusionOk="0">
                  <a:moveTo>
                    <a:pt x="373" y="1"/>
                  </a:moveTo>
                  <a:cubicBezTo>
                    <a:pt x="313" y="1"/>
                    <a:pt x="194" y="1"/>
                    <a:pt x="135" y="75"/>
                  </a:cubicBezTo>
                  <a:cubicBezTo>
                    <a:pt x="75" y="195"/>
                    <a:pt x="75" y="314"/>
                    <a:pt x="0" y="448"/>
                  </a:cubicBezTo>
                  <a:lnTo>
                    <a:pt x="0" y="746"/>
                  </a:lnTo>
                  <a:cubicBezTo>
                    <a:pt x="0" y="999"/>
                    <a:pt x="0" y="1252"/>
                    <a:pt x="135" y="1491"/>
                  </a:cubicBezTo>
                  <a:cubicBezTo>
                    <a:pt x="194" y="1491"/>
                    <a:pt x="194" y="1491"/>
                    <a:pt x="194" y="1565"/>
                  </a:cubicBezTo>
                  <a:cubicBezTo>
                    <a:pt x="313" y="1565"/>
                    <a:pt x="373" y="1565"/>
                    <a:pt x="447" y="1431"/>
                  </a:cubicBezTo>
                  <a:cubicBezTo>
                    <a:pt x="567" y="1252"/>
                    <a:pt x="567" y="999"/>
                    <a:pt x="567" y="746"/>
                  </a:cubicBezTo>
                  <a:lnTo>
                    <a:pt x="567" y="448"/>
                  </a:lnTo>
                  <a:cubicBezTo>
                    <a:pt x="507" y="314"/>
                    <a:pt x="507" y="195"/>
                    <a:pt x="447" y="75"/>
                  </a:cubicBezTo>
                  <a:cubicBezTo>
                    <a:pt x="447" y="75"/>
                    <a:pt x="373" y="75"/>
                    <a:pt x="373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4" name="Google Shape;5444;p32"/>
            <p:cNvSpPr/>
            <p:nvPr/>
          </p:nvSpPr>
          <p:spPr>
            <a:xfrm rot="10800000">
              <a:off x="7667164" y="4696294"/>
              <a:ext cx="19559" cy="39836"/>
            </a:xfrm>
            <a:custGeom>
              <a:avLst/>
              <a:gdLst/>
              <a:ahLst/>
              <a:cxnLst/>
              <a:rect l="l" t="t" r="r" b="b"/>
              <a:pathLst>
                <a:path w="627" h="1277" extrusionOk="0">
                  <a:moveTo>
                    <a:pt x="345" y="1"/>
                  </a:moveTo>
                  <a:cubicBezTo>
                    <a:pt x="318" y="1"/>
                    <a:pt x="289" y="8"/>
                    <a:pt x="254" y="25"/>
                  </a:cubicBezTo>
                  <a:cubicBezTo>
                    <a:pt x="194" y="159"/>
                    <a:pt x="135" y="219"/>
                    <a:pt x="60" y="338"/>
                  </a:cubicBezTo>
                  <a:cubicBezTo>
                    <a:pt x="60" y="398"/>
                    <a:pt x="0" y="532"/>
                    <a:pt x="0" y="651"/>
                  </a:cubicBezTo>
                  <a:cubicBezTo>
                    <a:pt x="0" y="830"/>
                    <a:pt x="60" y="1023"/>
                    <a:pt x="194" y="1202"/>
                  </a:cubicBezTo>
                  <a:lnTo>
                    <a:pt x="254" y="1277"/>
                  </a:lnTo>
                  <a:cubicBezTo>
                    <a:pt x="313" y="1277"/>
                    <a:pt x="433" y="1277"/>
                    <a:pt x="507" y="1202"/>
                  </a:cubicBezTo>
                  <a:lnTo>
                    <a:pt x="507" y="1143"/>
                  </a:lnTo>
                  <a:cubicBezTo>
                    <a:pt x="567" y="964"/>
                    <a:pt x="626" y="830"/>
                    <a:pt x="626" y="651"/>
                  </a:cubicBezTo>
                  <a:lnTo>
                    <a:pt x="626" y="398"/>
                  </a:lnTo>
                  <a:cubicBezTo>
                    <a:pt x="626" y="338"/>
                    <a:pt x="626" y="219"/>
                    <a:pt x="567" y="159"/>
                  </a:cubicBezTo>
                  <a:lnTo>
                    <a:pt x="507" y="85"/>
                  </a:lnTo>
                  <a:cubicBezTo>
                    <a:pt x="454" y="43"/>
                    <a:pt x="409" y="1"/>
                    <a:pt x="345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5" name="Google Shape;5445;p32"/>
            <p:cNvSpPr/>
            <p:nvPr/>
          </p:nvSpPr>
          <p:spPr>
            <a:xfrm rot="10800000">
              <a:off x="7731301" y="4627166"/>
              <a:ext cx="19091" cy="25018"/>
            </a:xfrm>
            <a:custGeom>
              <a:avLst/>
              <a:gdLst/>
              <a:ahLst/>
              <a:cxnLst/>
              <a:rect l="l" t="t" r="r" b="b"/>
              <a:pathLst>
                <a:path w="612" h="802" extrusionOk="0">
                  <a:moveTo>
                    <a:pt x="239" y="1"/>
                  </a:moveTo>
                  <a:cubicBezTo>
                    <a:pt x="120" y="75"/>
                    <a:pt x="120" y="135"/>
                    <a:pt x="60" y="195"/>
                  </a:cubicBezTo>
                  <a:cubicBezTo>
                    <a:pt x="60" y="254"/>
                    <a:pt x="60" y="314"/>
                    <a:pt x="1" y="373"/>
                  </a:cubicBezTo>
                  <a:cubicBezTo>
                    <a:pt x="1" y="507"/>
                    <a:pt x="60" y="627"/>
                    <a:pt x="179" y="746"/>
                  </a:cubicBezTo>
                  <a:cubicBezTo>
                    <a:pt x="209" y="783"/>
                    <a:pt x="257" y="802"/>
                    <a:pt x="313" y="802"/>
                  </a:cubicBezTo>
                  <a:cubicBezTo>
                    <a:pt x="369" y="802"/>
                    <a:pt x="433" y="783"/>
                    <a:pt x="492" y="746"/>
                  </a:cubicBezTo>
                  <a:lnTo>
                    <a:pt x="492" y="686"/>
                  </a:lnTo>
                  <a:cubicBezTo>
                    <a:pt x="611" y="627"/>
                    <a:pt x="611" y="507"/>
                    <a:pt x="611" y="448"/>
                  </a:cubicBezTo>
                  <a:lnTo>
                    <a:pt x="611" y="254"/>
                  </a:lnTo>
                  <a:cubicBezTo>
                    <a:pt x="552" y="195"/>
                    <a:pt x="552" y="135"/>
                    <a:pt x="492" y="75"/>
                  </a:cubicBezTo>
                  <a:cubicBezTo>
                    <a:pt x="433" y="1"/>
                    <a:pt x="313" y="1"/>
                    <a:pt x="239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6" name="Google Shape;5446;p32"/>
            <p:cNvSpPr/>
            <p:nvPr/>
          </p:nvSpPr>
          <p:spPr>
            <a:xfrm rot="10800000">
              <a:off x="7841451" y="4648409"/>
              <a:ext cx="19559" cy="20495"/>
            </a:xfrm>
            <a:custGeom>
              <a:avLst/>
              <a:gdLst/>
              <a:ahLst/>
              <a:cxnLst/>
              <a:rect l="l" t="t" r="r" b="b"/>
              <a:pathLst>
                <a:path w="627" h="657" extrusionOk="0">
                  <a:moveTo>
                    <a:pt x="314" y="1"/>
                  </a:moveTo>
                  <a:cubicBezTo>
                    <a:pt x="269" y="1"/>
                    <a:pt x="224" y="15"/>
                    <a:pt x="195" y="45"/>
                  </a:cubicBezTo>
                  <a:cubicBezTo>
                    <a:pt x="135" y="105"/>
                    <a:pt x="60" y="164"/>
                    <a:pt x="60" y="239"/>
                  </a:cubicBezTo>
                  <a:cubicBezTo>
                    <a:pt x="1" y="299"/>
                    <a:pt x="1" y="299"/>
                    <a:pt x="1" y="358"/>
                  </a:cubicBezTo>
                  <a:cubicBezTo>
                    <a:pt x="60" y="418"/>
                    <a:pt x="60" y="537"/>
                    <a:pt x="195" y="611"/>
                  </a:cubicBezTo>
                  <a:cubicBezTo>
                    <a:pt x="254" y="641"/>
                    <a:pt x="314" y="656"/>
                    <a:pt x="368" y="656"/>
                  </a:cubicBezTo>
                  <a:cubicBezTo>
                    <a:pt x="422" y="656"/>
                    <a:pt x="470" y="641"/>
                    <a:pt x="507" y="611"/>
                  </a:cubicBezTo>
                  <a:cubicBezTo>
                    <a:pt x="627" y="477"/>
                    <a:pt x="627" y="418"/>
                    <a:pt x="627" y="299"/>
                  </a:cubicBezTo>
                  <a:cubicBezTo>
                    <a:pt x="627" y="299"/>
                    <a:pt x="627" y="239"/>
                    <a:pt x="567" y="164"/>
                  </a:cubicBezTo>
                  <a:cubicBezTo>
                    <a:pt x="567" y="105"/>
                    <a:pt x="507" y="105"/>
                    <a:pt x="433" y="45"/>
                  </a:cubicBezTo>
                  <a:cubicBezTo>
                    <a:pt x="403" y="15"/>
                    <a:pt x="358" y="1"/>
                    <a:pt x="314" y="1"/>
                  </a:cubicBezTo>
                  <a:close/>
                </a:path>
              </a:pathLst>
            </a:custGeom>
            <a:solidFill>
              <a:srgbClr val="9232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7" name="Google Shape;5447;p32"/>
            <p:cNvSpPr/>
            <p:nvPr/>
          </p:nvSpPr>
          <p:spPr>
            <a:xfrm rot="10800000">
              <a:off x="8114719" y="4566616"/>
              <a:ext cx="290488" cy="182397"/>
            </a:xfrm>
            <a:custGeom>
              <a:avLst/>
              <a:gdLst/>
              <a:ahLst/>
              <a:cxnLst/>
              <a:rect l="l" t="t" r="r" b="b"/>
              <a:pathLst>
                <a:path w="9312" h="5847" extrusionOk="0">
                  <a:moveTo>
                    <a:pt x="5731" y="1"/>
                  </a:moveTo>
                  <a:cubicBezTo>
                    <a:pt x="3403" y="1"/>
                    <a:pt x="1232" y="1731"/>
                    <a:pt x="627" y="2986"/>
                  </a:cubicBezTo>
                  <a:cubicBezTo>
                    <a:pt x="1" y="4356"/>
                    <a:pt x="2429" y="5846"/>
                    <a:pt x="4783" y="5846"/>
                  </a:cubicBezTo>
                  <a:cubicBezTo>
                    <a:pt x="4805" y="5847"/>
                    <a:pt x="4827" y="5847"/>
                    <a:pt x="4849" y="5847"/>
                  </a:cubicBezTo>
                  <a:cubicBezTo>
                    <a:pt x="7187" y="5847"/>
                    <a:pt x="9075" y="2727"/>
                    <a:pt x="9193" y="2122"/>
                  </a:cubicBezTo>
                  <a:cubicBezTo>
                    <a:pt x="9312" y="1615"/>
                    <a:pt x="8388" y="125"/>
                    <a:pt x="5960" y="6"/>
                  </a:cubicBezTo>
                  <a:cubicBezTo>
                    <a:pt x="5884" y="2"/>
                    <a:pt x="5807" y="1"/>
                    <a:pt x="5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8" name="Google Shape;5448;p32"/>
            <p:cNvSpPr/>
            <p:nvPr/>
          </p:nvSpPr>
          <p:spPr>
            <a:xfrm rot="10800000">
              <a:off x="8007814" y="4646101"/>
              <a:ext cx="313728" cy="113893"/>
            </a:xfrm>
            <a:custGeom>
              <a:avLst/>
              <a:gdLst/>
              <a:ahLst/>
              <a:cxnLst/>
              <a:rect l="l" t="t" r="r" b="b"/>
              <a:pathLst>
                <a:path w="10057" h="3651" extrusionOk="0">
                  <a:moveTo>
                    <a:pt x="9863" y="1"/>
                  </a:moveTo>
                  <a:cubicBezTo>
                    <a:pt x="9818" y="1"/>
                    <a:pt x="9773" y="16"/>
                    <a:pt x="9743" y="45"/>
                  </a:cubicBezTo>
                  <a:cubicBezTo>
                    <a:pt x="9743" y="45"/>
                    <a:pt x="9609" y="105"/>
                    <a:pt x="9431" y="358"/>
                  </a:cubicBezTo>
                  <a:cubicBezTo>
                    <a:pt x="9311" y="418"/>
                    <a:pt x="9177" y="552"/>
                    <a:pt x="9058" y="671"/>
                  </a:cubicBezTo>
                  <a:cubicBezTo>
                    <a:pt x="8864" y="790"/>
                    <a:pt x="8686" y="924"/>
                    <a:pt x="8492" y="1044"/>
                  </a:cubicBezTo>
                  <a:cubicBezTo>
                    <a:pt x="8373" y="1103"/>
                    <a:pt x="8313" y="1163"/>
                    <a:pt x="8194" y="1222"/>
                  </a:cubicBezTo>
                  <a:cubicBezTo>
                    <a:pt x="8060" y="1297"/>
                    <a:pt x="7941" y="1356"/>
                    <a:pt x="7822" y="1416"/>
                  </a:cubicBezTo>
                  <a:cubicBezTo>
                    <a:pt x="7568" y="1535"/>
                    <a:pt x="7315" y="1669"/>
                    <a:pt x="7077" y="1788"/>
                  </a:cubicBezTo>
                  <a:cubicBezTo>
                    <a:pt x="6764" y="1848"/>
                    <a:pt x="6451" y="1967"/>
                    <a:pt x="6198" y="2101"/>
                  </a:cubicBezTo>
                  <a:cubicBezTo>
                    <a:pt x="5885" y="2161"/>
                    <a:pt x="5587" y="2280"/>
                    <a:pt x="5274" y="2340"/>
                  </a:cubicBezTo>
                  <a:cubicBezTo>
                    <a:pt x="4961" y="2414"/>
                    <a:pt x="4648" y="2533"/>
                    <a:pt x="4336" y="2593"/>
                  </a:cubicBezTo>
                  <a:cubicBezTo>
                    <a:pt x="3963" y="2652"/>
                    <a:pt x="3650" y="2712"/>
                    <a:pt x="3412" y="2787"/>
                  </a:cubicBezTo>
                  <a:cubicBezTo>
                    <a:pt x="3099" y="2846"/>
                    <a:pt x="2786" y="2906"/>
                    <a:pt x="2533" y="2906"/>
                  </a:cubicBezTo>
                  <a:cubicBezTo>
                    <a:pt x="2235" y="2965"/>
                    <a:pt x="1982" y="3025"/>
                    <a:pt x="1729" y="3084"/>
                  </a:cubicBezTo>
                  <a:cubicBezTo>
                    <a:pt x="1237" y="3159"/>
                    <a:pt x="864" y="3219"/>
                    <a:pt x="552" y="3278"/>
                  </a:cubicBezTo>
                  <a:cubicBezTo>
                    <a:pt x="298" y="3278"/>
                    <a:pt x="120" y="3338"/>
                    <a:pt x="120" y="3338"/>
                  </a:cubicBezTo>
                  <a:cubicBezTo>
                    <a:pt x="60" y="3338"/>
                    <a:pt x="0" y="3397"/>
                    <a:pt x="0" y="3457"/>
                  </a:cubicBezTo>
                  <a:cubicBezTo>
                    <a:pt x="0" y="3591"/>
                    <a:pt x="60" y="3651"/>
                    <a:pt x="179" y="3651"/>
                  </a:cubicBezTo>
                  <a:lnTo>
                    <a:pt x="1118" y="3651"/>
                  </a:lnTo>
                  <a:cubicBezTo>
                    <a:pt x="1297" y="3651"/>
                    <a:pt x="1550" y="3591"/>
                    <a:pt x="1788" y="3591"/>
                  </a:cubicBezTo>
                  <a:cubicBezTo>
                    <a:pt x="2041" y="3591"/>
                    <a:pt x="2295" y="3531"/>
                    <a:pt x="2607" y="3531"/>
                  </a:cubicBezTo>
                  <a:cubicBezTo>
                    <a:pt x="2905" y="3457"/>
                    <a:pt x="3159" y="3397"/>
                    <a:pt x="3472" y="3397"/>
                  </a:cubicBezTo>
                  <a:cubicBezTo>
                    <a:pt x="3784" y="3338"/>
                    <a:pt x="4097" y="3278"/>
                    <a:pt x="4470" y="3219"/>
                  </a:cubicBezTo>
                  <a:cubicBezTo>
                    <a:pt x="4768" y="3159"/>
                    <a:pt x="5080" y="3084"/>
                    <a:pt x="5393" y="2965"/>
                  </a:cubicBezTo>
                  <a:cubicBezTo>
                    <a:pt x="5766" y="2906"/>
                    <a:pt x="6079" y="2787"/>
                    <a:pt x="6391" y="2652"/>
                  </a:cubicBezTo>
                  <a:cubicBezTo>
                    <a:pt x="6704" y="2593"/>
                    <a:pt x="7002" y="2474"/>
                    <a:pt x="7256" y="2340"/>
                  </a:cubicBezTo>
                  <a:cubicBezTo>
                    <a:pt x="7568" y="2220"/>
                    <a:pt x="7881" y="2042"/>
                    <a:pt x="8120" y="1908"/>
                  </a:cubicBezTo>
                  <a:cubicBezTo>
                    <a:pt x="8254" y="1848"/>
                    <a:pt x="8373" y="1788"/>
                    <a:pt x="8432" y="1669"/>
                  </a:cubicBezTo>
                  <a:cubicBezTo>
                    <a:pt x="8567" y="1595"/>
                    <a:pt x="8686" y="1535"/>
                    <a:pt x="8805" y="1476"/>
                  </a:cubicBezTo>
                  <a:cubicBezTo>
                    <a:pt x="8999" y="1297"/>
                    <a:pt x="9177" y="1163"/>
                    <a:pt x="9311" y="984"/>
                  </a:cubicBezTo>
                  <a:cubicBezTo>
                    <a:pt x="9490" y="850"/>
                    <a:pt x="9609" y="731"/>
                    <a:pt x="9684" y="611"/>
                  </a:cubicBezTo>
                  <a:cubicBezTo>
                    <a:pt x="9803" y="477"/>
                    <a:pt x="9863" y="418"/>
                    <a:pt x="9922" y="358"/>
                  </a:cubicBezTo>
                  <a:lnTo>
                    <a:pt x="9982" y="299"/>
                  </a:lnTo>
                  <a:cubicBezTo>
                    <a:pt x="10056" y="179"/>
                    <a:pt x="10056" y="105"/>
                    <a:pt x="9982" y="45"/>
                  </a:cubicBezTo>
                  <a:cubicBezTo>
                    <a:pt x="9952" y="16"/>
                    <a:pt x="9907" y="1"/>
                    <a:pt x="986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49" name="Google Shape;5449;p32"/>
            <p:cNvSpPr/>
            <p:nvPr/>
          </p:nvSpPr>
          <p:spPr>
            <a:xfrm rot="10800000">
              <a:off x="7942304" y="4409175"/>
              <a:ext cx="160810" cy="183770"/>
            </a:xfrm>
            <a:custGeom>
              <a:avLst/>
              <a:gdLst/>
              <a:ahLst/>
              <a:cxnLst/>
              <a:rect l="l" t="t" r="r" b="b"/>
              <a:pathLst>
                <a:path w="5155" h="5891" extrusionOk="0">
                  <a:moveTo>
                    <a:pt x="1850" y="0"/>
                  </a:moveTo>
                  <a:cubicBezTo>
                    <a:pt x="1611" y="0"/>
                    <a:pt x="1388" y="49"/>
                    <a:pt x="1192" y="158"/>
                  </a:cubicBezTo>
                  <a:cubicBezTo>
                    <a:pt x="0" y="843"/>
                    <a:pt x="447" y="4061"/>
                    <a:pt x="1058" y="4880"/>
                  </a:cubicBezTo>
                  <a:cubicBezTo>
                    <a:pt x="1599" y="5525"/>
                    <a:pt x="2364" y="5890"/>
                    <a:pt x="2888" y="5890"/>
                  </a:cubicBezTo>
                  <a:cubicBezTo>
                    <a:pt x="2970" y="5890"/>
                    <a:pt x="3046" y="5882"/>
                    <a:pt x="3114" y="5863"/>
                  </a:cubicBezTo>
                  <a:cubicBezTo>
                    <a:pt x="4097" y="5685"/>
                    <a:pt x="5155" y="4061"/>
                    <a:pt x="4976" y="2646"/>
                  </a:cubicBezTo>
                  <a:cubicBezTo>
                    <a:pt x="4813" y="1392"/>
                    <a:pt x="3119" y="0"/>
                    <a:pt x="18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0" name="Google Shape;5450;p32"/>
            <p:cNvSpPr/>
            <p:nvPr/>
          </p:nvSpPr>
          <p:spPr>
            <a:xfrm rot="10800000">
              <a:off x="8075663" y="4128826"/>
              <a:ext cx="158970" cy="220393"/>
            </a:xfrm>
            <a:custGeom>
              <a:avLst/>
              <a:gdLst/>
              <a:ahLst/>
              <a:cxnLst/>
              <a:rect l="l" t="t" r="r" b="b"/>
              <a:pathLst>
                <a:path w="5096" h="7065" extrusionOk="0">
                  <a:moveTo>
                    <a:pt x="2710" y="1"/>
                  </a:moveTo>
                  <a:cubicBezTo>
                    <a:pt x="2569" y="1"/>
                    <a:pt x="2429" y="34"/>
                    <a:pt x="2294" y="106"/>
                  </a:cubicBezTo>
                  <a:cubicBezTo>
                    <a:pt x="1311" y="658"/>
                    <a:pt x="0" y="2654"/>
                    <a:pt x="254" y="4576"/>
                  </a:cubicBezTo>
                  <a:cubicBezTo>
                    <a:pt x="541" y="6343"/>
                    <a:pt x="1611" y="7065"/>
                    <a:pt x="2070" y="7065"/>
                  </a:cubicBezTo>
                  <a:cubicBezTo>
                    <a:pt x="2110" y="7065"/>
                    <a:pt x="2145" y="7059"/>
                    <a:pt x="2175" y="7049"/>
                  </a:cubicBezTo>
                  <a:cubicBezTo>
                    <a:pt x="2667" y="6929"/>
                    <a:pt x="5095" y="5186"/>
                    <a:pt x="4902" y="3265"/>
                  </a:cubicBezTo>
                  <a:cubicBezTo>
                    <a:pt x="4746" y="1587"/>
                    <a:pt x="3682" y="1"/>
                    <a:pt x="2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1" name="Google Shape;5451;p32"/>
            <p:cNvSpPr/>
            <p:nvPr/>
          </p:nvSpPr>
          <p:spPr>
            <a:xfrm rot="10800000">
              <a:off x="8103083" y="4131196"/>
              <a:ext cx="106469" cy="118042"/>
            </a:xfrm>
            <a:custGeom>
              <a:avLst/>
              <a:gdLst/>
              <a:ahLst/>
              <a:cxnLst/>
              <a:rect l="l" t="t" r="r" b="b"/>
              <a:pathLst>
                <a:path w="3413" h="3784" extrusionOk="0">
                  <a:moveTo>
                    <a:pt x="939" y="2667"/>
                  </a:moveTo>
                  <a:lnTo>
                    <a:pt x="939" y="2667"/>
                  </a:lnTo>
                  <a:cubicBezTo>
                    <a:pt x="999" y="2726"/>
                    <a:pt x="999" y="2726"/>
                    <a:pt x="999" y="2801"/>
                  </a:cubicBezTo>
                  <a:cubicBezTo>
                    <a:pt x="999" y="2726"/>
                    <a:pt x="939" y="2726"/>
                    <a:pt x="939" y="2667"/>
                  </a:cubicBezTo>
                  <a:close/>
                  <a:moveTo>
                    <a:pt x="2369" y="0"/>
                  </a:moveTo>
                  <a:cubicBezTo>
                    <a:pt x="2235" y="0"/>
                    <a:pt x="2176" y="60"/>
                    <a:pt x="2116" y="119"/>
                  </a:cubicBezTo>
                  <a:lnTo>
                    <a:pt x="2116" y="313"/>
                  </a:lnTo>
                  <a:cubicBezTo>
                    <a:pt x="2057" y="372"/>
                    <a:pt x="2057" y="492"/>
                    <a:pt x="1997" y="685"/>
                  </a:cubicBezTo>
                  <a:cubicBezTo>
                    <a:pt x="1997" y="864"/>
                    <a:pt x="1923" y="1058"/>
                    <a:pt x="1863" y="1237"/>
                  </a:cubicBezTo>
                  <a:cubicBezTo>
                    <a:pt x="1863" y="1371"/>
                    <a:pt x="1803" y="1430"/>
                    <a:pt x="1803" y="1549"/>
                  </a:cubicBezTo>
                  <a:cubicBezTo>
                    <a:pt x="1803" y="1683"/>
                    <a:pt x="1744" y="1743"/>
                    <a:pt x="1744" y="1862"/>
                  </a:cubicBezTo>
                  <a:cubicBezTo>
                    <a:pt x="1744" y="1981"/>
                    <a:pt x="1684" y="2115"/>
                    <a:pt x="1684" y="2175"/>
                  </a:cubicBezTo>
                  <a:cubicBezTo>
                    <a:pt x="1625" y="2294"/>
                    <a:pt x="1625" y="2428"/>
                    <a:pt x="1625" y="2488"/>
                  </a:cubicBezTo>
                  <a:cubicBezTo>
                    <a:pt x="1550" y="2547"/>
                    <a:pt x="1550" y="2607"/>
                    <a:pt x="1550" y="2667"/>
                  </a:cubicBezTo>
                  <a:lnTo>
                    <a:pt x="1550" y="2547"/>
                  </a:lnTo>
                  <a:cubicBezTo>
                    <a:pt x="1490" y="2428"/>
                    <a:pt x="1490" y="2235"/>
                    <a:pt x="1490" y="2056"/>
                  </a:cubicBezTo>
                  <a:lnTo>
                    <a:pt x="1490" y="1549"/>
                  </a:lnTo>
                  <a:cubicBezTo>
                    <a:pt x="1431" y="1371"/>
                    <a:pt x="1431" y="1177"/>
                    <a:pt x="1431" y="1058"/>
                  </a:cubicBezTo>
                  <a:cubicBezTo>
                    <a:pt x="1431" y="804"/>
                    <a:pt x="1371" y="626"/>
                    <a:pt x="1371" y="626"/>
                  </a:cubicBezTo>
                  <a:cubicBezTo>
                    <a:pt x="1371" y="566"/>
                    <a:pt x="1312" y="492"/>
                    <a:pt x="1312" y="492"/>
                  </a:cubicBezTo>
                  <a:cubicBezTo>
                    <a:pt x="1273" y="475"/>
                    <a:pt x="1241" y="467"/>
                    <a:pt x="1213" y="467"/>
                  </a:cubicBezTo>
                  <a:cubicBezTo>
                    <a:pt x="1144" y="467"/>
                    <a:pt x="1101" y="513"/>
                    <a:pt x="1058" y="566"/>
                  </a:cubicBezTo>
                  <a:cubicBezTo>
                    <a:pt x="1058" y="566"/>
                    <a:pt x="999" y="745"/>
                    <a:pt x="939" y="1058"/>
                  </a:cubicBezTo>
                  <a:cubicBezTo>
                    <a:pt x="880" y="1311"/>
                    <a:pt x="880" y="1743"/>
                    <a:pt x="880" y="2115"/>
                  </a:cubicBezTo>
                  <a:cubicBezTo>
                    <a:pt x="880" y="2294"/>
                    <a:pt x="939" y="2488"/>
                    <a:pt x="939" y="2667"/>
                  </a:cubicBezTo>
                  <a:cubicBezTo>
                    <a:pt x="880" y="2607"/>
                    <a:pt x="880" y="2488"/>
                    <a:pt x="805" y="2428"/>
                  </a:cubicBezTo>
                  <a:cubicBezTo>
                    <a:pt x="805" y="2294"/>
                    <a:pt x="746" y="2235"/>
                    <a:pt x="746" y="2115"/>
                  </a:cubicBezTo>
                  <a:cubicBezTo>
                    <a:pt x="686" y="1981"/>
                    <a:pt x="686" y="1922"/>
                    <a:pt x="686" y="1803"/>
                  </a:cubicBezTo>
                  <a:cubicBezTo>
                    <a:pt x="626" y="1743"/>
                    <a:pt x="626" y="1609"/>
                    <a:pt x="626" y="1490"/>
                  </a:cubicBezTo>
                  <a:cubicBezTo>
                    <a:pt x="626" y="1430"/>
                    <a:pt x="567" y="1311"/>
                    <a:pt x="567" y="1237"/>
                  </a:cubicBezTo>
                  <a:lnTo>
                    <a:pt x="567" y="998"/>
                  </a:lnTo>
                  <a:cubicBezTo>
                    <a:pt x="567" y="804"/>
                    <a:pt x="507" y="685"/>
                    <a:pt x="507" y="566"/>
                  </a:cubicBezTo>
                  <a:lnTo>
                    <a:pt x="507" y="492"/>
                  </a:lnTo>
                  <a:lnTo>
                    <a:pt x="507" y="432"/>
                  </a:lnTo>
                  <a:cubicBezTo>
                    <a:pt x="507" y="372"/>
                    <a:pt x="507" y="313"/>
                    <a:pt x="433" y="253"/>
                  </a:cubicBezTo>
                  <a:cubicBezTo>
                    <a:pt x="314" y="253"/>
                    <a:pt x="254" y="313"/>
                    <a:pt x="194" y="372"/>
                  </a:cubicBezTo>
                  <a:lnTo>
                    <a:pt x="194" y="432"/>
                  </a:lnTo>
                  <a:cubicBezTo>
                    <a:pt x="194" y="432"/>
                    <a:pt x="194" y="492"/>
                    <a:pt x="135" y="492"/>
                  </a:cubicBezTo>
                  <a:cubicBezTo>
                    <a:pt x="135" y="626"/>
                    <a:pt x="60" y="745"/>
                    <a:pt x="60" y="939"/>
                  </a:cubicBezTo>
                  <a:cubicBezTo>
                    <a:pt x="60" y="1058"/>
                    <a:pt x="1" y="1117"/>
                    <a:pt x="1" y="1237"/>
                  </a:cubicBezTo>
                  <a:lnTo>
                    <a:pt x="1" y="1549"/>
                  </a:lnTo>
                  <a:cubicBezTo>
                    <a:pt x="1" y="1803"/>
                    <a:pt x="60" y="2056"/>
                    <a:pt x="135" y="2294"/>
                  </a:cubicBezTo>
                  <a:cubicBezTo>
                    <a:pt x="194" y="2428"/>
                    <a:pt x="194" y="2547"/>
                    <a:pt x="254" y="2607"/>
                  </a:cubicBezTo>
                  <a:cubicBezTo>
                    <a:pt x="314" y="2726"/>
                    <a:pt x="373" y="2860"/>
                    <a:pt x="433" y="2980"/>
                  </a:cubicBezTo>
                  <a:cubicBezTo>
                    <a:pt x="507" y="3039"/>
                    <a:pt x="567" y="3173"/>
                    <a:pt x="626" y="3233"/>
                  </a:cubicBezTo>
                  <a:cubicBezTo>
                    <a:pt x="686" y="3292"/>
                    <a:pt x="746" y="3412"/>
                    <a:pt x="805" y="3471"/>
                  </a:cubicBezTo>
                  <a:cubicBezTo>
                    <a:pt x="939" y="3546"/>
                    <a:pt x="999" y="3605"/>
                    <a:pt x="1058" y="3605"/>
                  </a:cubicBezTo>
                  <a:cubicBezTo>
                    <a:pt x="1118" y="3665"/>
                    <a:pt x="1178" y="3665"/>
                    <a:pt x="1178" y="3724"/>
                  </a:cubicBezTo>
                  <a:cubicBezTo>
                    <a:pt x="1312" y="3784"/>
                    <a:pt x="1371" y="3784"/>
                    <a:pt x="1371" y="3784"/>
                  </a:cubicBezTo>
                  <a:lnTo>
                    <a:pt x="1550" y="3784"/>
                  </a:lnTo>
                  <a:lnTo>
                    <a:pt x="1997" y="3352"/>
                  </a:lnTo>
                  <a:lnTo>
                    <a:pt x="2176" y="3173"/>
                  </a:lnTo>
                  <a:cubicBezTo>
                    <a:pt x="2235" y="3099"/>
                    <a:pt x="2295" y="3039"/>
                    <a:pt x="2369" y="2920"/>
                  </a:cubicBezTo>
                  <a:cubicBezTo>
                    <a:pt x="2429" y="2860"/>
                    <a:pt x="2489" y="2801"/>
                    <a:pt x="2548" y="2667"/>
                  </a:cubicBezTo>
                  <a:cubicBezTo>
                    <a:pt x="2608" y="2607"/>
                    <a:pt x="2667" y="2488"/>
                    <a:pt x="2742" y="2428"/>
                  </a:cubicBezTo>
                  <a:cubicBezTo>
                    <a:pt x="2861" y="2235"/>
                    <a:pt x="2980" y="2056"/>
                    <a:pt x="3040" y="1862"/>
                  </a:cubicBezTo>
                  <a:cubicBezTo>
                    <a:pt x="3114" y="1743"/>
                    <a:pt x="3174" y="1683"/>
                    <a:pt x="3174" y="1549"/>
                  </a:cubicBezTo>
                  <a:cubicBezTo>
                    <a:pt x="3233" y="1490"/>
                    <a:pt x="3233" y="1371"/>
                    <a:pt x="3293" y="1311"/>
                  </a:cubicBezTo>
                  <a:cubicBezTo>
                    <a:pt x="3353" y="1117"/>
                    <a:pt x="3353" y="998"/>
                    <a:pt x="3412" y="939"/>
                  </a:cubicBezTo>
                  <a:lnTo>
                    <a:pt x="3412" y="745"/>
                  </a:lnTo>
                  <a:cubicBezTo>
                    <a:pt x="3412" y="685"/>
                    <a:pt x="3412" y="626"/>
                    <a:pt x="3353" y="566"/>
                  </a:cubicBezTo>
                  <a:cubicBezTo>
                    <a:pt x="3233" y="566"/>
                    <a:pt x="3174" y="566"/>
                    <a:pt x="3114" y="626"/>
                  </a:cubicBezTo>
                  <a:cubicBezTo>
                    <a:pt x="3114" y="626"/>
                    <a:pt x="3114" y="685"/>
                    <a:pt x="3040" y="745"/>
                  </a:cubicBezTo>
                  <a:cubicBezTo>
                    <a:pt x="2980" y="864"/>
                    <a:pt x="2921" y="939"/>
                    <a:pt x="2801" y="1117"/>
                  </a:cubicBezTo>
                  <a:cubicBezTo>
                    <a:pt x="2742" y="1237"/>
                    <a:pt x="2667" y="1371"/>
                    <a:pt x="2548" y="1549"/>
                  </a:cubicBezTo>
                  <a:cubicBezTo>
                    <a:pt x="2489" y="1609"/>
                    <a:pt x="2429" y="1743"/>
                    <a:pt x="2369" y="1803"/>
                  </a:cubicBezTo>
                  <a:cubicBezTo>
                    <a:pt x="2369" y="1743"/>
                    <a:pt x="2429" y="1743"/>
                    <a:pt x="2429" y="1683"/>
                  </a:cubicBezTo>
                  <a:cubicBezTo>
                    <a:pt x="2429" y="1549"/>
                    <a:pt x="2429" y="1430"/>
                    <a:pt x="2489" y="1311"/>
                  </a:cubicBezTo>
                  <a:lnTo>
                    <a:pt x="2489" y="745"/>
                  </a:lnTo>
                  <a:lnTo>
                    <a:pt x="2489" y="313"/>
                  </a:lnTo>
                  <a:lnTo>
                    <a:pt x="2489" y="119"/>
                  </a:lnTo>
                  <a:cubicBezTo>
                    <a:pt x="2429" y="60"/>
                    <a:pt x="2429" y="0"/>
                    <a:pt x="23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2" name="Google Shape;5452;p32"/>
            <p:cNvSpPr/>
            <p:nvPr/>
          </p:nvSpPr>
          <p:spPr>
            <a:xfrm rot="10800000">
              <a:off x="7963673" y="4415601"/>
              <a:ext cx="108309" cy="116201"/>
            </a:xfrm>
            <a:custGeom>
              <a:avLst/>
              <a:gdLst/>
              <a:ahLst/>
              <a:cxnLst/>
              <a:rect l="l" t="t" r="r" b="b"/>
              <a:pathLst>
                <a:path w="3472" h="3725" extrusionOk="0">
                  <a:moveTo>
                    <a:pt x="1058" y="0"/>
                  </a:moveTo>
                  <a:cubicBezTo>
                    <a:pt x="999" y="60"/>
                    <a:pt x="939" y="60"/>
                    <a:pt x="939" y="120"/>
                  </a:cubicBezTo>
                  <a:lnTo>
                    <a:pt x="939" y="179"/>
                  </a:lnTo>
                  <a:lnTo>
                    <a:pt x="939" y="313"/>
                  </a:lnTo>
                  <a:lnTo>
                    <a:pt x="939" y="745"/>
                  </a:lnTo>
                  <a:cubicBezTo>
                    <a:pt x="939" y="924"/>
                    <a:pt x="999" y="1118"/>
                    <a:pt x="1058" y="1356"/>
                  </a:cubicBezTo>
                  <a:cubicBezTo>
                    <a:pt x="1058" y="1431"/>
                    <a:pt x="1058" y="1550"/>
                    <a:pt x="1118" y="1669"/>
                  </a:cubicBezTo>
                  <a:lnTo>
                    <a:pt x="1118" y="1803"/>
                  </a:lnTo>
                  <a:cubicBezTo>
                    <a:pt x="1118" y="1728"/>
                    <a:pt x="1058" y="1609"/>
                    <a:pt x="999" y="1550"/>
                  </a:cubicBezTo>
                  <a:cubicBezTo>
                    <a:pt x="864" y="1431"/>
                    <a:pt x="745" y="1237"/>
                    <a:pt x="626" y="1118"/>
                  </a:cubicBezTo>
                  <a:cubicBezTo>
                    <a:pt x="567" y="984"/>
                    <a:pt x="492" y="864"/>
                    <a:pt x="432" y="805"/>
                  </a:cubicBezTo>
                  <a:cubicBezTo>
                    <a:pt x="373" y="745"/>
                    <a:pt x="313" y="686"/>
                    <a:pt x="313" y="686"/>
                  </a:cubicBezTo>
                  <a:cubicBezTo>
                    <a:pt x="283" y="648"/>
                    <a:pt x="254" y="630"/>
                    <a:pt x="222" y="630"/>
                  </a:cubicBezTo>
                  <a:cubicBezTo>
                    <a:pt x="190" y="630"/>
                    <a:pt x="157" y="648"/>
                    <a:pt x="120" y="686"/>
                  </a:cubicBezTo>
                  <a:cubicBezTo>
                    <a:pt x="60" y="686"/>
                    <a:pt x="0" y="745"/>
                    <a:pt x="0" y="805"/>
                  </a:cubicBezTo>
                  <a:cubicBezTo>
                    <a:pt x="0" y="805"/>
                    <a:pt x="60" y="864"/>
                    <a:pt x="60" y="984"/>
                  </a:cubicBezTo>
                  <a:cubicBezTo>
                    <a:pt x="120" y="1118"/>
                    <a:pt x="120" y="1237"/>
                    <a:pt x="254" y="1356"/>
                  </a:cubicBezTo>
                  <a:cubicBezTo>
                    <a:pt x="254" y="1431"/>
                    <a:pt x="313" y="1550"/>
                    <a:pt x="313" y="1609"/>
                  </a:cubicBezTo>
                  <a:cubicBezTo>
                    <a:pt x="373" y="1728"/>
                    <a:pt x="432" y="1803"/>
                    <a:pt x="492" y="1863"/>
                  </a:cubicBezTo>
                  <a:cubicBezTo>
                    <a:pt x="626" y="2041"/>
                    <a:pt x="745" y="2235"/>
                    <a:pt x="864" y="2414"/>
                  </a:cubicBezTo>
                  <a:cubicBezTo>
                    <a:pt x="939" y="2548"/>
                    <a:pt x="999" y="2607"/>
                    <a:pt x="1058" y="2667"/>
                  </a:cubicBezTo>
                  <a:cubicBezTo>
                    <a:pt x="1118" y="2786"/>
                    <a:pt x="1177" y="2846"/>
                    <a:pt x="1311" y="2920"/>
                  </a:cubicBezTo>
                  <a:cubicBezTo>
                    <a:pt x="1371" y="3039"/>
                    <a:pt x="1431" y="3099"/>
                    <a:pt x="1490" y="3159"/>
                  </a:cubicBezTo>
                  <a:cubicBezTo>
                    <a:pt x="1550" y="3218"/>
                    <a:pt x="1609" y="3293"/>
                    <a:pt x="1684" y="3352"/>
                  </a:cubicBezTo>
                  <a:cubicBezTo>
                    <a:pt x="1922" y="3531"/>
                    <a:pt x="2116" y="3665"/>
                    <a:pt x="2116" y="3665"/>
                  </a:cubicBezTo>
                  <a:lnTo>
                    <a:pt x="2175" y="3725"/>
                  </a:lnTo>
                  <a:lnTo>
                    <a:pt x="2354" y="3725"/>
                  </a:lnTo>
                  <a:lnTo>
                    <a:pt x="2488" y="3591"/>
                  </a:lnTo>
                  <a:cubicBezTo>
                    <a:pt x="2548" y="3591"/>
                    <a:pt x="2607" y="3531"/>
                    <a:pt x="2667" y="3471"/>
                  </a:cubicBezTo>
                  <a:cubicBezTo>
                    <a:pt x="2667" y="3412"/>
                    <a:pt x="2727" y="3352"/>
                    <a:pt x="2861" y="3293"/>
                  </a:cubicBezTo>
                  <a:cubicBezTo>
                    <a:pt x="2920" y="3218"/>
                    <a:pt x="2980" y="3159"/>
                    <a:pt x="3040" y="3099"/>
                  </a:cubicBezTo>
                  <a:cubicBezTo>
                    <a:pt x="3099" y="2980"/>
                    <a:pt x="3174" y="2920"/>
                    <a:pt x="3174" y="2786"/>
                  </a:cubicBezTo>
                  <a:cubicBezTo>
                    <a:pt x="3233" y="2667"/>
                    <a:pt x="3293" y="2548"/>
                    <a:pt x="3352" y="2414"/>
                  </a:cubicBezTo>
                  <a:cubicBezTo>
                    <a:pt x="3352" y="2295"/>
                    <a:pt x="3412" y="2235"/>
                    <a:pt x="3412" y="2101"/>
                  </a:cubicBezTo>
                  <a:cubicBezTo>
                    <a:pt x="3472" y="1863"/>
                    <a:pt x="3472" y="1609"/>
                    <a:pt x="3472" y="1356"/>
                  </a:cubicBezTo>
                  <a:lnTo>
                    <a:pt x="3472" y="1058"/>
                  </a:lnTo>
                  <a:cubicBezTo>
                    <a:pt x="3412" y="924"/>
                    <a:pt x="3412" y="864"/>
                    <a:pt x="3412" y="745"/>
                  </a:cubicBezTo>
                  <a:cubicBezTo>
                    <a:pt x="3352" y="552"/>
                    <a:pt x="3293" y="432"/>
                    <a:pt x="3293" y="313"/>
                  </a:cubicBezTo>
                  <a:cubicBezTo>
                    <a:pt x="3233" y="313"/>
                    <a:pt x="3233" y="239"/>
                    <a:pt x="3233" y="239"/>
                  </a:cubicBezTo>
                  <a:lnTo>
                    <a:pt x="3233" y="179"/>
                  </a:lnTo>
                  <a:cubicBezTo>
                    <a:pt x="3191" y="137"/>
                    <a:pt x="3112" y="95"/>
                    <a:pt x="3048" y="95"/>
                  </a:cubicBezTo>
                  <a:cubicBezTo>
                    <a:pt x="3021" y="95"/>
                    <a:pt x="2997" y="102"/>
                    <a:pt x="2980" y="120"/>
                  </a:cubicBezTo>
                  <a:cubicBezTo>
                    <a:pt x="2920" y="120"/>
                    <a:pt x="2861" y="179"/>
                    <a:pt x="2861" y="239"/>
                  </a:cubicBezTo>
                  <a:cubicBezTo>
                    <a:pt x="2861" y="239"/>
                    <a:pt x="2861" y="313"/>
                    <a:pt x="2920" y="313"/>
                  </a:cubicBezTo>
                  <a:lnTo>
                    <a:pt x="2920" y="432"/>
                  </a:lnTo>
                  <a:lnTo>
                    <a:pt x="2920" y="805"/>
                  </a:lnTo>
                  <a:lnTo>
                    <a:pt x="2920" y="1058"/>
                  </a:lnTo>
                  <a:lnTo>
                    <a:pt x="2920" y="1356"/>
                  </a:lnTo>
                  <a:cubicBezTo>
                    <a:pt x="2920" y="1490"/>
                    <a:pt x="2861" y="1550"/>
                    <a:pt x="2861" y="1669"/>
                  </a:cubicBezTo>
                  <a:cubicBezTo>
                    <a:pt x="2861" y="1728"/>
                    <a:pt x="2861" y="1863"/>
                    <a:pt x="2801" y="1982"/>
                  </a:cubicBezTo>
                  <a:cubicBezTo>
                    <a:pt x="2801" y="2041"/>
                    <a:pt x="2801" y="2175"/>
                    <a:pt x="2727" y="2295"/>
                  </a:cubicBezTo>
                  <a:cubicBezTo>
                    <a:pt x="2727" y="2354"/>
                    <a:pt x="2727" y="2473"/>
                    <a:pt x="2667" y="2548"/>
                  </a:cubicBezTo>
                  <a:cubicBezTo>
                    <a:pt x="2667" y="2607"/>
                    <a:pt x="2607" y="2607"/>
                    <a:pt x="2607" y="2667"/>
                  </a:cubicBezTo>
                  <a:lnTo>
                    <a:pt x="2607" y="2548"/>
                  </a:lnTo>
                  <a:cubicBezTo>
                    <a:pt x="2667" y="2354"/>
                    <a:pt x="2667" y="2175"/>
                    <a:pt x="2667" y="1982"/>
                  </a:cubicBezTo>
                  <a:cubicBezTo>
                    <a:pt x="2667" y="1550"/>
                    <a:pt x="2607" y="1177"/>
                    <a:pt x="2548" y="924"/>
                  </a:cubicBezTo>
                  <a:cubicBezTo>
                    <a:pt x="2429" y="611"/>
                    <a:pt x="2354" y="432"/>
                    <a:pt x="2354" y="432"/>
                  </a:cubicBezTo>
                  <a:cubicBezTo>
                    <a:pt x="2295" y="373"/>
                    <a:pt x="2235" y="373"/>
                    <a:pt x="2116" y="373"/>
                  </a:cubicBezTo>
                  <a:cubicBezTo>
                    <a:pt x="2056" y="432"/>
                    <a:pt x="2056" y="492"/>
                    <a:pt x="2056" y="492"/>
                  </a:cubicBezTo>
                  <a:lnTo>
                    <a:pt x="2056" y="984"/>
                  </a:lnTo>
                  <a:lnTo>
                    <a:pt x="2056" y="1431"/>
                  </a:lnTo>
                  <a:lnTo>
                    <a:pt x="2056" y="1982"/>
                  </a:lnTo>
                  <a:lnTo>
                    <a:pt x="2056" y="2473"/>
                  </a:lnTo>
                  <a:lnTo>
                    <a:pt x="2056" y="2607"/>
                  </a:lnTo>
                  <a:cubicBezTo>
                    <a:pt x="2056" y="2548"/>
                    <a:pt x="2056" y="2473"/>
                    <a:pt x="1982" y="2414"/>
                  </a:cubicBezTo>
                  <a:cubicBezTo>
                    <a:pt x="1922" y="2354"/>
                    <a:pt x="1922" y="2235"/>
                    <a:pt x="1922" y="2101"/>
                  </a:cubicBezTo>
                  <a:cubicBezTo>
                    <a:pt x="1863" y="2041"/>
                    <a:pt x="1803" y="1922"/>
                    <a:pt x="1803" y="1803"/>
                  </a:cubicBezTo>
                  <a:cubicBezTo>
                    <a:pt x="1743" y="1728"/>
                    <a:pt x="1743" y="1609"/>
                    <a:pt x="1684" y="1490"/>
                  </a:cubicBezTo>
                  <a:cubicBezTo>
                    <a:pt x="1684" y="1356"/>
                    <a:pt x="1609" y="1296"/>
                    <a:pt x="1609" y="1177"/>
                  </a:cubicBezTo>
                  <a:cubicBezTo>
                    <a:pt x="1550" y="984"/>
                    <a:pt x="1490" y="805"/>
                    <a:pt x="1431" y="611"/>
                  </a:cubicBezTo>
                  <a:cubicBezTo>
                    <a:pt x="1371" y="492"/>
                    <a:pt x="1371" y="373"/>
                    <a:pt x="1311" y="239"/>
                  </a:cubicBezTo>
                  <a:cubicBezTo>
                    <a:pt x="1237" y="179"/>
                    <a:pt x="1237" y="120"/>
                    <a:pt x="1237" y="120"/>
                  </a:cubicBezTo>
                  <a:cubicBezTo>
                    <a:pt x="1237" y="0"/>
                    <a:pt x="1118" y="0"/>
                    <a:pt x="10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3" name="Google Shape;5453;p32"/>
            <p:cNvSpPr/>
            <p:nvPr/>
          </p:nvSpPr>
          <p:spPr>
            <a:xfrm rot="10800000">
              <a:off x="7758254" y="4241096"/>
              <a:ext cx="213935" cy="122222"/>
            </a:xfrm>
            <a:custGeom>
              <a:avLst/>
              <a:gdLst/>
              <a:ahLst/>
              <a:cxnLst/>
              <a:rect l="l" t="t" r="r" b="b"/>
              <a:pathLst>
                <a:path w="6858" h="3918" extrusionOk="0">
                  <a:moveTo>
                    <a:pt x="5335" y="0"/>
                  </a:moveTo>
                  <a:cubicBezTo>
                    <a:pt x="3545" y="0"/>
                    <a:pt x="1" y="1073"/>
                    <a:pt x="94" y="3404"/>
                  </a:cubicBezTo>
                  <a:cubicBezTo>
                    <a:pt x="94" y="3746"/>
                    <a:pt x="809" y="3918"/>
                    <a:pt x="1710" y="3918"/>
                  </a:cubicBezTo>
                  <a:cubicBezTo>
                    <a:pt x="2611" y="3918"/>
                    <a:pt x="3699" y="3746"/>
                    <a:pt x="4444" y="3404"/>
                  </a:cubicBezTo>
                  <a:cubicBezTo>
                    <a:pt x="5934" y="2733"/>
                    <a:pt x="6857" y="990"/>
                    <a:pt x="6306" y="246"/>
                  </a:cubicBezTo>
                  <a:cubicBezTo>
                    <a:pt x="6196" y="83"/>
                    <a:pt x="5833" y="0"/>
                    <a:pt x="5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4" name="Google Shape;5454;p32"/>
            <p:cNvSpPr/>
            <p:nvPr/>
          </p:nvSpPr>
          <p:spPr>
            <a:xfrm rot="10800000">
              <a:off x="7843322" y="4252950"/>
              <a:ext cx="118042" cy="87377"/>
            </a:xfrm>
            <a:custGeom>
              <a:avLst/>
              <a:gdLst/>
              <a:ahLst/>
              <a:cxnLst/>
              <a:rect l="l" t="t" r="r" b="b"/>
              <a:pathLst>
                <a:path w="3784" h="2801" extrusionOk="0">
                  <a:moveTo>
                    <a:pt x="3531" y="0"/>
                  </a:moveTo>
                  <a:cubicBezTo>
                    <a:pt x="3531" y="0"/>
                    <a:pt x="3277" y="60"/>
                    <a:pt x="2905" y="134"/>
                  </a:cubicBezTo>
                  <a:cubicBezTo>
                    <a:pt x="2667" y="194"/>
                    <a:pt x="2473" y="313"/>
                    <a:pt x="2235" y="373"/>
                  </a:cubicBezTo>
                  <a:cubicBezTo>
                    <a:pt x="2101" y="432"/>
                    <a:pt x="1981" y="507"/>
                    <a:pt x="1862" y="566"/>
                  </a:cubicBezTo>
                  <a:cubicBezTo>
                    <a:pt x="1728" y="626"/>
                    <a:pt x="1609" y="685"/>
                    <a:pt x="1549" y="745"/>
                  </a:cubicBezTo>
                  <a:cubicBezTo>
                    <a:pt x="1415" y="805"/>
                    <a:pt x="1296" y="879"/>
                    <a:pt x="1177" y="939"/>
                  </a:cubicBezTo>
                  <a:cubicBezTo>
                    <a:pt x="1043" y="998"/>
                    <a:pt x="924" y="1117"/>
                    <a:pt x="864" y="1177"/>
                  </a:cubicBezTo>
                  <a:cubicBezTo>
                    <a:pt x="745" y="1252"/>
                    <a:pt x="670" y="1371"/>
                    <a:pt x="551" y="1430"/>
                  </a:cubicBezTo>
                  <a:cubicBezTo>
                    <a:pt x="492" y="1490"/>
                    <a:pt x="432" y="1624"/>
                    <a:pt x="298" y="1684"/>
                  </a:cubicBezTo>
                  <a:cubicBezTo>
                    <a:pt x="238" y="1743"/>
                    <a:pt x="238" y="1862"/>
                    <a:pt x="179" y="1922"/>
                  </a:cubicBezTo>
                  <a:cubicBezTo>
                    <a:pt x="119" y="1922"/>
                    <a:pt x="119" y="1996"/>
                    <a:pt x="119" y="2056"/>
                  </a:cubicBezTo>
                  <a:cubicBezTo>
                    <a:pt x="60" y="2056"/>
                    <a:pt x="60" y="2116"/>
                    <a:pt x="60" y="2116"/>
                  </a:cubicBezTo>
                  <a:cubicBezTo>
                    <a:pt x="0" y="2235"/>
                    <a:pt x="0" y="2294"/>
                    <a:pt x="0" y="2294"/>
                  </a:cubicBezTo>
                  <a:cubicBezTo>
                    <a:pt x="0" y="2369"/>
                    <a:pt x="0" y="2428"/>
                    <a:pt x="60" y="2488"/>
                  </a:cubicBezTo>
                  <a:cubicBezTo>
                    <a:pt x="60" y="2488"/>
                    <a:pt x="60" y="2548"/>
                    <a:pt x="119" y="2548"/>
                  </a:cubicBezTo>
                  <a:cubicBezTo>
                    <a:pt x="119" y="2548"/>
                    <a:pt x="179" y="2548"/>
                    <a:pt x="238" y="2607"/>
                  </a:cubicBezTo>
                  <a:cubicBezTo>
                    <a:pt x="372" y="2607"/>
                    <a:pt x="492" y="2667"/>
                    <a:pt x="670" y="2741"/>
                  </a:cubicBezTo>
                  <a:lnTo>
                    <a:pt x="924" y="2741"/>
                  </a:lnTo>
                  <a:cubicBezTo>
                    <a:pt x="1043" y="2801"/>
                    <a:pt x="1117" y="2801"/>
                    <a:pt x="1237" y="2801"/>
                  </a:cubicBezTo>
                  <a:lnTo>
                    <a:pt x="1922" y="2801"/>
                  </a:lnTo>
                  <a:cubicBezTo>
                    <a:pt x="2041" y="2801"/>
                    <a:pt x="2160" y="2741"/>
                    <a:pt x="2294" y="2741"/>
                  </a:cubicBezTo>
                  <a:cubicBezTo>
                    <a:pt x="2413" y="2741"/>
                    <a:pt x="2473" y="2667"/>
                    <a:pt x="2607" y="2667"/>
                  </a:cubicBezTo>
                  <a:cubicBezTo>
                    <a:pt x="2845" y="2607"/>
                    <a:pt x="3039" y="2548"/>
                    <a:pt x="3158" y="2428"/>
                  </a:cubicBezTo>
                  <a:cubicBezTo>
                    <a:pt x="3352" y="2369"/>
                    <a:pt x="3471" y="2294"/>
                    <a:pt x="3531" y="2235"/>
                  </a:cubicBezTo>
                  <a:cubicBezTo>
                    <a:pt x="3650" y="2175"/>
                    <a:pt x="3650" y="2116"/>
                    <a:pt x="3650" y="2116"/>
                  </a:cubicBezTo>
                  <a:cubicBezTo>
                    <a:pt x="3784" y="2116"/>
                    <a:pt x="3784" y="1996"/>
                    <a:pt x="3724" y="1922"/>
                  </a:cubicBezTo>
                  <a:cubicBezTo>
                    <a:pt x="3724" y="1852"/>
                    <a:pt x="3678" y="1823"/>
                    <a:pt x="3628" y="1823"/>
                  </a:cubicBezTo>
                  <a:cubicBezTo>
                    <a:pt x="3593" y="1823"/>
                    <a:pt x="3555" y="1838"/>
                    <a:pt x="3531" y="1862"/>
                  </a:cubicBezTo>
                  <a:lnTo>
                    <a:pt x="3412" y="1862"/>
                  </a:lnTo>
                  <a:cubicBezTo>
                    <a:pt x="3277" y="1922"/>
                    <a:pt x="3158" y="1922"/>
                    <a:pt x="3039" y="1996"/>
                  </a:cubicBezTo>
                  <a:cubicBezTo>
                    <a:pt x="2845" y="1996"/>
                    <a:pt x="2667" y="2056"/>
                    <a:pt x="2473" y="2116"/>
                  </a:cubicBezTo>
                  <a:lnTo>
                    <a:pt x="2160" y="2116"/>
                  </a:lnTo>
                  <a:cubicBezTo>
                    <a:pt x="2101" y="2175"/>
                    <a:pt x="1981" y="2175"/>
                    <a:pt x="1862" y="2175"/>
                  </a:cubicBezTo>
                  <a:cubicBezTo>
                    <a:pt x="2101" y="2116"/>
                    <a:pt x="2294" y="1996"/>
                    <a:pt x="2473" y="1922"/>
                  </a:cubicBezTo>
                  <a:cubicBezTo>
                    <a:pt x="2667" y="1862"/>
                    <a:pt x="2845" y="1743"/>
                    <a:pt x="2980" y="1684"/>
                  </a:cubicBezTo>
                  <a:cubicBezTo>
                    <a:pt x="3099" y="1624"/>
                    <a:pt x="3218" y="1549"/>
                    <a:pt x="3277" y="1490"/>
                  </a:cubicBezTo>
                  <a:cubicBezTo>
                    <a:pt x="3412" y="1430"/>
                    <a:pt x="3412" y="1371"/>
                    <a:pt x="3412" y="1371"/>
                  </a:cubicBezTo>
                  <a:cubicBezTo>
                    <a:pt x="3471" y="1371"/>
                    <a:pt x="3471" y="1311"/>
                    <a:pt x="3471" y="1252"/>
                  </a:cubicBezTo>
                  <a:cubicBezTo>
                    <a:pt x="3471" y="1153"/>
                    <a:pt x="3439" y="1094"/>
                    <a:pt x="3368" y="1094"/>
                  </a:cubicBezTo>
                  <a:cubicBezTo>
                    <a:pt x="3343" y="1094"/>
                    <a:pt x="3313" y="1102"/>
                    <a:pt x="3277" y="1117"/>
                  </a:cubicBezTo>
                  <a:lnTo>
                    <a:pt x="3158" y="1117"/>
                  </a:lnTo>
                  <a:cubicBezTo>
                    <a:pt x="3039" y="1177"/>
                    <a:pt x="2905" y="1177"/>
                    <a:pt x="2786" y="1252"/>
                  </a:cubicBezTo>
                  <a:cubicBezTo>
                    <a:pt x="2607" y="1252"/>
                    <a:pt x="2413" y="1311"/>
                    <a:pt x="2235" y="1371"/>
                  </a:cubicBezTo>
                  <a:cubicBezTo>
                    <a:pt x="2160" y="1430"/>
                    <a:pt x="2041" y="1430"/>
                    <a:pt x="1981" y="1490"/>
                  </a:cubicBezTo>
                  <a:cubicBezTo>
                    <a:pt x="1862" y="1490"/>
                    <a:pt x="1788" y="1549"/>
                    <a:pt x="1669" y="1624"/>
                  </a:cubicBezTo>
                  <a:cubicBezTo>
                    <a:pt x="1549" y="1624"/>
                    <a:pt x="1490" y="1684"/>
                    <a:pt x="1356" y="1684"/>
                  </a:cubicBezTo>
                  <a:cubicBezTo>
                    <a:pt x="1296" y="1743"/>
                    <a:pt x="1177" y="1803"/>
                    <a:pt x="1117" y="1803"/>
                  </a:cubicBezTo>
                  <a:cubicBezTo>
                    <a:pt x="983" y="1862"/>
                    <a:pt x="924" y="1862"/>
                    <a:pt x="804" y="1922"/>
                  </a:cubicBezTo>
                  <a:lnTo>
                    <a:pt x="924" y="1803"/>
                  </a:lnTo>
                  <a:cubicBezTo>
                    <a:pt x="983" y="1743"/>
                    <a:pt x="1117" y="1684"/>
                    <a:pt x="1177" y="1624"/>
                  </a:cubicBezTo>
                  <a:cubicBezTo>
                    <a:pt x="1296" y="1549"/>
                    <a:pt x="1356" y="1490"/>
                    <a:pt x="1490" y="1430"/>
                  </a:cubicBezTo>
                  <a:cubicBezTo>
                    <a:pt x="1609" y="1371"/>
                    <a:pt x="1728" y="1311"/>
                    <a:pt x="1788" y="1252"/>
                  </a:cubicBezTo>
                  <a:cubicBezTo>
                    <a:pt x="2041" y="1117"/>
                    <a:pt x="2294" y="1058"/>
                    <a:pt x="2473" y="939"/>
                  </a:cubicBezTo>
                  <a:cubicBezTo>
                    <a:pt x="2667" y="805"/>
                    <a:pt x="2905" y="685"/>
                    <a:pt x="3039" y="626"/>
                  </a:cubicBezTo>
                  <a:lnTo>
                    <a:pt x="3650" y="313"/>
                  </a:lnTo>
                  <a:cubicBezTo>
                    <a:pt x="3724" y="313"/>
                    <a:pt x="3724" y="194"/>
                    <a:pt x="3724" y="134"/>
                  </a:cubicBezTo>
                  <a:cubicBezTo>
                    <a:pt x="3724" y="60"/>
                    <a:pt x="3650" y="0"/>
                    <a:pt x="35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5" name="Google Shape;5455;p32"/>
            <p:cNvSpPr/>
            <p:nvPr/>
          </p:nvSpPr>
          <p:spPr>
            <a:xfrm rot="10800000">
              <a:off x="7795407" y="4411327"/>
              <a:ext cx="139005" cy="212563"/>
            </a:xfrm>
            <a:custGeom>
              <a:avLst/>
              <a:gdLst/>
              <a:ahLst/>
              <a:cxnLst/>
              <a:rect l="l" t="t" r="r" b="b"/>
              <a:pathLst>
                <a:path w="4456" h="6814" extrusionOk="0">
                  <a:moveTo>
                    <a:pt x="2498" y="0"/>
                  </a:moveTo>
                  <a:cubicBezTo>
                    <a:pt x="2097" y="0"/>
                    <a:pt x="1695" y="265"/>
                    <a:pt x="1371" y="897"/>
                  </a:cubicBezTo>
                  <a:cubicBezTo>
                    <a:pt x="253" y="3131"/>
                    <a:pt x="0" y="6304"/>
                    <a:pt x="864" y="6796"/>
                  </a:cubicBezTo>
                  <a:cubicBezTo>
                    <a:pt x="895" y="6808"/>
                    <a:pt x="933" y="6813"/>
                    <a:pt x="979" y="6813"/>
                  </a:cubicBezTo>
                  <a:cubicBezTo>
                    <a:pt x="1684" y="6813"/>
                    <a:pt x="4052" y="5421"/>
                    <a:pt x="4276" y="3265"/>
                  </a:cubicBezTo>
                  <a:cubicBezTo>
                    <a:pt x="4455" y="1584"/>
                    <a:pt x="3479" y="0"/>
                    <a:pt x="2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6" name="Google Shape;5456;p32"/>
            <p:cNvSpPr/>
            <p:nvPr/>
          </p:nvSpPr>
          <p:spPr>
            <a:xfrm rot="10800000">
              <a:off x="7820082" y="4417442"/>
              <a:ext cx="91121" cy="114361"/>
            </a:xfrm>
            <a:custGeom>
              <a:avLst/>
              <a:gdLst/>
              <a:ahLst/>
              <a:cxnLst/>
              <a:rect l="l" t="t" r="r" b="b"/>
              <a:pathLst>
                <a:path w="2921" h="3666" extrusionOk="0">
                  <a:moveTo>
                    <a:pt x="924" y="2850"/>
                  </a:moveTo>
                  <a:cubicBezTo>
                    <a:pt x="923" y="2865"/>
                    <a:pt x="916" y="2920"/>
                    <a:pt x="865" y="2920"/>
                  </a:cubicBezTo>
                  <a:cubicBezTo>
                    <a:pt x="894" y="2885"/>
                    <a:pt x="908" y="2866"/>
                    <a:pt x="924" y="2850"/>
                  </a:cubicBezTo>
                  <a:close/>
                  <a:moveTo>
                    <a:pt x="1804" y="0"/>
                  </a:moveTo>
                  <a:cubicBezTo>
                    <a:pt x="1744" y="0"/>
                    <a:pt x="1669" y="60"/>
                    <a:pt x="1610" y="120"/>
                  </a:cubicBezTo>
                  <a:lnTo>
                    <a:pt x="1610" y="179"/>
                  </a:lnTo>
                  <a:lnTo>
                    <a:pt x="1610" y="239"/>
                  </a:lnTo>
                  <a:cubicBezTo>
                    <a:pt x="1550" y="313"/>
                    <a:pt x="1550" y="373"/>
                    <a:pt x="1550" y="432"/>
                  </a:cubicBezTo>
                  <a:cubicBezTo>
                    <a:pt x="1491" y="492"/>
                    <a:pt x="1491" y="552"/>
                    <a:pt x="1491" y="611"/>
                  </a:cubicBezTo>
                  <a:cubicBezTo>
                    <a:pt x="1431" y="686"/>
                    <a:pt x="1431" y="805"/>
                    <a:pt x="1372" y="864"/>
                  </a:cubicBezTo>
                  <a:cubicBezTo>
                    <a:pt x="1372" y="924"/>
                    <a:pt x="1297" y="1058"/>
                    <a:pt x="1237" y="1118"/>
                  </a:cubicBezTo>
                  <a:cubicBezTo>
                    <a:pt x="1178" y="1237"/>
                    <a:pt x="1178" y="1296"/>
                    <a:pt x="1118" y="1431"/>
                  </a:cubicBezTo>
                  <a:cubicBezTo>
                    <a:pt x="1059" y="1490"/>
                    <a:pt x="999" y="1609"/>
                    <a:pt x="999" y="1669"/>
                  </a:cubicBezTo>
                  <a:cubicBezTo>
                    <a:pt x="925" y="1803"/>
                    <a:pt x="865" y="1863"/>
                    <a:pt x="805" y="1982"/>
                  </a:cubicBezTo>
                  <a:cubicBezTo>
                    <a:pt x="746" y="2041"/>
                    <a:pt x="746" y="2175"/>
                    <a:pt x="686" y="2235"/>
                  </a:cubicBezTo>
                  <a:lnTo>
                    <a:pt x="686" y="1922"/>
                  </a:lnTo>
                  <a:cubicBezTo>
                    <a:pt x="746" y="1490"/>
                    <a:pt x="746" y="1058"/>
                    <a:pt x="686" y="745"/>
                  </a:cubicBezTo>
                  <a:cubicBezTo>
                    <a:pt x="686" y="611"/>
                    <a:pt x="686" y="492"/>
                    <a:pt x="627" y="373"/>
                  </a:cubicBezTo>
                  <a:lnTo>
                    <a:pt x="627" y="239"/>
                  </a:lnTo>
                  <a:cubicBezTo>
                    <a:pt x="552" y="179"/>
                    <a:pt x="552" y="120"/>
                    <a:pt x="493" y="120"/>
                  </a:cubicBezTo>
                  <a:cubicBezTo>
                    <a:pt x="373" y="120"/>
                    <a:pt x="314" y="179"/>
                    <a:pt x="254" y="239"/>
                  </a:cubicBezTo>
                  <a:lnTo>
                    <a:pt x="254" y="373"/>
                  </a:lnTo>
                  <a:cubicBezTo>
                    <a:pt x="254" y="492"/>
                    <a:pt x="180" y="611"/>
                    <a:pt x="180" y="745"/>
                  </a:cubicBezTo>
                  <a:cubicBezTo>
                    <a:pt x="180" y="924"/>
                    <a:pt x="180" y="1058"/>
                    <a:pt x="120" y="1237"/>
                  </a:cubicBezTo>
                  <a:lnTo>
                    <a:pt x="120" y="1550"/>
                  </a:lnTo>
                  <a:lnTo>
                    <a:pt x="120" y="1863"/>
                  </a:lnTo>
                  <a:cubicBezTo>
                    <a:pt x="61" y="2041"/>
                    <a:pt x="61" y="2235"/>
                    <a:pt x="61" y="2414"/>
                  </a:cubicBezTo>
                  <a:lnTo>
                    <a:pt x="61" y="2727"/>
                  </a:lnTo>
                  <a:cubicBezTo>
                    <a:pt x="1" y="2786"/>
                    <a:pt x="61" y="2846"/>
                    <a:pt x="1" y="2980"/>
                  </a:cubicBezTo>
                  <a:lnTo>
                    <a:pt x="1" y="3471"/>
                  </a:lnTo>
                  <a:cubicBezTo>
                    <a:pt x="1" y="3531"/>
                    <a:pt x="1" y="3531"/>
                    <a:pt x="61" y="3531"/>
                  </a:cubicBezTo>
                  <a:cubicBezTo>
                    <a:pt x="61" y="3591"/>
                    <a:pt x="120" y="3665"/>
                    <a:pt x="180" y="3665"/>
                  </a:cubicBezTo>
                  <a:cubicBezTo>
                    <a:pt x="180" y="3665"/>
                    <a:pt x="254" y="3665"/>
                    <a:pt x="433" y="3591"/>
                  </a:cubicBezTo>
                  <a:lnTo>
                    <a:pt x="627" y="3591"/>
                  </a:lnTo>
                  <a:cubicBezTo>
                    <a:pt x="746" y="3531"/>
                    <a:pt x="805" y="3531"/>
                    <a:pt x="925" y="3471"/>
                  </a:cubicBezTo>
                  <a:cubicBezTo>
                    <a:pt x="1059" y="3412"/>
                    <a:pt x="1118" y="3352"/>
                    <a:pt x="1237" y="3293"/>
                  </a:cubicBezTo>
                  <a:cubicBezTo>
                    <a:pt x="1372" y="3218"/>
                    <a:pt x="1491" y="3159"/>
                    <a:pt x="1610" y="3099"/>
                  </a:cubicBezTo>
                  <a:cubicBezTo>
                    <a:pt x="1669" y="2980"/>
                    <a:pt x="1804" y="2920"/>
                    <a:pt x="1923" y="2786"/>
                  </a:cubicBezTo>
                  <a:cubicBezTo>
                    <a:pt x="2042" y="2667"/>
                    <a:pt x="2116" y="2548"/>
                    <a:pt x="2236" y="2473"/>
                  </a:cubicBezTo>
                  <a:cubicBezTo>
                    <a:pt x="2295" y="2354"/>
                    <a:pt x="2414" y="2235"/>
                    <a:pt x="2489" y="2101"/>
                  </a:cubicBezTo>
                  <a:cubicBezTo>
                    <a:pt x="2548" y="1982"/>
                    <a:pt x="2608" y="1803"/>
                    <a:pt x="2668" y="1669"/>
                  </a:cubicBezTo>
                  <a:cubicBezTo>
                    <a:pt x="2727" y="1550"/>
                    <a:pt x="2787" y="1431"/>
                    <a:pt x="2787" y="1296"/>
                  </a:cubicBezTo>
                  <a:cubicBezTo>
                    <a:pt x="2861" y="1177"/>
                    <a:pt x="2861" y="1058"/>
                    <a:pt x="2921" y="924"/>
                  </a:cubicBezTo>
                  <a:lnTo>
                    <a:pt x="2921" y="686"/>
                  </a:lnTo>
                  <a:lnTo>
                    <a:pt x="2921" y="432"/>
                  </a:lnTo>
                  <a:lnTo>
                    <a:pt x="2921" y="239"/>
                  </a:lnTo>
                  <a:cubicBezTo>
                    <a:pt x="2921" y="179"/>
                    <a:pt x="2861" y="120"/>
                    <a:pt x="2787" y="60"/>
                  </a:cubicBezTo>
                  <a:cubicBezTo>
                    <a:pt x="2727" y="60"/>
                    <a:pt x="2608" y="120"/>
                    <a:pt x="2608" y="179"/>
                  </a:cubicBezTo>
                  <a:cubicBezTo>
                    <a:pt x="2608" y="179"/>
                    <a:pt x="2608" y="239"/>
                    <a:pt x="2548" y="373"/>
                  </a:cubicBezTo>
                  <a:cubicBezTo>
                    <a:pt x="2548" y="432"/>
                    <a:pt x="2548" y="492"/>
                    <a:pt x="2489" y="552"/>
                  </a:cubicBezTo>
                  <a:cubicBezTo>
                    <a:pt x="2489" y="686"/>
                    <a:pt x="2414" y="745"/>
                    <a:pt x="2414" y="805"/>
                  </a:cubicBezTo>
                  <a:cubicBezTo>
                    <a:pt x="2355" y="924"/>
                    <a:pt x="2355" y="984"/>
                    <a:pt x="2295" y="1118"/>
                  </a:cubicBezTo>
                  <a:cubicBezTo>
                    <a:pt x="2236" y="1237"/>
                    <a:pt x="2176" y="1296"/>
                    <a:pt x="2116" y="1431"/>
                  </a:cubicBezTo>
                  <a:cubicBezTo>
                    <a:pt x="2116" y="1550"/>
                    <a:pt x="2042" y="1669"/>
                    <a:pt x="1923" y="1728"/>
                  </a:cubicBezTo>
                  <a:cubicBezTo>
                    <a:pt x="1863" y="1863"/>
                    <a:pt x="1804" y="1982"/>
                    <a:pt x="1744" y="2101"/>
                  </a:cubicBezTo>
                  <a:lnTo>
                    <a:pt x="1491" y="2354"/>
                  </a:lnTo>
                  <a:cubicBezTo>
                    <a:pt x="1431" y="2473"/>
                    <a:pt x="1297" y="2548"/>
                    <a:pt x="1237" y="2667"/>
                  </a:cubicBezTo>
                  <a:cubicBezTo>
                    <a:pt x="1120" y="2726"/>
                    <a:pt x="1061" y="2784"/>
                    <a:pt x="932" y="2843"/>
                  </a:cubicBezTo>
                  <a:lnTo>
                    <a:pt x="932" y="2843"/>
                  </a:lnTo>
                  <a:cubicBezTo>
                    <a:pt x="947" y="2828"/>
                    <a:pt x="966" y="2813"/>
                    <a:pt x="999" y="2786"/>
                  </a:cubicBezTo>
                  <a:cubicBezTo>
                    <a:pt x="1059" y="2727"/>
                    <a:pt x="1118" y="2667"/>
                    <a:pt x="1178" y="2548"/>
                  </a:cubicBezTo>
                  <a:cubicBezTo>
                    <a:pt x="1237" y="2473"/>
                    <a:pt x="1297" y="2354"/>
                    <a:pt x="1372" y="2295"/>
                  </a:cubicBezTo>
                  <a:cubicBezTo>
                    <a:pt x="1431" y="2175"/>
                    <a:pt x="1491" y="2101"/>
                    <a:pt x="1550" y="1982"/>
                  </a:cubicBezTo>
                  <a:cubicBezTo>
                    <a:pt x="1550" y="1863"/>
                    <a:pt x="1610" y="1728"/>
                    <a:pt x="1669" y="1669"/>
                  </a:cubicBezTo>
                  <a:cubicBezTo>
                    <a:pt x="1744" y="1550"/>
                    <a:pt x="1744" y="1431"/>
                    <a:pt x="1804" y="1356"/>
                  </a:cubicBezTo>
                  <a:cubicBezTo>
                    <a:pt x="1863" y="1237"/>
                    <a:pt x="1863" y="1118"/>
                    <a:pt x="1863" y="1058"/>
                  </a:cubicBezTo>
                  <a:cubicBezTo>
                    <a:pt x="1923" y="924"/>
                    <a:pt x="1923" y="864"/>
                    <a:pt x="1923" y="745"/>
                  </a:cubicBezTo>
                  <a:cubicBezTo>
                    <a:pt x="1982" y="686"/>
                    <a:pt x="1982" y="552"/>
                    <a:pt x="1982" y="492"/>
                  </a:cubicBezTo>
                  <a:lnTo>
                    <a:pt x="1982" y="313"/>
                  </a:lnTo>
                  <a:cubicBezTo>
                    <a:pt x="1982" y="179"/>
                    <a:pt x="1923" y="120"/>
                    <a:pt x="1923" y="120"/>
                  </a:cubicBezTo>
                  <a:cubicBezTo>
                    <a:pt x="1923" y="60"/>
                    <a:pt x="1863" y="0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7" name="Google Shape;5457;p32"/>
            <p:cNvSpPr/>
            <p:nvPr/>
          </p:nvSpPr>
          <p:spPr>
            <a:xfrm rot="10800000">
              <a:off x="7895824" y="3875585"/>
              <a:ext cx="632978" cy="564037"/>
            </a:xfrm>
            <a:custGeom>
              <a:avLst/>
              <a:gdLst/>
              <a:ahLst/>
              <a:cxnLst/>
              <a:rect l="l" t="t" r="r" b="b"/>
              <a:pathLst>
                <a:path w="20291" h="18081" extrusionOk="0">
                  <a:moveTo>
                    <a:pt x="20140" y="0"/>
                  </a:moveTo>
                  <a:cubicBezTo>
                    <a:pt x="20076" y="0"/>
                    <a:pt x="20030" y="42"/>
                    <a:pt x="19978" y="84"/>
                  </a:cubicBezTo>
                  <a:cubicBezTo>
                    <a:pt x="19978" y="84"/>
                    <a:pt x="19918" y="144"/>
                    <a:pt x="19799" y="338"/>
                  </a:cubicBezTo>
                  <a:cubicBezTo>
                    <a:pt x="19739" y="516"/>
                    <a:pt x="19546" y="770"/>
                    <a:pt x="19367" y="1083"/>
                  </a:cubicBezTo>
                  <a:cubicBezTo>
                    <a:pt x="19173" y="1381"/>
                    <a:pt x="18935" y="1753"/>
                    <a:pt x="18622" y="2200"/>
                  </a:cubicBezTo>
                  <a:cubicBezTo>
                    <a:pt x="18309" y="2572"/>
                    <a:pt x="17996" y="3064"/>
                    <a:pt x="17624" y="3556"/>
                  </a:cubicBezTo>
                  <a:cubicBezTo>
                    <a:pt x="17445" y="3809"/>
                    <a:pt x="17192" y="4122"/>
                    <a:pt x="16998" y="4360"/>
                  </a:cubicBezTo>
                  <a:cubicBezTo>
                    <a:pt x="16819" y="4613"/>
                    <a:pt x="16566" y="4926"/>
                    <a:pt x="16387" y="5179"/>
                  </a:cubicBezTo>
                  <a:cubicBezTo>
                    <a:pt x="15881" y="5731"/>
                    <a:pt x="15389" y="6356"/>
                    <a:pt x="14898" y="6967"/>
                  </a:cubicBezTo>
                  <a:cubicBezTo>
                    <a:pt x="14391" y="7533"/>
                    <a:pt x="13840" y="8159"/>
                    <a:pt x="13274" y="8770"/>
                  </a:cubicBezTo>
                  <a:cubicBezTo>
                    <a:pt x="12976" y="9023"/>
                    <a:pt x="12663" y="9336"/>
                    <a:pt x="12350" y="9649"/>
                  </a:cubicBezTo>
                  <a:lnTo>
                    <a:pt x="11918" y="10081"/>
                  </a:lnTo>
                  <a:lnTo>
                    <a:pt x="11412" y="10513"/>
                  </a:lnTo>
                  <a:cubicBezTo>
                    <a:pt x="11114" y="10766"/>
                    <a:pt x="10801" y="11064"/>
                    <a:pt x="10548" y="11377"/>
                  </a:cubicBezTo>
                  <a:cubicBezTo>
                    <a:pt x="10175" y="11630"/>
                    <a:pt x="9862" y="11883"/>
                    <a:pt x="9549" y="12181"/>
                  </a:cubicBezTo>
                  <a:cubicBezTo>
                    <a:pt x="9371" y="12315"/>
                    <a:pt x="9251" y="12434"/>
                    <a:pt x="9058" y="12554"/>
                  </a:cubicBezTo>
                  <a:cubicBezTo>
                    <a:pt x="8939" y="12688"/>
                    <a:pt x="8745" y="12807"/>
                    <a:pt x="8626" y="12926"/>
                  </a:cubicBezTo>
                  <a:cubicBezTo>
                    <a:pt x="8253" y="13179"/>
                    <a:pt x="7941" y="13433"/>
                    <a:pt x="7628" y="13671"/>
                  </a:cubicBezTo>
                  <a:cubicBezTo>
                    <a:pt x="7017" y="14118"/>
                    <a:pt x="6332" y="14550"/>
                    <a:pt x="5765" y="14922"/>
                  </a:cubicBezTo>
                  <a:cubicBezTo>
                    <a:pt x="5155" y="15295"/>
                    <a:pt x="4529" y="15667"/>
                    <a:pt x="3963" y="15980"/>
                  </a:cubicBezTo>
                  <a:cubicBezTo>
                    <a:pt x="3412" y="16218"/>
                    <a:pt x="2920" y="16531"/>
                    <a:pt x="2473" y="16725"/>
                  </a:cubicBezTo>
                  <a:cubicBezTo>
                    <a:pt x="2354" y="16785"/>
                    <a:pt x="2235" y="16844"/>
                    <a:pt x="2101" y="16904"/>
                  </a:cubicBezTo>
                  <a:cubicBezTo>
                    <a:pt x="1981" y="16963"/>
                    <a:pt x="1922" y="17023"/>
                    <a:pt x="1803" y="17023"/>
                  </a:cubicBezTo>
                  <a:cubicBezTo>
                    <a:pt x="1609" y="17157"/>
                    <a:pt x="1430" y="17217"/>
                    <a:pt x="1237" y="17276"/>
                  </a:cubicBezTo>
                  <a:cubicBezTo>
                    <a:pt x="551" y="17589"/>
                    <a:pt x="179" y="17708"/>
                    <a:pt x="179" y="17708"/>
                  </a:cubicBezTo>
                  <a:lnTo>
                    <a:pt x="119" y="17708"/>
                  </a:lnTo>
                  <a:cubicBezTo>
                    <a:pt x="60" y="17768"/>
                    <a:pt x="0" y="17842"/>
                    <a:pt x="60" y="17961"/>
                  </a:cubicBezTo>
                  <a:cubicBezTo>
                    <a:pt x="60" y="18021"/>
                    <a:pt x="179" y="18081"/>
                    <a:pt x="313" y="18081"/>
                  </a:cubicBezTo>
                  <a:cubicBezTo>
                    <a:pt x="313" y="18081"/>
                    <a:pt x="685" y="17902"/>
                    <a:pt x="1356" y="17649"/>
                  </a:cubicBezTo>
                  <a:cubicBezTo>
                    <a:pt x="1549" y="17589"/>
                    <a:pt x="1728" y="17529"/>
                    <a:pt x="1981" y="17470"/>
                  </a:cubicBezTo>
                  <a:cubicBezTo>
                    <a:pt x="2041" y="17395"/>
                    <a:pt x="2175" y="17336"/>
                    <a:pt x="2294" y="17336"/>
                  </a:cubicBezTo>
                  <a:cubicBezTo>
                    <a:pt x="2414" y="17276"/>
                    <a:pt x="2548" y="17217"/>
                    <a:pt x="2667" y="17157"/>
                  </a:cubicBezTo>
                  <a:cubicBezTo>
                    <a:pt x="3099" y="16963"/>
                    <a:pt x="3665" y="16725"/>
                    <a:pt x="4216" y="16412"/>
                  </a:cubicBezTo>
                  <a:cubicBezTo>
                    <a:pt x="4782" y="16099"/>
                    <a:pt x="5393" y="15786"/>
                    <a:pt x="6019" y="15414"/>
                  </a:cubicBezTo>
                  <a:cubicBezTo>
                    <a:pt x="6332" y="15235"/>
                    <a:pt x="6704" y="14982"/>
                    <a:pt x="7017" y="14788"/>
                  </a:cubicBezTo>
                  <a:cubicBezTo>
                    <a:pt x="7315" y="14609"/>
                    <a:pt x="7687" y="14416"/>
                    <a:pt x="8000" y="14177"/>
                  </a:cubicBezTo>
                  <a:cubicBezTo>
                    <a:pt x="8313" y="13924"/>
                    <a:pt x="8626" y="13671"/>
                    <a:pt x="8998" y="13433"/>
                  </a:cubicBezTo>
                  <a:cubicBezTo>
                    <a:pt x="9117" y="13299"/>
                    <a:pt x="9311" y="13179"/>
                    <a:pt x="9490" y="13060"/>
                  </a:cubicBezTo>
                  <a:cubicBezTo>
                    <a:pt x="9624" y="12926"/>
                    <a:pt x="9803" y="12807"/>
                    <a:pt x="9922" y="12628"/>
                  </a:cubicBezTo>
                  <a:cubicBezTo>
                    <a:pt x="10294" y="12375"/>
                    <a:pt x="10607" y="12122"/>
                    <a:pt x="10920" y="11809"/>
                  </a:cubicBezTo>
                  <a:cubicBezTo>
                    <a:pt x="11233" y="11570"/>
                    <a:pt x="11546" y="11258"/>
                    <a:pt x="11918" y="11004"/>
                  </a:cubicBezTo>
                  <a:cubicBezTo>
                    <a:pt x="12037" y="10826"/>
                    <a:pt x="12231" y="10691"/>
                    <a:pt x="12350" y="10572"/>
                  </a:cubicBezTo>
                  <a:lnTo>
                    <a:pt x="12782" y="10081"/>
                  </a:lnTo>
                  <a:cubicBezTo>
                    <a:pt x="13095" y="9768"/>
                    <a:pt x="13408" y="9515"/>
                    <a:pt x="13721" y="9202"/>
                  </a:cubicBezTo>
                  <a:cubicBezTo>
                    <a:pt x="14272" y="8591"/>
                    <a:pt x="14838" y="7965"/>
                    <a:pt x="15330" y="7340"/>
                  </a:cubicBezTo>
                  <a:cubicBezTo>
                    <a:pt x="15643" y="7042"/>
                    <a:pt x="15881" y="6729"/>
                    <a:pt x="16134" y="6416"/>
                  </a:cubicBezTo>
                  <a:cubicBezTo>
                    <a:pt x="16328" y="6103"/>
                    <a:pt x="16566" y="5850"/>
                    <a:pt x="16819" y="5552"/>
                  </a:cubicBezTo>
                  <a:cubicBezTo>
                    <a:pt x="17073" y="5239"/>
                    <a:pt x="17251" y="4986"/>
                    <a:pt x="17445" y="4673"/>
                  </a:cubicBezTo>
                  <a:cubicBezTo>
                    <a:pt x="17624" y="4435"/>
                    <a:pt x="17877" y="4122"/>
                    <a:pt x="17996" y="3868"/>
                  </a:cubicBezTo>
                  <a:cubicBezTo>
                    <a:pt x="18190" y="3615"/>
                    <a:pt x="18369" y="3377"/>
                    <a:pt x="18562" y="3124"/>
                  </a:cubicBezTo>
                  <a:cubicBezTo>
                    <a:pt x="18682" y="2870"/>
                    <a:pt x="18860" y="2632"/>
                    <a:pt x="18994" y="2438"/>
                  </a:cubicBezTo>
                  <a:cubicBezTo>
                    <a:pt x="19307" y="2006"/>
                    <a:pt x="19486" y="1574"/>
                    <a:pt x="19680" y="1261"/>
                  </a:cubicBezTo>
                  <a:cubicBezTo>
                    <a:pt x="19918" y="948"/>
                    <a:pt x="20052" y="710"/>
                    <a:pt x="20112" y="516"/>
                  </a:cubicBezTo>
                  <a:cubicBezTo>
                    <a:pt x="20231" y="338"/>
                    <a:pt x="20291" y="263"/>
                    <a:pt x="20291" y="263"/>
                  </a:cubicBezTo>
                  <a:cubicBezTo>
                    <a:pt x="20291" y="144"/>
                    <a:pt x="20291" y="84"/>
                    <a:pt x="20231" y="25"/>
                  </a:cubicBezTo>
                  <a:cubicBezTo>
                    <a:pt x="20196" y="7"/>
                    <a:pt x="20166" y="0"/>
                    <a:pt x="2014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8" name="Google Shape;5458;p32"/>
            <p:cNvSpPr/>
            <p:nvPr/>
          </p:nvSpPr>
          <p:spPr>
            <a:xfrm rot="10800000">
              <a:off x="7944145" y="4186443"/>
              <a:ext cx="133421" cy="89779"/>
            </a:xfrm>
            <a:custGeom>
              <a:avLst/>
              <a:gdLst/>
              <a:ahLst/>
              <a:cxnLst/>
              <a:rect l="l" t="t" r="r" b="b"/>
              <a:pathLst>
                <a:path w="4277" h="2878" extrusionOk="0">
                  <a:moveTo>
                    <a:pt x="4023" y="1"/>
                  </a:moveTo>
                  <a:cubicBezTo>
                    <a:pt x="4023" y="1"/>
                    <a:pt x="3963" y="61"/>
                    <a:pt x="3844" y="61"/>
                  </a:cubicBezTo>
                  <a:cubicBezTo>
                    <a:pt x="3785" y="61"/>
                    <a:pt x="3725" y="120"/>
                    <a:pt x="3591" y="120"/>
                  </a:cubicBezTo>
                  <a:cubicBezTo>
                    <a:pt x="3531" y="180"/>
                    <a:pt x="3412" y="180"/>
                    <a:pt x="3278" y="239"/>
                  </a:cubicBezTo>
                  <a:cubicBezTo>
                    <a:pt x="3219" y="314"/>
                    <a:pt x="3099" y="373"/>
                    <a:pt x="2980" y="373"/>
                  </a:cubicBezTo>
                  <a:cubicBezTo>
                    <a:pt x="2846" y="433"/>
                    <a:pt x="2727" y="493"/>
                    <a:pt x="2608" y="552"/>
                  </a:cubicBezTo>
                  <a:cubicBezTo>
                    <a:pt x="2474" y="612"/>
                    <a:pt x="2354" y="746"/>
                    <a:pt x="2235" y="805"/>
                  </a:cubicBezTo>
                  <a:cubicBezTo>
                    <a:pt x="2101" y="865"/>
                    <a:pt x="1982" y="925"/>
                    <a:pt x="1863" y="1059"/>
                  </a:cubicBezTo>
                  <a:cubicBezTo>
                    <a:pt x="1729" y="1118"/>
                    <a:pt x="1610" y="1178"/>
                    <a:pt x="1490" y="1297"/>
                  </a:cubicBezTo>
                  <a:cubicBezTo>
                    <a:pt x="1416" y="1357"/>
                    <a:pt x="1297" y="1491"/>
                    <a:pt x="1178" y="1550"/>
                  </a:cubicBezTo>
                  <a:cubicBezTo>
                    <a:pt x="1043" y="1610"/>
                    <a:pt x="984" y="1729"/>
                    <a:pt x="865" y="1804"/>
                  </a:cubicBezTo>
                  <a:cubicBezTo>
                    <a:pt x="746" y="1863"/>
                    <a:pt x="671" y="1982"/>
                    <a:pt x="611" y="2042"/>
                  </a:cubicBezTo>
                  <a:cubicBezTo>
                    <a:pt x="299" y="2355"/>
                    <a:pt x="60" y="2608"/>
                    <a:pt x="60" y="2608"/>
                  </a:cubicBezTo>
                  <a:cubicBezTo>
                    <a:pt x="60" y="2668"/>
                    <a:pt x="1" y="2727"/>
                    <a:pt x="60" y="2787"/>
                  </a:cubicBezTo>
                  <a:cubicBezTo>
                    <a:pt x="102" y="2829"/>
                    <a:pt x="173" y="2878"/>
                    <a:pt x="232" y="2878"/>
                  </a:cubicBezTo>
                  <a:cubicBezTo>
                    <a:pt x="258" y="2878"/>
                    <a:pt x="281" y="2869"/>
                    <a:pt x="299" y="2846"/>
                  </a:cubicBezTo>
                  <a:cubicBezTo>
                    <a:pt x="299" y="2846"/>
                    <a:pt x="552" y="2727"/>
                    <a:pt x="924" y="2474"/>
                  </a:cubicBezTo>
                  <a:cubicBezTo>
                    <a:pt x="984" y="2414"/>
                    <a:pt x="1118" y="2355"/>
                    <a:pt x="1237" y="2236"/>
                  </a:cubicBezTo>
                  <a:cubicBezTo>
                    <a:pt x="1297" y="2176"/>
                    <a:pt x="1416" y="2102"/>
                    <a:pt x="1550" y="2042"/>
                  </a:cubicBezTo>
                  <a:cubicBezTo>
                    <a:pt x="1669" y="1982"/>
                    <a:pt x="1729" y="1863"/>
                    <a:pt x="1863" y="1804"/>
                  </a:cubicBezTo>
                  <a:cubicBezTo>
                    <a:pt x="1982" y="1729"/>
                    <a:pt x="2101" y="1669"/>
                    <a:pt x="2235" y="1550"/>
                  </a:cubicBezTo>
                  <a:cubicBezTo>
                    <a:pt x="2354" y="1491"/>
                    <a:pt x="2474" y="1431"/>
                    <a:pt x="2608" y="1357"/>
                  </a:cubicBezTo>
                  <a:cubicBezTo>
                    <a:pt x="2727" y="1237"/>
                    <a:pt x="2846" y="1178"/>
                    <a:pt x="2906" y="1118"/>
                  </a:cubicBezTo>
                  <a:cubicBezTo>
                    <a:pt x="3040" y="1059"/>
                    <a:pt x="3159" y="984"/>
                    <a:pt x="3278" y="925"/>
                  </a:cubicBezTo>
                  <a:cubicBezTo>
                    <a:pt x="3353" y="865"/>
                    <a:pt x="3472" y="805"/>
                    <a:pt x="3531" y="746"/>
                  </a:cubicBezTo>
                  <a:cubicBezTo>
                    <a:pt x="3725" y="612"/>
                    <a:pt x="3904" y="493"/>
                    <a:pt x="3963" y="433"/>
                  </a:cubicBezTo>
                  <a:cubicBezTo>
                    <a:pt x="4097" y="373"/>
                    <a:pt x="4157" y="373"/>
                    <a:pt x="4157" y="373"/>
                  </a:cubicBezTo>
                  <a:cubicBezTo>
                    <a:pt x="4217" y="314"/>
                    <a:pt x="4276" y="239"/>
                    <a:pt x="4217" y="180"/>
                  </a:cubicBezTo>
                  <a:cubicBezTo>
                    <a:pt x="4217" y="61"/>
                    <a:pt x="4157" y="1"/>
                    <a:pt x="4023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59" name="Google Shape;5459;p32"/>
            <p:cNvSpPr/>
            <p:nvPr/>
          </p:nvSpPr>
          <p:spPr>
            <a:xfrm rot="10800000">
              <a:off x="7986913" y="4236386"/>
              <a:ext cx="52064" cy="192723"/>
            </a:xfrm>
            <a:custGeom>
              <a:avLst/>
              <a:gdLst/>
              <a:ahLst/>
              <a:cxnLst/>
              <a:rect l="l" t="t" r="r" b="b"/>
              <a:pathLst>
                <a:path w="1669" h="6178" extrusionOk="0">
                  <a:moveTo>
                    <a:pt x="1296" y="1"/>
                  </a:moveTo>
                  <a:cubicBezTo>
                    <a:pt x="1237" y="1"/>
                    <a:pt x="1117" y="60"/>
                    <a:pt x="1117" y="120"/>
                  </a:cubicBezTo>
                  <a:lnTo>
                    <a:pt x="1117" y="433"/>
                  </a:lnTo>
                  <a:lnTo>
                    <a:pt x="1117" y="746"/>
                  </a:lnTo>
                  <a:lnTo>
                    <a:pt x="1117" y="1118"/>
                  </a:lnTo>
                  <a:lnTo>
                    <a:pt x="1117" y="1550"/>
                  </a:lnTo>
                  <a:cubicBezTo>
                    <a:pt x="1058" y="1669"/>
                    <a:pt x="1058" y="1863"/>
                    <a:pt x="1058" y="2042"/>
                  </a:cubicBezTo>
                  <a:cubicBezTo>
                    <a:pt x="1058" y="2235"/>
                    <a:pt x="998" y="2355"/>
                    <a:pt x="998" y="2533"/>
                  </a:cubicBezTo>
                  <a:cubicBezTo>
                    <a:pt x="998" y="2667"/>
                    <a:pt x="924" y="2727"/>
                    <a:pt x="924" y="2846"/>
                  </a:cubicBezTo>
                  <a:lnTo>
                    <a:pt x="864" y="3099"/>
                  </a:lnTo>
                  <a:cubicBezTo>
                    <a:pt x="864" y="3278"/>
                    <a:pt x="805" y="3472"/>
                    <a:pt x="745" y="3651"/>
                  </a:cubicBezTo>
                  <a:cubicBezTo>
                    <a:pt x="745" y="3844"/>
                    <a:pt x="685" y="3963"/>
                    <a:pt x="626" y="4157"/>
                  </a:cubicBezTo>
                  <a:cubicBezTo>
                    <a:pt x="626" y="4336"/>
                    <a:pt x="551" y="4470"/>
                    <a:pt x="492" y="4649"/>
                  </a:cubicBezTo>
                  <a:cubicBezTo>
                    <a:pt x="432" y="4768"/>
                    <a:pt x="373" y="4902"/>
                    <a:pt x="373" y="5081"/>
                  </a:cubicBezTo>
                  <a:cubicBezTo>
                    <a:pt x="313" y="5215"/>
                    <a:pt x="253" y="5334"/>
                    <a:pt x="179" y="5394"/>
                  </a:cubicBezTo>
                  <a:cubicBezTo>
                    <a:pt x="179" y="5513"/>
                    <a:pt x="119" y="5647"/>
                    <a:pt x="119" y="5706"/>
                  </a:cubicBezTo>
                  <a:cubicBezTo>
                    <a:pt x="60" y="5826"/>
                    <a:pt x="0" y="5960"/>
                    <a:pt x="0" y="5960"/>
                  </a:cubicBezTo>
                  <a:cubicBezTo>
                    <a:pt x="0" y="6019"/>
                    <a:pt x="0" y="6079"/>
                    <a:pt x="60" y="6138"/>
                  </a:cubicBezTo>
                  <a:cubicBezTo>
                    <a:pt x="84" y="6163"/>
                    <a:pt x="122" y="6178"/>
                    <a:pt x="162" y="6178"/>
                  </a:cubicBezTo>
                  <a:cubicBezTo>
                    <a:pt x="218" y="6178"/>
                    <a:pt x="278" y="6149"/>
                    <a:pt x="313" y="6079"/>
                  </a:cubicBezTo>
                  <a:cubicBezTo>
                    <a:pt x="313" y="6079"/>
                    <a:pt x="373" y="6019"/>
                    <a:pt x="432" y="5885"/>
                  </a:cubicBezTo>
                  <a:cubicBezTo>
                    <a:pt x="492" y="5826"/>
                    <a:pt x="551" y="5706"/>
                    <a:pt x="626" y="5647"/>
                  </a:cubicBezTo>
                  <a:cubicBezTo>
                    <a:pt x="685" y="5513"/>
                    <a:pt x="745" y="5394"/>
                    <a:pt x="805" y="5274"/>
                  </a:cubicBezTo>
                  <a:cubicBezTo>
                    <a:pt x="864" y="5140"/>
                    <a:pt x="924" y="4962"/>
                    <a:pt x="998" y="4842"/>
                  </a:cubicBezTo>
                  <a:cubicBezTo>
                    <a:pt x="1058" y="4708"/>
                    <a:pt x="1177" y="4530"/>
                    <a:pt x="1237" y="4336"/>
                  </a:cubicBezTo>
                  <a:cubicBezTo>
                    <a:pt x="1237" y="4157"/>
                    <a:pt x="1296" y="3963"/>
                    <a:pt x="1371" y="3785"/>
                  </a:cubicBezTo>
                  <a:cubicBezTo>
                    <a:pt x="1430" y="3591"/>
                    <a:pt x="1490" y="3412"/>
                    <a:pt x="1549" y="3219"/>
                  </a:cubicBezTo>
                  <a:lnTo>
                    <a:pt x="1549" y="2906"/>
                  </a:lnTo>
                  <a:cubicBezTo>
                    <a:pt x="1609" y="2846"/>
                    <a:pt x="1609" y="2727"/>
                    <a:pt x="1609" y="2667"/>
                  </a:cubicBezTo>
                  <a:cubicBezTo>
                    <a:pt x="1609" y="2474"/>
                    <a:pt x="1669" y="2295"/>
                    <a:pt x="1669" y="2101"/>
                  </a:cubicBezTo>
                  <a:lnTo>
                    <a:pt x="1669" y="1550"/>
                  </a:lnTo>
                  <a:cubicBezTo>
                    <a:pt x="1669" y="1356"/>
                    <a:pt x="1669" y="1237"/>
                    <a:pt x="1609" y="1044"/>
                  </a:cubicBezTo>
                  <a:lnTo>
                    <a:pt x="1609" y="671"/>
                  </a:lnTo>
                  <a:cubicBezTo>
                    <a:pt x="1549" y="552"/>
                    <a:pt x="1549" y="433"/>
                    <a:pt x="1549" y="373"/>
                  </a:cubicBezTo>
                  <a:cubicBezTo>
                    <a:pt x="1490" y="179"/>
                    <a:pt x="1490" y="120"/>
                    <a:pt x="1490" y="120"/>
                  </a:cubicBezTo>
                  <a:cubicBezTo>
                    <a:pt x="1490" y="60"/>
                    <a:pt x="1371" y="1"/>
                    <a:pt x="1296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0" name="Google Shape;5460;p32"/>
            <p:cNvSpPr/>
            <p:nvPr/>
          </p:nvSpPr>
          <p:spPr>
            <a:xfrm rot="10800000">
              <a:off x="8153276" y="4054207"/>
              <a:ext cx="63700" cy="101633"/>
            </a:xfrm>
            <a:custGeom>
              <a:avLst/>
              <a:gdLst/>
              <a:ahLst/>
              <a:cxnLst/>
              <a:rect l="l" t="t" r="r" b="b"/>
              <a:pathLst>
                <a:path w="2042" h="3258" extrusionOk="0">
                  <a:moveTo>
                    <a:pt x="1833" y="0"/>
                  </a:moveTo>
                  <a:cubicBezTo>
                    <a:pt x="1792" y="0"/>
                    <a:pt x="1758" y="15"/>
                    <a:pt x="1728" y="45"/>
                  </a:cubicBezTo>
                  <a:cubicBezTo>
                    <a:pt x="1728" y="45"/>
                    <a:pt x="1609" y="239"/>
                    <a:pt x="1416" y="552"/>
                  </a:cubicBezTo>
                  <a:cubicBezTo>
                    <a:pt x="1416" y="611"/>
                    <a:pt x="1356" y="671"/>
                    <a:pt x="1356" y="790"/>
                  </a:cubicBezTo>
                  <a:cubicBezTo>
                    <a:pt x="1296" y="850"/>
                    <a:pt x="1237" y="924"/>
                    <a:pt x="1177" y="1043"/>
                  </a:cubicBezTo>
                  <a:cubicBezTo>
                    <a:pt x="1118" y="1103"/>
                    <a:pt x="1118" y="1162"/>
                    <a:pt x="1043" y="1297"/>
                  </a:cubicBezTo>
                  <a:cubicBezTo>
                    <a:pt x="984" y="1356"/>
                    <a:pt x="984" y="1475"/>
                    <a:pt x="924" y="1535"/>
                  </a:cubicBezTo>
                  <a:cubicBezTo>
                    <a:pt x="805" y="1729"/>
                    <a:pt x="671" y="1907"/>
                    <a:pt x="611" y="2041"/>
                  </a:cubicBezTo>
                  <a:cubicBezTo>
                    <a:pt x="552" y="2101"/>
                    <a:pt x="552" y="2161"/>
                    <a:pt x="492" y="2161"/>
                  </a:cubicBezTo>
                  <a:cubicBezTo>
                    <a:pt x="492" y="2220"/>
                    <a:pt x="492" y="2280"/>
                    <a:pt x="432" y="2280"/>
                  </a:cubicBezTo>
                  <a:cubicBezTo>
                    <a:pt x="373" y="2339"/>
                    <a:pt x="373" y="2473"/>
                    <a:pt x="298" y="2533"/>
                  </a:cubicBezTo>
                  <a:cubicBezTo>
                    <a:pt x="120" y="2786"/>
                    <a:pt x="60" y="2965"/>
                    <a:pt x="60" y="2965"/>
                  </a:cubicBezTo>
                  <a:cubicBezTo>
                    <a:pt x="0" y="3025"/>
                    <a:pt x="0" y="3084"/>
                    <a:pt x="60" y="3159"/>
                  </a:cubicBezTo>
                  <a:cubicBezTo>
                    <a:pt x="95" y="3229"/>
                    <a:pt x="150" y="3257"/>
                    <a:pt x="202" y="3257"/>
                  </a:cubicBezTo>
                  <a:cubicBezTo>
                    <a:pt x="239" y="3257"/>
                    <a:pt x="274" y="3243"/>
                    <a:pt x="298" y="3218"/>
                  </a:cubicBezTo>
                  <a:cubicBezTo>
                    <a:pt x="298" y="3218"/>
                    <a:pt x="492" y="3084"/>
                    <a:pt x="745" y="2846"/>
                  </a:cubicBezTo>
                  <a:cubicBezTo>
                    <a:pt x="745" y="2786"/>
                    <a:pt x="864" y="2712"/>
                    <a:pt x="924" y="2652"/>
                  </a:cubicBezTo>
                  <a:cubicBezTo>
                    <a:pt x="924" y="2593"/>
                    <a:pt x="984" y="2593"/>
                    <a:pt x="984" y="2533"/>
                  </a:cubicBezTo>
                  <a:lnTo>
                    <a:pt x="1118" y="2414"/>
                  </a:lnTo>
                  <a:cubicBezTo>
                    <a:pt x="1237" y="2220"/>
                    <a:pt x="1356" y="2041"/>
                    <a:pt x="1490" y="1848"/>
                  </a:cubicBezTo>
                  <a:cubicBezTo>
                    <a:pt x="1550" y="1788"/>
                    <a:pt x="1550" y="1669"/>
                    <a:pt x="1609" y="1535"/>
                  </a:cubicBezTo>
                  <a:cubicBezTo>
                    <a:pt x="1669" y="1475"/>
                    <a:pt x="1728" y="1356"/>
                    <a:pt x="1728" y="1297"/>
                  </a:cubicBezTo>
                  <a:cubicBezTo>
                    <a:pt x="1788" y="1162"/>
                    <a:pt x="1863" y="1043"/>
                    <a:pt x="1863" y="984"/>
                  </a:cubicBezTo>
                  <a:cubicBezTo>
                    <a:pt x="1922" y="924"/>
                    <a:pt x="1922" y="790"/>
                    <a:pt x="1922" y="730"/>
                  </a:cubicBezTo>
                  <a:cubicBezTo>
                    <a:pt x="2041" y="418"/>
                    <a:pt x="2041" y="179"/>
                    <a:pt x="2041" y="179"/>
                  </a:cubicBezTo>
                  <a:cubicBezTo>
                    <a:pt x="2041" y="105"/>
                    <a:pt x="2041" y="45"/>
                    <a:pt x="1982" y="45"/>
                  </a:cubicBezTo>
                  <a:cubicBezTo>
                    <a:pt x="1922" y="15"/>
                    <a:pt x="1874" y="0"/>
                    <a:pt x="1833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1" name="Google Shape;5461;p32"/>
            <p:cNvSpPr/>
            <p:nvPr/>
          </p:nvSpPr>
          <p:spPr>
            <a:xfrm rot="10800000">
              <a:off x="8114719" y="2133032"/>
              <a:ext cx="319281" cy="325613"/>
            </a:xfrm>
            <a:custGeom>
              <a:avLst/>
              <a:gdLst/>
              <a:ahLst/>
              <a:cxnLst/>
              <a:rect l="l" t="t" r="r" b="b"/>
              <a:pathLst>
                <a:path w="10235" h="10438" extrusionOk="0">
                  <a:moveTo>
                    <a:pt x="9233" y="0"/>
                  </a:moveTo>
                  <a:cubicBezTo>
                    <a:pt x="8434" y="0"/>
                    <a:pt x="3320" y="2597"/>
                    <a:pt x="1177" y="4797"/>
                  </a:cubicBezTo>
                  <a:cubicBezTo>
                    <a:pt x="0" y="6034"/>
                    <a:pt x="0" y="9326"/>
                    <a:pt x="432" y="9832"/>
                  </a:cubicBezTo>
                  <a:cubicBezTo>
                    <a:pt x="748" y="10174"/>
                    <a:pt x="1322" y="10438"/>
                    <a:pt x="2091" y="10438"/>
                  </a:cubicBezTo>
                  <a:cubicBezTo>
                    <a:pt x="3134" y="10438"/>
                    <a:pt x="4535" y="9953"/>
                    <a:pt x="6138" y="8521"/>
                  </a:cubicBezTo>
                  <a:cubicBezTo>
                    <a:pt x="8879" y="6034"/>
                    <a:pt x="10235" y="521"/>
                    <a:pt x="9311" y="15"/>
                  </a:cubicBezTo>
                  <a:cubicBezTo>
                    <a:pt x="9293" y="5"/>
                    <a:pt x="9267" y="0"/>
                    <a:pt x="92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2" name="Google Shape;5462;p32"/>
            <p:cNvSpPr/>
            <p:nvPr/>
          </p:nvSpPr>
          <p:spPr>
            <a:xfrm rot="10800000">
              <a:off x="8137959" y="2122332"/>
              <a:ext cx="315569" cy="329825"/>
            </a:xfrm>
            <a:custGeom>
              <a:avLst/>
              <a:gdLst/>
              <a:ahLst/>
              <a:cxnLst/>
              <a:rect l="l" t="t" r="r" b="b"/>
              <a:pathLst>
                <a:path w="10116" h="10573" extrusionOk="0">
                  <a:moveTo>
                    <a:pt x="9937" y="1"/>
                  </a:moveTo>
                  <a:cubicBezTo>
                    <a:pt x="9878" y="1"/>
                    <a:pt x="9744" y="1"/>
                    <a:pt x="9684" y="60"/>
                  </a:cubicBezTo>
                  <a:cubicBezTo>
                    <a:pt x="9684" y="60"/>
                    <a:pt x="9192" y="686"/>
                    <a:pt x="8447" y="1610"/>
                  </a:cubicBezTo>
                  <a:cubicBezTo>
                    <a:pt x="8388" y="1490"/>
                    <a:pt x="8388" y="1431"/>
                    <a:pt x="8388" y="1356"/>
                  </a:cubicBezTo>
                  <a:cubicBezTo>
                    <a:pt x="8328" y="1237"/>
                    <a:pt x="8254" y="1058"/>
                    <a:pt x="8135" y="924"/>
                  </a:cubicBezTo>
                  <a:cubicBezTo>
                    <a:pt x="8098" y="851"/>
                    <a:pt x="8038" y="800"/>
                    <a:pt x="7966" y="800"/>
                  </a:cubicBezTo>
                  <a:cubicBezTo>
                    <a:pt x="7922" y="800"/>
                    <a:pt x="7873" y="819"/>
                    <a:pt x="7822" y="865"/>
                  </a:cubicBezTo>
                  <a:cubicBezTo>
                    <a:pt x="7762" y="865"/>
                    <a:pt x="7762" y="924"/>
                    <a:pt x="7762" y="984"/>
                  </a:cubicBezTo>
                  <a:lnTo>
                    <a:pt x="7762" y="1058"/>
                  </a:lnTo>
                  <a:cubicBezTo>
                    <a:pt x="7762" y="1356"/>
                    <a:pt x="7762" y="1610"/>
                    <a:pt x="7703" y="1922"/>
                  </a:cubicBezTo>
                  <a:lnTo>
                    <a:pt x="7703" y="2295"/>
                  </a:lnTo>
                  <a:cubicBezTo>
                    <a:pt x="7703" y="2354"/>
                    <a:pt x="7703" y="2414"/>
                    <a:pt x="7643" y="2474"/>
                  </a:cubicBezTo>
                  <a:lnTo>
                    <a:pt x="7643" y="2548"/>
                  </a:lnTo>
                  <a:cubicBezTo>
                    <a:pt x="7390" y="2846"/>
                    <a:pt x="7136" y="3159"/>
                    <a:pt x="6838" y="3472"/>
                  </a:cubicBezTo>
                  <a:cubicBezTo>
                    <a:pt x="6645" y="3725"/>
                    <a:pt x="6392" y="3963"/>
                    <a:pt x="6213" y="4217"/>
                  </a:cubicBezTo>
                  <a:lnTo>
                    <a:pt x="6213" y="3904"/>
                  </a:lnTo>
                  <a:cubicBezTo>
                    <a:pt x="6272" y="3591"/>
                    <a:pt x="6272" y="3218"/>
                    <a:pt x="6272" y="2921"/>
                  </a:cubicBezTo>
                  <a:lnTo>
                    <a:pt x="6272" y="1982"/>
                  </a:lnTo>
                  <a:cubicBezTo>
                    <a:pt x="6272" y="1863"/>
                    <a:pt x="6153" y="1729"/>
                    <a:pt x="6019" y="1729"/>
                  </a:cubicBezTo>
                  <a:cubicBezTo>
                    <a:pt x="5960" y="1729"/>
                    <a:pt x="5900" y="1863"/>
                    <a:pt x="5840" y="1922"/>
                  </a:cubicBezTo>
                  <a:cubicBezTo>
                    <a:pt x="5781" y="2235"/>
                    <a:pt x="5721" y="2548"/>
                    <a:pt x="5647" y="2846"/>
                  </a:cubicBezTo>
                  <a:lnTo>
                    <a:pt x="5468" y="3785"/>
                  </a:lnTo>
                  <a:cubicBezTo>
                    <a:pt x="5468" y="3963"/>
                    <a:pt x="5468" y="4097"/>
                    <a:pt x="5408" y="4276"/>
                  </a:cubicBezTo>
                  <a:cubicBezTo>
                    <a:pt x="5349" y="4410"/>
                    <a:pt x="5349" y="4589"/>
                    <a:pt x="5349" y="4708"/>
                  </a:cubicBezTo>
                  <a:lnTo>
                    <a:pt x="5215" y="5155"/>
                  </a:lnTo>
                  <a:lnTo>
                    <a:pt x="5155" y="5453"/>
                  </a:lnTo>
                  <a:cubicBezTo>
                    <a:pt x="4842" y="5766"/>
                    <a:pt x="4604" y="6079"/>
                    <a:pt x="4291" y="6392"/>
                  </a:cubicBezTo>
                  <a:cubicBezTo>
                    <a:pt x="4157" y="6511"/>
                    <a:pt x="4038" y="6704"/>
                    <a:pt x="3859" y="6883"/>
                  </a:cubicBezTo>
                  <a:cubicBezTo>
                    <a:pt x="3784" y="6943"/>
                    <a:pt x="3725" y="7017"/>
                    <a:pt x="3606" y="7077"/>
                  </a:cubicBezTo>
                  <a:cubicBezTo>
                    <a:pt x="3665" y="6943"/>
                    <a:pt x="3665" y="6764"/>
                    <a:pt x="3725" y="6645"/>
                  </a:cubicBezTo>
                  <a:cubicBezTo>
                    <a:pt x="3725" y="6392"/>
                    <a:pt x="3725" y="6198"/>
                    <a:pt x="3784" y="5960"/>
                  </a:cubicBezTo>
                  <a:cubicBezTo>
                    <a:pt x="3784" y="5587"/>
                    <a:pt x="3859" y="5155"/>
                    <a:pt x="3859" y="4708"/>
                  </a:cubicBezTo>
                  <a:cubicBezTo>
                    <a:pt x="3859" y="4276"/>
                    <a:pt x="3859" y="3904"/>
                    <a:pt x="3784" y="3472"/>
                  </a:cubicBezTo>
                  <a:cubicBezTo>
                    <a:pt x="3784" y="3353"/>
                    <a:pt x="3665" y="3293"/>
                    <a:pt x="3546" y="3293"/>
                  </a:cubicBezTo>
                  <a:cubicBezTo>
                    <a:pt x="3487" y="3293"/>
                    <a:pt x="3352" y="3353"/>
                    <a:pt x="3352" y="3472"/>
                  </a:cubicBezTo>
                  <a:cubicBezTo>
                    <a:pt x="3293" y="3844"/>
                    <a:pt x="3233" y="4276"/>
                    <a:pt x="3174" y="4649"/>
                  </a:cubicBezTo>
                  <a:cubicBezTo>
                    <a:pt x="3174" y="4902"/>
                    <a:pt x="3114" y="5081"/>
                    <a:pt x="3114" y="5274"/>
                  </a:cubicBezTo>
                  <a:cubicBezTo>
                    <a:pt x="3040" y="5528"/>
                    <a:pt x="3040" y="5706"/>
                    <a:pt x="2980" y="5900"/>
                  </a:cubicBezTo>
                  <a:cubicBezTo>
                    <a:pt x="2980" y="6079"/>
                    <a:pt x="2980" y="6272"/>
                    <a:pt x="2920" y="6511"/>
                  </a:cubicBezTo>
                  <a:cubicBezTo>
                    <a:pt x="2861" y="6704"/>
                    <a:pt x="2861" y="6883"/>
                    <a:pt x="2801" y="7077"/>
                  </a:cubicBezTo>
                  <a:lnTo>
                    <a:pt x="2667" y="7688"/>
                  </a:lnTo>
                  <a:lnTo>
                    <a:pt x="2548" y="8194"/>
                  </a:lnTo>
                  <a:lnTo>
                    <a:pt x="2488" y="8254"/>
                  </a:lnTo>
                  <a:cubicBezTo>
                    <a:pt x="2295" y="8433"/>
                    <a:pt x="2056" y="8686"/>
                    <a:pt x="1863" y="8880"/>
                  </a:cubicBezTo>
                  <a:cubicBezTo>
                    <a:pt x="1624" y="9058"/>
                    <a:pt x="1371" y="9252"/>
                    <a:pt x="1177" y="9431"/>
                  </a:cubicBezTo>
                  <a:cubicBezTo>
                    <a:pt x="999" y="9624"/>
                    <a:pt x="805" y="9744"/>
                    <a:pt x="626" y="9863"/>
                  </a:cubicBezTo>
                  <a:cubicBezTo>
                    <a:pt x="313" y="10056"/>
                    <a:pt x="194" y="10176"/>
                    <a:pt x="194" y="10176"/>
                  </a:cubicBezTo>
                  <a:lnTo>
                    <a:pt x="135" y="10176"/>
                  </a:lnTo>
                  <a:cubicBezTo>
                    <a:pt x="60" y="10235"/>
                    <a:pt x="1" y="10369"/>
                    <a:pt x="60" y="10488"/>
                  </a:cubicBezTo>
                  <a:cubicBezTo>
                    <a:pt x="113" y="10531"/>
                    <a:pt x="188" y="10573"/>
                    <a:pt x="269" y="10573"/>
                  </a:cubicBezTo>
                  <a:cubicBezTo>
                    <a:pt x="303" y="10573"/>
                    <a:pt x="338" y="10565"/>
                    <a:pt x="373" y="10548"/>
                  </a:cubicBezTo>
                  <a:cubicBezTo>
                    <a:pt x="373" y="10548"/>
                    <a:pt x="567" y="10429"/>
                    <a:pt x="939" y="10235"/>
                  </a:cubicBezTo>
                  <a:cubicBezTo>
                    <a:pt x="1118" y="10176"/>
                    <a:pt x="1311" y="10056"/>
                    <a:pt x="1490" y="9863"/>
                  </a:cubicBezTo>
                  <a:cubicBezTo>
                    <a:pt x="1744" y="9744"/>
                    <a:pt x="1997" y="9550"/>
                    <a:pt x="2235" y="9371"/>
                  </a:cubicBezTo>
                  <a:cubicBezTo>
                    <a:pt x="2488" y="9177"/>
                    <a:pt x="2742" y="8999"/>
                    <a:pt x="2980" y="8745"/>
                  </a:cubicBezTo>
                  <a:lnTo>
                    <a:pt x="6272" y="8745"/>
                  </a:lnTo>
                  <a:cubicBezTo>
                    <a:pt x="6392" y="8745"/>
                    <a:pt x="6526" y="8626"/>
                    <a:pt x="6526" y="8507"/>
                  </a:cubicBezTo>
                  <a:cubicBezTo>
                    <a:pt x="6466" y="8373"/>
                    <a:pt x="6392" y="8313"/>
                    <a:pt x="6332" y="8313"/>
                  </a:cubicBezTo>
                  <a:cubicBezTo>
                    <a:pt x="6019" y="8254"/>
                    <a:pt x="5781" y="8194"/>
                    <a:pt x="5468" y="8135"/>
                  </a:cubicBezTo>
                  <a:cubicBezTo>
                    <a:pt x="5155" y="8135"/>
                    <a:pt x="4902" y="8060"/>
                    <a:pt x="4604" y="8060"/>
                  </a:cubicBezTo>
                  <a:cubicBezTo>
                    <a:pt x="4351" y="8001"/>
                    <a:pt x="4097" y="8001"/>
                    <a:pt x="3859" y="8001"/>
                  </a:cubicBezTo>
                  <a:cubicBezTo>
                    <a:pt x="3859" y="7941"/>
                    <a:pt x="3919" y="7881"/>
                    <a:pt x="3978" y="7822"/>
                  </a:cubicBezTo>
                  <a:cubicBezTo>
                    <a:pt x="4291" y="7569"/>
                    <a:pt x="4604" y="7256"/>
                    <a:pt x="4902" y="6943"/>
                  </a:cubicBezTo>
                  <a:cubicBezTo>
                    <a:pt x="5155" y="6645"/>
                    <a:pt x="5408" y="6392"/>
                    <a:pt x="5721" y="6079"/>
                  </a:cubicBezTo>
                  <a:cubicBezTo>
                    <a:pt x="5781" y="6019"/>
                    <a:pt x="5840" y="6019"/>
                    <a:pt x="5960" y="5960"/>
                  </a:cubicBezTo>
                  <a:cubicBezTo>
                    <a:pt x="6094" y="5960"/>
                    <a:pt x="6213" y="5900"/>
                    <a:pt x="6332" y="5900"/>
                  </a:cubicBezTo>
                  <a:cubicBezTo>
                    <a:pt x="6466" y="5826"/>
                    <a:pt x="6585" y="5766"/>
                    <a:pt x="6704" y="5766"/>
                  </a:cubicBezTo>
                  <a:cubicBezTo>
                    <a:pt x="6838" y="5706"/>
                    <a:pt x="6958" y="5706"/>
                    <a:pt x="7077" y="5706"/>
                  </a:cubicBezTo>
                  <a:cubicBezTo>
                    <a:pt x="7211" y="5647"/>
                    <a:pt x="7330" y="5647"/>
                    <a:pt x="7449" y="5587"/>
                  </a:cubicBezTo>
                  <a:lnTo>
                    <a:pt x="7822" y="5528"/>
                  </a:lnTo>
                  <a:cubicBezTo>
                    <a:pt x="7956" y="5528"/>
                    <a:pt x="8075" y="5453"/>
                    <a:pt x="8194" y="5453"/>
                  </a:cubicBezTo>
                  <a:cubicBezTo>
                    <a:pt x="8328" y="5453"/>
                    <a:pt x="8447" y="5453"/>
                    <a:pt x="8567" y="5394"/>
                  </a:cubicBezTo>
                  <a:cubicBezTo>
                    <a:pt x="8701" y="5394"/>
                    <a:pt x="8760" y="5274"/>
                    <a:pt x="8760" y="5155"/>
                  </a:cubicBezTo>
                  <a:cubicBezTo>
                    <a:pt x="8760" y="5081"/>
                    <a:pt x="8626" y="5021"/>
                    <a:pt x="8567" y="4961"/>
                  </a:cubicBezTo>
                  <a:lnTo>
                    <a:pt x="8135" y="4961"/>
                  </a:lnTo>
                  <a:cubicBezTo>
                    <a:pt x="8015" y="4902"/>
                    <a:pt x="7881" y="4902"/>
                    <a:pt x="7762" y="4902"/>
                  </a:cubicBezTo>
                  <a:cubicBezTo>
                    <a:pt x="7449" y="4902"/>
                    <a:pt x="7211" y="4961"/>
                    <a:pt x="6958" y="4961"/>
                  </a:cubicBezTo>
                  <a:cubicBezTo>
                    <a:pt x="6838" y="4961"/>
                    <a:pt x="6704" y="5021"/>
                    <a:pt x="6585" y="5021"/>
                  </a:cubicBezTo>
                  <a:lnTo>
                    <a:pt x="6645" y="4961"/>
                  </a:lnTo>
                  <a:cubicBezTo>
                    <a:pt x="6898" y="4649"/>
                    <a:pt x="7211" y="4276"/>
                    <a:pt x="7449" y="3963"/>
                  </a:cubicBezTo>
                  <a:cubicBezTo>
                    <a:pt x="7643" y="3725"/>
                    <a:pt x="7822" y="3472"/>
                    <a:pt x="8015" y="3218"/>
                  </a:cubicBezTo>
                  <a:lnTo>
                    <a:pt x="8328" y="3218"/>
                  </a:lnTo>
                  <a:cubicBezTo>
                    <a:pt x="8507" y="3218"/>
                    <a:pt x="8626" y="3218"/>
                    <a:pt x="8760" y="3159"/>
                  </a:cubicBezTo>
                  <a:lnTo>
                    <a:pt x="8939" y="3159"/>
                  </a:lnTo>
                  <a:cubicBezTo>
                    <a:pt x="8999" y="3159"/>
                    <a:pt x="9073" y="3099"/>
                    <a:pt x="9133" y="3099"/>
                  </a:cubicBezTo>
                  <a:cubicBezTo>
                    <a:pt x="9311" y="3040"/>
                    <a:pt x="9446" y="3040"/>
                    <a:pt x="9565" y="2980"/>
                  </a:cubicBezTo>
                  <a:cubicBezTo>
                    <a:pt x="9684" y="2921"/>
                    <a:pt x="9684" y="2786"/>
                    <a:pt x="9684" y="2667"/>
                  </a:cubicBezTo>
                  <a:cubicBezTo>
                    <a:pt x="9624" y="2608"/>
                    <a:pt x="9565" y="2548"/>
                    <a:pt x="9505" y="2548"/>
                  </a:cubicBezTo>
                  <a:lnTo>
                    <a:pt x="9446" y="2548"/>
                  </a:lnTo>
                  <a:cubicBezTo>
                    <a:pt x="9311" y="2548"/>
                    <a:pt x="9192" y="2474"/>
                    <a:pt x="9073" y="2474"/>
                  </a:cubicBezTo>
                  <a:lnTo>
                    <a:pt x="8567" y="2474"/>
                  </a:lnTo>
                  <a:cubicBezTo>
                    <a:pt x="8626" y="2354"/>
                    <a:pt x="8760" y="2235"/>
                    <a:pt x="8820" y="2176"/>
                  </a:cubicBezTo>
                  <a:cubicBezTo>
                    <a:pt x="9192" y="1610"/>
                    <a:pt x="9505" y="1178"/>
                    <a:pt x="9684" y="865"/>
                  </a:cubicBezTo>
                  <a:cubicBezTo>
                    <a:pt x="9937" y="492"/>
                    <a:pt x="10056" y="313"/>
                    <a:pt x="10056" y="313"/>
                  </a:cubicBezTo>
                  <a:cubicBezTo>
                    <a:pt x="10116" y="239"/>
                    <a:pt x="10056" y="60"/>
                    <a:pt x="9937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3" name="Google Shape;5463;p32"/>
            <p:cNvSpPr/>
            <p:nvPr/>
          </p:nvSpPr>
          <p:spPr>
            <a:xfrm rot="10800000">
              <a:off x="7957621" y="3655566"/>
              <a:ext cx="367103" cy="233027"/>
            </a:xfrm>
            <a:custGeom>
              <a:avLst/>
              <a:gdLst/>
              <a:ahLst/>
              <a:cxnLst/>
              <a:rect l="l" t="t" r="r" b="b"/>
              <a:pathLst>
                <a:path w="11768" h="7470" extrusionOk="0">
                  <a:moveTo>
                    <a:pt x="4623" y="0"/>
                  </a:moveTo>
                  <a:cubicBezTo>
                    <a:pt x="1955" y="0"/>
                    <a:pt x="0" y="1999"/>
                    <a:pt x="1086" y="4394"/>
                  </a:cubicBezTo>
                  <a:cubicBezTo>
                    <a:pt x="2066" y="6577"/>
                    <a:pt x="7027" y="7470"/>
                    <a:pt x="9599" y="7470"/>
                  </a:cubicBezTo>
                  <a:cubicBezTo>
                    <a:pt x="10467" y="7470"/>
                    <a:pt x="11063" y="7368"/>
                    <a:pt x="11142" y="7180"/>
                  </a:cubicBezTo>
                  <a:cubicBezTo>
                    <a:pt x="11767" y="5824"/>
                    <a:pt x="9786" y="1161"/>
                    <a:pt x="6240" y="238"/>
                  </a:cubicBezTo>
                  <a:cubicBezTo>
                    <a:pt x="5686" y="76"/>
                    <a:pt x="5141" y="0"/>
                    <a:pt x="4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4" name="Google Shape;5464;p32"/>
            <p:cNvSpPr/>
            <p:nvPr/>
          </p:nvSpPr>
          <p:spPr>
            <a:xfrm rot="10800000">
              <a:off x="7946016" y="3623685"/>
              <a:ext cx="311856" cy="201270"/>
            </a:xfrm>
            <a:custGeom>
              <a:avLst/>
              <a:gdLst/>
              <a:ahLst/>
              <a:cxnLst/>
              <a:rect l="l" t="t" r="r" b="b"/>
              <a:pathLst>
                <a:path w="9997" h="6452" extrusionOk="0">
                  <a:moveTo>
                    <a:pt x="120" y="0"/>
                  </a:moveTo>
                  <a:cubicBezTo>
                    <a:pt x="120" y="0"/>
                    <a:pt x="60" y="60"/>
                    <a:pt x="0" y="60"/>
                  </a:cubicBezTo>
                  <a:cubicBezTo>
                    <a:pt x="0" y="120"/>
                    <a:pt x="60" y="179"/>
                    <a:pt x="120" y="239"/>
                  </a:cubicBezTo>
                  <a:cubicBezTo>
                    <a:pt x="120" y="239"/>
                    <a:pt x="254" y="298"/>
                    <a:pt x="566" y="373"/>
                  </a:cubicBezTo>
                  <a:cubicBezTo>
                    <a:pt x="864" y="492"/>
                    <a:pt x="1311" y="671"/>
                    <a:pt x="1803" y="864"/>
                  </a:cubicBezTo>
                  <a:cubicBezTo>
                    <a:pt x="2056" y="924"/>
                    <a:pt x="2354" y="1043"/>
                    <a:pt x="2607" y="1177"/>
                  </a:cubicBezTo>
                  <a:cubicBezTo>
                    <a:pt x="2920" y="1297"/>
                    <a:pt x="3233" y="1416"/>
                    <a:pt x="3546" y="1609"/>
                  </a:cubicBezTo>
                  <a:cubicBezTo>
                    <a:pt x="3844" y="1729"/>
                    <a:pt x="4157" y="1922"/>
                    <a:pt x="4470" y="2041"/>
                  </a:cubicBezTo>
                  <a:cubicBezTo>
                    <a:pt x="4782" y="2235"/>
                    <a:pt x="5095" y="2414"/>
                    <a:pt x="5408" y="2607"/>
                  </a:cubicBezTo>
                  <a:cubicBezTo>
                    <a:pt x="5706" y="2786"/>
                    <a:pt x="6079" y="2980"/>
                    <a:pt x="6332" y="3159"/>
                  </a:cubicBezTo>
                  <a:cubicBezTo>
                    <a:pt x="6645" y="3352"/>
                    <a:pt x="6958" y="3531"/>
                    <a:pt x="7196" y="3784"/>
                  </a:cubicBezTo>
                  <a:cubicBezTo>
                    <a:pt x="7330" y="3904"/>
                    <a:pt x="7449" y="3963"/>
                    <a:pt x="7568" y="4097"/>
                  </a:cubicBezTo>
                  <a:cubicBezTo>
                    <a:pt x="7762" y="4216"/>
                    <a:pt x="7881" y="4276"/>
                    <a:pt x="7941" y="4395"/>
                  </a:cubicBezTo>
                  <a:cubicBezTo>
                    <a:pt x="8194" y="4589"/>
                    <a:pt x="8447" y="4768"/>
                    <a:pt x="8626" y="5021"/>
                  </a:cubicBezTo>
                  <a:cubicBezTo>
                    <a:pt x="8820" y="5215"/>
                    <a:pt x="8939" y="5393"/>
                    <a:pt x="9133" y="5513"/>
                  </a:cubicBezTo>
                  <a:cubicBezTo>
                    <a:pt x="9252" y="5706"/>
                    <a:pt x="9371" y="5885"/>
                    <a:pt x="9431" y="6019"/>
                  </a:cubicBezTo>
                  <a:cubicBezTo>
                    <a:pt x="9684" y="6257"/>
                    <a:pt x="9743" y="6391"/>
                    <a:pt x="9743" y="6391"/>
                  </a:cubicBezTo>
                  <a:lnTo>
                    <a:pt x="9803" y="6391"/>
                  </a:lnTo>
                  <a:cubicBezTo>
                    <a:pt x="9803" y="6451"/>
                    <a:pt x="9877" y="6451"/>
                    <a:pt x="9937" y="6451"/>
                  </a:cubicBezTo>
                  <a:cubicBezTo>
                    <a:pt x="9997" y="6391"/>
                    <a:pt x="9997" y="6332"/>
                    <a:pt x="9997" y="6257"/>
                  </a:cubicBezTo>
                  <a:cubicBezTo>
                    <a:pt x="9997" y="6257"/>
                    <a:pt x="9877" y="6079"/>
                    <a:pt x="9684" y="5825"/>
                  </a:cubicBezTo>
                  <a:cubicBezTo>
                    <a:pt x="9565" y="5706"/>
                    <a:pt x="9505" y="5513"/>
                    <a:pt x="9371" y="5334"/>
                  </a:cubicBezTo>
                  <a:cubicBezTo>
                    <a:pt x="9192" y="5140"/>
                    <a:pt x="9058" y="4961"/>
                    <a:pt x="8879" y="4768"/>
                  </a:cubicBezTo>
                  <a:cubicBezTo>
                    <a:pt x="8686" y="4529"/>
                    <a:pt x="8447" y="4336"/>
                    <a:pt x="8194" y="4097"/>
                  </a:cubicBezTo>
                  <a:cubicBezTo>
                    <a:pt x="8134" y="4023"/>
                    <a:pt x="8015" y="3904"/>
                    <a:pt x="7822" y="3784"/>
                  </a:cubicBezTo>
                  <a:cubicBezTo>
                    <a:pt x="7702" y="3650"/>
                    <a:pt x="7568" y="3591"/>
                    <a:pt x="7449" y="3472"/>
                  </a:cubicBezTo>
                  <a:cubicBezTo>
                    <a:pt x="7196" y="3218"/>
                    <a:pt x="6898" y="3040"/>
                    <a:pt x="6585" y="2786"/>
                  </a:cubicBezTo>
                  <a:cubicBezTo>
                    <a:pt x="6272" y="2607"/>
                    <a:pt x="5959" y="2414"/>
                    <a:pt x="5647" y="2235"/>
                  </a:cubicBezTo>
                  <a:cubicBezTo>
                    <a:pt x="5334" y="2041"/>
                    <a:pt x="5036" y="1863"/>
                    <a:pt x="4663" y="1669"/>
                  </a:cubicBezTo>
                  <a:cubicBezTo>
                    <a:pt x="4350" y="1550"/>
                    <a:pt x="4038" y="1356"/>
                    <a:pt x="3725" y="1237"/>
                  </a:cubicBezTo>
                  <a:cubicBezTo>
                    <a:pt x="3546" y="1177"/>
                    <a:pt x="3412" y="1118"/>
                    <a:pt x="3233" y="984"/>
                  </a:cubicBezTo>
                  <a:cubicBezTo>
                    <a:pt x="3099" y="924"/>
                    <a:pt x="2920" y="924"/>
                    <a:pt x="2801" y="864"/>
                  </a:cubicBezTo>
                  <a:cubicBezTo>
                    <a:pt x="2488" y="745"/>
                    <a:pt x="2175" y="611"/>
                    <a:pt x="1922" y="552"/>
                  </a:cubicBezTo>
                  <a:cubicBezTo>
                    <a:pt x="864" y="179"/>
                    <a:pt x="12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5" name="Google Shape;5465;p32"/>
            <p:cNvSpPr/>
            <p:nvPr/>
          </p:nvSpPr>
          <p:spPr>
            <a:xfrm rot="10800000">
              <a:off x="8110539" y="3733335"/>
              <a:ext cx="129678" cy="147864"/>
            </a:xfrm>
            <a:custGeom>
              <a:avLst/>
              <a:gdLst/>
              <a:ahLst/>
              <a:cxnLst/>
              <a:rect l="l" t="t" r="r" b="b"/>
              <a:pathLst>
                <a:path w="4157" h="4740" extrusionOk="0">
                  <a:moveTo>
                    <a:pt x="2414" y="1"/>
                  </a:moveTo>
                  <a:cubicBezTo>
                    <a:pt x="2354" y="1"/>
                    <a:pt x="2354" y="60"/>
                    <a:pt x="2354" y="120"/>
                  </a:cubicBezTo>
                  <a:cubicBezTo>
                    <a:pt x="2354" y="314"/>
                    <a:pt x="2354" y="433"/>
                    <a:pt x="2414" y="612"/>
                  </a:cubicBezTo>
                  <a:lnTo>
                    <a:pt x="2414" y="865"/>
                  </a:lnTo>
                  <a:cubicBezTo>
                    <a:pt x="2414" y="924"/>
                    <a:pt x="2473" y="1059"/>
                    <a:pt x="2473" y="1118"/>
                  </a:cubicBezTo>
                  <a:lnTo>
                    <a:pt x="2608" y="1610"/>
                  </a:lnTo>
                  <a:cubicBezTo>
                    <a:pt x="2667" y="1669"/>
                    <a:pt x="2667" y="1729"/>
                    <a:pt x="2727" y="1803"/>
                  </a:cubicBezTo>
                  <a:lnTo>
                    <a:pt x="2786" y="2042"/>
                  </a:lnTo>
                  <a:cubicBezTo>
                    <a:pt x="2846" y="2235"/>
                    <a:pt x="2906" y="2355"/>
                    <a:pt x="2980" y="2474"/>
                  </a:cubicBezTo>
                  <a:lnTo>
                    <a:pt x="3099" y="2727"/>
                  </a:lnTo>
                  <a:cubicBezTo>
                    <a:pt x="3099" y="2787"/>
                    <a:pt x="3159" y="2846"/>
                    <a:pt x="3218" y="2980"/>
                  </a:cubicBezTo>
                  <a:cubicBezTo>
                    <a:pt x="3278" y="3100"/>
                    <a:pt x="3352" y="3219"/>
                    <a:pt x="3472" y="3353"/>
                  </a:cubicBezTo>
                  <a:cubicBezTo>
                    <a:pt x="3478" y="3373"/>
                    <a:pt x="3486" y="3393"/>
                    <a:pt x="3494" y="3412"/>
                  </a:cubicBezTo>
                  <a:lnTo>
                    <a:pt x="3159" y="3412"/>
                  </a:lnTo>
                  <a:cubicBezTo>
                    <a:pt x="3099" y="3412"/>
                    <a:pt x="2980" y="3472"/>
                    <a:pt x="2906" y="3472"/>
                  </a:cubicBezTo>
                  <a:lnTo>
                    <a:pt x="2667" y="3472"/>
                  </a:lnTo>
                  <a:cubicBezTo>
                    <a:pt x="2533" y="3532"/>
                    <a:pt x="2473" y="3532"/>
                    <a:pt x="2414" y="3532"/>
                  </a:cubicBezTo>
                  <a:cubicBezTo>
                    <a:pt x="2235" y="3591"/>
                    <a:pt x="2101" y="3666"/>
                    <a:pt x="1922" y="3666"/>
                  </a:cubicBezTo>
                  <a:cubicBezTo>
                    <a:pt x="1609" y="3785"/>
                    <a:pt x="1297" y="3904"/>
                    <a:pt x="984" y="4038"/>
                  </a:cubicBezTo>
                  <a:cubicBezTo>
                    <a:pt x="805" y="4098"/>
                    <a:pt x="671" y="4217"/>
                    <a:pt x="492" y="4276"/>
                  </a:cubicBezTo>
                  <a:cubicBezTo>
                    <a:pt x="373" y="4336"/>
                    <a:pt x="239" y="4470"/>
                    <a:pt x="60" y="4530"/>
                  </a:cubicBezTo>
                  <a:cubicBezTo>
                    <a:pt x="60" y="4530"/>
                    <a:pt x="0" y="4589"/>
                    <a:pt x="60" y="4649"/>
                  </a:cubicBezTo>
                  <a:cubicBezTo>
                    <a:pt x="60" y="4691"/>
                    <a:pt x="89" y="4740"/>
                    <a:pt x="127" y="4740"/>
                  </a:cubicBezTo>
                  <a:cubicBezTo>
                    <a:pt x="144" y="4740"/>
                    <a:pt x="161" y="4731"/>
                    <a:pt x="179" y="4708"/>
                  </a:cubicBezTo>
                  <a:cubicBezTo>
                    <a:pt x="492" y="4589"/>
                    <a:pt x="805" y="4470"/>
                    <a:pt x="1118" y="4336"/>
                  </a:cubicBezTo>
                  <a:cubicBezTo>
                    <a:pt x="1416" y="4217"/>
                    <a:pt x="1729" y="4157"/>
                    <a:pt x="2041" y="4038"/>
                  </a:cubicBezTo>
                  <a:lnTo>
                    <a:pt x="2235" y="4038"/>
                  </a:lnTo>
                  <a:cubicBezTo>
                    <a:pt x="2354" y="3964"/>
                    <a:pt x="2414" y="3964"/>
                    <a:pt x="2473" y="3964"/>
                  </a:cubicBezTo>
                  <a:cubicBezTo>
                    <a:pt x="2533" y="3904"/>
                    <a:pt x="2667" y="3904"/>
                    <a:pt x="2727" y="3904"/>
                  </a:cubicBezTo>
                  <a:lnTo>
                    <a:pt x="2980" y="3844"/>
                  </a:lnTo>
                  <a:lnTo>
                    <a:pt x="4023" y="3844"/>
                  </a:lnTo>
                  <a:cubicBezTo>
                    <a:pt x="4157" y="3725"/>
                    <a:pt x="4157" y="3591"/>
                    <a:pt x="4097" y="3532"/>
                  </a:cubicBezTo>
                  <a:cubicBezTo>
                    <a:pt x="4023" y="3412"/>
                    <a:pt x="3904" y="3293"/>
                    <a:pt x="3844" y="3159"/>
                  </a:cubicBezTo>
                  <a:cubicBezTo>
                    <a:pt x="3725" y="3040"/>
                    <a:pt x="3650" y="2846"/>
                    <a:pt x="3591" y="2727"/>
                  </a:cubicBezTo>
                  <a:cubicBezTo>
                    <a:pt x="3531" y="2667"/>
                    <a:pt x="3472" y="2608"/>
                    <a:pt x="3472" y="2548"/>
                  </a:cubicBezTo>
                  <a:lnTo>
                    <a:pt x="3352" y="2355"/>
                  </a:lnTo>
                  <a:lnTo>
                    <a:pt x="3218" y="2101"/>
                  </a:lnTo>
                  <a:cubicBezTo>
                    <a:pt x="3218" y="2042"/>
                    <a:pt x="3159" y="1982"/>
                    <a:pt x="3159" y="1923"/>
                  </a:cubicBezTo>
                  <a:lnTo>
                    <a:pt x="3040" y="1669"/>
                  </a:lnTo>
                  <a:cubicBezTo>
                    <a:pt x="3040" y="1610"/>
                    <a:pt x="2980" y="1550"/>
                    <a:pt x="2980" y="1491"/>
                  </a:cubicBezTo>
                  <a:lnTo>
                    <a:pt x="2786" y="984"/>
                  </a:lnTo>
                  <a:cubicBezTo>
                    <a:pt x="2786" y="924"/>
                    <a:pt x="2727" y="865"/>
                    <a:pt x="2727" y="805"/>
                  </a:cubicBezTo>
                  <a:lnTo>
                    <a:pt x="2667" y="552"/>
                  </a:lnTo>
                  <a:cubicBezTo>
                    <a:pt x="2667" y="433"/>
                    <a:pt x="2608" y="239"/>
                    <a:pt x="2533" y="120"/>
                  </a:cubicBezTo>
                  <a:lnTo>
                    <a:pt x="2533" y="60"/>
                  </a:lnTo>
                  <a:cubicBezTo>
                    <a:pt x="2533" y="60"/>
                    <a:pt x="2473" y="1"/>
                    <a:pt x="241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6" name="Google Shape;5466;p32"/>
            <p:cNvSpPr/>
            <p:nvPr/>
          </p:nvSpPr>
          <p:spPr>
            <a:xfrm rot="10800000">
              <a:off x="8019449" y="3683642"/>
              <a:ext cx="155226" cy="156006"/>
            </a:xfrm>
            <a:custGeom>
              <a:avLst/>
              <a:gdLst/>
              <a:ahLst/>
              <a:cxnLst/>
              <a:rect l="l" t="t" r="r" b="b"/>
              <a:pathLst>
                <a:path w="4976" h="5001" extrusionOk="0">
                  <a:moveTo>
                    <a:pt x="3595" y="0"/>
                  </a:moveTo>
                  <a:cubicBezTo>
                    <a:pt x="3580" y="0"/>
                    <a:pt x="3563" y="7"/>
                    <a:pt x="3546" y="25"/>
                  </a:cubicBezTo>
                  <a:cubicBezTo>
                    <a:pt x="3486" y="25"/>
                    <a:pt x="3412" y="99"/>
                    <a:pt x="3412" y="159"/>
                  </a:cubicBezTo>
                  <a:lnTo>
                    <a:pt x="3486" y="650"/>
                  </a:lnTo>
                  <a:cubicBezTo>
                    <a:pt x="3546" y="769"/>
                    <a:pt x="3546" y="844"/>
                    <a:pt x="3546" y="903"/>
                  </a:cubicBezTo>
                  <a:lnTo>
                    <a:pt x="3605" y="1142"/>
                  </a:lnTo>
                  <a:cubicBezTo>
                    <a:pt x="3665" y="1335"/>
                    <a:pt x="3665" y="1514"/>
                    <a:pt x="3724" y="1708"/>
                  </a:cubicBezTo>
                  <a:cubicBezTo>
                    <a:pt x="3784" y="1827"/>
                    <a:pt x="3784" y="2021"/>
                    <a:pt x="3859" y="2200"/>
                  </a:cubicBezTo>
                  <a:lnTo>
                    <a:pt x="4037" y="2706"/>
                  </a:lnTo>
                  <a:lnTo>
                    <a:pt x="4156" y="3198"/>
                  </a:lnTo>
                  <a:cubicBezTo>
                    <a:pt x="4244" y="3401"/>
                    <a:pt x="4324" y="3604"/>
                    <a:pt x="4403" y="3823"/>
                  </a:cubicBezTo>
                  <a:lnTo>
                    <a:pt x="3546" y="3823"/>
                  </a:lnTo>
                  <a:cubicBezTo>
                    <a:pt x="3352" y="3883"/>
                    <a:pt x="3173" y="3883"/>
                    <a:pt x="2920" y="3943"/>
                  </a:cubicBezTo>
                  <a:lnTo>
                    <a:pt x="2667" y="3943"/>
                  </a:lnTo>
                  <a:cubicBezTo>
                    <a:pt x="2548" y="4002"/>
                    <a:pt x="2488" y="4002"/>
                    <a:pt x="2369" y="4002"/>
                  </a:cubicBezTo>
                  <a:cubicBezTo>
                    <a:pt x="1996" y="4121"/>
                    <a:pt x="1549" y="4255"/>
                    <a:pt x="1177" y="4375"/>
                  </a:cubicBezTo>
                  <a:cubicBezTo>
                    <a:pt x="998" y="4434"/>
                    <a:pt x="805" y="4494"/>
                    <a:pt x="626" y="4568"/>
                  </a:cubicBezTo>
                  <a:cubicBezTo>
                    <a:pt x="432" y="4628"/>
                    <a:pt x="253" y="4687"/>
                    <a:pt x="60" y="4747"/>
                  </a:cubicBezTo>
                  <a:cubicBezTo>
                    <a:pt x="60" y="4807"/>
                    <a:pt x="0" y="4866"/>
                    <a:pt x="0" y="4941"/>
                  </a:cubicBezTo>
                  <a:cubicBezTo>
                    <a:pt x="60" y="5000"/>
                    <a:pt x="134" y="5000"/>
                    <a:pt x="194" y="5000"/>
                  </a:cubicBezTo>
                  <a:cubicBezTo>
                    <a:pt x="566" y="4866"/>
                    <a:pt x="939" y="4747"/>
                    <a:pt x="1311" y="4687"/>
                  </a:cubicBezTo>
                  <a:cubicBezTo>
                    <a:pt x="1683" y="4568"/>
                    <a:pt x="2056" y="4494"/>
                    <a:pt x="2428" y="4434"/>
                  </a:cubicBezTo>
                  <a:cubicBezTo>
                    <a:pt x="2548" y="4375"/>
                    <a:pt x="2607" y="4375"/>
                    <a:pt x="2741" y="4375"/>
                  </a:cubicBezTo>
                  <a:cubicBezTo>
                    <a:pt x="2801" y="4375"/>
                    <a:pt x="2920" y="4315"/>
                    <a:pt x="2980" y="4315"/>
                  </a:cubicBezTo>
                  <a:cubicBezTo>
                    <a:pt x="3233" y="4315"/>
                    <a:pt x="3412" y="4255"/>
                    <a:pt x="3605" y="4255"/>
                  </a:cubicBezTo>
                  <a:lnTo>
                    <a:pt x="4410" y="4255"/>
                  </a:lnTo>
                  <a:lnTo>
                    <a:pt x="4723" y="4315"/>
                  </a:lnTo>
                  <a:lnTo>
                    <a:pt x="4842" y="4315"/>
                  </a:lnTo>
                  <a:cubicBezTo>
                    <a:pt x="4901" y="4255"/>
                    <a:pt x="4976" y="4121"/>
                    <a:pt x="4976" y="4002"/>
                  </a:cubicBezTo>
                  <a:cubicBezTo>
                    <a:pt x="4663" y="3376"/>
                    <a:pt x="4469" y="2706"/>
                    <a:pt x="4231" y="2080"/>
                  </a:cubicBezTo>
                  <a:cubicBezTo>
                    <a:pt x="4156" y="1887"/>
                    <a:pt x="4097" y="1768"/>
                    <a:pt x="4097" y="1589"/>
                  </a:cubicBezTo>
                  <a:cubicBezTo>
                    <a:pt x="4037" y="1395"/>
                    <a:pt x="3978" y="1276"/>
                    <a:pt x="3918" y="1082"/>
                  </a:cubicBezTo>
                  <a:lnTo>
                    <a:pt x="3859" y="844"/>
                  </a:lnTo>
                  <a:cubicBezTo>
                    <a:pt x="3859" y="769"/>
                    <a:pt x="3784" y="710"/>
                    <a:pt x="3784" y="591"/>
                  </a:cubicBezTo>
                  <a:lnTo>
                    <a:pt x="3665" y="99"/>
                  </a:lnTo>
                  <a:cubicBezTo>
                    <a:pt x="3665" y="46"/>
                    <a:pt x="3634" y="0"/>
                    <a:pt x="3595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7" name="Google Shape;5467;p32"/>
            <p:cNvSpPr/>
            <p:nvPr/>
          </p:nvSpPr>
          <p:spPr>
            <a:xfrm rot="10800000">
              <a:off x="8275030" y="3139445"/>
              <a:ext cx="31164" cy="26984"/>
            </a:xfrm>
            <a:custGeom>
              <a:avLst/>
              <a:gdLst/>
              <a:ahLst/>
              <a:cxnLst/>
              <a:rect l="l" t="t" r="r" b="b"/>
              <a:pathLst>
                <a:path w="999" h="865" extrusionOk="0">
                  <a:moveTo>
                    <a:pt x="926" y="0"/>
                  </a:moveTo>
                  <a:cubicBezTo>
                    <a:pt x="909" y="0"/>
                    <a:pt x="894" y="15"/>
                    <a:pt x="864" y="45"/>
                  </a:cubicBezTo>
                  <a:cubicBezTo>
                    <a:pt x="864" y="45"/>
                    <a:pt x="805" y="45"/>
                    <a:pt x="745" y="119"/>
                  </a:cubicBezTo>
                  <a:cubicBezTo>
                    <a:pt x="685" y="179"/>
                    <a:pt x="626" y="179"/>
                    <a:pt x="626" y="239"/>
                  </a:cubicBezTo>
                  <a:cubicBezTo>
                    <a:pt x="551" y="239"/>
                    <a:pt x="492" y="298"/>
                    <a:pt x="432" y="358"/>
                  </a:cubicBezTo>
                  <a:cubicBezTo>
                    <a:pt x="253" y="551"/>
                    <a:pt x="0" y="730"/>
                    <a:pt x="0" y="730"/>
                  </a:cubicBezTo>
                  <a:lnTo>
                    <a:pt x="0" y="864"/>
                  </a:lnTo>
                  <a:lnTo>
                    <a:pt x="119" y="864"/>
                  </a:lnTo>
                  <a:cubicBezTo>
                    <a:pt x="119" y="864"/>
                    <a:pt x="313" y="671"/>
                    <a:pt x="551" y="492"/>
                  </a:cubicBezTo>
                  <a:cubicBezTo>
                    <a:pt x="626" y="417"/>
                    <a:pt x="626" y="358"/>
                    <a:pt x="685" y="358"/>
                  </a:cubicBezTo>
                  <a:cubicBezTo>
                    <a:pt x="745" y="298"/>
                    <a:pt x="805" y="298"/>
                    <a:pt x="805" y="239"/>
                  </a:cubicBezTo>
                  <a:cubicBezTo>
                    <a:pt x="924" y="179"/>
                    <a:pt x="924" y="119"/>
                    <a:pt x="924" y="119"/>
                  </a:cubicBezTo>
                  <a:cubicBezTo>
                    <a:pt x="998" y="119"/>
                    <a:pt x="998" y="45"/>
                    <a:pt x="998" y="45"/>
                  </a:cubicBezTo>
                  <a:cubicBezTo>
                    <a:pt x="961" y="15"/>
                    <a:pt x="942" y="0"/>
                    <a:pt x="9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8" name="Google Shape;5468;p32"/>
            <p:cNvSpPr/>
            <p:nvPr/>
          </p:nvSpPr>
          <p:spPr>
            <a:xfrm rot="10800000">
              <a:off x="8327562" y="3079519"/>
              <a:ext cx="23271" cy="34876"/>
            </a:xfrm>
            <a:custGeom>
              <a:avLst/>
              <a:gdLst/>
              <a:ahLst/>
              <a:cxnLst/>
              <a:rect l="l" t="t" r="r" b="b"/>
              <a:pathLst>
                <a:path w="746" h="1118" extrusionOk="0">
                  <a:moveTo>
                    <a:pt x="567" y="1"/>
                  </a:moveTo>
                  <a:cubicBezTo>
                    <a:pt x="567" y="1"/>
                    <a:pt x="433" y="239"/>
                    <a:pt x="254" y="492"/>
                  </a:cubicBezTo>
                  <a:cubicBezTo>
                    <a:pt x="120" y="746"/>
                    <a:pt x="1" y="984"/>
                    <a:pt x="1" y="984"/>
                  </a:cubicBezTo>
                  <a:cubicBezTo>
                    <a:pt x="1" y="1058"/>
                    <a:pt x="1" y="1118"/>
                    <a:pt x="60" y="1118"/>
                  </a:cubicBezTo>
                  <a:cubicBezTo>
                    <a:pt x="120" y="1118"/>
                    <a:pt x="195" y="1118"/>
                    <a:pt x="195" y="1058"/>
                  </a:cubicBezTo>
                  <a:cubicBezTo>
                    <a:pt x="195" y="1058"/>
                    <a:pt x="314" y="805"/>
                    <a:pt x="433" y="552"/>
                  </a:cubicBezTo>
                  <a:cubicBezTo>
                    <a:pt x="567" y="373"/>
                    <a:pt x="746" y="120"/>
                    <a:pt x="746" y="120"/>
                  </a:cubicBezTo>
                  <a:cubicBezTo>
                    <a:pt x="746" y="60"/>
                    <a:pt x="746" y="1"/>
                    <a:pt x="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69" name="Google Shape;5469;p32"/>
            <p:cNvSpPr/>
            <p:nvPr/>
          </p:nvSpPr>
          <p:spPr>
            <a:xfrm rot="10800000">
              <a:off x="8350803" y="3006086"/>
              <a:ext cx="11636" cy="40460"/>
            </a:xfrm>
            <a:custGeom>
              <a:avLst/>
              <a:gdLst/>
              <a:ahLst/>
              <a:cxnLst/>
              <a:rect l="l" t="t" r="r" b="b"/>
              <a:pathLst>
                <a:path w="373" h="1297" extrusionOk="0">
                  <a:moveTo>
                    <a:pt x="194" y="1"/>
                  </a:moveTo>
                  <a:cubicBezTo>
                    <a:pt x="120" y="1"/>
                    <a:pt x="60" y="1"/>
                    <a:pt x="60" y="60"/>
                  </a:cubicBezTo>
                  <a:lnTo>
                    <a:pt x="60" y="239"/>
                  </a:lnTo>
                  <a:cubicBezTo>
                    <a:pt x="0" y="373"/>
                    <a:pt x="60" y="492"/>
                    <a:pt x="60" y="612"/>
                  </a:cubicBezTo>
                  <a:lnTo>
                    <a:pt x="60" y="865"/>
                  </a:lnTo>
                  <a:cubicBezTo>
                    <a:pt x="60" y="924"/>
                    <a:pt x="60" y="984"/>
                    <a:pt x="120" y="1044"/>
                  </a:cubicBezTo>
                  <a:lnTo>
                    <a:pt x="120" y="1178"/>
                  </a:lnTo>
                  <a:cubicBezTo>
                    <a:pt x="120" y="1237"/>
                    <a:pt x="194" y="1297"/>
                    <a:pt x="313" y="1297"/>
                  </a:cubicBezTo>
                  <a:cubicBezTo>
                    <a:pt x="373" y="1297"/>
                    <a:pt x="373" y="1237"/>
                    <a:pt x="373" y="1118"/>
                  </a:cubicBezTo>
                  <a:cubicBezTo>
                    <a:pt x="373" y="1118"/>
                    <a:pt x="373" y="1044"/>
                    <a:pt x="313" y="984"/>
                  </a:cubicBezTo>
                  <a:lnTo>
                    <a:pt x="313" y="805"/>
                  </a:lnTo>
                  <a:lnTo>
                    <a:pt x="313" y="612"/>
                  </a:lnTo>
                  <a:cubicBezTo>
                    <a:pt x="254" y="492"/>
                    <a:pt x="254" y="373"/>
                    <a:pt x="254" y="239"/>
                  </a:cubicBezTo>
                  <a:lnTo>
                    <a:pt x="254" y="120"/>
                  </a:lnTo>
                  <a:cubicBezTo>
                    <a:pt x="254" y="60"/>
                    <a:pt x="254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0" name="Google Shape;5470;p32"/>
            <p:cNvSpPr/>
            <p:nvPr/>
          </p:nvSpPr>
          <p:spPr>
            <a:xfrm rot="10800000">
              <a:off x="8312214" y="2941949"/>
              <a:ext cx="30696" cy="34876"/>
            </a:xfrm>
            <a:custGeom>
              <a:avLst/>
              <a:gdLst/>
              <a:ahLst/>
              <a:cxnLst/>
              <a:rect l="l" t="t" r="r" b="b"/>
              <a:pathLst>
                <a:path w="984" h="1118" extrusionOk="0">
                  <a:moveTo>
                    <a:pt x="60" y="0"/>
                  </a:moveTo>
                  <a:cubicBezTo>
                    <a:pt x="0" y="60"/>
                    <a:pt x="0" y="120"/>
                    <a:pt x="0" y="179"/>
                  </a:cubicBezTo>
                  <a:cubicBezTo>
                    <a:pt x="0" y="179"/>
                    <a:pt x="179" y="432"/>
                    <a:pt x="313" y="611"/>
                  </a:cubicBezTo>
                  <a:cubicBezTo>
                    <a:pt x="492" y="864"/>
                    <a:pt x="685" y="1043"/>
                    <a:pt x="685" y="1043"/>
                  </a:cubicBezTo>
                  <a:cubicBezTo>
                    <a:pt x="745" y="1118"/>
                    <a:pt x="864" y="1118"/>
                    <a:pt x="924" y="1118"/>
                  </a:cubicBezTo>
                  <a:cubicBezTo>
                    <a:pt x="983" y="1043"/>
                    <a:pt x="983" y="924"/>
                    <a:pt x="924" y="864"/>
                  </a:cubicBezTo>
                  <a:lnTo>
                    <a:pt x="551" y="492"/>
                  </a:lnTo>
                  <a:cubicBezTo>
                    <a:pt x="432" y="239"/>
                    <a:pt x="238" y="60"/>
                    <a:pt x="238" y="60"/>
                  </a:cubicBezTo>
                  <a:cubicBezTo>
                    <a:pt x="179" y="0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1" name="Google Shape;5471;p32"/>
            <p:cNvSpPr/>
            <p:nvPr/>
          </p:nvSpPr>
          <p:spPr>
            <a:xfrm rot="10800000">
              <a:off x="8248078" y="2904453"/>
              <a:ext cx="42800" cy="22960"/>
            </a:xfrm>
            <a:custGeom>
              <a:avLst/>
              <a:gdLst/>
              <a:ahLst/>
              <a:cxnLst/>
              <a:rect l="l" t="t" r="r" b="b"/>
              <a:pathLst>
                <a:path w="1372" h="736" extrusionOk="0">
                  <a:moveTo>
                    <a:pt x="188" y="1"/>
                  </a:moveTo>
                  <a:cubicBezTo>
                    <a:pt x="127" y="1"/>
                    <a:pt x="60" y="43"/>
                    <a:pt x="60" y="85"/>
                  </a:cubicBezTo>
                  <a:cubicBezTo>
                    <a:pt x="1" y="144"/>
                    <a:pt x="60" y="279"/>
                    <a:pt x="135" y="279"/>
                  </a:cubicBezTo>
                  <a:cubicBezTo>
                    <a:pt x="135" y="279"/>
                    <a:pt x="373" y="398"/>
                    <a:pt x="626" y="517"/>
                  </a:cubicBezTo>
                  <a:cubicBezTo>
                    <a:pt x="880" y="651"/>
                    <a:pt x="1118" y="711"/>
                    <a:pt x="1118" y="711"/>
                  </a:cubicBezTo>
                  <a:cubicBezTo>
                    <a:pt x="1135" y="728"/>
                    <a:pt x="1159" y="735"/>
                    <a:pt x="1184" y="735"/>
                  </a:cubicBezTo>
                  <a:cubicBezTo>
                    <a:pt x="1245" y="735"/>
                    <a:pt x="1312" y="693"/>
                    <a:pt x="1312" y="651"/>
                  </a:cubicBezTo>
                  <a:cubicBezTo>
                    <a:pt x="1371" y="576"/>
                    <a:pt x="1312" y="457"/>
                    <a:pt x="1252" y="457"/>
                  </a:cubicBezTo>
                  <a:lnTo>
                    <a:pt x="1252" y="398"/>
                  </a:lnTo>
                  <a:cubicBezTo>
                    <a:pt x="1252" y="398"/>
                    <a:pt x="999" y="338"/>
                    <a:pt x="746" y="279"/>
                  </a:cubicBezTo>
                  <a:cubicBezTo>
                    <a:pt x="507" y="144"/>
                    <a:pt x="254" y="25"/>
                    <a:pt x="254" y="25"/>
                  </a:cubicBezTo>
                  <a:cubicBezTo>
                    <a:pt x="236" y="8"/>
                    <a:pt x="213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2" name="Google Shape;5472;p32"/>
            <p:cNvSpPr/>
            <p:nvPr/>
          </p:nvSpPr>
          <p:spPr>
            <a:xfrm rot="10800000">
              <a:off x="8176516" y="2888044"/>
              <a:ext cx="44640" cy="15348"/>
            </a:xfrm>
            <a:custGeom>
              <a:avLst/>
              <a:gdLst/>
              <a:ahLst/>
              <a:cxnLst/>
              <a:rect l="l" t="t" r="r" b="b"/>
              <a:pathLst>
                <a:path w="1431" h="492" extrusionOk="0">
                  <a:moveTo>
                    <a:pt x="194" y="0"/>
                  </a:moveTo>
                  <a:cubicBezTo>
                    <a:pt x="134" y="0"/>
                    <a:pt x="60" y="0"/>
                    <a:pt x="0" y="119"/>
                  </a:cubicBezTo>
                  <a:cubicBezTo>
                    <a:pt x="0" y="179"/>
                    <a:pt x="60" y="313"/>
                    <a:pt x="194" y="313"/>
                  </a:cubicBezTo>
                  <a:lnTo>
                    <a:pt x="1252" y="492"/>
                  </a:lnTo>
                  <a:cubicBezTo>
                    <a:pt x="1311" y="492"/>
                    <a:pt x="1430" y="432"/>
                    <a:pt x="1430" y="373"/>
                  </a:cubicBezTo>
                  <a:cubicBezTo>
                    <a:pt x="1430" y="313"/>
                    <a:pt x="1371" y="179"/>
                    <a:pt x="1311" y="179"/>
                  </a:cubicBezTo>
                  <a:lnTo>
                    <a:pt x="1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3" name="Google Shape;5473;p32"/>
            <p:cNvSpPr/>
            <p:nvPr/>
          </p:nvSpPr>
          <p:spPr>
            <a:xfrm rot="10800000">
              <a:off x="8103083" y="2876409"/>
              <a:ext cx="44203" cy="15878"/>
            </a:xfrm>
            <a:custGeom>
              <a:avLst/>
              <a:gdLst/>
              <a:ahLst/>
              <a:cxnLst/>
              <a:rect l="l" t="t" r="r" b="b"/>
              <a:pathLst>
                <a:path w="1417" h="509" extrusionOk="0">
                  <a:moveTo>
                    <a:pt x="140" y="0"/>
                  </a:moveTo>
                  <a:cubicBezTo>
                    <a:pt x="79" y="0"/>
                    <a:pt x="1" y="88"/>
                    <a:pt x="1" y="136"/>
                  </a:cubicBezTo>
                  <a:cubicBezTo>
                    <a:pt x="1" y="270"/>
                    <a:pt x="61" y="329"/>
                    <a:pt x="120" y="329"/>
                  </a:cubicBezTo>
                  <a:lnTo>
                    <a:pt x="1237" y="508"/>
                  </a:lnTo>
                  <a:cubicBezTo>
                    <a:pt x="1297" y="508"/>
                    <a:pt x="1416" y="449"/>
                    <a:pt x="1416" y="329"/>
                  </a:cubicBezTo>
                  <a:cubicBezTo>
                    <a:pt x="1416" y="270"/>
                    <a:pt x="1357" y="136"/>
                    <a:pt x="1297" y="136"/>
                  </a:cubicBezTo>
                  <a:lnTo>
                    <a:pt x="180" y="17"/>
                  </a:lnTo>
                  <a:cubicBezTo>
                    <a:pt x="168" y="5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4" name="Google Shape;5474;p32"/>
            <p:cNvSpPr/>
            <p:nvPr/>
          </p:nvSpPr>
          <p:spPr>
            <a:xfrm rot="10800000">
              <a:off x="8029213" y="2860624"/>
              <a:ext cx="46481" cy="20277"/>
            </a:xfrm>
            <a:custGeom>
              <a:avLst/>
              <a:gdLst/>
              <a:ahLst/>
              <a:cxnLst/>
              <a:rect l="l" t="t" r="r" b="b"/>
              <a:pathLst>
                <a:path w="1490" h="650" extrusionOk="0">
                  <a:moveTo>
                    <a:pt x="181" y="1"/>
                  </a:moveTo>
                  <a:cubicBezTo>
                    <a:pt x="124" y="1"/>
                    <a:pt x="60" y="56"/>
                    <a:pt x="60" y="143"/>
                  </a:cubicBezTo>
                  <a:cubicBezTo>
                    <a:pt x="0" y="203"/>
                    <a:pt x="60" y="337"/>
                    <a:pt x="179" y="396"/>
                  </a:cubicBezTo>
                  <a:lnTo>
                    <a:pt x="1237" y="650"/>
                  </a:lnTo>
                  <a:cubicBezTo>
                    <a:pt x="1356" y="650"/>
                    <a:pt x="1430" y="575"/>
                    <a:pt x="1490" y="456"/>
                  </a:cubicBezTo>
                  <a:cubicBezTo>
                    <a:pt x="1490" y="396"/>
                    <a:pt x="1430" y="277"/>
                    <a:pt x="1296" y="277"/>
                  </a:cubicBezTo>
                  <a:lnTo>
                    <a:pt x="239" y="24"/>
                  </a:lnTo>
                  <a:cubicBezTo>
                    <a:pt x="223" y="8"/>
                    <a:pt x="202" y="1"/>
                    <a:pt x="1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5" name="Google Shape;5475;p32"/>
            <p:cNvSpPr/>
            <p:nvPr/>
          </p:nvSpPr>
          <p:spPr>
            <a:xfrm rot="10800000">
              <a:off x="7961333" y="2830583"/>
              <a:ext cx="42800" cy="28949"/>
            </a:xfrm>
            <a:custGeom>
              <a:avLst/>
              <a:gdLst/>
              <a:ahLst/>
              <a:cxnLst/>
              <a:rect l="l" t="t" r="r" b="b"/>
              <a:pathLst>
                <a:path w="1372" h="928" extrusionOk="0">
                  <a:moveTo>
                    <a:pt x="210" y="1"/>
                  </a:moveTo>
                  <a:cubicBezTo>
                    <a:pt x="120" y="1"/>
                    <a:pt x="44" y="56"/>
                    <a:pt x="0" y="143"/>
                  </a:cubicBezTo>
                  <a:cubicBezTo>
                    <a:pt x="0" y="203"/>
                    <a:pt x="0" y="337"/>
                    <a:pt x="120" y="397"/>
                  </a:cubicBezTo>
                  <a:cubicBezTo>
                    <a:pt x="120" y="397"/>
                    <a:pt x="373" y="516"/>
                    <a:pt x="626" y="635"/>
                  </a:cubicBezTo>
                  <a:cubicBezTo>
                    <a:pt x="805" y="769"/>
                    <a:pt x="1058" y="888"/>
                    <a:pt x="1058" y="888"/>
                  </a:cubicBezTo>
                  <a:cubicBezTo>
                    <a:pt x="1083" y="913"/>
                    <a:pt x="1118" y="928"/>
                    <a:pt x="1154" y="928"/>
                  </a:cubicBezTo>
                  <a:cubicBezTo>
                    <a:pt x="1206" y="928"/>
                    <a:pt x="1262" y="899"/>
                    <a:pt x="1297" y="829"/>
                  </a:cubicBezTo>
                  <a:cubicBezTo>
                    <a:pt x="1371" y="769"/>
                    <a:pt x="1371" y="635"/>
                    <a:pt x="1237" y="576"/>
                  </a:cubicBezTo>
                  <a:cubicBezTo>
                    <a:pt x="1237" y="576"/>
                    <a:pt x="999" y="397"/>
                    <a:pt x="805" y="263"/>
                  </a:cubicBezTo>
                  <a:cubicBezTo>
                    <a:pt x="552" y="143"/>
                    <a:pt x="313" y="24"/>
                    <a:pt x="313" y="24"/>
                  </a:cubicBezTo>
                  <a:cubicBezTo>
                    <a:pt x="277" y="8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6" name="Google Shape;5476;p32"/>
            <p:cNvSpPr/>
            <p:nvPr/>
          </p:nvSpPr>
          <p:spPr>
            <a:xfrm rot="10800000">
              <a:off x="7911172" y="2776210"/>
              <a:ext cx="33004" cy="39711"/>
            </a:xfrm>
            <a:custGeom>
              <a:avLst/>
              <a:gdLst/>
              <a:ahLst/>
              <a:cxnLst/>
              <a:rect l="l" t="t" r="r" b="b"/>
              <a:pathLst>
                <a:path w="1058" h="1273" extrusionOk="0">
                  <a:moveTo>
                    <a:pt x="244" y="1"/>
                  </a:moveTo>
                  <a:cubicBezTo>
                    <a:pt x="190" y="1"/>
                    <a:pt x="127" y="19"/>
                    <a:pt x="60" y="56"/>
                  </a:cubicBezTo>
                  <a:cubicBezTo>
                    <a:pt x="0" y="116"/>
                    <a:pt x="0" y="235"/>
                    <a:pt x="60" y="295"/>
                  </a:cubicBezTo>
                  <a:cubicBezTo>
                    <a:pt x="60" y="295"/>
                    <a:pt x="194" y="548"/>
                    <a:pt x="373" y="727"/>
                  </a:cubicBezTo>
                  <a:cubicBezTo>
                    <a:pt x="492" y="980"/>
                    <a:pt x="686" y="1174"/>
                    <a:pt x="686" y="1174"/>
                  </a:cubicBezTo>
                  <a:cubicBezTo>
                    <a:pt x="720" y="1244"/>
                    <a:pt x="776" y="1273"/>
                    <a:pt x="831" y="1273"/>
                  </a:cubicBezTo>
                  <a:cubicBezTo>
                    <a:pt x="869" y="1273"/>
                    <a:pt x="908" y="1258"/>
                    <a:pt x="939" y="1233"/>
                  </a:cubicBezTo>
                  <a:cubicBezTo>
                    <a:pt x="1058" y="1174"/>
                    <a:pt x="1058" y="1040"/>
                    <a:pt x="998" y="980"/>
                  </a:cubicBezTo>
                  <a:cubicBezTo>
                    <a:pt x="998" y="980"/>
                    <a:pt x="864" y="727"/>
                    <a:pt x="686" y="488"/>
                  </a:cubicBezTo>
                  <a:cubicBezTo>
                    <a:pt x="492" y="295"/>
                    <a:pt x="373" y="56"/>
                    <a:pt x="373" y="56"/>
                  </a:cubicBezTo>
                  <a:cubicBezTo>
                    <a:pt x="343" y="19"/>
                    <a:pt x="298" y="1"/>
                    <a:pt x="2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7" name="Google Shape;5477;p32"/>
            <p:cNvSpPr/>
            <p:nvPr/>
          </p:nvSpPr>
          <p:spPr>
            <a:xfrm rot="10800000">
              <a:off x="7884188" y="2706989"/>
              <a:ext cx="23271" cy="45389"/>
            </a:xfrm>
            <a:custGeom>
              <a:avLst/>
              <a:gdLst/>
              <a:ahLst/>
              <a:cxnLst/>
              <a:rect l="l" t="t" r="r" b="b"/>
              <a:pathLst>
                <a:path w="746" h="1455" extrusionOk="0">
                  <a:moveTo>
                    <a:pt x="134" y="1"/>
                  </a:moveTo>
                  <a:cubicBezTo>
                    <a:pt x="60" y="60"/>
                    <a:pt x="0" y="120"/>
                    <a:pt x="0" y="254"/>
                  </a:cubicBezTo>
                  <a:cubicBezTo>
                    <a:pt x="0" y="254"/>
                    <a:pt x="60" y="492"/>
                    <a:pt x="194" y="805"/>
                  </a:cubicBezTo>
                  <a:cubicBezTo>
                    <a:pt x="194" y="865"/>
                    <a:pt x="194" y="924"/>
                    <a:pt x="253" y="999"/>
                  </a:cubicBezTo>
                  <a:lnTo>
                    <a:pt x="253" y="1059"/>
                  </a:lnTo>
                  <a:lnTo>
                    <a:pt x="253" y="1118"/>
                  </a:lnTo>
                  <a:cubicBezTo>
                    <a:pt x="313" y="1237"/>
                    <a:pt x="313" y="1297"/>
                    <a:pt x="313" y="1297"/>
                  </a:cubicBezTo>
                  <a:cubicBezTo>
                    <a:pt x="313" y="1396"/>
                    <a:pt x="378" y="1454"/>
                    <a:pt x="465" y="1454"/>
                  </a:cubicBezTo>
                  <a:cubicBezTo>
                    <a:pt x="497" y="1454"/>
                    <a:pt x="531" y="1447"/>
                    <a:pt x="566" y="1431"/>
                  </a:cubicBezTo>
                  <a:cubicBezTo>
                    <a:pt x="685" y="1431"/>
                    <a:pt x="745" y="1297"/>
                    <a:pt x="685" y="1178"/>
                  </a:cubicBezTo>
                  <a:lnTo>
                    <a:pt x="685" y="1059"/>
                  </a:lnTo>
                  <a:cubicBezTo>
                    <a:pt x="685" y="999"/>
                    <a:pt x="685" y="999"/>
                    <a:pt x="626" y="924"/>
                  </a:cubicBezTo>
                  <a:lnTo>
                    <a:pt x="626" y="865"/>
                  </a:lnTo>
                  <a:cubicBezTo>
                    <a:pt x="626" y="805"/>
                    <a:pt x="566" y="746"/>
                    <a:pt x="566" y="686"/>
                  </a:cubicBezTo>
                  <a:cubicBezTo>
                    <a:pt x="507" y="373"/>
                    <a:pt x="432" y="120"/>
                    <a:pt x="432" y="120"/>
                  </a:cubicBezTo>
                  <a:cubicBezTo>
                    <a:pt x="373" y="60"/>
                    <a:pt x="253" y="1"/>
                    <a:pt x="1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8" name="Google Shape;5478;p32"/>
            <p:cNvSpPr/>
            <p:nvPr/>
          </p:nvSpPr>
          <p:spPr>
            <a:xfrm rot="10800000">
              <a:off x="7878167" y="2633805"/>
              <a:ext cx="13507" cy="46980"/>
            </a:xfrm>
            <a:custGeom>
              <a:avLst/>
              <a:gdLst/>
              <a:ahLst/>
              <a:cxnLst/>
              <a:rect l="l" t="t" r="r" b="b"/>
              <a:pathLst>
                <a:path w="433" h="1506" extrusionOk="0">
                  <a:moveTo>
                    <a:pt x="179" y="0"/>
                  </a:moveTo>
                  <a:cubicBezTo>
                    <a:pt x="60" y="0"/>
                    <a:pt x="1" y="119"/>
                    <a:pt x="1" y="253"/>
                  </a:cubicBezTo>
                  <a:lnTo>
                    <a:pt x="60" y="1311"/>
                  </a:lnTo>
                  <a:cubicBezTo>
                    <a:pt x="60" y="1408"/>
                    <a:pt x="100" y="1506"/>
                    <a:pt x="179" y="1506"/>
                  </a:cubicBezTo>
                  <a:cubicBezTo>
                    <a:pt x="197" y="1506"/>
                    <a:pt x="217" y="1501"/>
                    <a:pt x="239" y="1490"/>
                  </a:cubicBezTo>
                  <a:cubicBezTo>
                    <a:pt x="373" y="1490"/>
                    <a:pt x="433" y="1430"/>
                    <a:pt x="433" y="1311"/>
                  </a:cubicBezTo>
                  <a:lnTo>
                    <a:pt x="433" y="253"/>
                  </a:lnTo>
                  <a:cubicBezTo>
                    <a:pt x="433" y="119"/>
                    <a:pt x="299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79" name="Google Shape;5479;p32"/>
            <p:cNvSpPr/>
            <p:nvPr/>
          </p:nvSpPr>
          <p:spPr>
            <a:xfrm rot="10800000">
              <a:off x="7880008" y="2558532"/>
              <a:ext cx="19559" cy="47198"/>
            </a:xfrm>
            <a:custGeom>
              <a:avLst/>
              <a:gdLst/>
              <a:ahLst/>
              <a:cxnLst/>
              <a:rect l="l" t="t" r="r" b="b"/>
              <a:pathLst>
                <a:path w="627" h="1513" extrusionOk="0">
                  <a:moveTo>
                    <a:pt x="357" y="0"/>
                  </a:moveTo>
                  <a:cubicBezTo>
                    <a:pt x="263" y="0"/>
                    <a:pt x="179" y="94"/>
                    <a:pt x="179" y="142"/>
                  </a:cubicBezTo>
                  <a:lnTo>
                    <a:pt x="0" y="1259"/>
                  </a:lnTo>
                  <a:cubicBezTo>
                    <a:pt x="0" y="1318"/>
                    <a:pt x="60" y="1438"/>
                    <a:pt x="179" y="1512"/>
                  </a:cubicBezTo>
                  <a:cubicBezTo>
                    <a:pt x="313" y="1512"/>
                    <a:pt x="432" y="1438"/>
                    <a:pt x="432" y="1318"/>
                  </a:cubicBezTo>
                  <a:lnTo>
                    <a:pt x="626" y="261"/>
                  </a:lnTo>
                  <a:cubicBezTo>
                    <a:pt x="626" y="142"/>
                    <a:pt x="552" y="22"/>
                    <a:pt x="432" y="22"/>
                  </a:cubicBezTo>
                  <a:cubicBezTo>
                    <a:pt x="408" y="7"/>
                    <a:pt x="382" y="0"/>
                    <a:pt x="3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0" name="Google Shape;5480;p32"/>
            <p:cNvSpPr/>
            <p:nvPr/>
          </p:nvSpPr>
          <p:spPr>
            <a:xfrm rot="10800000">
              <a:off x="7895824" y="2488125"/>
              <a:ext cx="26984" cy="46075"/>
            </a:xfrm>
            <a:custGeom>
              <a:avLst/>
              <a:gdLst/>
              <a:ahLst/>
              <a:cxnLst/>
              <a:rect l="l" t="t" r="r" b="b"/>
              <a:pathLst>
                <a:path w="865" h="1477" extrusionOk="0">
                  <a:moveTo>
                    <a:pt x="583" y="0"/>
                  </a:moveTo>
                  <a:cubicBezTo>
                    <a:pt x="496" y="0"/>
                    <a:pt x="433" y="55"/>
                    <a:pt x="433" y="143"/>
                  </a:cubicBezTo>
                  <a:lnTo>
                    <a:pt x="60" y="1141"/>
                  </a:lnTo>
                  <a:lnTo>
                    <a:pt x="60" y="1200"/>
                  </a:lnTo>
                  <a:cubicBezTo>
                    <a:pt x="1" y="1260"/>
                    <a:pt x="60" y="1379"/>
                    <a:pt x="179" y="1454"/>
                  </a:cubicBezTo>
                  <a:cubicBezTo>
                    <a:pt x="215" y="1469"/>
                    <a:pt x="249" y="1477"/>
                    <a:pt x="280" y="1477"/>
                  </a:cubicBezTo>
                  <a:cubicBezTo>
                    <a:pt x="368" y="1477"/>
                    <a:pt x="433" y="1418"/>
                    <a:pt x="433" y="1320"/>
                  </a:cubicBezTo>
                  <a:lnTo>
                    <a:pt x="805" y="262"/>
                  </a:lnTo>
                  <a:cubicBezTo>
                    <a:pt x="865" y="202"/>
                    <a:pt x="805" y="83"/>
                    <a:pt x="686" y="24"/>
                  </a:cubicBezTo>
                  <a:cubicBezTo>
                    <a:pt x="650" y="8"/>
                    <a:pt x="615" y="0"/>
                    <a:pt x="5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1" name="Google Shape;5481;p32"/>
            <p:cNvSpPr/>
            <p:nvPr/>
          </p:nvSpPr>
          <p:spPr>
            <a:xfrm rot="10800000">
              <a:off x="7924648" y="2422085"/>
              <a:ext cx="29292" cy="42456"/>
            </a:xfrm>
            <a:custGeom>
              <a:avLst/>
              <a:gdLst/>
              <a:ahLst/>
              <a:cxnLst/>
              <a:rect l="l" t="t" r="r" b="b"/>
              <a:pathLst>
                <a:path w="939" h="1361" extrusionOk="0">
                  <a:moveTo>
                    <a:pt x="702" y="0"/>
                  </a:moveTo>
                  <a:cubicBezTo>
                    <a:pt x="621" y="0"/>
                    <a:pt x="549" y="43"/>
                    <a:pt x="507" y="85"/>
                  </a:cubicBezTo>
                  <a:lnTo>
                    <a:pt x="0" y="1083"/>
                  </a:lnTo>
                  <a:cubicBezTo>
                    <a:pt x="0" y="1142"/>
                    <a:pt x="0" y="1262"/>
                    <a:pt x="134" y="1321"/>
                  </a:cubicBezTo>
                  <a:cubicBezTo>
                    <a:pt x="184" y="1346"/>
                    <a:pt x="233" y="1360"/>
                    <a:pt x="274" y="1360"/>
                  </a:cubicBezTo>
                  <a:cubicBezTo>
                    <a:pt x="332" y="1360"/>
                    <a:pt x="373" y="1331"/>
                    <a:pt x="373" y="1262"/>
                  </a:cubicBezTo>
                  <a:lnTo>
                    <a:pt x="939" y="264"/>
                  </a:lnTo>
                  <a:cubicBezTo>
                    <a:pt x="939" y="204"/>
                    <a:pt x="939" y="85"/>
                    <a:pt x="805" y="25"/>
                  </a:cubicBezTo>
                  <a:cubicBezTo>
                    <a:pt x="770" y="8"/>
                    <a:pt x="735" y="0"/>
                    <a:pt x="7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2" name="Google Shape;5482;p32"/>
            <p:cNvSpPr/>
            <p:nvPr/>
          </p:nvSpPr>
          <p:spPr>
            <a:xfrm rot="10800000">
              <a:off x="7959493" y="2358416"/>
              <a:ext cx="33036" cy="41021"/>
            </a:xfrm>
            <a:custGeom>
              <a:avLst/>
              <a:gdLst/>
              <a:ahLst/>
              <a:cxnLst/>
              <a:rect l="l" t="t" r="r" b="b"/>
              <a:pathLst>
                <a:path w="1059" h="1315" extrusionOk="0">
                  <a:moveTo>
                    <a:pt x="785" y="1"/>
                  </a:moveTo>
                  <a:cubicBezTo>
                    <a:pt x="720" y="1"/>
                    <a:pt x="662" y="33"/>
                    <a:pt x="627" y="113"/>
                  </a:cubicBezTo>
                  <a:lnTo>
                    <a:pt x="60" y="977"/>
                  </a:lnTo>
                  <a:cubicBezTo>
                    <a:pt x="1" y="1096"/>
                    <a:pt x="1" y="1231"/>
                    <a:pt x="120" y="1290"/>
                  </a:cubicBezTo>
                  <a:cubicBezTo>
                    <a:pt x="138" y="1308"/>
                    <a:pt x="161" y="1315"/>
                    <a:pt x="188" y="1315"/>
                  </a:cubicBezTo>
                  <a:cubicBezTo>
                    <a:pt x="252" y="1315"/>
                    <a:pt x="331" y="1273"/>
                    <a:pt x="373" y="1231"/>
                  </a:cubicBezTo>
                  <a:lnTo>
                    <a:pt x="999" y="292"/>
                  </a:lnTo>
                  <a:cubicBezTo>
                    <a:pt x="1059" y="232"/>
                    <a:pt x="999" y="113"/>
                    <a:pt x="925" y="39"/>
                  </a:cubicBezTo>
                  <a:cubicBezTo>
                    <a:pt x="877" y="15"/>
                    <a:pt x="829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3" name="Google Shape;5483;p32"/>
            <p:cNvSpPr/>
            <p:nvPr/>
          </p:nvSpPr>
          <p:spPr>
            <a:xfrm rot="10800000">
              <a:off x="8000389" y="2297835"/>
              <a:ext cx="34876" cy="39368"/>
            </a:xfrm>
            <a:custGeom>
              <a:avLst/>
              <a:gdLst/>
              <a:ahLst/>
              <a:cxnLst/>
              <a:rect l="l" t="t" r="r" b="b"/>
              <a:pathLst>
                <a:path w="1118" h="1262" extrusionOk="0">
                  <a:moveTo>
                    <a:pt x="849" y="1"/>
                  </a:moveTo>
                  <a:cubicBezTo>
                    <a:pt x="781" y="1"/>
                    <a:pt x="721" y="30"/>
                    <a:pt x="686" y="100"/>
                  </a:cubicBezTo>
                  <a:lnTo>
                    <a:pt x="60" y="964"/>
                  </a:lnTo>
                  <a:cubicBezTo>
                    <a:pt x="0" y="1023"/>
                    <a:pt x="0" y="1157"/>
                    <a:pt x="134" y="1217"/>
                  </a:cubicBezTo>
                  <a:cubicBezTo>
                    <a:pt x="164" y="1247"/>
                    <a:pt x="209" y="1262"/>
                    <a:pt x="254" y="1262"/>
                  </a:cubicBezTo>
                  <a:cubicBezTo>
                    <a:pt x="298" y="1262"/>
                    <a:pt x="343" y="1247"/>
                    <a:pt x="373" y="1217"/>
                  </a:cubicBezTo>
                  <a:lnTo>
                    <a:pt x="1058" y="278"/>
                  </a:lnTo>
                  <a:cubicBezTo>
                    <a:pt x="1118" y="219"/>
                    <a:pt x="1058" y="100"/>
                    <a:pt x="998" y="40"/>
                  </a:cubicBezTo>
                  <a:cubicBezTo>
                    <a:pt x="949" y="15"/>
                    <a:pt x="897" y="1"/>
                    <a:pt x="8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4" name="Google Shape;5484;p32"/>
            <p:cNvSpPr/>
            <p:nvPr/>
          </p:nvSpPr>
          <p:spPr>
            <a:xfrm rot="10800000">
              <a:off x="8044998" y="2238065"/>
              <a:ext cx="34876" cy="39337"/>
            </a:xfrm>
            <a:custGeom>
              <a:avLst/>
              <a:gdLst/>
              <a:ahLst/>
              <a:cxnLst/>
              <a:rect l="l" t="t" r="r" b="b"/>
              <a:pathLst>
                <a:path w="1118" h="1261" extrusionOk="0">
                  <a:moveTo>
                    <a:pt x="877" y="0"/>
                  </a:moveTo>
                  <a:cubicBezTo>
                    <a:pt x="831" y="0"/>
                    <a:pt x="782" y="15"/>
                    <a:pt x="745" y="45"/>
                  </a:cubicBezTo>
                  <a:lnTo>
                    <a:pt x="75" y="909"/>
                  </a:lnTo>
                  <a:cubicBezTo>
                    <a:pt x="0" y="1043"/>
                    <a:pt x="0" y="1162"/>
                    <a:pt x="134" y="1222"/>
                  </a:cubicBezTo>
                  <a:cubicBezTo>
                    <a:pt x="159" y="1246"/>
                    <a:pt x="194" y="1261"/>
                    <a:pt x="230" y="1261"/>
                  </a:cubicBezTo>
                  <a:cubicBezTo>
                    <a:pt x="282" y="1261"/>
                    <a:pt x="338" y="1232"/>
                    <a:pt x="373" y="1162"/>
                  </a:cubicBezTo>
                  <a:lnTo>
                    <a:pt x="1058" y="298"/>
                  </a:lnTo>
                  <a:cubicBezTo>
                    <a:pt x="1117" y="224"/>
                    <a:pt x="1117" y="104"/>
                    <a:pt x="998" y="45"/>
                  </a:cubicBezTo>
                  <a:cubicBezTo>
                    <a:pt x="968" y="15"/>
                    <a:pt x="924" y="0"/>
                    <a:pt x="8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5" name="Google Shape;5485;p32"/>
            <p:cNvSpPr/>
            <p:nvPr/>
          </p:nvSpPr>
          <p:spPr>
            <a:xfrm rot="10800000">
              <a:off x="8089139" y="2179793"/>
              <a:ext cx="34907" cy="38900"/>
            </a:xfrm>
            <a:custGeom>
              <a:avLst/>
              <a:gdLst/>
              <a:ahLst/>
              <a:cxnLst/>
              <a:rect l="l" t="t" r="r" b="b"/>
              <a:pathLst>
                <a:path w="1119" h="1247" extrusionOk="0">
                  <a:moveTo>
                    <a:pt x="918" y="0"/>
                  </a:moveTo>
                  <a:cubicBezTo>
                    <a:pt x="853" y="0"/>
                    <a:pt x="766" y="42"/>
                    <a:pt x="671" y="85"/>
                  </a:cubicBezTo>
                  <a:lnTo>
                    <a:pt x="60" y="949"/>
                  </a:lnTo>
                  <a:cubicBezTo>
                    <a:pt x="1" y="1023"/>
                    <a:pt x="1" y="1142"/>
                    <a:pt x="60" y="1202"/>
                  </a:cubicBezTo>
                  <a:cubicBezTo>
                    <a:pt x="120" y="1232"/>
                    <a:pt x="180" y="1247"/>
                    <a:pt x="234" y="1247"/>
                  </a:cubicBezTo>
                  <a:cubicBezTo>
                    <a:pt x="288" y="1247"/>
                    <a:pt x="336" y="1232"/>
                    <a:pt x="373" y="1202"/>
                  </a:cubicBezTo>
                  <a:lnTo>
                    <a:pt x="1044" y="338"/>
                  </a:lnTo>
                  <a:cubicBezTo>
                    <a:pt x="1118" y="204"/>
                    <a:pt x="1044" y="85"/>
                    <a:pt x="984" y="25"/>
                  </a:cubicBezTo>
                  <a:cubicBezTo>
                    <a:pt x="967" y="7"/>
                    <a:pt x="944" y="0"/>
                    <a:pt x="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6" name="Google Shape;5486;p32"/>
            <p:cNvSpPr/>
            <p:nvPr/>
          </p:nvSpPr>
          <p:spPr>
            <a:xfrm rot="10800000">
              <a:off x="8135620" y="2119836"/>
              <a:ext cx="33036" cy="39368"/>
            </a:xfrm>
            <a:custGeom>
              <a:avLst/>
              <a:gdLst/>
              <a:ahLst/>
              <a:cxnLst/>
              <a:rect l="l" t="t" r="r" b="b"/>
              <a:pathLst>
                <a:path w="1059" h="1262" extrusionOk="0">
                  <a:moveTo>
                    <a:pt x="840" y="1"/>
                  </a:moveTo>
                  <a:cubicBezTo>
                    <a:pt x="776" y="1"/>
                    <a:pt x="721" y="29"/>
                    <a:pt x="686" y="99"/>
                  </a:cubicBezTo>
                  <a:lnTo>
                    <a:pt x="60" y="978"/>
                  </a:lnTo>
                  <a:cubicBezTo>
                    <a:pt x="1" y="1038"/>
                    <a:pt x="60" y="1157"/>
                    <a:pt x="120" y="1217"/>
                  </a:cubicBezTo>
                  <a:cubicBezTo>
                    <a:pt x="150" y="1246"/>
                    <a:pt x="198" y="1261"/>
                    <a:pt x="247" y="1261"/>
                  </a:cubicBezTo>
                  <a:cubicBezTo>
                    <a:pt x="295" y="1261"/>
                    <a:pt x="343" y="1246"/>
                    <a:pt x="373" y="1217"/>
                  </a:cubicBezTo>
                  <a:lnTo>
                    <a:pt x="984" y="293"/>
                  </a:lnTo>
                  <a:cubicBezTo>
                    <a:pt x="1058" y="233"/>
                    <a:pt x="1058" y="99"/>
                    <a:pt x="984" y="40"/>
                  </a:cubicBezTo>
                  <a:cubicBezTo>
                    <a:pt x="935" y="15"/>
                    <a:pt x="885" y="1"/>
                    <a:pt x="8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7" name="Google Shape;5487;p32"/>
            <p:cNvSpPr/>
            <p:nvPr/>
          </p:nvSpPr>
          <p:spPr>
            <a:xfrm rot="10800000">
              <a:off x="8178388" y="2057758"/>
              <a:ext cx="29292" cy="40273"/>
            </a:xfrm>
            <a:custGeom>
              <a:avLst/>
              <a:gdLst/>
              <a:ahLst/>
              <a:cxnLst/>
              <a:rect l="l" t="t" r="r" b="b"/>
              <a:pathLst>
                <a:path w="939" h="1291" extrusionOk="0">
                  <a:moveTo>
                    <a:pt x="879" y="0"/>
                  </a:moveTo>
                  <a:cubicBezTo>
                    <a:pt x="745" y="0"/>
                    <a:pt x="626" y="0"/>
                    <a:pt x="566" y="135"/>
                  </a:cubicBezTo>
                  <a:lnTo>
                    <a:pt x="0" y="999"/>
                  </a:lnTo>
                  <a:cubicBezTo>
                    <a:pt x="0" y="1118"/>
                    <a:pt x="0" y="1252"/>
                    <a:pt x="75" y="1252"/>
                  </a:cubicBezTo>
                  <a:cubicBezTo>
                    <a:pt x="122" y="1276"/>
                    <a:pt x="161" y="1290"/>
                    <a:pt x="193" y="1290"/>
                  </a:cubicBezTo>
                  <a:cubicBezTo>
                    <a:pt x="242" y="1290"/>
                    <a:pt x="277" y="1258"/>
                    <a:pt x="313" y="1177"/>
                  </a:cubicBezTo>
                  <a:lnTo>
                    <a:pt x="939" y="313"/>
                  </a:lnTo>
                  <a:cubicBezTo>
                    <a:pt x="939" y="194"/>
                    <a:pt x="939" y="6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8" name="Google Shape;5488;p32"/>
            <p:cNvSpPr/>
            <p:nvPr/>
          </p:nvSpPr>
          <p:spPr>
            <a:xfrm rot="10800000">
              <a:off x="8215104" y="1990595"/>
              <a:ext cx="25112" cy="42207"/>
            </a:xfrm>
            <a:custGeom>
              <a:avLst/>
              <a:gdLst/>
              <a:ahLst/>
              <a:cxnLst/>
              <a:rect l="l" t="t" r="r" b="b"/>
              <a:pathLst>
                <a:path w="805" h="1353" extrusionOk="0">
                  <a:moveTo>
                    <a:pt x="608" y="0"/>
                  </a:moveTo>
                  <a:cubicBezTo>
                    <a:pt x="552" y="0"/>
                    <a:pt x="492" y="42"/>
                    <a:pt x="492" y="85"/>
                  </a:cubicBezTo>
                  <a:lnTo>
                    <a:pt x="60" y="1142"/>
                  </a:lnTo>
                  <a:cubicBezTo>
                    <a:pt x="0" y="1202"/>
                    <a:pt x="60" y="1321"/>
                    <a:pt x="120" y="1321"/>
                  </a:cubicBezTo>
                  <a:cubicBezTo>
                    <a:pt x="155" y="1343"/>
                    <a:pt x="186" y="1352"/>
                    <a:pt x="213" y="1352"/>
                  </a:cubicBezTo>
                  <a:cubicBezTo>
                    <a:pt x="276" y="1352"/>
                    <a:pt x="321" y="1303"/>
                    <a:pt x="373" y="1261"/>
                  </a:cubicBezTo>
                  <a:lnTo>
                    <a:pt x="805" y="278"/>
                  </a:lnTo>
                  <a:lnTo>
                    <a:pt x="805" y="204"/>
                  </a:lnTo>
                  <a:cubicBezTo>
                    <a:pt x="805" y="144"/>
                    <a:pt x="805" y="25"/>
                    <a:pt x="671" y="25"/>
                  </a:cubicBezTo>
                  <a:cubicBezTo>
                    <a:pt x="653" y="7"/>
                    <a:pt x="631" y="0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89" name="Google Shape;5489;p32"/>
            <p:cNvSpPr/>
            <p:nvPr/>
          </p:nvSpPr>
          <p:spPr>
            <a:xfrm rot="10800000">
              <a:off x="8238313" y="1917693"/>
              <a:ext cx="11667" cy="44640"/>
            </a:xfrm>
            <a:custGeom>
              <a:avLst/>
              <a:gdLst/>
              <a:ahLst/>
              <a:cxnLst/>
              <a:rect l="l" t="t" r="r" b="b"/>
              <a:pathLst>
                <a:path w="374" h="1431" extrusionOk="0">
                  <a:moveTo>
                    <a:pt x="179" y="1"/>
                  </a:moveTo>
                  <a:cubicBezTo>
                    <a:pt x="120" y="1"/>
                    <a:pt x="60" y="60"/>
                    <a:pt x="60" y="179"/>
                  </a:cubicBezTo>
                  <a:cubicBezTo>
                    <a:pt x="60" y="179"/>
                    <a:pt x="1" y="433"/>
                    <a:pt x="1" y="686"/>
                  </a:cubicBezTo>
                  <a:lnTo>
                    <a:pt x="1" y="1237"/>
                  </a:lnTo>
                  <a:cubicBezTo>
                    <a:pt x="1" y="1371"/>
                    <a:pt x="60" y="1431"/>
                    <a:pt x="120" y="1431"/>
                  </a:cubicBezTo>
                  <a:cubicBezTo>
                    <a:pt x="179" y="1431"/>
                    <a:pt x="313" y="1371"/>
                    <a:pt x="313" y="1237"/>
                  </a:cubicBezTo>
                  <a:lnTo>
                    <a:pt x="313" y="745"/>
                  </a:lnTo>
                  <a:cubicBezTo>
                    <a:pt x="313" y="433"/>
                    <a:pt x="373" y="179"/>
                    <a:pt x="373" y="179"/>
                  </a:cubicBezTo>
                  <a:cubicBezTo>
                    <a:pt x="373" y="120"/>
                    <a:pt x="313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0" name="Google Shape;5490;p32"/>
            <p:cNvSpPr/>
            <p:nvPr/>
          </p:nvSpPr>
          <p:spPr>
            <a:xfrm rot="10800000">
              <a:off x="8219285" y="1847972"/>
              <a:ext cx="25112" cy="39836"/>
            </a:xfrm>
            <a:custGeom>
              <a:avLst/>
              <a:gdLst/>
              <a:ahLst/>
              <a:cxnLst/>
              <a:rect l="l" t="t" r="r" b="b"/>
              <a:pathLst>
                <a:path w="805" h="1277" extrusionOk="0">
                  <a:moveTo>
                    <a:pt x="186" y="1"/>
                  </a:moveTo>
                  <a:cubicBezTo>
                    <a:pt x="169" y="1"/>
                    <a:pt x="152" y="8"/>
                    <a:pt x="134" y="25"/>
                  </a:cubicBezTo>
                  <a:cubicBezTo>
                    <a:pt x="60" y="25"/>
                    <a:pt x="0" y="99"/>
                    <a:pt x="60" y="219"/>
                  </a:cubicBezTo>
                  <a:cubicBezTo>
                    <a:pt x="60" y="219"/>
                    <a:pt x="134" y="472"/>
                    <a:pt x="254" y="710"/>
                  </a:cubicBezTo>
                  <a:cubicBezTo>
                    <a:pt x="373" y="963"/>
                    <a:pt x="507" y="1217"/>
                    <a:pt x="507" y="1217"/>
                  </a:cubicBezTo>
                  <a:cubicBezTo>
                    <a:pt x="567" y="1276"/>
                    <a:pt x="626" y="1276"/>
                    <a:pt x="686" y="1276"/>
                  </a:cubicBezTo>
                  <a:cubicBezTo>
                    <a:pt x="745" y="1217"/>
                    <a:pt x="805" y="1142"/>
                    <a:pt x="745" y="1083"/>
                  </a:cubicBezTo>
                  <a:lnTo>
                    <a:pt x="745" y="1023"/>
                  </a:lnTo>
                  <a:cubicBezTo>
                    <a:pt x="745" y="1023"/>
                    <a:pt x="626" y="844"/>
                    <a:pt x="507" y="591"/>
                  </a:cubicBezTo>
                  <a:cubicBezTo>
                    <a:pt x="432" y="338"/>
                    <a:pt x="313" y="99"/>
                    <a:pt x="313" y="99"/>
                  </a:cubicBezTo>
                  <a:cubicBezTo>
                    <a:pt x="271" y="46"/>
                    <a:pt x="228" y="1"/>
                    <a:pt x="1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1" name="Google Shape;5491;p32"/>
            <p:cNvSpPr/>
            <p:nvPr/>
          </p:nvSpPr>
          <p:spPr>
            <a:xfrm rot="10800000">
              <a:off x="8168624" y="1794535"/>
              <a:ext cx="36748" cy="29760"/>
            </a:xfrm>
            <a:custGeom>
              <a:avLst/>
              <a:gdLst/>
              <a:ahLst/>
              <a:cxnLst/>
              <a:rect l="l" t="t" r="r" b="b"/>
              <a:pathLst>
                <a:path w="1178" h="954" extrusionOk="0">
                  <a:moveTo>
                    <a:pt x="150" y="0"/>
                  </a:moveTo>
                  <a:cubicBezTo>
                    <a:pt x="120" y="0"/>
                    <a:pt x="90" y="15"/>
                    <a:pt x="60" y="45"/>
                  </a:cubicBezTo>
                  <a:cubicBezTo>
                    <a:pt x="1" y="104"/>
                    <a:pt x="1" y="164"/>
                    <a:pt x="60" y="224"/>
                  </a:cubicBezTo>
                  <a:cubicBezTo>
                    <a:pt x="60" y="224"/>
                    <a:pt x="239" y="417"/>
                    <a:pt x="492" y="596"/>
                  </a:cubicBezTo>
                  <a:cubicBezTo>
                    <a:pt x="552" y="671"/>
                    <a:pt x="671" y="730"/>
                    <a:pt x="805" y="790"/>
                  </a:cubicBezTo>
                  <a:cubicBezTo>
                    <a:pt x="865" y="849"/>
                    <a:pt x="924" y="909"/>
                    <a:pt x="924" y="909"/>
                  </a:cubicBezTo>
                  <a:cubicBezTo>
                    <a:pt x="954" y="939"/>
                    <a:pt x="984" y="954"/>
                    <a:pt x="1016" y="954"/>
                  </a:cubicBezTo>
                  <a:cubicBezTo>
                    <a:pt x="1047" y="954"/>
                    <a:pt x="1081" y="939"/>
                    <a:pt x="1118" y="909"/>
                  </a:cubicBezTo>
                  <a:cubicBezTo>
                    <a:pt x="1178" y="849"/>
                    <a:pt x="1118" y="730"/>
                    <a:pt x="1044" y="730"/>
                  </a:cubicBezTo>
                  <a:cubicBezTo>
                    <a:pt x="1044" y="730"/>
                    <a:pt x="865" y="536"/>
                    <a:pt x="671" y="417"/>
                  </a:cubicBezTo>
                  <a:cubicBezTo>
                    <a:pt x="433" y="224"/>
                    <a:pt x="239" y="45"/>
                    <a:pt x="239" y="45"/>
                  </a:cubicBezTo>
                  <a:cubicBezTo>
                    <a:pt x="209" y="15"/>
                    <a:pt x="18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2" name="Google Shape;5492;p32"/>
            <p:cNvSpPr/>
            <p:nvPr/>
          </p:nvSpPr>
          <p:spPr>
            <a:xfrm rot="10800000">
              <a:off x="8100775" y="1770827"/>
              <a:ext cx="40928" cy="15379"/>
            </a:xfrm>
            <a:custGeom>
              <a:avLst/>
              <a:gdLst/>
              <a:ahLst/>
              <a:cxnLst/>
              <a:rect l="l" t="t" r="r" b="b"/>
              <a:pathLst>
                <a:path w="1312" h="493" extrusionOk="0">
                  <a:moveTo>
                    <a:pt x="120" y="1"/>
                  </a:moveTo>
                  <a:cubicBezTo>
                    <a:pt x="60" y="1"/>
                    <a:pt x="1" y="60"/>
                    <a:pt x="1" y="120"/>
                  </a:cubicBezTo>
                  <a:cubicBezTo>
                    <a:pt x="1" y="194"/>
                    <a:pt x="1" y="254"/>
                    <a:pt x="60" y="254"/>
                  </a:cubicBezTo>
                  <a:cubicBezTo>
                    <a:pt x="60" y="254"/>
                    <a:pt x="373" y="314"/>
                    <a:pt x="626" y="373"/>
                  </a:cubicBezTo>
                  <a:cubicBezTo>
                    <a:pt x="865" y="433"/>
                    <a:pt x="1178" y="492"/>
                    <a:pt x="1178" y="492"/>
                  </a:cubicBezTo>
                  <a:cubicBezTo>
                    <a:pt x="1237" y="492"/>
                    <a:pt x="1312" y="433"/>
                    <a:pt x="1312" y="373"/>
                  </a:cubicBezTo>
                  <a:cubicBezTo>
                    <a:pt x="1312" y="314"/>
                    <a:pt x="1237" y="254"/>
                    <a:pt x="1178" y="254"/>
                  </a:cubicBezTo>
                  <a:cubicBezTo>
                    <a:pt x="1178" y="254"/>
                    <a:pt x="939" y="194"/>
                    <a:pt x="686" y="194"/>
                  </a:cubicBezTo>
                  <a:cubicBezTo>
                    <a:pt x="433" y="120"/>
                    <a:pt x="120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3" name="Google Shape;5493;p32"/>
            <p:cNvSpPr/>
            <p:nvPr/>
          </p:nvSpPr>
          <p:spPr>
            <a:xfrm rot="10800000">
              <a:off x="8027342" y="1770827"/>
              <a:ext cx="40928" cy="11667"/>
            </a:xfrm>
            <a:custGeom>
              <a:avLst/>
              <a:gdLst/>
              <a:ahLst/>
              <a:cxnLst/>
              <a:rect l="l" t="t" r="r" b="b"/>
              <a:pathLst>
                <a:path w="1312" h="374" extrusionOk="0">
                  <a:moveTo>
                    <a:pt x="1192" y="1"/>
                  </a:moveTo>
                  <a:cubicBezTo>
                    <a:pt x="1192" y="1"/>
                    <a:pt x="939" y="75"/>
                    <a:pt x="626" y="135"/>
                  </a:cubicBezTo>
                  <a:cubicBezTo>
                    <a:pt x="373" y="135"/>
                    <a:pt x="135" y="195"/>
                    <a:pt x="135" y="195"/>
                  </a:cubicBezTo>
                  <a:cubicBezTo>
                    <a:pt x="75" y="195"/>
                    <a:pt x="1" y="195"/>
                    <a:pt x="1" y="254"/>
                  </a:cubicBezTo>
                  <a:cubicBezTo>
                    <a:pt x="1" y="314"/>
                    <a:pt x="75" y="373"/>
                    <a:pt x="135" y="373"/>
                  </a:cubicBezTo>
                  <a:cubicBezTo>
                    <a:pt x="135" y="373"/>
                    <a:pt x="373" y="314"/>
                    <a:pt x="686" y="254"/>
                  </a:cubicBezTo>
                  <a:cubicBezTo>
                    <a:pt x="939" y="254"/>
                    <a:pt x="1192" y="195"/>
                    <a:pt x="1192" y="195"/>
                  </a:cubicBezTo>
                  <a:cubicBezTo>
                    <a:pt x="1252" y="195"/>
                    <a:pt x="1312" y="135"/>
                    <a:pt x="1312" y="75"/>
                  </a:cubicBezTo>
                  <a:cubicBezTo>
                    <a:pt x="1252" y="75"/>
                    <a:pt x="1252" y="1"/>
                    <a:pt x="1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4" name="Google Shape;5494;p32"/>
            <p:cNvSpPr/>
            <p:nvPr/>
          </p:nvSpPr>
          <p:spPr>
            <a:xfrm rot="10800000">
              <a:off x="7957621" y="1788015"/>
              <a:ext cx="36748" cy="16409"/>
            </a:xfrm>
            <a:custGeom>
              <a:avLst/>
              <a:gdLst/>
              <a:ahLst/>
              <a:cxnLst/>
              <a:rect l="l" t="t" r="r" b="b"/>
              <a:pathLst>
                <a:path w="1178" h="526" extrusionOk="0">
                  <a:moveTo>
                    <a:pt x="1102" y="0"/>
                  </a:moveTo>
                  <a:cubicBezTo>
                    <a:pt x="1091" y="0"/>
                    <a:pt x="1078" y="9"/>
                    <a:pt x="1058" y="34"/>
                  </a:cubicBezTo>
                  <a:lnTo>
                    <a:pt x="60" y="406"/>
                  </a:lnTo>
                  <a:cubicBezTo>
                    <a:pt x="0" y="406"/>
                    <a:pt x="0" y="466"/>
                    <a:pt x="0" y="466"/>
                  </a:cubicBezTo>
                  <a:cubicBezTo>
                    <a:pt x="0" y="525"/>
                    <a:pt x="60" y="525"/>
                    <a:pt x="119" y="525"/>
                  </a:cubicBezTo>
                  <a:lnTo>
                    <a:pt x="1118" y="153"/>
                  </a:lnTo>
                  <a:cubicBezTo>
                    <a:pt x="1177" y="93"/>
                    <a:pt x="1177" y="93"/>
                    <a:pt x="1177" y="34"/>
                  </a:cubicBezTo>
                  <a:cubicBezTo>
                    <a:pt x="1137" y="34"/>
                    <a:pt x="1124" y="0"/>
                    <a:pt x="1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5" name="Google Shape;5495;p32"/>
            <p:cNvSpPr/>
            <p:nvPr/>
          </p:nvSpPr>
          <p:spPr>
            <a:xfrm rot="10800000">
              <a:off x="8083586" y="2477019"/>
              <a:ext cx="329045" cy="566595"/>
            </a:xfrm>
            <a:custGeom>
              <a:avLst/>
              <a:gdLst/>
              <a:ahLst/>
              <a:cxnLst/>
              <a:rect l="l" t="t" r="r" b="b"/>
              <a:pathLst>
                <a:path w="10548" h="18163" extrusionOk="0">
                  <a:moveTo>
                    <a:pt x="8478" y="0"/>
                  </a:moveTo>
                  <a:cubicBezTo>
                    <a:pt x="7456" y="0"/>
                    <a:pt x="5902" y="1014"/>
                    <a:pt x="4529" y="2693"/>
                  </a:cubicBezTo>
                  <a:cubicBezTo>
                    <a:pt x="2846" y="4674"/>
                    <a:pt x="3099" y="8279"/>
                    <a:pt x="2295" y="8279"/>
                  </a:cubicBezTo>
                  <a:cubicBezTo>
                    <a:pt x="1431" y="8339"/>
                    <a:pt x="745" y="8160"/>
                    <a:pt x="373" y="9590"/>
                  </a:cubicBezTo>
                  <a:cubicBezTo>
                    <a:pt x="0" y="11005"/>
                    <a:pt x="552" y="17843"/>
                    <a:pt x="1803" y="18156"/>
                  </a:cubicBezTo>
                  <a:cubicBezTo>
                    <a:pt x="1825" y="18160"/>
                    <a:pt x="1851" y="18163"/>
                    <a:pt x="1878" y="18163"/>
                  </a:cubicBezTo>
                  <a:cubicBezTo>
                    <a:pt x="3013" y="18163"/>
                    <a:pt x="8745" y="14692"/>
                    <a:pt x="8745" y="13180"/>
                  </a:cubicBezTo>
                  <a:cubicBezTo>
                    <a:pt x="8686" y="11631"/>
                    <a:pt x="7628" y="12316"/>
                    <a:pt x="7390" y="11825"/>
                  </a:cubicBezTo>
                  <a:cubicBezTo>
                    <a:pt x="7196" y="11318"/>
                    <a:pt x="10548" y="7355"/>
                    <a:pt x="9922" y="5925"/>
                  </a:cubicBezTo>
                  <a:cubicBezTo>
                    <a:pt x="9311" y="4555"/>
                    <a:pt x="8135" y="4987"/>
                    <a:pt x="8000" y="4182"/>
                  </a:cubicBezTo>
                  <a:cubicBezTo>
                    <a:pt x="7881" y="3378"/>
                    <a:pt x="9922" y="711"/>
                    <a:pt x="9058" y="145"/>
                  </a:cubicBezTo>
                  <a:cubicBezTo>
                    <a:pt x="8894" y="47"/>
                    <a:pt x="8699" y="0"/>
                    <a:pt x="8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6" name="Google Shape;5496;p32"/>
            <p:cNvSpPr/>
            <p:nvPr/>
          </p:nvSpPr>
          <p:spPr>
            <a:xfrm rot="10800000">
              <a:off x="8211361" y="2397253"/>
              <a:ext cx="234274" cy="556332"/>
            </a:xfrm>
            <a:custGeom>
              <a:avLst/>
              <a:gdLst/>
              <a:ahLst/>
              <a:cxnLst/>
              <a:rect l="l" t="t" r="r" b="b"/>
              <a:pathLst>
                <a:path w="7510" h="17834" extrusionOk="0">
                  <a:moveTo>
                    <a:pt x="7256" y="0"/>
                  </a:moveTo>
                  <a:cubicBezTo>
                    <a:pt x="7196" y="0"/>
                    <a:pt x="7137" y="60"/>
                    <a:pt x="7137" y="179"/>
                  </a:cubicBezTo>
                  <a:cubicBezTo>
                    <a:pt x="7137" y="179"/>
                    <a:pt x="7137" y="492"/>
                    <a:pt x="7077" y="983"/>
                  </a:cubicBezTo>
                  <a:lnTo>
                    <a:pt x="7077" y="1922"/>
                  </a:lnTo>
                  <a:cubicBezTo>
                    <a:pt x="7077" y="2294"/>
                    <a:pt x="7018" y="2726"/>
                    <a:pt x="6958" y="3158"/>
                  </a:cubicBezTo>
                  <a:cubicBezTo>
                    <a:pt x="6883" y="3591"/>
                    <a:pt x="6824" y="4097"/>
                    <a:pt x="6764" y="4648"/>
                  </a:cubicBezTo>
                  <a:cubicBezTo>
                    <a:pt x="6764" y="4767"/>
                    <a:pt x="6705" y="4901"/>
                    <a:pt x="6705" y="5021"/>
                  </a:cubicBezTo>
                  <a:cubicBezTo>
                    <a:pt x="6645" y="5140"/>
                    <a:pt x="6645" y="5274"/>
                    <a:pt x="6645" y="5393"/>
                  </a:cubicBezTo>
                  <a:cubicBezTo>
                    <a:pt x="6585" y="5646"/>
                    <a:pt x="6511" y="5959"/>
                    <a:pt x="6451" y="6198"/>
                  </a:cubicBezTo>
                  <a:cubicBezTo>
                    <a:pt x="6392" y="6510"/>
                    <a:pt x="6332" y="6764"/>
                    <a:pt x="6213" y="7077"/>
                  </a:cubicBezTo>
                  <a:cubicBezTo>
                    <a:pt x="6139" y="7315"/>
                    <a:pt x="6079" y="7628"/>
                    <a:pt x="5960" y="7881"/>
                  </a:cubicBezTo>
                  <a:cubicBezTo>
                    <a:pt x="5900" y="8194"/>
                    <a:pt x="5766" y="8432"/>
                    <a:pt x="5707" y="8745"/>
                  </a:cubicBezTo>
                  <a:cubicBezTo>
                    <a:pt x="5587" y="8998"/>
                    <a:pt x="5468" y="9311"/>
                    <a:pt x="5334" y="9550"/>
                  </a:cubicBezTo>
                  <a:cubicBezTo>
                    <a:pt x="5155" y="10116"/>
                    <a:pt x="4902" y="10667"/>
                    <a:pt x="4649" y="11233"/>
                  </a:cubicBezTo>
                  <a:cubicBezTo>
                    <a:pt x="4351" y="11725"/>
                    <a:pt x="4098" y="12216"/>
                    <a:pt x="3785" y="12723"/>
                  </a:cubicBezTo>
                  <a:cubicBezTo>
                    <a:pt x="3234" y="13706"/>
                    <a:pt x="2667" y="14585"/>
                    <a:pt x="2116" y="15270"/>
                  </a:cubicBezTo>
                  <a:cubicBezTo>
                    <a:pt x="1803" y="15643"/>
                    <a:pt x="1550" y="15941"/>
                    <a:pt x="1297" y="16253"/>
                  </a:cubicBezTo>
                  <a:cubicBezTo>
                    <a:pt x="1058" y="16507"/>
                    <a:pt x="865" y="16760"/>
                    <a:pt x="686" y="16939"/>
                  </a:cubicBezTo>
                  <a:cubicBezTo>
                    <a:pt x="314" y="17311"/>
                    <a:pt x="120" y="17564"/>
                    <a:pt x="120" y="17564"/>
                  </a:cubicBezTo>
                  <a:cubicBezTo>
                    <a:pt x="60" y="17564"/>
                    <a:pt x="1" y="17684"/>
                    <a:pt x="60" y="17743"/>
                  </a:cubicBezTo>
                  <a:cubicBezTo>
                    <a:pt x="102" y="17785"/>
                    <a:pt x="180" y="17834"/>
                    <a:pt x="244" y="17834"/>
                  </a:cubicBezTo>
                  <a:cubicBezTo>
                    <a:pt x="271" y="17834"/>
                    <a:pt x="296" y="17825"/>
                    <a:pt x="314" y="17803"/>
                  </a:cubicBezTo>
                  <a:cubicBezTo>
                    <a:pt x="314" y="17803"/>
                    <a:pt x="552" y="17624"/>
                    <a:pt x="999" y="17252"/>
                  </a:cubicBezTo>
                  <a:cubicBezTo>
                    <a:pt x="1371" y="16879"/>
                    <a:pt x="1923" y="16313"/>
                    <a:pt x="2489" y="15643"/>
                  </a:cubicBezTo>
                  <a:cubicBezTo>
                    <a:pt x="2787" y="15270"/>
                    <a:pt x="3099" y="14823"/>
                    <a:pt x="3412" y="14451"/>
                  </a:cubicBezTo>
                  <a:cubicBezTo>
                    <a:pt x="3725" y="14019"/>
                    <a:pt x="4038" y="13527"/>
                    <a:pt x="4351" y="13036"/>
                  </a:cubicBezTo>
                  <a:cubicBezTo>
                    <a:pt x="4649" y="12529"/>
                    <a:pt x="4902" y="12037"/>
                    <a:pt x="5215" y="11471"/>
                  </a:cubicBezTo>
                  <a:cubicBezTo>
                    <a:pt x="5468" y="10920"/>
                    <a:pt x="5707" y="10354"/>
                    <a:pt x="5960" y="9803"/>
                  </a:cubicBezTo>
                  <a:cubicBezTo>
                    <a:pt x="6079" y="9490"/>
                    <a:pt x="6213" y="9237"/>
                    <a:pt x="6273" y="8939"/>
                  </a:cubicBezTo>
                  <a:cubicBezTo>
                    <a:pt x="6392" y="8626"/>
                    <a:pt x="6451" y="8373"/>
                    <a:pt x="6585" y="8060"/>
                  </a:cubicBezTo>
                  <a:cubicBezTo>
                    <a:pt x="6645" y="7747"/>
                    <a:pt x="6764" y="7509"/>
                    <a:pt x="6824" y="7196"/>
                  </a:cubicBezTo>
                  <a:cubicBezTo>
                    <a:pt x="6883" y="6942"/>
                    <a:pt x="6958" y="6630"/>
                    <a:pt x="7018" y="6332"/>
                  </a:cubicBezTo>
                  <a:cubicBezTo>
                    <a:pt x="7077" y="6078"/>
                    <a:pt x="7137" y="5766"/>
                    <a:pt x="7196" y="5512"/>
                  </a:cubicBezTo>
                  <a:cubicBezTo>
                    <a:pt x="7196" y="5393"/>
                    <a:pt x="7256" y="5214"/>
                    <a:pt x="7256" y="5080"/>
                  </a:cubicBezTo>
                  <a:cubicBezTo>
                    <a:pt x="7256" y="4961"/>
                    <a:pt x="7330" y="4842"/>
                    <a:pt x="7330" y="4708"/>
                  </a:cubicBezTo>
                  <a:cubicBezTo>
                    <a:pt x="7390" y="4157"/>
                    <a:pt x="7450" y="3650"/>
                    <a:pt x="7450" y="3218"/>
                  </a:cubicBezTo>
                  <a:cubicBezTo>
                    <a:pt x="7509" y="2786"/>
                    <a:pt x="7509" y="2354"/>
                    <a:pt x="7509" y="1982"/>
                  </a:cubicBezTo>
                  <a:lnTo>
                    <a:pt x="7509" y="983"/>
                  </a:lnTo>
                  <a:cubicBezTo>
                    <a:pt x="7450" y="432"/>
                    <a:pt x="7450" y="179"/>
                    <a:pt x="7450" y="179"/>
                  </a:cubicBezTo>
                  <a:cubicBezTo>
                    <a:pt x="7450" y="60"/>
                    <a:pt x="7390" y="0"/>
                    <a:pt x="725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7" name="Google Shape;5497;p32"/>
            <p:cNvSpPr/>
            <p:nvPr/>
          </p:nvSpPr>
          <p:spPr>
            <a:xfrm rot="10800000">
              <a:off x="8155148" y="2777302"/>
              <a:ext cx="129678" cy="140346"/>
            </a:xfrm>
            <a:custGeom>
              <a:avLst/>
              <a:gdLst/>
              <a:ahLst/>
              <a:cxnLst/>
              <a:rect l="l" t="t" r="r" b="b"/>
              <a:pathLst>
                <a:path w="4157" h="4499" extrusionOk="0">
                  <a:moveTo>
                    <a:pt x="186" y="0"/>
                  </a:moveTo>
                  <a:cubicBezTo>
                    <a:pt x="161" y="0"/>
                    <a:pt x="137" y="8"/>
                    <a:pt x="120" y="25"/>
                  </a:cubicBezTo>
                  <a:cubicBezTo>
                    <a:pt x="60" y="85"/>
                    <a:pt x="0" y="144"/>
                    <a:pt x="60" y="263"/>
                  </a:cubicBezTo>
                  <a:cubicBezTo>
                    <a:pt x="179" y="576"/>
                    <a:pt x="373" y="889"/>
                    <a:pt x="492" y="1202"/>
                  </a:cubicBezTo>
                  <a:lnTo>
                    <a:pt x="745" y="1694"/>
                  </a:lnTo>
                  <a:cubicBezTo>
                    <a:pt x="805" y="1887"/>
                    <a:pt x="864" y="2066"/>
                    <a:pt x="924" y="2200"/>
                  </a:cubicBezTo>
                  <a:cubicBezTo>
                    <a:pt x="984" y="2379"/>
                    <a:pt x="1058" y="2498"/>
                    <a:pt x="1118" y="2692"/>
                  </a:cubicBezTo>
                  <a:lnTo>
                    <a:pt x="1177" y="2945"/>
                  </a:lnTo>
                  <a:cubicBezTo>
                    <a:pt x="1237" y="3005"/>
                    <a:pt x="1237" y="3124"/>
                    <a:pt x="1237" y="3183"/>
                  </a:cubicBezTo>
                  <a:cubicBezTo>
                    <a:pt x="1296" y="3243"/>
                    <a:pt x="1296" y="3377"/>
                    <a:pt x="1296" y="3437"/>
                  </a:cubicBezTo>
                  <a:cubicBezTo>
                    <a:pt x="1356" y="3496"/>
                    <a:pt x="1356" y="3615"/>
                    <a:pt x="1356" y="3690"/>
                  </a:cubicBezTo>
                  <a:cubicBezTo>
                    <a:pt x="1356" y="3749"/>
                    <a:pt x="1430" y="3869"/>
                    <a:pt x="1430" y="3928"/>
                  </a:cubicBezTo>
                  <a:lnTo>
                    <a:pt x="1430" y="4182"/>
                  </a:lnTo>
                  <a:cubicBezTo>
                    <a:pt x="1430" y="4301"/>
                    <a:pt x="1490" y="4360"/>
                    <a:pt x="1550" y="4435"/>
                  </a:cubicBezTo>
                  <a:cubicBezTo>
                    <a:pt x="1617" y="4479"/>
                    <a:pt x="1686" y="4499"/>
                    <a:pt x="1749" y="4499"/>
                  </a:cubicBezTo>
                  <a:cubicBezTo>
                    <a:pt x="1855" y="4499"/>
                    <a:pt x="1944" y="4444"/>
                    <a:pt x="1982" y="4360"/>
                  </a:cubicBezTo>
                  <a:lnTo>
                    <a:pt x="2235" y="4062"/>
                  </a:lnTo>
                  <a:lnTo>
                    <a:pt x="2473" y="3749"/>
                  </a:lnTo>
                  <a:cubicBezTo>
                    <a:pt x="2607" y="3556"/>
                    <a:pt x="2786" y="3377"/>
                    <a:pt x="2920" y="3183"/>
                  </a:cubicBezTo>
                  <a:cubicBezTo>
                    <a:pt x="2980" y="3064"/>
                    <a:pt x="3099" y="3005"/>
                    <a:pt x="3159" y="2871"/>
                  </a:cubicBezTo>
                  <a:cubicBezTo>
                    <a:pt x="3218" y="2871"/>
                    <a:pt x="3293" y="2811"/>
                    <a:pt x="3293" y="2751"/>
                  </a:cubicBezTo>
                  <a:cubicBezTo>
                    <a:pt x="3352" y="2751"/>
                    <a:pt x="3412" y="2692"/>
                    <a:pt x="3412" y="2632"/>
                  </a:cubicBezTo>
                  <a:lnTo>
                    <a:pt x="3591" y="2498"/>
                  </a:lnTo>
                  <a:lnTo>
                    <a:pt x="3725" y="2439"/>
                  </a:lnTo>
                  <a:lnTo>
                    <a:pt x="3844" y="2319"/>
                  </a:lnTo>
                  <a:cubicBezTo>
                    <a:pt x="3903" y="2319"/>
                    <a:pt x="3963" y="2319"/>
                    <a:pt x="3963" y="2260"/>
                  </a:cubicBezTo>
                  <a:lnTo>
                    <a:pt x="4038" y="2260"/>
                  </a:lnTo>
                  <a:cubicBezTo>
                    <a:pt x="4097" y="2200"/>
                    <a:pt x="4157" y="2126"/>
                    <a:pt x="4157" y="2066"/>
                  </a:cubicBezTo>
                  <a:cubicBezTo>
                    <a:pt x="4113" y="1979"/>
                    <a:pt x="4069" y="1924"/>
                    <a:pt x="4020" y="1924"/>
                  </a:cubicBezTo>
                  <a:cubicBezTo>
                    <a:pt x="4002" y="1924"/>
                    <a:pt x="3983" y="1931"/>
                    <a:pt x="3963" y="1947"/>
                  </a:cubicBezTo>
                  <a:lnTo>
                    <a:pt x="3725" y="1947"/>
                  </a:lnTo>
                  <a:cubicBezTo>
                    <a:pt x="3665" y="2006"/>
                    <a:pt x="3591" y="2006"/>
                    <a:pt x="3531" y="2066"/>
                  </a:cubicBezTo>
                  <a:lnTo>
                    <a:pt x="3352" y="2126"/>
                  </a:lnTo>
                  <a:lnTo>
                    <a:pt x="3159" y="2260"/>
                  </a:lnTo>
                  <a:cubicBezTo>
                    <a:pt x="3099" y="2319"/>
                    <a:pt x="3039" y="2319"/>
                    <a:pt x="2980" y="2379"/>
                  </a:cubicBezTo>
                  <a:cubicBezTo>
                    <a:pt x="2920" y="2439"/>
                    <a:pt x="2846" y="2439"/>
                    <a:pt x="2846" y="2498"/>
                  </a:cubicBezTo>
                  <a:cubicBezTo>
                    <a:pt x="2727" y="2632"/>
                    <a:pt x="2607" y="2692"/>
                    <a:pt x="2548" y="2811"/>
                  </a:cubicBezTo>
                  <a:lnTo>
                    <a:pt x="1983" y="3376"/>
                  </a:lnTo>
                  <a:lnTo>
                    <a:pt x="1983" y="3376"/>
                  </a:lnTo>
                  <a:cubicBezTo>
                    <a:pt x="1982" y="3354"/>
                    <a:pt x="1982" y="3333"/>
                    <a:pt x="1982" y="3317"/>
                  </a:cubicBezTo>
                  <a:cubicBezTo>
                    <a:pt x="1922" y="3183"/>
                    <a:pt x="1922" y="3124"/>
                    <a:pt x="1863" y="3005"/>
                  </a:cubicBezTo>
                  <a:cubicBezTo>
                    <a:pt x="1863" y="2945"/>
                    <a:pt x="1863" y="2811"/>
                    <a:pt x="1803" y="2751"/>
                  </a:cubicBezTo>
                  <a:lnTo>
                    <a:pt x="1669" y="2498"/>
                  </a:lnTo>
                  <a:cubicBezTo>
                    <a:pt x="1609" y="2319"/>
                    <a:pt x="1550" y="2126"/>
                    <a:pt x="1490" y="1947"/>
                  </a:cubicBezTo>
                  <a:cubicBezTo>
                    <a:pt x="1430" y="1828"/>
                    <a:pt x="1296" y="1634"/>
                    <a:pt x="1237" y="1455"/>
                  </a:cubicBezTo>
                  <a:cubicBezTo>
                    <a:pt x="1118" y="1321"/>
                    <a:pt x="1058" y="1142"/>
                    <a:pt x="924" y="1008"/>
                  </a:cubicBezTo>
                  <a:cubicBezTo>
                    <a:pt x="745" y="636"/>
                    <a:pt x="552" y="398"/>
                    <a:pt x="313" y="85"/>
                  </a:cubicBezTo>
                  <a:cubicBezTo>
                    <a:pt x="313" y="43"/>
                    <a:pt x="246" y="0"/>
                    <a:pt x="186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8" name="Google Shape;5498;p32"/>
            <p:cNvSpPr/>
            <p:nvPr/>
          </p:nvSpPr>
          <p:spPr>
            <a:xfrm rot="10800000">
              <a:off x="8184409" y="2675762"/>
              <a:ext cx="139473" cy="137944"/>
            </a:xfrm>
            <a:custGeom>
              <a:avLst/>
              <a:gdLst/>
              <a:ahLst/>
              <a:cxnLst/>
              <a:rect l="l" t="t" r="r" b="b"/>
              <a:pathLst>
                <a:path w="4471" h="4422" extrusionOk="0">
                  <a:moveTo>
                    <a:pt x="224" y="0"/>
                  </a:moveTo>
                  <a:cubicBezTo>
                    <a:pt x="195" y="0"/>
                    <a:pt x="165" y="15"/>
                    <a:pt x="135" y="45"/>
                  </a:cubicBezTo>
                  <a:cubicBezTo>
                    <a:pt x="75" y="45"/>
                    <a:pt x="1" y="164"/>
                    <a:pt x="75" y="224"/>
                  </a:cubicBezTo>
                  <a:cubicBezTo>
                    <a:pt x="254" y="537"/>
                    <a:pt x="448" y="850"/>
                    <a:pt x="627" y="1222"/>
                  </a:cubicBezTo>
                  <a:cubicBezTo>
                    <a:pt x="820" y="1535"/>
                    <a:pt x="999" y="1848"/>
                    <a:pt x="1118" y="2146"/>
                  </a:cubicBezTo>
                  <a:cubicBezTo>
                    <a:pt x="1193" y="2339"/>
                    <a:pt x="1312" y="2458"/>
                    <a:pt x="1372" y="2652"/>
                  </a:cubicBezTo>
                  <a:cubicBezTo>
                    <a:pt x="1431" y="2771"/>
                    <a:pt x="1491" y="2965"/>
                    <a:pt x="1565" y="3144"/>
                  </a:cubicBezTo>
                  <a:cubicBezTo>
                    <a:pt x="1565" y="3203"/>
                    <a:pt x="1625" y="3263"/>
                    <a:pt x="1625" y="3397"/>
                  </a:cubicBezTo>
                  <a:cubicBezTo>
                    <a:pt x="1684" y="3457"/>
                    <a:pt x="1684" y="3516"/>
                    <a:pt x="1684" y="3635"/>
                  </a:cubicBezTo>
                  <a:cubicBezTo>
                    <a:pt x="1684" y="3710"/>
                    <a:pt x="1744" y="3769"/>
                    <a:pt x="1744" y="3889"/>
                  </a:cubicBezTo>
                  <a:lnTo>
                    <a:pt x="1744" y="4082"/>
                  </a:lnTo>
                  <a:lnTo>
                    <a:pt x="1744" y="4142"/>
                  </a:lnTo>
                  <a:cubicBezTo>
                    <a:pt x="1804" y="4201"/>
                    <a:pt x="1804" y="4261"/>
                    <a:pt x="1863" y="4321"/>
                  </a:cubicBezTo>
                  <a:cubicBezTo>
                    <a:pt x="1960" y="4388"/>
                    <a:pt x="2053" y="4421"/>
                    <a:pt x="2131" y="4421"/>
                  </a:cubicBezTo>
                  <a:cubicBezTo>
                    <a:pt x="2209" y="4421"/>
                    <a:pt x="2273" y="4388"/>
                    <a:pt x="2310" y="4321"/>
                  </a:cubicBezTo>
                  <a:cubicBezTo>
                    <a:pt x="2429" y="4201"/>
                    <a:pt x="2489" y="4142"/>
                    <a:pt x="2548" y="4008"/>
                  </a:cubicBezTo>
                  <a:cubicBezTo>
                    <a:pt x="2608" y="3948"/>
                    <a:pt x="2682" y="3829"/>
                    <a:pt x="2802" y="3769"/>
                  </a:cubicBezTo>
                  <a:cubicBezTo>
                    <a:pt x="2861" y="3710"/>
                    <a:pt x="2921" y="3576"/>
                    <a:pt x="3055" y="3516"/>
                  </a:cubicBezTo>
                  <a:lnTo>
                    <a:pt x="3293" y="3263"/>
                  </a:lnTo>
                  <a:cubicBezTo>
                    <a:pt x="3353" y="3203"/>
                    <a:pt x="3427" y="3084"/>
                    <a:pt x="3547" y="3025"/>
                  </a:cubicBezTo>
                  <a:cubicBezTo>
                    <a:pt x="3606" y="2965"/>
                    <a:pt x="3725" y="2890"/>
                    <a:pt x="3800" y="2771"/>
                  </a:cubicBezTo>
                  <a:cubicBezTo>
                    <a:pt x="3919" y="2712"/>
                    <a:pt x="3979" y="2652"/>
                    <a:pt x="4038" y="2593"/>
                  </a:cubicBezTo>
                  <a:cubicBezTo>
                    <a:pt x="4172" y="2518"/>
                    <a:pt x="4291" y="2458"/>
                    <a:pt x="4351" y="2399"/>
                  </a:cubicBezTo>
                  <a:lnTo>
                    <a:pt x="4411" y="2399"/>
                  </a:lnTo>
                  <a:cubicBezTo>
                    <a:pt x="4470" y="2339"/>
                    <a:pt x="4470" y="2280"/>
                    <a:pt x="4470" y="2220"/>
                  </a:cubicBezTo>
                  <a:cubicBezTo>
                    <a:pt x="4426" y="2121"/>
                    <a:pt x="4350" y="2063"/>
                    <a:pt x="4289" y="2063"/>
                  </a:cubicBezTo>
                  <a:cubicBezTo>
                    <a:pt x="4267" y="2063"/>
                    <a:pt x="4248" y="2070"/>
                    <a:pt x="4232" y="2086"/>
                  </a:cubicBezTo>
                  <a:cubicBezTo>
                    <a:pt x="4098" y="2146"/>
                    <a:pt x="3979" y="2220"/>
                    <a:pt x="3859" y="2220"/>
                  </a:cubicBezTo>
                  <a:cubicBezTo>
                    <a:pt x="3800" y="2280"/>
                    <a:pt x="3725" y="2280"/>
                    <a:pt x="3666" y="2339"/>
                  </a:cubicBezTo>
                  <a:lnTo>
                    <a:pt x="3547" y="2399"/>
                  </a:lnTo>
                  <a:cubicBezTo>
                    <a:pt x="3427" y="2458"/>
                    <a:pt x="3293" y="2518"/>
                    <a:pt x="3234" y="2652"/>
                  </a:cubicBezTo>
                  <a:cubicBezTo>
                    <a:pt x="3115" y="2712"/>
                    <a:pt x="2980" y="2771"/>
                    <a:pt x="2921" y="2831"/>
                  </a:cubicBezTo>
                  <a:lnTo>
                    <a:pt x="2608" y="3084"/>
                  </a:lnTo>
                  <a:cubicBezTo>
                    <a:pt x="2548" y="3203"/>
                    <a:pt x="2429" y="3263"/>
                    <a:pt x="2370" y="3337"/>
                  </a:cubicBezTo>
                  <a:cubicBezTo>
                    <a:pt x="2347" y="3357"/>
                    <a:pt x="2327" y="3375"/>
                    <a:pt x="2308" y="3393"/>
                  </a:cubicBezTo>
                  <a:lnTo>
                    <a:pt x="2308" y="3393"/>
                  </a:lnTo>
                  <a:cubicBezTo>
                    <a:pt x="2304" y="3328"/>
                    <a:pt x="2289" y="3246"/>
                    <a:pt x="2236" y="3203"/>
                  </a:cubicBezTo>
                  <a:cubicBezTo>
                    <a:pt x="2236" y="3084"/>
                    <a:pt x="2176" y="3025"/>
                    <a:pt x="2176" y="2890"/>
                  </a:cubicBezTo>
                  <a:cubicBezTo>
                    <a:pt x="2116" y="2712"/>
                    <a:pt x="1997" y="2518"/>
                    <a:pt x="1938" y="2399"/>
                  </a:cubicBezTo>
                  <a:cubicBezTo>
                    <a:pt x="1863" y="2280"/>
                    <a:pt x="1863" y="2220"/>
                    <a:pt x="1804" y="2086"/>
                  </a:cubicBezTo>
                  <a:cubicBezTo>
                    <a:pt x="1744" y="2026"/>
                    <a:pt x="1744" y="1967"/>
                    <a:pt x="1684" y="1848"/>
                  </a:cubicBezTo>
                  <a:cubicBezTo>
                    <a:pt x="1565" y="1714"/>
                    <a:pt x="1491" y="1535"/>
                    <a:pt x="1372" y="1341"/>
                  </a:cubicBezTo>
                  <a:cubicBezTo>
                    <a:pt x="1252" y="1222"/>
                    <a:pt x="1193" y="1028"/>
                    <a:pt x="1059" y="909"/>
                  </a:cubicBezTo>
                  <a:cubicBezTo>
                    <a:pt x="820" y="596"/>
                    <a:pt x="627" y="283"/>
                    <a:pt x="314" y="45"/>
                  </a:cubicBezTo>
                  <a:cubicBezTo>
                    <a:pt x="284" y="15"/>
                    <a:pt x="254" y="0"/>
                    <a:pt x="224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499" name="Google Shape;5499;p32"/>
            <p:cNvSpPr/>
            <p:nvPr/>
          </p:nvSpPr>
          <p:spPr>
            <a:xfrm rot="10800000">
              <a:off x="8201628" y="2585235"/>
              <a:ext cx="185922" cy="163399"/>
            </a:xfrm>
            <a:custGeom>
              <a:avLst/>
              <a:gdLst/>
              <a:ahLst/>
              <a:cxnLst/>
              <a:rect l="l" t="t" r="r" b="b"/>
              <a:pathLst>
                <a:path w="5960" h="5238" extrusionOk="0">
                  <a:moveTo>
                    <a:pt x="120" y="0"/>
                  </a:moveTo>
                  <a:cubicBezTo>
                    <a:pt x="1" y="60"/>
                    <a:pt x="1" y="194"/>
                    <a:pt x="61" y="253"/>
                  </a:cubicBezTo>
                  <a:lnTo>
                    <a:pt x="493" y="804"/>
                  </a:lnTo>
                  <a:cubicBezTo>
                    <a:pt x="552" y="939"/>
                    <a:pt x="627" y="998"/>
                    <a:pt x="686" y="1117"/>
                  </a:cubicBezTo>
                  <a:lnTo>
                    <a:pt x="925" y="1371"/>
                  </a:lnTo>
                  <a:cubicBezTo>
                    <a:pt x="1059" y="1549"/>
                    <a:pt x="1178" y="1743"/>
                    <a:pt x="1297" y="1922"/>
                  </a:cubicBezTo>
                  <a:lnTo>
                    <a:pt x="1491" y="2235"/>
                  </a:lnTo>
                  <a:cubicBezTo>
                    <a:pt x="1550" y="2294"/>
                    <a:pt x="1610" y="2428"/>
                    <a:pt x="1669" y="2547"/>
                  </a:cubicBezTo>
                  <a:cubicBezTo>
                    <a:pt x="1744" y="2607"/>
                    <a:pt x="1804" y="2741"/>
                    <a:pt x="1863" y="2801"/>
                  </a:cubicBezTo>
                  <a:lnTo>
                    <a:pt x="1982" y="3114"/>
                  </a:lnTo>
                  <a:lnTo>
                    <a:pt x="2176" y="3412"/>
                  </a:lnTo>
                  <a:cubicBezTo>
                    <a:pt x="2236" y="3486"/>
                    <a:pt x="2236" y="3605"/>
                    <a:pt x="2295" y="3724"/>
                  </a:cubicBezTo>
                  <a:cubicBezTo>
                    <a:pt x="2355" y="3784"/>
                    <a:pt x="2414" y="3918"/>
                    <a:pt x="2414" y="4037"/>
                  </a:cubicBezTo>
                  <a:cubicBezTo>
                    <a:pt x="2489" y="4097"/>
                    <a:pt x="2489" y="4231"/>
                    <a:pt x="2548" y="4350"/>
                  </a:cubicBezTo>
                  <a:cubicBezTo>
                    <a:pt x="2548" y="4410"/>
                    <a:pt x="2548" y="4529"/>
                    <a:pt x="2608" y="4663"/>
                  </a:cubicBezTo>
                  <a:lnTo>
                    <a:pt x="2608" y="4976"/>
                  </a:lnTo>
                  <a:cubicBezTo>
                    <a:pt x="2608" y="5035"/>
                    <a:pt x="2668" y="5035"/>
                    <a:pt x="2668" y="5095"/>
                  </a:cubicBezTo>
                  <a:cubicBezTo>
                    <a:pt x="2711" y="5182"/>
                    <a:pt x="2827" y="5238"/>
                    <a:pt x="2956" y="5238"/>
                  </a:cubicBezTo>
                  <a:cubicBezTo>
                    <a:pt x="3003" y="5238"/>
                    <a:pt x="3052" y="5230"/>
                    <a:pt x="3100" y="5214"/>
                  </a:cubicBezTo>
                  <a:cubicBezTo>
                    <a:pt x="3159" y="5155"/>
                    <a:pt x="3293" y="5095"/>
                    <a:pt x="3413" y="5035"/>
                  </a:cubicBezTo>
                  <a:cubicBezTo>
                    <a:pt x="3532" y="4976"/>
                    <a:pt x="3606" y="4901"/>
                    <a:pt x="3725" y="4842"/>
                  </a:cubicBezTo>
                  <a:cubicBezTo>
                    <a:pt x="3845" y="4842"/>
                    <a:pt x="3979" y="4782"/>
                    <a:pt x="4098" y="4723"/>
                  </a:cubicBezTo>
                  <a:lnTo>
                    <a:pt x="4411" y="4603"/>
                  </a:lnTo>
                  <a:lnTo>
                    <a:pt x="4783" y="4410"/>
                  </a:lnTo>
                  <a:cubicBezTo>
                    <a:pt x="4843" y="4410"/>
                    <a:pt x="4962" y="4350"/>
                    <a:pt x="5096" y="4350"/>
                  </a:cubicBezTo>
                  <a:lnTo>
                    <a:pt x="5275" y="4290"/>
                  </a:lnTo>
                  <a:cubicBezTo>
                    <a:pt x="5334" y="4231"/>
                    <a:pt x="5394" y="4231"/>
                    <a:pt x="5468" y="4231"/>
                  </a:cubicBezTo>
                  <a:cubicBezTo>
                    <a:pt x="5588" y="4231"/>
                    <a:pt x="5707" y="4156"/>
                    <a:pt x="5841" y="4156"/>
                  </a:cubicBezTo>
                  <a:cubicBezTo>
                    <a:pt x="5900" y="4097"/>
                    <a:pt x="5960" y="4037"/>
                    <a:pt x="5960" y="3978"/>
                  </a:cubicBezTo>
                  <a:cubicBezTo>
                    <a:pt x="5960" y="3858"/>
                    <a:pt x="5900" y="3784"/>
                    <a:pt x="5766" y="3784"/>
                  </a:cubicBezTo>
                  <a:cubicBezTo>
                    <a:pt x="5647" y="3784"/>
                    <a:pt x="5528" y="3784"/>
                    <a:pt x="5394" y="3858"/>
                  </a:cubicBezTo>
                  <a:lnTo>
                    <a:pt x="4962" y="3858"/>
                  </a:lnTo>
                  <a:cubicBezTo>
                    <a:pt x="4843" y="3918"/>
                    <a:pt x="4723" y="3918"/>
                    <a:pt x="4589" y="3978"/>
                  </a:cubicBezTo>
                  <a:lnTo>
                    <a:pt x="4217" y="4037"/>
                  </a:lnTo>
                  <a:cubicBezTo>
                    <a:pt x="4098" y="4097"/>
                    <a:pt x="3979" y="4156"/>
                    <a:pt x="3845" y="4231"/>
                  </a:cubicBezTo>
                  <a:cubicBezTo>
                    <a:pt x="3725" y="4231"/>
                    <a:pt x="3606" y="4290"/>
                    <a:pt x="3472" y="4350"/>
                  </a:cubicBezTo>
                  <a:cubicBezTo>
                    <a:pt x="3389" y="4391"/>
                    <a:pt x="3307" y="4404"/>
                    <a:pt x="3219" y="4428"/>
                  </a:cubicBezTo>
                  <a:lnTo>
                    <a:pt x="3219" y="4428"/>
                  </a:lnTo>
                  <a:cubicBezTo>
                    <a:pt x="3198" y="4341"/>
                    <a:pt x="3159" y="4253"/>
                    <a:pt x="3159" y="4156"/>
                  </a:cubicBezTo>
                  <a:cubicBezTo>
                    <a:pt x="3100" y="4037"/>
                    <a:pt x="3040" y="3918"/>
                    <a:pt x="3040" y="3784"/>
                  </a:cubicBezTo>
                  <a:cubicBezTo>
                    <a:pt x="2980" y="3665"/>
                    <a:pt x="2980" y="3605"/>
                    <a:pt x="2921" y="3486"/>
                  </a:cubicBezTo>
                  <a:cubicBezTo>
                    <a:pt x="2861" y="3352"/>
                    <a:pt x="2787" y="3233"/>
                    <a:pt x="2727" y="3114"/>
                  </a:cubicBezTo>
                  <a:lnTo>
                    <a:pt x="2608" y="2801"/>
                  </a:lnTo>
                  <a:cubicBezTo>
                    <a:pt x="2489" y="2607"/>
                    <a:pt x="2355" y="2369"/>
                    <a:pt x="2176" y="2175"/>
                  </a:cubicBezTo>
                  <a:cubicBezTo>
                    <a:pt x="2042" y="1996"/>
                    <a:pt x="1923" y="1803"/>
                    <a:pt x="1804" y="1624"/>
                  </a:cubicBezTo>
                  <a:cubicBezTo>
                    <a:pt x="1610" y="1430"/>
                    <a:pt x="1491" y="1251"/>
                    <a:pt x="1297" y="1058"/>
                  </a:cubicBezTo>
                  <a:cubicBezTo>
                    <a:pt x="1178" y="879"/>
                    <a:pt x="999" y="685"/>
                    <a:pt x="805" y="507"/>
                  </a:cubicBezTo>
                  <a:cubicBezTo>
                    <a:pt x="686" y="372"/>
                    <a:pt x="493" y="194"/>
                    <a:pt x="314" y="60"/>
                  </a:cubicBezTo>
                  <a:cubicBezTo>
                    <a:pt x="254" y="0"/>
                    <a:pt x="180" y="0"/>
                    <a:pt x="120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0" name="Google Shape;5500;p32"/>
            <p:cNvSpPr/>
            <p:nvPr/>
          </p:nvSpPr>
          <p:spPr>
            <a:xfrm rot="10800000">
              <a:off x="8254129" y="2515327"/>
              <a:ext cx="131549" cy="123501"/>
            </a:xfrm>
            <a:custGeom>
              <a:avLst/>
              <a:gdLst/>
              <a:ahLst/>
              <a:cxnLst/>
              <a:rect l="l" t="t" r="r" b="b"/>
              <a:pathLst>
                <a:path w="4217" h="3959" extrusionOk="0">
                  <a:moveTo>
                    <a:pt x="220" y="1"/>
                  </a:moveTo>
                  <a:cubicBezTo>
                    <a:pt x="192" y="1"/>
                    <a:pt x="159" y="8"/>
                    <a:pt x="120" y="26"/>
                  </a:cubicBezTo>
                  <a:cubicBezTo>
                    <a:pt x="60" y="26"/>
                    <a:pt x="1" y="145"/>
                    <a:pt x="60" y="204"/>
                  </a:cubicBezTo>
                  <a:cubicBezTo>
                    <a:pt x="313" y="830"/>
                    <a:pt x="626" y="1381"/>
                    <a:pt x="805" y="1947"/>
                  </a:cubicBezTo>
                  <a:cubicBezTo>
                    <a:pt x="865" y="2067"/>
                    <a:pt x="939" y="2260"/>
                    <a:pt x="999" y="2379"/>
                  </a:cubicBezTo>
                  <a:cubicBezTo>
                    <a:pt x="1058" y="2439"/>
                    <a:pt x="1058" y="2499"/>
                    <a:pt x="1058" y="2573"/>
                  </a:cubicBezTo>
                  <a:cubicBezTo>
                    <a:pt x="1118" y="2633"/>
                    <a:pt x="1118" y="2752"/>
                    <a:pt x="1177" y="2811"/>
                  </a:cubicBezTo>
                  <a:lnTo>
                    <a:pt x="1237" y="3005"/>
                  </a:lnTo>
                  <a:lnTo>
                    <a:pt x="1237" y="3184"/>
                  </a:lnTo>
                  <a:cubicBezTo>
                    <a:pt x="1312" y="3318"/>
                    <a:pt x="1312" y="3378"/>
                    <a:pt x="1312" y="3437"/>
                  </a:cubicBezTo>
                  <a:lnTo>
                    <a:pt x="1312" y="3556"/>
                  </a:lnTo>
                  <a:lnTo>
                    <a:pt x="1312" y="3616"/>
                  </a:lnTo>
                  <a:cubicBezTo>
                    <a:pt x="1312" y="3690"/>
                    <a:pt x="1312" y="3810"/>
                    <a:pt x="1371" y="3869"/>
                  </a:cubicBezTo>
                  <a:cubicBezTo>
                    <a:pt x="1431" y="3929"/>
                    <a:pt x="1524" y="3959"/>
                    <a:pt x="1617" y="3959"/>
                  </a:cubicBezTo>
                  <a:cubicBezTo>
                    <a:pt x="1710" y="3959"/>
                    <a:pt x="1803" y="3929"/>
                    <a:pt x="1863" y="3869"/>
                  </a:cubicBezTo>
                  <a:cubicBezTo>
                    <a:pt x="1922" y="3810"/>
                    <a:pt x="1982" y="3690"/>
                    <a:pt x="2056" y="3616"/>
                  </a:cubicBezTo>
                  <a:cubicBezTo>
                    <a:pt x="2176" y="3556"/>
                    <a:pt x="2235" y="3497"/>
                    <a:pt x="2295" y="3437"/>
                  </a:cubicBezTo>
                  <a:cubicBezTo>
                    <a:pt x="2429" y="3378"/>
                    <a:pt x="2488" y="3318"/>
                    <a:pt x="2608" y="3243"/>
                  </a:cubicBezTo>
                  <a:cubicBezTo>
                    <a:pt x="2667" y="3184"/>
                    <a:pt x="2801" y="3124"/>
                    <a:pt x="2861" y="3065"/>
                  </a:cubicBezTo>
                  <a:lnTo>
                    <a:pt x="3174" y="2871"/>
                  </a:lnTo>
                  <a:cubicBezTo>
                    <a:pt x="3174" y="2871"/>
                    <a:pt x="3233" y="2871"/>
                    <a:pt x="3293" y="2811"/>
                  </a:cubicBezTo>
                  <a:lnTo>
                    <a:pt x="3472" y="2752"/>
                  </a:lnTo>
                  <a:lnTo>
                    <a:pt x="3606" y="2692"/>
                  </a:lnTo>
                  <a:lnTo>
                    <a:pt x="3785" y="2633"/>
                  </a:lnTo>
                  <a:cubicBezTo>
                    <a:pt x="3844" y="2633"/>
                    <a:pt x="3978" y="2573"/>
                    <a:pt x="4097" y="2573"/>
                  </a:cubicBezTo>
                  <a:cubicBezTo>
                    <a:pt x="4157" y="2499"/>
                    <a:pt x="4217" y="2439"/>
                    <a:pt x="4217" y="2379"/>
                  </a:cubicBezTo>
                  <a:cubicBezTo>
                    <a:pt x="4217" y="2260"/>
                    <a:pt x="4157" y="2201"/>
                    <a:pt x="4038" y="2201"/>
                  </a:cubicBezTo>
                  <a:cubicBezTo>
                    <a:pt x="3919" y="2201"/>
                    <a:pt x="3785" y="2260"/>
                    <a:pt x="3665" y="2260"/>
                  </a:cubicBezTo>
                  <a:lnTo>
                    <a:pt x="3472" y="2260"/>
                  </a:lnTo>
                  <a:lnTo>
                    <a:pt x="3293" y="2320"/>
                  </a:lnTo>
                  <a:cubicBezTo>
                    <a:pt x="3174" y="2320"/>
                    <a:pt x="3040" y="2379"/>
                    <a:pt x="2920" y="2439"/>
                  </a:cubicBezTo>
                  <a:lnTo>
                    <a:pt x="2608" y="2573"/>
                  </a:lnTo>
                  <a:cubicBezTo>
                    <a:pt x="2488" y="2633"/>
                    <a:pt x="2354" y="2692"/>
                    <a:pt x="2295" y="2752"/>
                  </a:cubicBezTo>
                  <a:cubicBezTo>
                    <a:pt x="2235" y="2752"/>
                    <a:pt x="2176" y="2811"/>
                    <a:pt x="2116" y="2811"/>
                  </a:cubicBezTo>
                  <a:lnTo>
                    <a:pt x="1982" y="2946"/>
                  </a:lnTo>
                  <a:cubicBezTo>
                    <a:pt x="1946" y="2964"/>
                    <a:pt x="1910" y="2982"/>
                    <a:pt x="1875" y="3000"/>
                  </a:cubicBezTo>
                  <a:lnTo>
                    <a:pt x="1875" y="3000"/>
                  </a:lnTo>
                  <a:cubicBezTo>
                    <a:pt x="1863" y="2944"/>
                    <a:pt x="1863" y="2891"/>
                    <a:pt x="1863" y="2811"/>
                  </a:cubicBezTo>
                  <a:lnTo>
                    <a:pt x="1744" y="2633"/>
                  </a:lnTo>
                  <a:cubicBezTo>
                    <a:pt x="1744" y="2499"/>
                    <a:pt x="1684" y="2439"/>
                    <a:pt x="1684" y="2379"/>
                  </a:cubicBezTo>
                  <a:cubicBezTo>
                    <a:pt x="1684" y="2260"/>
                    <a:pt x="1609" y="2201"/>
                    <a:pt x="1609" y="2126"/>
                  </a:cubicBezTo>
                  <a:cubicBezTo>
                    <a:pt x="1550" y="2007"/>
                    <a:pt x="1431" y="1828"/>
                    <a:pt x="1371" y="1694"/>
                  </a:cubicBezTo>
                  <a:cubicBezTo>
                    <a:pt x="1237" y="1381"/>
                    <a:pt x="1058" y="1143"/>
                    <a:pt x="939" y="830"/>
                  </a:cubicBezTo>
                  <a:cubicBezTo>
                    <a:pt x="745" y="577"/>
                    <a:pt x="567" y="338"/>
                    <a:pt x="373" y="85"/>
                  </a:cubicBezTo>
                  <a:cubicBezTo>
                    <a:pt x="331" y="43"/>
                    <a:pt x="289" y="1"/>
                    <a:pt x="220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1" name="Google Shape;5501;p32"/>
            <p:cNvSpPr/>
            <p:nvPr/>
          </p:nvSpPr>
          <p:spPr>
            <a:xfrm rot="10800000">
              <a:off x="8139800" y="1560260"/>
              <a:ext cx="183115" cy="71998"/>
            </a:xfrm>
            <a:custGeom>
              <a:avLst/>
              <a:gdLst/>
              <a:ahLst/>
              <a:cxnLst/>
              <a:rect l="l" t="t" r="r" b="b"/>
              <a:pathLst>
                <a:path w="5870" h="2308" extrusionOk="0">
                  <a:moveTo>
                    <a:pt x="1860" y="1"/>
                  </a:moveTo>
                  <a:cubicBezTo>
                    <a:pt x="913" y="1"/>
                    <a:pt x="0" y="276"/>
                    <a:pt x="223" y="1338"/>
                  </a:cubicBezTo>
                  <a:cubicBezTo>
                    <a:pt x="355" y="2013"/>
                    <a:pt x="1087" y="2308"/>
                    <a:pt x="2012" y="2308"/>
                  </a:cubicBezTo>
                  <a:cubicBezTo>
                    <a:pt x="3290" y="2308"/>
                    <a:pt x="4936" y="1745"/>
                    <a:pt x="5869" y="846"/>
                  </a:cubicBezTo>
                  <a:cubicBezTo>
                    <a:pt x="5869" y="846"/>
                    <a:pt x="4007" y="339"/>
                    <a:pt x="2949" y="101"/>
                  </a:cubicBezTo>
                  <a:cubicBezTo>
                    <a:pt x="2629" y="45"/>
                    <a:pt x="2242" y="1"/>
                    <a:pt x="1860" y="1"/>
                  </a:cubicBezTo>
                  <a:close/>
                </a:path>
              </a:pathLst>
            </a:custGeom>
            <a:solidFill>
              <a:srgbClr val="FCD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2" name="Google Shape;5502;p32"/>
            <p:cNvSpPr/>
            <p:nvPr/>
          </p:nvSpPr>
          <p:spPr>
            <a:xfrm rot="10800000">
              <a:off x="8114719" y="1586807"/>
              <a:ext cx="158502" cy="33004"/>
            </a:xfrm>
            <a:custGeom>
              <a:avLst/>
              <a:gdLst/>
              <a:ahLst/>
              <a:cxnLst/>
              <a:rect l="l" t="t" r="r" b="b"/>
              <a:pathLst>
                <a:path w="5081" h="1058" extrusionOk="0">
                  <a:moveTo>
                    <a:pt x="4962" y="0"/>
                  </a:moveTo>
                  <a:cubicBezTo>
                    <a:pt x="4962" y="0"/>
                    <a:pt x="4902" y="74"/>
                    <a:pt x="4783" y="74"/>
                  </a:cubicBezTo>
                  <a:cubicBezTo>
                    <a:pt x="4708" y="134"/>
                    <a:pt x="4649" y="134"/>
                    <a:pt x="4530" y="194"/>
                  </a:cubicBezTo>
                  <a:cubicBezTo>
                    <a:pt x="4470" y="253"/>
                    <a:pt x="4336" y="253"/>
                    <a:pt x="4217" y="313"/>
                  </a:cubicBezTo>
                  <a:cubicBezTo>
                    <a:pt x="4157" y="313"/>
                    <a:pt x="4038" y="372"/>
                    <a:pt x="3904" y="447"/>
                  </a:cubicBezTo>
                  <a:lnTo>
                    <a:pt x="3725" y="447"/>
                  </a:lnTo>
                  <a:cubicBezTo>
                    <a:pt x="3591" y="507"/>
                    <a:pt x="3531" y="507"/>
                    <a:pt x="3472" y="507"/>
                  </a:cubicBezTo>
                  <a:cubicBezTo>
                    <a:pt x="3412" y="507"/>
                    <a:pt x="3353" y="566"/>
                    <a:pt x="3293" y="566"/>
                  </a:cubicBezTo>
                  <a:lnTo>
                    <a:pt x="3040" y="566"/>
                  </a:lnTo>
                  <a:cubicBezTo>
                    <a:pt x="2921" y="626"/>
                    <a:pt x="2727" y="626"/>
                    <a:pt x="2608" y="626"/>
                  </a:cubicBezTo>
                  <a:cubicBezTo>
                    <a:pt x="2414" y="685"/>
                    <a:pt x="2295" y="685"/>
                    <a:pt x="2101" y="685"/>
                  </a:cubicBezTo>
                  <a:lnTo>
                    <a:pt x="1237" y="685"/>
                  </a:lnTo>
                  <a:cubicBezTo>
                    <a:pt x="1118" y="685"/>
                    <a:pt x="984" y="685"/>
                    <a:pt x="865" y="626"/>
                  </a:cubicBezTo>
                  <a:lnTo>
                    <a:pt x="314" y="626"/>
                  </a:lnTo>
                  <a:cubicBezTo>
                    <a:pt x="239" y="566"/>
                    <a:pt x="180" y="566"/>
                    <a:pt x="180" y="566"/>
                  </a:cubicBezTo>
                  <a:lnTo>
                    <a:pt x="120" y="566"/>
                  </a:lnTo>
                  <a:cubicBezTo>
                    <a:pt x="60" y="566"/>
                    <a:pt x="1" y="566"/>
                    <a:pt x="1" y="626"/>
                  </a:cubicBezTo>
                  <a:cubicBezTo>
                    <a:pt x="1" y="685"/>
                    <a:pt x="1" y="745"/>
                    <a:pt x="60" y="745"/>
                  </a:cubicBezTo>
                  <a:lnTo>
                    <a:pt x="120" y="745"/>
                  </a:lnTo>
                  <a:cubicBezTo>
                    <a:pt x="180" y="819"/>
                    <a:pt x="180" y="819"/>
                    <a:pt x="314" y="819"/>
                  </a:cubicBezTo>
                  <a:cubicBezTo>
                    <a:pt x="433" y="879"/>
                    <a:pt x="612" y="939"/>
                    <a:pt x="865" y="939"/>
                  </a:cubicBezTo>
                  <a:cubicBezTo>
                    <a:pt x="1118" y="998"/>
                    <a:pt x="1356" y="998"/>
                    <a:pt x="1669" y="1058"/>
                  </a:cubicBezTo>
                  <a:lnTo>
                    <a:pt x="2176" y="1058"/>
                  </a:lnTo>
                  <a:cubicBezTo>
                    <a:pt x="2295" y="1058"/>
                    <a:pt x="2474" y="1058"/>
                    <a:pt x="2608" y="998"/>
                  </a:cubicBezTo>
                  <a:cubicBezTo>
                    <a:pt x="2787" y="998"/>
                    <a:pt x="2980" y="998"/>
                    <a:pt x="3099" y="939"/>
                  </a:cubicBezTo>
                  <a:cubicBezTo>
                    <a:pt x="3293" y="939"/>
                    <a:pt x="3412" y="879"/>
                    <a:pt x="3531" y="879"/>
                  </a:cubicBezTo>
                  <a:cubicBezTo>
                    <a:pt x="3666" y="819"/>
                    <a:pt x="3725" y="819"/>
                    <a:pt x="3785" y="819"/>
                  </a:cubicBezTo>
                  <a:cubicBezTo>
                    <a:pt x="3844" y="745"/>
                    <a:pt x="3904" y="745"/>
                    <a:pt x="3964" y="685"/>
                  </a:cubicBezTo>
                  <a:cubicBezTo>
                    <a:pt x="4098" y="685"/>
                    <a:pt x="4217" y="626"/>
                    <a:pt x="4336" y="566"/>
                  </a:cubicBezTo>
                  <a:cubicBezTo>
                    <a:pt x="4470" y="507"/>
                    <a:pt x="4589" y="507"/>
                    <a:pt x="4649" y="447"/>
                  </a:cubicBezTo>
                  <a:cubicBezTo>
                    <a:pt x="4708" y="372"/>
                    <a:pt x="4842" y="313"/>
                    <a:pt x="4902" y="313"/>
                  </a:cubicBezTo>
                  <a:cubicBezTo>
                    <a:pt x="4962" y="194"/>
                    <a:pt x="5081" y="194"/>
                    <a:pt x="5081" y="194"/>
                  </a:cubicBezTo>
                  <a:lnTo>
                    <a:pt x="5081" y="74"/>
                  </a:lnTo>
                  <a:cubicBezTo>
                    <a:pt x="5081" y="0"/>
                    <a:pt x="5021" y="0"/>
                    <a:pt x="4962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3" name="Google Shape;5503;p32"/>
            <p:cNvSpPr/>
            <p:nvPr/>
          </p:nvSpPr>
          <p:spPr>
            <a:xfrm rot="10800000">
              <a:off x="8145384" y="1650445"/>
              <a:ext cx="160810" cy="137071"/>
            </a:xfrm>
            <a:custGeom>
              <a:avLst/>
              <a:gdLst/>
              <a:ahLst/>
              <a:cxnLst/>
              <a:rect l="l" t="t" r="r" b="b"/>
              <a:pathLst>
                <a:path w="5155" h="4394" extrusionOk="0">
                  <a:moveTo>
                    <a:pt x="1085" y="0"/>
                  </a:moveTo>
                  <a:cubicBezTo>
                    <a:pt x="864" y="0"/>
                    <a:pt x="644" y="104"/>
                    <a:pt x="432" y="356"/>
                  </a:cubicBezTo>
                  <a:cubicBezTo>
                    <a:pt x="0" y="847"/>
                    <a:pt x="432" y="2218"/>
                    <a:pt x="1743" y="3335"/>
                  </a:cubicBezTo>
                  <a:cubicBezTo>
                    <a:pt x="2968" y="4345"/>
                    <a:pt x="4765" y="4393"/>
                    <a:pt x="5100" y="4393"/>
                  </a:cubicBezTo>
                  <a:cubicBezTo>
                    <a:pt x="5135" y="4393"/>
                    <a:pt x="5155" y="4393"/>
                    <a:pt x="5155" y="4393"/>
                  </a:cubicBezTo>
                  <a:cubicBezTo>
                    <a:pt x="5155" y="4393"/>
                    <a:pt x="3531" y="2650"/>
                    <a:pt x="2980" y="1845"/>
                  </a:cubicBezTo>
                  <a:cubicBezTo>
                    <a:pt x="2599" y="1222"/>
                    <a:pt x="1843" y="0"/>
                    <a:pt x="1085" y="0"/>
                  </a:cubicBezTo>
                  <a:close/>
                </a:path>
              </a:pathLst>
            </a:custGeom>
            <a:solidFill>
              <a:srgbClr val="F3A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4" name="Google Shape;5504;p32"/>
            <p:cNvSpPr/>
            <p:nvPr/>
          </p:nvSpPr>
          <p:spPr>
            <a:xfrm rot="10800000">
              <a:off x="8118431" y="1635128"/>
              <a:ext cx="141313" cy="122815"/>
            </a:xfrm>
            <a:custGeom>
              <a:avLst/>
              <a:gdLst/>
              <a:ahLst/>
              <a:cxnLst/>
              <a:rect l="l" t="t" r="r" b="b"/>
              <a:pathLst>
                <a:path w="4530" h="3937" extrusionOk="0">
                  <a:moveTo>
                    <a:pt x="105" y="0"/>
                  </a:moveTo>
                  <a:cubicBezTo>
                    <a:pt x="93" y="0"/>
                    <a:pt x="80" y="8"/>
                    <a:pt x="60" y="33"/>
                  </a:cubicBezTo>
                  <a:cubicBezTo>
                    <a:pt x="1" y="33"/>
                    <a:pt x="1" y="93"/>
                    <a:pt x="1" y="152"/>
                  </a:cubicBezTo>
                  <a:cubicBezTo>
                    <a:pt x="1" y="152"/>
                    <a:pt x="180" y="465"/>
                    <a:pt x="492" y="897"/>
                  </a:cubicBezTo>
                  <a:cubicBezTo>
                    <a:pt x="686" y="1151"/>
                    <a:pt x="865" y="1389"/>
                    <a:pt x="1118" y="1642"/>
                  </a:cubicBezTo>
                  <a:cubicBezTo>
                    <a:pt x="1178" y="1761"/>
                    <a:pt x="1297" y="1955"/>
                    <a:pt x="1431" y="2074"/>
                  </a:cubicBezTo>
                  <a:cubicBezTo>
                    <a:pt x="1610" y="2193"/>
                    <a:pt x="1744" y="2327"/>
                    <a:pt x="1863" y="2447"/>
                  </a:cubicBezTo>
                  <a:cubicBezTo>
                    <a:pt x="1982" y="2566"/>
                    <a:pt x="2116" y="2700"/>
                    <a:pt x="2295" y="2819"/>
                  </a:cubicBezTo>
                  <a:cubicBezTo>
                    <a:pt x="2414" y="2879"/>
                    <a:pt x="2548" y="3013"/>
                    <a:pt x="2727" y="3132"/>
                  </a:cubicBezTo>
                  <a:cubicBezTo>
                    <a:pt x="2861" y="3192"/>
                    <a:pt x="2980" y="3311"/>
                    <a:pt x="3099" y="3385"/>
                  </a:cubicBezTo>
                  <a:cubicBezTo>
                    <a:pt x="3293" y="3445"/>
                    <a:pt x="3412" y="3564"/>
                    <a:pt x="3532" y="3564"/>
                  </a:cubicBezTo>
                  <a:cubicBezTo>
                    <a:pt x="3666" y="3624"/>
                    <a:pt x="3785" y="3683"/>
                    <a:pt x="3844" y="3758"/>
                  </a:cubicBezTo>
                  <a:cubicBezTo>
                    <a:pt x="3978" y="3817"/>
                    <a:pt x="4098" y="3817"/>
                    <a:pt x="4157" y="3877"/>
                  </a:cubicBezTo>
                  <a:cubicBezTo>
                    <a:pt x="4276" y="3877"/>
                    <a:pt x="4410" y="3936"/>
                    <a:pt x="4410" y="3936"/>
                  </a:cubicBezTo>
                  <a:cubicBezTo>
                    <a:pt x="4410" y="3936"/>
                    <a:pt x="4470" y="3936"/>
                    <a:pt x="4530" y="3877"/>
                  </a:cubicBezTo>
                  <a:cubicBezTo>
                    <a:pt x="4530" y="3817"/>
                    <a:pt x="4530" y="3758"/>
                    <a:pt x="4470" y="3758"/>
                  </a:cubicBezTo>
                  <a:cubicBezTo>
                    <a:pt x="4470" y="3758"/>
                    <a:pt x="4410" y="3683"/>
                    <a:pt x="4217" y="3624"/>
                  </a:cubicBezTo>
                  <a:cubicBezTo>
                    <a:pt x="4157" y="3624"/>
                    <a:pt x="4098" y="3564"/>
                    <a:pt x="3978" y="3504"/>
                  </a:cubicBezTo>
                  <a:cubicBezTo>
                    <a:pt x="3904" y="3445"/>
                    <a:pt x="3785" y="3385"/>
                    <a:pt x="3666" y="3311"/>
                  </a:cubicBezTo>
                  <a:cubicBezTo>
                    <a:pt x="3532" y="3251"/>
                    <a:pt x="3412" y="3192"/>
                    <a:pt x="3293" y="3132"/>
                  </a:cubicBezTo>
                  <a:cubicBezTo>
                    <a:pt x="3159" y="3013"/>
                    <a:pt x="3040" y="2938"/>
                    <a:pt x="2921" y="2819"/>
                  </a:cubicBezTo>
                  <a:cubicBezTo>
                    <a:pt x="2787" y="2759"/>
                    <a:pt x="2667" y="2640"/>
                    <a:pt x="2489" y="2506"/>
                  </a:cubicBezTo>
                  <a:cubicBezTo>
                    <a:pt x="2355" y="2387"/>
                    <a:pt x="2235" y="2268"/>
                    <a:pt x="2116" y="2134"/>
                  </a:cubicBezTo>
                  <a:cubicBezTo>
                    <a:pt x="1982" y="2015"/>
                    <a:pt x="1863" y="1895"/>
                    <a:pt x="1744" y="1761"/>
                  </a:cubicBezTo>
                  <a:cubicBezTo>
                    <a:pt x="1610" y="1642"/>
                    <a:pt x="1491" y="1583"/>
                    <a:pt x="1371" y="1449"/>
                  </a:cubicBezTo>
                  <a:cubicBezTo>
                    <a:pt x="1118" y="1210"/>
                    <a:pt x="924" y="957"/>
                    <a:pt x="746" y="704"/>
                  </a:cubicBezTo>
                  <a:cubicBezTo>
                    <a:pt x="552" y="525"/>
                    <a:pt x="433" y="331"/>
                    <a:pt x="314" y="212"/>
                  </a:cubicBezTo>
                  <a:cubicBezTo>
                    <a:pt x="254" y="93"/>
                    <a:pt x="180" y="33"/>
                    <a:pt x="180" y="33"/>
                  </a:cubicBezTo>
                  <a:cubicBezTo>
                    <a:pt x="140" y="33"/>
                    <a:pt x="127" y="0"/>
                    <a:pt x="105" y="0"/>
                  </a:cubicBezTo>
                  <a:close/>
                </a:path>
              </a:pathLst>
            </a:custGeom>
            <a:solidFill>
              <a:srgbClr val="6638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5" name="Google Shape;5505;p32"/>
            <p:cNvSpPr/>
            <p:nvPr/>
          </p:nvSpPr>
          <p:spPr>
            <a:xfrm rot="10800000">
              <a:off x="8108043" y="752622"/>
              <a:ext cx="56900" cy="83447"/>
            </a:xfrm>
            <a:custGeom>
              <a:avLst/>
              <a:gdLst/>
              <a:ahLst/>
              <a:cxnLst/>
              <a:rect l="l" t="t" r="r" b="b"/>
              <a:pathLst>
                <a:path w="1824" h="2675" extrusionOk="0">
                  <a:moveTo>
                    <a:pt x="1265" y="1"/>
                  </a:moveTo>
                  <a:cubicBezTo>
                    <a:pt x="1155" y="1"/>
                    <a:pt x="1039" y="43"/>
                    <a:pt x="939" y="142"/>
                  </a:cubicBezTo>
                  <a:cubicBezTo>
                    <a:pt x="567" y="515"/>
                    <a:pt x="373" y="1140"/>
                    <a:pt x="195" y="1632"/>
                  </a:cubicBezTo>
                  <a:cubicBezTo>
                    <a:pt x="120" y="1885"/>
                    <a:pt x="60" y="2064"/>
                    <a:pt x="1" y="2317"/>
                  </a:cubicBezTo>
                  <a:cubicBezTo>
                    <a:pt x="1" y="2377"/>
                    <a:pt x="60" y="2511"/>
                    <a:pt x="60" y="2570"/>
                  </a:cubicBezTo>
                  <a:lnTo>
                    <a:pt x="120" y="2570"/>
                  </a:lnTo>
                  <a:lnTo>
                    <a:pt x="120" y="2630"/>
                  </a:lnTo>
                  <a:cubicBezTo>
                    <a:pt x="120" y="2660"/>
                    <a:pt x="168" y="2675"/>
                    <a:pt x="224" y="2675"/>
                  </a:cubicBezTo>
                  <a:cubicBezTo>
                    <a:pt x="280" y="2675"/>
                    <a:pt x="344" y="2660"/>
                    <a:pt x="373" y="2630"/>
                  </a:cubicBezTo>
                  <a:lnTo>
                    <a:pt x="373" y="2570"/>
                  </a:lnTo>
                  <a:cubicBezTo>
                    <a:pt x="567" y="2436"/>
                    <a:pt x="686" y="2064"/>
                    <a:pt x="746" y="1885"/>
                  </a:cubicBezTo>
                  <a:cubicBezTo>
                    <a:pt x="999" y="1453"/>
                    <a:pt x="1237" y="1021"/>
                    <a:pt x="1550" y="649"/>
                  </a:cubicBezTo>
                  <a:cubicBezTo>
                    <a:pt x="1824" y="321"/>
                    <a:pt x="1567" y="1"/>
                    <a:pt x="1265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6" name="Google Shape;5506;p32"/>
            <p:cNvSpPr/>
            <p:nvPr/>
          </p:nvSpPr>
          <p:spPr>
            <a:xfrm rot="10800000">
              <a:off x="8161168" y="786250"/>
              <a:ext cx="26703" cy="69003"/>
            </a:xfrm>
            <a:custGeom>
              <a:avLst/>
              <a:gdLst/>
              <a:ahLst/>
              <a:cxnLst/>
              <a:rect l="l" t="t" r="r" b="b"/>
              <a:pathLst>
                <a:path w="856" h="2212" extrusionOk="0">
                  <a:moveTo>
                    <a:pt x="387" y="0"/>
                  </a:moveTo>
                  <a:cubicBezTo>
                    <a:pt x="194" y="0"/>
                    <a:pt x="0" y="156"/>
                    <a:pt x="110" y="385"/>
                  </a:cubicBezTo>
                  <a:cubicBezTo>
                    <a:pt x="244" y="757"/>
                    <a:pt x="304" y="1130"/>
                    <a:pt x="363" y="1502"/>
                  </a:cubicBezTo>
                  <a:cubicBezTo>
                    <a:pt x="363" y="1636"/>
                    <a:pt x="304" y="1934"/>
                    <a:pt x="423" y="2128"/>
                  </a:cubicBezTo>
                  <a:cubicBezTo>
                    <a:pt x="423" y="2170"/>
                    <a:pt x="490" y="2212"/>
                    <a:pt x="550" y="2212"/>
                  </a:cubicBezTo>
                  <a:cubicBezTo>
                    <a:pt x="575" y="2212"/>
                    <a:pt x="599" y="2205"/>
                    <a:pt x="617" y="2187"/>
                  </a:cubicBezTo>
                  <a:cubicBezTo>
                    <a:pt x="676" y="2128"/>
                    <a:pt x="736" y="2068"/>
                    <a:pt x="736" y="2009"/>
                  </a:cubicBezTo>
                  <a:cubicBezTo>
                    <a:pt x="795" y="1815"/>
                    <a:pt x="795" y="1636"/>
                    <a:pt x="795" y="1502"/>
                  </a:cubicBezTo>
                  <a:cubicBezTo>
                    <a:pt x="795" y="1070"/>
                    <a:pt x="855" y="578"/>
                    <a:pt x="676" y="206"/>
                  </a:cubicBezTo>
                  <a:cubicBezTo>
                    <a:pt x="630" y="62"/>
                    <a:pt x="509" y="0"/>
                    <a:pt x="387" y="0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7" name="Google Shape;5507;p32"/>
            <p:cNvSpPr/>
            <p:nvPr/>
          </p:nvSpPr>
          <p:spPr>
            <a:xfrm rot="10800000">
              <a:off x="8196044" y="1338152"/>
              <a:ext cx="122971" cy="68379"/>
            </a:xfrm>
            <a:custGeom>
              <a:avLst/>
              <a:gdLst/>
              <a:ahLst/>
              <a:cxnLst/>
              <a:rect l="l" t="t" r="r" b="b"/>
              <a:pathLst>
                <a:path w="3942" h="2192" extrusionOk="0">
                  <a:moveTo>
                    <a:pt x="1960" y="1"/>
                  </a:moveTo>
                  <a:cubicBezTo>
                    <a:pt x="1096" y="61"/>
                    <a:pt x="471" y="746"/>
                    <a:pt x="158" y="1491"/>
                  </a:cubicBezTo>
                  <a:cubicBezTo>
                    <a:pt x="1" y="1893"/>
                    <a:pt x="322" y="2192"/>
                    <a:pt x="649" y="2192"/>
                  </a:cubicBezTo>
                  <a:cubicBezTo>
                    <a:pt x="818" y="2192"/>
                    <a:pt x="989" y="2111"/>
                    <a:pt x="1096" y="1923"/>
                  </a:cubicBezTo>
                  <a:cubicBezTo>
                    <a:pt x="1409" y="1431"/>
                    <a:pt x="1782" y="1178"/>
                    <a:pt x="2333" y="1118"/>
                  </a:cubicBezTo>
                  <a:cubicBezTo>
                    <a:pt x="2705" y="1118"/>
                    <a:pt x="3078" y="1237"/>
                    <a:pt x="3510" y="1237"/>
                  </a:cubicBezTo>
                  <a:cubicBezTo>
                    <a:pt x="3763" y="1237"/>
                    <a:pt x="3942" y="865"/>
                    <a:pt x="3763" y="612"/>
                  </a:cubicBezTo>
                  <a:cubicBezTo>
                    <a:pt x="3331" y="120"/>
                    <a:pt x="2586" y="1"/>
                    <a:pt x="19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8" name="Google Shape;5508;p32"/>
            <p:cNvSpPr/>
            <p:nvPr/>
          </p:nvSpPr>
          <p:spPr>
            <a:xfrm rot="10800000">
              <a:off x="8128320" y="2511864"/>
              <a:ext cx="36623" cy="32599"/>
            </a:xfrm>
            <a:custGeom>
              <a:avLst/>
              <a:gdLst/>
              <a:ahLst/>
              <a:cxnLst/>
              <a:rect l="l" t="t" r="r" b="b"/>
              <a:pathLst>
                <a:path w="1174" h="1045" extrusionOk="0">
                  <a:moveTo>
                    <a:pt x="646" y="1"/>
                  </a:moveTo>
                  <a:cubicBezTo>
                    <a:pt x="581" y="1"/>
                    <a:pt x="513" y="15"/>
                    <a:pt x="433" y="40"/>
                  </a:cubicBezTo>
                  <a:lnTo>
                    <a:pt x="314" y="40"/>
                  </a:lnTo>
                  <a:cubicBezTo>
                    <a:pt x="60" y="99"/>
                    <a:pt x="1" y="353"/>
                    <a:pt x="1" y="531"/>
                  </a:cubicBezTo>
                  <a:cubicBezTo>
                    <a:pt x="1" y="785"/>
                    <a:pt x="195" y="904"/>
                    <a:pt x="373" y="963"/>
                  </a:cubicBezTo>
                  <a:cubicBezTo>
                    <a:pt x="433" y="963"/>
                    <a:pt x="493" y="963"/>
                    <a:pt x="567" y="1038"/>
                  </a:cubicBezTo>
                  <a:cubicBezTo>
                    <a:pt x="588" y="1042"/>
                    <a:pt x="610" y="1044"/>
                    <a:pt x="631" y="1044"/>
                  </a:cubicBezTo>
                  <a:cubicBezTo>
                    <a:pt x="908" y="1044"/>
                    <a:pt x="1174" y="702"/>
                    <a:pt x="1118" y="412"/>
                  </a:cubicBezTo>
                  <a:cubicBezTo>
                    <a:pt x="1118" y="293"/>
                    <a:pt x="1059" y="159"/>
                    <a:pt x="939" y="99"/>
                  </a:cubicBezTo>
                  <a:cubicBezTo>
                    <a:pt x="826" y="29"/>
                    <a:pt x="738" y="1"/>
                    <a:pt x="6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09" name="Google Shape;5509;p32"/>
            <p:cNvSpPr/>
            <p:nvPr/>
          </p:nvSpPr>
          <p:spPr>
            <a:xfrm rot="10800000">
              <a:off x="8197885" y="3240142"/>
              <a:ext cx="42332" cy="39680"/>
            </a:xfrm>
            <a:custGeom>
              <a:avLst/>
              <a:gdLst/>
              <a:ahLst/>
              <a:cxnLst/>
              <a:rect l="l" t="t" r="r" b="b"/>
              <a:pathLst>
                <a:path w="1357" h="1272" extrusionOk="0">
                  <a:moveTo>
                    <a:pt x="535" y="0"/>
                  </a:moveTo>
                  <a:cubicBezTo>
                    <a:pt x="478" y="0"/>
                    <a:pt x="422" y="9"/>
                    <a:pt x="373" y="30"/>
                  </a:cubicBezTo>
                  <a:cubicBezTo>
                    <a:pt x="239" y="90"/>
                    <a:pt x="120" y="209"/>
                    <a:pt x="60" y="402"/>
                  </a:cubicBezTo>
                  <a:cubicBezTo>
                    <a:pt x="0" y="522"/>
                    <a:pt x="0" y="700"/>
                    <a:pt x="60" y="834"/>
                  </a:cubicBezTo>
                  <a:cubicBezTo>
                    <a:pt x="120" y="1013"/>
                    <a:pt x="239" y="1147"/>
                    <a:pt x="433" y="1207"/>
                  </a:cubicBezTo>
                  <a:cubicBezTo>
                    <a:pt x="501" y="1252"/>
                    <a:pt x="580" y="1272"/>
                    <a:pt x="662" y="1272"/>
                  </a:cubicBezTo>
                  <a:cubicBezTo>
                    <a:pt x="794" y="1272"/>
                    <a:pt x="933" y="1221"/>
                    <a:pt x="1043" y="1147"/>
                  </a:cubicBezTo>
                  <a:cubicBezTo>
                    <a:pt x="1297" y="954"/>
                    <a:pt x="1356" y="522"/>
                    <a:pt x="1177" y="268"/>
                  </a:cubicBezTo>
                  <a:cubicBezTo>
                    <a:pt x="1118" y="209"/>
                    <a:pt x="1043" y="149"/>
                    <a:pt x="984" y="149"/>
                  </a:cubicBezTo>
                  <a:cubicBezTo>
                    <a:pt x="854" y="63"/>
                    <a:pt x="686" y="0"/>
                    <a:pt x="5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0" name="Google Shape;5510;p32"/>
            <p:cNvSpPr/>
            <p:nvPr/>
          </p:nvSpPr>
          <p:spPr>
            <a:xfrm rot="10800000">
              <a:off x="8046870" y="3592552"/>
              <a:ext cx="34876" cy="33036"/>
            </a:xfrm>
            <a:custGeom>
              <a:avLst/>
              <a:gdLst/>
              <a:ahLst/>
              <a:cxnLst/>
              <a:rect l="l" t="t" r="r" b="b"/>
              <a:pathLst>
                <a:path w="1118" h="1059" extrusionOk="0">
                  <a:moveTo>
                    <a:pt x="507" y="0"/>
                  </a:moveTo>
                  <a:cubicBezTo>
                    <a:pt x="194" y="0"/>
                    <a:pt x="1" y="313"/>
                    <a:pt x="1" y="552"/>
                  </a:cubicBezTo>
                  <a:cubicBezTo>
                    <a:pt x="1" y="686"/>
                    <a:pt x="135" y="865"/>
                    <a:pt x="194" y="924"/>
                  </a:cubicBezTo>
                  <a:cubicBezTo>
                    <a:pt x="313" y="984"/>
                    <a:pt x="433" y="1058"/>
                    <a:pt x="626" y="1058"/>
                  </a:cubicBezTo>
                  <a:cubicBezTo>
                    <a:pt x="880" y="1058"/>
                    <a:pt x="1118" y="686"/>
                    <a:pt x="1058" y="432"/>
                  </a:cubicBezTo>
                  <a:cubicBezTo>
                    <a:pt x="1058" y="313"/>
                    <a:pt x="999" y="179"/>
                    <a:pt x="880" y="120"/>
                  </a:cubicBezTo>
                  <a:cubicBezTo>
                    <a:pt x="745" y="0"/>
                    <a:pt x="626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1" name="Google Shape;5511;p32"/>
            <p:cNvSpPr/>
            <p:nvPr/>
          </p:nvSpPr>
          <p:spPr>
            <a:xfrm rot="10800000">
              <a:off x="8331275" y="4415601"/>
              <a:ext cx="52532" cy="36748"/>
            </a:xfrm>
            <a:custGeom>
              <a:avLst/>
              <a:gdLst/>
              <a:ahLst/>
              <a:cxnLst/>
              <a:rect l="l" t="t" r="r" b="b"/>
              <a:pathLst>
                <a:path w="1684" h="1178" extrusionOk="0">
                  <a:moveTo>
                    <a:pt x="745" y="1"/>
                  </a:moveTo>
                  <a:cubicBezTo>
                    <a:pt x="0" y="1"/>
                    <a:pt x="134" y="1178"/>
                    <a:pt x="939" y="1178"/>
                  </a:cubicBezTo>
                  <a:cubicBezTo>
                    <a:pt x="1684" y="1178"/>
                    <a:pt x="1549" y="1"/>
                    <a:pt x="7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2" name="Google Shape;5512;p32"/>
            <p:cNvSpPr/>
            <p:nvPr/>
          </p:nvSpPr>
          <p:spPr>
            <a:xfrm rot="10800000">
              <a:off x="8286666" y="433056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3" name="Google Shape;5513;p32"/>
            <p:cNvSpPr/>
            <p:nvPr/>
          </p:nvSpPr>
          <p:spPr>
            <a:xfrm rot="10800000">
              <a:off x="8282954" y="4321423"/>
              <a:ext cx="31164" cy="29074"/>
            </a:xfrm>
            <a:custGeom>
              <a:avLst/>
              <a:gdLst/>
              <a:ahLst/>
              <a:cxnLst/>
              <a:rect l="l" t="t" r="r" b="b"/>
              <a:pathLst>
                <a:path w="999" h="932" extrusionOk="0">
                  <a:moveTo>
                    <a:pt x="677" y="0"/>
                  </a:moveTo>
                  <a:cubicBezTo>
                    <a:pt x="619" y="0"/>
                    <a:pt x="563" y="13"/>
                    <a:pt x="507" y="13"/>
                  </a:cubicBezTo>
                  <a:cubicBezTo>
                    <a:pt x="433" y="13"/>
                    <a:pt x="373" y="88"/>
                    <a:pt x="314" y="88"/>
                  </a:cubicBezTo>
                  <a:cubicBezTo>
                    <a:pt x="1" y="207"/>
                    <a:pt x="1" y="639"/>
                    <a:pt x="194" y="833"/>
                  </a:cubicBezTo>
                  <a:cubicBezTo>
                    <a:pt x="264" y="902"/>
                    <a:pt x="360" y="931"/>
                    <a:pt x="451" y="931"/>
                  </a:cubicBezTo>
                  <a:cubicBezTo>
                    <a:pt x="515" y="931"/>
                    <a:pt x="577" y="917"/>
                    <a:pt x="626" y="892"/>
                  </a:cubicBezTo>
                  <a:cubicBezTo>
                    <a:pt x="805" y="833"/>
                    <a:pt x="880" y="699"/>
                    <a:pt x="939" y="579"/>
                  </a:cubicBezTo>
                  <a:lnTo>
                    <a:pt x="939" y="579"/>
                  </a:lnTo>
                  <a:lnTo>
                    <a:pt x="880" y="639"/>
                  </a:lnTo>
                  <a:cubicBezTo>
                    <a:pt x="939" y="579"/>
                    <a:pt x="939" y="520"/>
                    <a:pt x="999" y="386"/>
                  </a:cubicBezTo>
                  <a:cubicBezTo>
                    <a:pt x="999" y="267"/>
                    <a:pt x="939" y="147"/>
                    <a:pt x="880" y="88"/>
                  </a:cubicBezTo>
                  <a:cubicBezTo>
                    <a:pt x="809" y="17"/>
                    <a:pt x="742" y="0"/>
                    <a:pt x="6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4" name="Google Shape;5514;p32"/>
            <p:cNvSpPr/>
            <p:nvPr/>
          </p:nvSpPr>
          <p:spPr>
            <a:xfrm rot="10800000">
              <a:off x="7940432" y="4131196"/>
              <a:ext cx="44172" cy="38588"/>
            </a:xfrm>
            <a:custGeom>
              <a:avLst/>
              <a:gdLst/>
              <a:ahLst/>
              <a:cxnLst/>
              <a:rect l="l" t="t" r="r" b="b"/>
              <a:pathLst>
                <a:path w="1416" h="1237" extrusionOk="0">
                  <a:moveTo>
                    <a:pt x="551" y="0"/>
                  </a:moveTo>
                  <a:cubicBezTo>
                    <a:pt x="179" y="0"/>
                    <a:pt x="0" y="373"/>
                    <a:pt x="0" y="686"/>
                  </a:cubicBezTo>
                  <a:cubicBezTo>
                    <a:pt x="0" y="865"/>
                    <a:pt x="119" y="999"/>
                    <a:pt x="239" y="1118"/>
                  </a:cubicBezTo>
                  <a:cubicBezTo>
                    <a:pt x="373" y="1177"/>
                    <a:pt x="492" y="1237"/>
                    <a:pt x="611" y="1237"/>
                  </a:cubicBezTo>
                  <a:lnTo>
                    <a:pt x="671" y="1237"/>
                  </a:lnTo>
                  <a:cubicBezTo>
                    <a:pt x="924" y="1237"/>
                    <a:pt x="1177" y="1118"/>
                    <a:pt x="1296" y="865"/>
                  </a:cubicBezTo>
                  <a:cubicBezTo>
                    <a:pt x="1415" y="626"/>
                    <a:pt x="1296" y="179"/>
                    <a:pt x="924" y="60"/>
                  </a:cubicBezTo>
                  <a:cubicBezTo>
                    <a:pt x="805" y="0"/>
                    <a:pt x="671" y="0"/>
                    <a:pt x="5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5" name="Google Shape;5515;p32"/>
            <p:cNvSpPr/>
            <p:nvPr/>
          </p:nvSpPr>
          <p:spPr>
            <a:xfrm rot="10800000">
              <a:off x="7963673" y="4131196"/>
              <a:ext cx="1903" cy="31"/>
            </a:xfrm>
            <a:custGeom>
              <a:avLst/>
              <a:gdLst/>
              <a:ahLst/>
              <a:cxnLst/>
              <a:rect l="l" t="t" r="r" b="b"/>
              <a:pathLst>
                <a:path w="61" h="1" extrusionOk="0">
                  <a:moveTo>
                    <a:pt x="1" y="1"/>
                  </a:moveTo>
                  <a:lnTo>
                    <a:pt x="1" y="1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6" name="Google Shape;5516;p32"/>
            <p:cNvSpPr/>
            <p:nvPr/>
          </p:nvSpPr>
          <p:spPr>
            <a:xfrm rot="10800000">
              <a:off x="7965544" y="4131196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7" name="Google Shape;5517;p32"/>
            <p:cNvSpPr/>
            <p:nvPr/>
          </p:nvSpPr>
          <p:spPr>
            <a:xfrm rot="10800000">
              <a:off x="7814498" y="4090300"/>
              <a:ext cx="42332" cy="39493"/>
            </a:xfrm>
            <a:custGeom>
              <a:avLst/>
              <a:gdLst/>
              <a:ahLst/>
              <a:cxnLst/>
              <a:rect l="l" t="t" r="r" b="b"/>
              <a:pathLst>
                <a:path w="1357" h="1266" extrusionOk="0">
                  <a:moveTo>
                    <a:pt x="605" y="1"/>
                  </a:moveTo>
                  <a:cubicBezTo>
                    <a:pt x="359" y="1"/>
                    <a:pt x="170" y="135"/>
                    <a:pt x="120" y="387"/>
                  </a:cubicBezTo>
                  <a:cubicBezTo>
                    <a:pt x="61" y="462"/>
                    <a:pt x="61" y="521"/>
                    <a:pt x="61" y="521"/>
                  </a:cubicBezTo>
                  <a:lnTo>
                    <a:pt x="61" y="581"/>
                  </a:lnTo>
                  <a:cubicBezTo>
                    <a:pt x="1" y="1013"/>
                    <a:pt x="373" y="1266"/>
                    <a:pt x="746" y="1266"/>
                  </a:cubicBezTo>
                  <a:lnTo>
                    <a:pt x="865" y="1266"/>
                  </a:lnTo>
                  <a:lnTo>
                    <a:pt x="925" y="1206"/>
                  </a:lnTo>
                  <a:lnTo>
                    <a:pt x="984" y="1206"/>
                  </a:lnTo>
                  <a:cubicBezTo>
                    <a:pt x="1237" y="1072"/>
                    <a:pt x="1357" y="894"/>
                    <a:pt x="1297" y="581"/>
                  </a:cubicBezTo>
                  <a:lnTo>
                    <a:pt x="1297" y="521"/>
                  </a:lnTo>
                  <a:cubicBezTo>
                    <a:pt x="1297" y="149"/>
                    <a:pt x="984" y="15"/>
                    <a:pt x="746" y="15"/>
                  </a:cubicBezTo>
                  <a:cubicBezTo>
                    <a:pt x="697" y="5"/>
                    <a:pt x="650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8" name="Google Shape;5518;p32"/>
            <p:cNvSpPr/>
            <p:nvPr/>
          </p:nvSpPr>
          <p:spPr>
            <a:xfrm rot="10800000">
              <a:off x="8245707" y="2060847"/>
              <a:ext cx="143684" cy="68161"/>
            </a:xfrm>
            <a:custGeom>
              <a:avLst/>
              <a:gdLst/>
              <a:ahLst/>
              <a:cxnLst/>
              <a:rect l="l" t="t" r="r" b="b"/>
              <a:pathLst>
                <a:path w="4606" h="2185" extrusionOk="0">
                  <a:moveTo>
                    <a:pt x="3746" y="0"/>
                  </a:moveTo>
                  <a:cubicBezTo>
                    <a:pt x="3631" y="0"/>
                    <a:pt x="3515" y="39"/>
                    <a:pt x="3412" y="129"/>
                  </a:cubicBezTo>
                  <a:cubicBezTo>
                    <a:pt x="2920" y="502"/>
                    <a:pt x="2414" y="755"/>
                    <a:pt x="1803" y="934"/>
                  </a:cubicBezTo>
                  <a:cubicBezTo>
                    <a:pt x="1237" y="1128"/>
                    <a:pt x="686" y="1187"/>
                    <a:pt x="179" y="1560"/>
                  </a:cubicBezTo>
                  <a:cubicBezTo>
                    <a:pt x="0" y="1679"/>
                    <a:pt x="60" y="1932"/>
                    <a:pt x="179" y="1992"/>
                  </a:cubicBezTo>
                  <a:cubicBezTo>
                    <a:pt x="530" y="2123"/>
                    <a:pt x="919" y="2184"/>
                    <a:pt x="1319" y="2184"/>
                  </a:cubicBezTo>
                  <a:cubicBezTo>
                    <a:pt x="2414" y="2184"/>
                    <a:pt x="3583" y="1725"/>
                    <a:pt x="4216" y="993"/>
                  </a:cubicBezTo>
                  <a:cubicBezTo>
                    <a:pt x="4605" y="557"/>
                    <a:pt x="4183" y="0"/>
                    <a:pt x="37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19" name="Google Shape;5519;p32"/>
            <p:cNvSpPr/>
            <p:nvPr/>
          </p:nvSpPr>
          <p:spPr>
            <a:xfrm rot="10800000">
              <a:off x="8269477" y="1987382"/>
              <a:ext cx="106437" cy="30852"/>
            </a:xfrm>
            <a:custGeom>
              <a:avLst/>
              <a:gdLst/>
              <a:ahLst/>
              <a:cxnLst/>
              <a:rect l="l" t="t" r="r" b="b"/>
              <a:pathLst>
                <a:path w="3412" h="989" extrusionOk="0">
                  <a:moveTo>
                    <a:pt x="2320" y="1"/>
                  </a:moveTo>
                  <a:cubicBezTo>
                    <a:pt x="1914" y="1"/>
                    <a:pt x="1467" y="88"/>
                    <a:pt x="1118" y="184"/>
                  </a:cubicBezTo>
                  <a:cubicBezTo>
                    <a:pt x="864" y="243"/>
                    <a:pt x="626" y="303"/>
                    <a:pt x="432" y="362"/>
                  </a:cubicBezTo>
                  <a:cubicBezTo>
                    <a:pt x="254" y="482"/>
                    <a:pt x="179" y="675"/>
                    <a:pt x="0" y="794"/>
                  </a:cubicBezTo>
                  <a:cubicBezTo>
                    <a:pt x="36" y="783"/>
                    <a:pt x="73" y="778"/>
                    <a:pt x="109" y="778"/>
                  </a:cubicBezTo>
                  <a:cubicBezTo>
                    <a:pt x="256" y="778"/>
                    <a:pt x="409" y="854"/>
                    <a:pt x="552" y="854"/>
                  </a:cubicBezTo>
                  <a:lnTo>
                    <a:pt x="1237" y="854"/>
                  </a:lnTo>
                  <a:cubicBezTo>
                    <a:pt x="1743" y="854"/>
                    <a:pt x="2235" y="988"/>
                    <a:pt x="2667" y="988"/>
                  </a:cubicBezTo>
                  <a:cubicBezTo>
                    <a:pt x="3293" y="988"/>
                    <a:pt x="3412" y="184"/>
                    <a:pt x="2786" y="50"/>
                  </a:cubicBezTo>
                  <a:cubicBezTo>
                    <a:pt x="2644" y="15"/>
                    <a:pt x="2486" y="1"/>
                    <a:pt x="23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0" name="Google Shape;5520;p32"/>
            <p:cNvSpPr/>
            <p:nvPr/>
          </p:nvSpPr>
          <p:spPr>
            <a:xfrm rot="10800000">
              <a:off x="8156988" y="3593519"/>
              <a:ext cx="114174" cy="41302"/>
            </a:xfrm>
            <a:custGeom>
              <a:avLst/>
              <a:gdLst/>
              <a:ahLst/>
              <a:cxnLst/>
              <a:rect l="l" t="t" r="r" b="b"/>
              <a:pathLst>
                <a:path w="3660" h="1324" extrusionOk="0">
                  <a:moveTo>
                    <a:pt x="2230" y="0"/>
                  </a:moveTo>
                  <a:cubicBezTo>
                    <a:pt x="1627" y="0"/>
                    <a:pt x="1002" y="151"/>
                    <a:pt x="486" y="356"/>
                  </a:cubicBezTo>
                  <a:cubicBezTo>
                    <a:pt x="0" y="579"/>
                    <a:pt x="278" y="1323"/>
                    <a:pt x="687" y="1323"/>
                  </a:cubicBezTo>
                  <a:cubicBezTo>
                    <a:pt x="743" y="1323"/>
                    <a:pt x="800" y="1310"/>
                    <a:pt x="858" y="1280"/>
                  </a:cubicBezTo>
                  <a:cubicBezTo>
                    <a:pt x="1737" y="788"/>
                    <a:pt x="2661" y="669"/>
                    <a:pt x="3600" y="416"/>
                  </a:cubicBezTo>
                  <a:cubicBezTo>
                    <a:pt x="3600" y="416"/>
                    <a:pt x="3659" y="356"/>
                    <a:pt x="3600" y="356"/>
                  </a:cubicBezTo>
                  <a:cubicBezTo>
                    <a:pt x="3204" y="101"/>
                    <a:pt x="2724" y="0"/>
                    <a:pt x="22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1" name="Google Shape;5521;p32"/>
            <p:cNvSpPr/>
            <p:nvPr/>
          </p:nvSpPr>
          <p:spPr>
            <a:xfrm rot="10800000">
              <a:off x="8025720" y="4014839"/>
              <a:ext cx="160592" cy="130894"/>
            </a:xfrm>
            <a:custGeom>
              <a:avLst/>
              <a:gdLst/>
              <a:ahLst/>
              <a:cxnLst/>
              <a:rect l="l" t="t" r="r" b="b"/>
              <a:pathLst>
                <a:path w="5148" h="4196" extrusionOk="0">
                  <a:moveTo>
                    <a:pt x="4293" y="0"/>
                  </a:moveTo>
                  <a:cubicBezTo>
                    <a:pt x="4141" y="0"/>
                    <a:pt x="3986" y="67"/>
                    <a:pt x="3859" y="228"/>
                  </a:cubicBezTo>
                  <a:cubicBezTo>
                    <a:pt x="3293" y="973"/>
                    <a:pt x="2667" y="1643"/>
                    <a:pt x="1997" y="2328"/>
                  </a:cubicBezTo>
                  <a:cubicBezTo>
                    <a:pt x="1371" y="3013"/>
                    <a:pt x="686" y="3580"/>
                    <a:pt x="1" y="4190"/>
                  </a:cubicBezTo>
                  <a:cubicBezTo>
                    <a:pt x="45" y="4194"/>
                    <a:pt x="90" y="4195"/>
                    <a:pt x="135" y="4195"/>
                  </a:cubicBezTo>
                  <a:cubicBezTo>
                    <a:pt x="888" y="4195"/>
                    <a:pt x="1588" y="3734"/>
                    <a:pt x="2235" y="3326"/>
                  </a:cubicBezTo>
                  <a:cubicBezTo>
                    <a:pt x="3174" y="2641"/>
                    <a:pt x="3978" y="1777"/>
                    <a:pt x="4783" y="973"/>
                  </a:cubicBezTo>
                  <a:cubicBezTo>
                    <a:pt x="5148" y="552"/>
                    <a:pt x="4732" y="0"/>
                    <a:pt x="42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22" name="Google Shape;5522;p32"/>
            <p:cNvSpPr/>
            <p:nvPr/>
          </p:nvSpPr>
          <p:spPr>
            <a:xfrm rot="10800000">
              <a:off x="7567964" y="4167882"/>
              <a:ext cx="83915" cy="141251"/>
            </a:xfrm>
            <a:custGeom>
              <a:avLst/>
              <a:gdLst/>
              <a:ahLst/>
              <a:cxnLst/>
              <a:rect l="l" t="t" r="r" b="b"/>
              <a:pathLst>
                <a:path w="2690" h="4528" extrusionOk="0">
                  <a:moveTo>
                    <a:pt x="2150" y="1"/>
                  </a:moveTo>
                  <a:cubicBezTo>
                    <a:pt x="1980" y="1"/>
                    <a:pt x="1813" y="77"/>
                    <a:pt x="1744" y="252"/>
                  </a:cubicBezTo>
                  <a:cubicBezTo>
                    <a:pt x="1491" y="922"/>
                    <a:pt x="1312" y="1667"/>
                    <a:pt x="1059" y="2352"/>
                  </a:cubicBezTo>
                  <a:cubicBezTo>
                    <a:pt x="746" y="3097"/>
                    <a:pt x="254" y="3723"/>
                    <a:pt x="1" y="4467"/>
                  </a:cubicBezTo>
                  <a:lnTo>
                    <a:pt x="1" y="4527"/>
                  </a:lnTo>
                  <a:cubicBezTo>
                    <a:pt x="1252" y="3782"/>
                    <a:pt x="2235" y="1860"/>
                    <a:pt x="2608" y="490"/>
                  </a:cubicBezTo>
                  <a:cubicBezTo>
                    <a:pt x="2690" y="190"/>
                    <a:pt x="2416" y="1"/>
                    <a:pt x="2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5523" name="Google Shape;5523;p32"/>
            <p:cNvGrpSpPr/>
            <p:nvPr/>
          </p:nvGrpSpPr>
          <p:grpSpPr>
            <a:xfrm rot="10800000">
              <a:off x="6410194" y="4210650"/>
              <a:ext cx="1307601" cy="590241"/>
              <a:chOff x="1314344" y="705547"/>
              <a:chExt cx="1307601" cy="590241"/>
            </a:xfrm>
          </p:grpSpPr>
          <p:sp>
            <p:nvSpPr>
              <p:cNvPr id="5524" name="Google Shape;5524;p32"/>
              <p:cNvSpPr/>
              <p:nvPr/>
            </p:nvSpPr>
            <p:spPr>
              <a:xfrm flipH="1">
                <a:off x="1516332" y="737740"/>
                <a:ext cx="758943" cy="347980"/>
              </a:xfrm>
              <a:custGeom>
                <a:avLst/>
                <a:gdLst/>
                <a:ahLst/>
                <a:cxnLst/>
                <a:rect l="l" t="t" r="r" b="b"/>
                <a:pathLst>
                  <a:path w="24329" h="11155" extrusionOk="0">
                    <a:moveTo>
                      <a:pt x="14634" y="0"/>
                    </a:moveTo>
                    <a:cubicBezTo>
                      <a:pt x="14558" y="0"/>
                      <a:pt x="14477" y="4"/>
                      <a:pt x="14392" y="12"/>
                    </a:cubicBezTo>
                    <a:cubicBezTo>
                      <a:pt x="11600" y="311"/>
                      <a:pt x="9381" y="2829"/>
                      <a:pt x="8592" y="2829"/>
                    </a:cubicBezTo>
                    <a:cubicBezTo>
                      <a:pt x="8556" y="2829"/>
                      <a:pt x="8522" y="2823"/>
                      <a:pt x="8492" y="2812"/>
                    </a:cubicBezTo>
                    <a:cubicBezTo>
                      <a:pt x="8120" y="2619"/>
                      <a:pt x="10116" y="1129"/>
                      <a:pt x="8194" y="458"/>
                    </a:cubicBezTo>
                    <a:cubicBezTo>
                      <a:pt x="7758" y="307"/>
                      <a:pt x="7241" y="239"/>
                      <a:pt x="6685" y="239"/>
                    </a:cubicBezTo>
                    <a:cubicBezTo>
                      <a:pt x="4224" y="239"/>
                      <a:pt x="981" y="1571"/>
                      <a:pt x="373" y="2931"/>
                    </a:cubicBezTo>
                    <a:cubicBezTo>
                      <a:pt x="1" y="3930"/>
                      <a:pt x="1669" y="10321"/>
                      <a:pt x="5513" y="11065"/>
                    </a:cubicBezTo>
                    <a:cubicBezTo>
                      <a:pt x="5817" y="11127"/>
                      <a:pt x="6078" y="11155"/>
                      <a:pt x="6301" y="11155"/>
                    </a:cubicBezTo>
                    <a:cubicBezTo>
                      <a:pt x="8128" y="11155"/>
                      <a:pt x="7443" y="9303"/>
                      <a:pt x="8001" y="9144"/>
                    </a:cubicBezTo>
                    <a:cubicBezTo>
                      <a:pt x="8090" y="9122"/>
                      <a:pt x="8182" y="9113"/>
                      <a:pt x="8277" y="9113"/>
                    </a:cubicBezTo>
                    <a:cubicBezTo>
                      <a:pt x="9327" y="9113"/>
                      <a:pt x="10743" y="10304"/>
                      <a:pt x="12739" y="10304"/>
                    </a:cubicBezTo>
                    <a:cubicBezTo>
                      <a:pt x="13216" y="10304"/>
                      <a:pt x="13726" y="10236"/>
                      <a:pt x="14273" y="10067"/>
                    </a:cubicBezTo>
                    <a:cubicBezTo>
                      <a:pt x="16075" y="9516"/>
                      <a:pt x="14019" y="8280"/>
                      <a:pt x="15569" y="8086"/>
                    </a:cubicBezTo>
                    <a:cubicBezTo>
                      <a:pt x="18742" y="7773"/>
                      <a:pt x="24328" y="6283"/>
                      <a:pt x="22585" y="3304"/>
                    </a:cubicBezTo>
                    <a:cubicBezTo>
                      <a:pt x="22082" y="2436"/>
                      <a:pt x="21091" y="2206"/>
                      <a:pt x="20024" y="2206"/>
                    </a:cubicBezTo>
                    <a:cubicBezTo>
                      <a:pt x="18823" y="2206"/>
                      <a:pt x="17524" y="2497"/>
                      <a:pt x="16715" y="2497"/>
                    </a:cubicBezTo>
                    <a:cubicBezTo>
                      <a:pt x="16391" y="2497"/>
                      <a:pt x="16146" y="2451"/>
                      <a:pt x="16016" y="2321"/>
                    </a:cubicBezTo>
                    <a:cubicBezTo>
                      <a:pt x="15588" y="1836"/>
                      <a:pt x="16320" y="0"/>
                      <a:pt x="146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5" name="Google Shape;5525;p32"/>
              <p:cNvSpPr/>
              <p:nvPr/>
            </p:nvSpPr>
            <p:spPr>
              <a:xfrm flipH="1">
                <a:off x="1613005" y="705547"/>
                <a:ext cx="809573" cy="224510"/>
              </a:xfrm>
              <a:custGeom>
                <a:avLst/>
                <a:gdLst/>
                <a:ahLst/>
                <a:cxnLst/>
                <a:rect l="l" t="t" r="r" b="b"/>
                <a:pathLst>
                  <a:path w="25952" h="7197" extrusionOk="0">
                    <a:moveTo>
                      <a:pt x="60" y="1"/>
                    </a:moveTo>
                    <a:cubicBezTo>
                      <a:pt x="0" y="60"/>
                      <a:pt x="0" y="179"/>
                      <a:pt x="60" y="239"/>
                    </a:cubicBezTo>
                    <a:cubicBezTo>
                      <a:pt x="60" y="239"/>
                      <a:pt x="313" y="612"/>
                      <a:pt x="864" y="1178"/>
                    </a:cubicBezTo>
                    <a:cubicBezTo>
                      <a:pt x="1117" y="1416"/>
                      <a:pt x="1490" y="1788"/>
                      <a:pt x="1862" y="2101"/>
                    </a:cubicBezTo>
                    <a:cubicBezTo>
                      <a:pt x="2235" y="2474"/>
                      <a:pt x="2726" y="2846"/>
                      <a:pt x="3292" y="3219"/>
                    </a:cubicBezTo>
                    <a:cubicBezTo>
                      <a:pt x="3784" y="3651"/>
                      <a:pt x="4410" y="4023"/>
                      <a:pt x="5021" y="4395"/>
                    </a:cubicBezTo>
                    <a:cubicBezTo>
                      <a:pt x="5706" y="4768"/>
                      <a:pt x="6391" y="5140"/>
                      <a:pt x="7136" y="5453"/>
                    </a:cubicBezTo>
                    <a:cubicBezTo>
                      <a:pt x="7509" y="5647"/>
                      <a:pt x="7941" y="5766"/>
                      <a:pt x="8313" y="5960"/>
                    </a:cubicBezTo>
                    <a:cubicBezTo>
                      <a:pt x="8507" y="6019"/>
                      <a:pt x="8745" y="6079"/>
                      <a:pt x="8939" y="6138"/>
                    </a:cubicBezTo>
                    <a:cubicBezTo>
                      <a:pt x="9117" y="6198"/>
                      <a:pt x="9311" y="6258"/>
                      <a:pt x="9564" y="6332"/>
                    </a:cubicBezTo>
                    <a:cubicBezTo>
                      <a:pt x="9743" y="6392"/>
                      <a:pt x="9996" y="6451"/>
                      <a:pt x="10175" y="6511"/>
                    </a:cubicBezTo>
                    <a:cubicBezTo>
                      <a:pt x="10369" y="6571"/>
                      <a:pt x="10607" y="6630"/>
                      <a:pt x="10801" y="6705"/>
                    </a:cubicBezTo>
                    <a:cubicBezTo>
                      <a:pt x="11233" y="6764"/>
                      <a:pt x="11665" y="6824"/>
                      <a:pt x="12097" y="6943"/>
                    </a:cubicBezTo>
                    <a:lnTo>
                      <a:pt x="12410" y="6943"/>
                    </a:lnTo>
                    <a:lnTo>
                      <a:pt x="12782" y="7003"/>
                    </a:lnTo>
                    <a:lnTo>
                      <a:pt x="13408" y="7077"/>
                    </a:lnTo>
                    <a:cubicBezTo>
                      <a:pt x="13840" y="7137"/>
                      <a:pt x="14272" y="7137"/>
                      <a:pt x="14704" y="7196"/>
                    </a:cubicBezTo>
                    <a:lnTo>
                      <a:pt x="16015" y="7196"/>
                    </a:lnTo>
                    <a:cubicBezTo>
                      <a:pt x="16447" y="7196"/>
                      <a:pt x="16819" y="7137"/>
                      <a:pt x="17252" y="7137"/>
                    </a:cubicBezTo>
                    <a:cubicBezTo>
                      <a:pt x="17684" y="7077"/>
                      <a:pt x="18056" y="7077"/>
                      <a:pt x="18428" y="7003"/>
                    </a:cubicBezTo>
                    <a:cubicBezTo>
                      <a:pt x="18875" y="6943"/>
                      <a:pt x="19248" y="6883"/>
                      <a:pt x="19620" y="6824"/>
                    </a:cubicBezTo>
                    <a:cubicBezTo>
                      <a:pt x="19993" y="6764"/>
                      <a:pt x="20365" y="6705"/>
                      <a:pt x="20663" y="6630"/>
                    </a:cubicBezTo>
                    <a:cubicBezTo>
                      <a:pt x="21035" y="6511"/>
                      <a:pt x="21348" y="6451"/>
                      <a:pt x="21661" y="6392"/>
                    </a:cubicBezTo>
                    <a:cubicBezTo>
                      <a:pt x="21974" y="6332"/>
                      <a:pt x="22287" y="6198"/>
                      <a:pt x="22600" y="6138"/>
                    </a:cubicBezTo>
                    <a:cubicBezTo>
                      <a:pt x="22838" y="6079"/>
                      <a:pt x="23151" y="5960"/>
                      <a:pt x="23404" y="5885"/>
                    </a:cubicBezTo>
                    <a:cubicBezTo>
                      <a:pt x="23896" y="5706"/>
                      <a:pt x="24328" y="5587"/>
                      <a:pt x="24700" y="5394"/>
                    </a:cubicBezTo>
                    <a:cubicBezTo>
                      <a:pt x="25386" y="5140"/>
                      <a:pt x="25818" y="4962"/>
                      <a:pt x="25818" y="4962"/>
                    </a:cubicBezTo>
                    <a:cubicBezTo>
                      <a:pt x="25877" y="4962"/>
                      <a:pt x="25952" y="4842"/>
                      <a:pt x="25877" y="4768"/>
                    </a:cubicBezTo>
                    <a:cubicBezTo>
                      <a:pt x="25877" y="4681"/>
                      <a:pt x="25813" y="4625"/>
                      <a:pt x="25756" y="4625"/>
                    </a:cubicBezTo>
                    <a:cubicBezTo>
                      <a:pt x="25735" y="4625"/>
                      <a:pt x="25714" y="4633"/>
                      <a:pt x="25698" y="4649"/>
                    </a:cubicBezTo>
                    <a:cubicBezTo>
                      <a:pt x="25698" y="4649"/>
                      <a:pt x="25266" y="4768"/>
                      <a:pt x="24581" y="5021"/>
                    </a:cubicBezTo>
                    <a:cubicBezTo>
                      <a:pt x="24209" y="5140"/>
                      <a:pt x="23777" y="5274"/>
                      <a:pt x="23270" y="5453"/>
                    </a:cubicBezTo>
                    <a:cubicBezTo>
                      <a:pt x="22778" y="5587"/>
                      <a:pt x="22153" y="5706"/>
                      <a:pt x="21542" y="5885"/>
                    </a:cubicBezTo>
                    <a:cubicBezTo>
                      <a:pt x="21229" y="5960"/>
                      <a:pt x="20916" y="6019"/>
                      <a:pt x="20544" y="6079"/>
                    </a:cubicBezTo>
                    <a:cubicBezTo>
                      <a:pt x="20231" y="6138"/>
                      <a:pt x="19859" y="6258"/>
                      <a:pt x="19486" y="6258"/>
                    </a:cubicBezTo>
                    <a:cubicBezTo>
                      <a:pt x="19114" y="6332"/>
                      <a:pt x="18741" y="6392"/>
                      <a:pt x="18369" y="6451"/>
                    </a:cubicBezTo>
                    <a:cubicBezTo>
                      <a:pt x="17996" y="6451"/>
                      <a:pt x="17624" y="6511"/>
                      <a:pt x="17192" y="6511"/>
                    </a:cubicBezTo>
                    <a:cubicBezTo>
                      <a:pt x="16819" y="6571"/>
                      <a:pt x="16387" y="6571"/>
                      <a:pt x="16015" y="6571"/>
                    </a:cubicBezTo>
                    <a:lnTo>
                      <a:pt x="14779" y="6571"/>
                    </a:lnTo>
                    <a:cubicBezTo>
                      <a:pt x="14332" y="6511"/>
                      <a:pt x="13900" y="6511"/>
                      <a:pt x="13468" y="6451"/>
                    </a:cubicBezTo>
                    <a:lnTo>
                      <a:pt x="12842" y="6392"/>
                    </a:lnTo>
                    <a:lnTo>
                      <a:pt x="12544" y="6332"/>
                    </a:lnTo>
                    <a:lnTo>
                      <a:pt x="12231" y="6258"/>
                    </a:lnTo>
                    <a:lnTo>
                      <a:pt x="11605" y="6198"/>
                    </a:lnTo>
                    <a:cubicBezTo>
                      <a:pt x="11352" y="6138"/>
                      <a:pt x="11173" y="6079"/>
                      <a:pt x="10980" y="6019"/>
                    </a:cubicBezTo>
                    <a:cubicBezTo>
                      <a:pt x="10741" y="6019"/>
                      <a:pt x="10548" y="5960"/>
                      <a:pt x="10369" y="5885"/>
                    </a:cubicBezTo>
                    <a:cubicBezTo>
                      <a:pt x="10116" y="5826"/>
                      <a:pt x="9937" y="5766"/>
                      <a:pt x="9743" y="5706"/>
                    </a:cubicBezTo>
                    <a:cubicBezTo>
                      <a:pt x="9490" y="5706"/>
                      <a:pt x="9311" y="5647"/>
                      <a:pt x="9117" y="5513"/>
                    </a:cubicBezTo>
                    <a:cubicBezTo>
                      <a:pt x="8939" y="5453"/>
                      <a:pt x="8745" y="5394"/>
                      <a:pt x="8566" y="5334"/>
                    </a:cubicBezTo>
                    <a:cubicBezTo>
                      <a:pt x="8134" y="5215"/>
                      <a:pt x="7762" y="5081"/>
                      <a:pt x="7389" y="4902"/>
                    </a:cubicBezTo>
                    <a:cubicBezTo>
                      <a:pt x="7196" y="4842"/>
                      <a:pt x="7017" y="4768"/>
                      <a:pt x="6823" y="4649"/>
                    </a:cubicBezTo>
                    <a:cubicBezTo>
                      <a:pt x="6704" y="4589"/>
                      <a:pt x="6510" y="4530"/>
                      <a:pt x="6332" y="4395"/>
                    </a:cubicBezTo>
                    <a:cubicBezTo>
                      <a:pt x="5959" y="4276"/>
                      <a:pt x="5646" y="4098"/>
                      <a:pt x="5333" y="3904"/>
                    </a:cubicBezTo>
                    <a:cubicBezTo>
                      <a:pt x="4648" y="3531"/>
                      <a:pt x="4097" y="3159"/>
                      <a:pt x="3531" y="2846"/>
                    </a:cubicBezTo>
                    <a:cubicBezTo>
                      <a:pt x="3039" y="2474"/>
                      <a:pt x="2548" y="2101"/>
                      <a:pt x="2175" y="1788"/>
                    </a:cubicBezTo>
                    <a:cubicBezTo>
                      <a:pt x="1743" y="1416"/>
                      <a:pt x="1430" y="1118"/>
                      <a:pt x="1117" y="865"/>
                    </a:cubicBezTo>
                    <a:cubicBezTo>
                      <a:pt x="626" y="373"/>
                      <a:pt x="313" y="60"/>
                      <a:pt x="313" y="60"/>
                    </a:cubicBezTo>
                    <a:cubicBezTo>
                      <a:pt x="253" y="1"/>
                      <a:pt x="179" y="1"/>
                      <a:pt x="60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6" name="Google Shape;5526;p32"/>
              <p:cNvSpPr/>
              <p:nvPr/>
            </p:nvSpPr>
            <p:spPr>
              <a:xfrm flipH="1">
                <a:off x="1671090" y="824057"/>
                <a:ext cx="168734" cy="116513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3735" extrusionOk="0">
                    <a:moveTo>
                      <a:pt x="3911" y="1"/>
                    </a:moveTo>
                    <a:cubicBezTo>
                      <a:pt x="3863" y="1"/>
                      <a:pt x="3814" y="15"/>
                      <a:pt x="3785" y="45"/>
                    </a:cubicBezTo>
                    <a:cubicBezTo>
                      <a:pt x="3546" y="299"/>
                      <a:pt x="3233" y="537"/>
                      <a:pt x="2921" y="790"/>
                    </a:cubicBezTo>
                    <a:cubicBezTo>
                      <a:pt x="2667" y="1043"/>
                      <a:pt x="2354" y="1282"/>
                      <a:pt x="2057" y="1475"/>
                    </a:cubicBezTo>
                    <a:cubicBezTo>
                      <a:pt x="1803" y="1714"/>
                      <a:pt x="1490" y="1907"/>
                      <a:pt x="1178" y="2161"/>
                    </a:cubicBezTo>
                    <a:cubicBezTo>
                      <a:pt x="865" y="2339"/>
                      <a:pt x="567" y="2533"/>
                      <a:pt x="254" y="2593"/>
                    </a:cubicBezTo>
                    <a:cubicBezTo>
                      <a:pt x="120" y="2652"/>
                      <a:pt x="1" y="2772"/>
                      <a:pt x="1" y="2906"/>
                    </a:cubicBezTo>
                    <a:cubicBezTo>
                      <a:pt x="1" y="3084"/>
                      <a:pt x="194" y="3278"/>
                      <a:pt x="314" y="3278"/>
                    </a:cubicBezTo>
                    <a:lnTo>
                      <a:pt x="1550" y="3278"/>
                    </a:lnTo>
                    <a:cubicBezTo>
                      <a:pt x="1982" y="3278"/>
                      <a:pt x="2354" y="3278"/>
                      <a:pt x="2801" y="3338"/>
                    </a:cubicBezTo>
                    <a:cubicBezTo>
                      <a:pt x="3174" y="3338"/>
                      <a:pt x="3606" y="3397"/>
                      <a:pt x="3978" y="3457"/>
                    </a:cubicBezTo>
                    <a:cubicBezTo>
                      <a:pt x="4217" y="3457"/>
                      <a:pt x="4410" y="3457"/>
                      <a:pt x="4589" y="3516"/>
                    </a:cubicBezTo>
                    <a:cubicBezTo>
                      <a:pt x="4664" y="3516"/>
                      <a:pt x="4783" y="3576"/>
                      <a:pt x="4842" y="3576"/>
                    </a:cubicBezTo>
                    <a:cubicBezTo>
                      <a:pt x="4962" y="3650"/>
                      <a:pt x="5036" y="3650"/>
                      <a:pt x="5096" y="3710"/>
                    </a:cubicBezTo>
                    <a:lnTo>
                      <a:pt x="5155" y="3710"/>
                    </a:lnTo>
                    <a:cubicBezTo>
                      <a:pt x="5173" y="3727"/>
                      <a:pt x="5190" y="3735"/>
                      <a:pt x="5208" y="3735"/>
                    </a:cubicBezTo>
                    <a:cubicBezTo>
                      <a:pt x="5250" y="3735"/>
                      <a:pt x="5292" y="3693"/>
                      <a:pt x="5334" y="3650"/>
                    </a:cubicBezTo>
                    <a:cubicBezTo>
                      <a:pt x="5408" y="3576"/>
                      <a:pt x="5408" y="3457"/>
                      <a:pt x="5274" y="3397"/>
                    </a:cubicBezTo>
                    <a:cubicBezTo>
                      <a:pt x="5096" y="3278"/>
                      <a:pt x="4902" y="3204"/>
                      <a:pt x="4723" y="3144"/>
                    </a:cubicBezTo>
                    <a:cubicBezTo>
                      <a:pt x="4470" y="3025"/>
                      <a:pt x="4291" y="2965"/>
                      <a:pt x="4097" y="2965"/>
                    </a:cubicBezTo>
                    <a:cubicBezTo>
                      <a:pt x="3665" y="2831"/>
                      <a:pt x="3233" y="2772"/>
                      <a:pt x="2861" y="2712"/>
                    </a:cubicBezTo>
                    <a:cubicBezTo>
                      <a:pt x="2429" y="2712"/>
                      <a:pt x="1982" y="2652"/>
                      <a:pt x="1610" y="2652"/>
                    </a:cubicBezTo>
                    <a:cubicBezTo>
                      <a:pt x="1593" y="2650"/>
                      <a:pt x="1575" y="2648"/>
                      <a:pt x="1558" y="2646"/>
                    </a:cubicBezTo>
                    <a:lnTo>
                      <a:pt x="1558" y="2646"/>
                    </a:lnTo>
                    <a:cubicBezTo>
                      <a:pt x="1868" y="2396"/>
                      <a:pt x="2178" y="2217"/>
                      <a:pt x="2429" y="1907"/>
                    </a:cubicBezTo>
                    <a:cubicBezTo>
                      <a:pt x="2727" y="1654"/>
                      <a:pt x="2980" y="1416"/>
                      <a:pt x="3293" y="1103"/>
                    </a:cubicBezTo>
                    <a:cubicBezTo>
                      <a:pt x="3546" y="850"/>
                      <a:pt x="3785" y="537"/>
                      <a:pt x="4038" y="299"/>
                    </a:cubicBezTo>
                    <a:cubicBezTo>
                      <a:pt x="4097" y="164"/>
                      <a:pt x="4097" y="105"/>
                      <a:pt x="4038" y="45"/>
                    </a:cubicBezTo>
                    <a:cubicBezTo>
                      <a:pt x="4008" y="15"/>
                      <a:pt x="3960" y="1"/>
                      <a:pt x="39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7" name="Google Shape;5527;p32"/>
              <p:cNvSpPr/>
              <p:nvPr/>
            </p:nvSpPr>
            <p:spPr>
              <a:xfrm flipH="1">
                <a:off x="1828157" y="779448"/>
                <a:ext cx="195686" cy="239234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7669" extrusionOk="0">
                    <a:moveTo>
                      <a:pt x="6086" y="0"/>
                    </a:moveTo>
                    <a:cubicBezTo>
                      <a:pt x="6037" y="0"/>
                      <a:pt x="5989" y="15"/>
                      <a:pt x="5959" y="45"/>
                    </a:cubicBezTo>
                    <a:cubicBezTo>
                      <a:pt x="5721" y="239"/>
                      <a:pt x="5527" y="477"/>
                      <a:pt x="5348" y="671"/>
                    </a:cubicBezTo>
                    <a:cubicBezTo>
                      <a:pt x="5095" y="850"/>
                      <a:pt x="4902" y="1043"/>
                      <a:pt x="4663" y="1222"/>
                    </a:cubicBezTo>
                    <a:cubicBezTo>
                      <a:pt x="4410" y="1475"/>
                      <a:pt x="4231" y="1654"/>
                      <a:pt x="3978" y="1848"/>
                    </a:cubicBezTo>
                    <a:cubicBezTo>
                      <a:pt x="3784" y="2026"/>
                      <a:pt x="3546" y="2161"/>
                      <a:pt x="3293" y="2339"/>
                    </a:cubicBezTo>
                    <a:cubicBezTo>
                      <a:pt x="3039" y="2533"/>
                      <a:pt x="2801" y="2712"/>
                      <a:pt x="2607" y="2846"/>
                    </a:cubicBezTo>
                    <a:cubicBezTo>
                      <a:pt x="2488" y="2965"/>
                      <a:pt x="2369" y="3025"/>
                      <a:pt x="2235" y="3084"/>
                    </a:cubicBezTo>
                    <a:lnTo>
                      <a:pt x="1862" y="3337"/>
                    </a:lnTo>
                    <a:lnTo>
                      <a:pt x="1490" y="3516"/>
                    </a:lnTo>
                    <a:cubicBezTo>
                      <a:pt x="1371" y="3591"/>
                      <a:pt x="1177" y="3650"/>
                      <a:pt x="1058" y="3710"/>
                    </a:cubicBezTo>
                    <a:cubicBezTo>
                      <a:pt x="939" y="3769"/>
                      <a:pt x="805" y="3829"/>
                      <a:pt x="686" y="3889"/>
                    </a:cubicBezTo>
                    <a:lnTo>
                      <a:pt x="313" y="4023"/>
                    </a:lnTo>
                    <a:lnTo>
                      <a:pt x="253" y="4023"/>
                    </a:lnTo>
                    <a:cubicBezTo>
                      <a:pt x="194" y="4082"/>
                      <a:pt x="134" y="4142"/>
                      <a:pt x="60" y="4202"/>
                    </a:cubicBezTo>
                    <a:cubicBezTo>
                      <a:pt x="0" y="4395"/>
                      <a:pt x="134" y="4574"/>
                      <a:pt x="313" y="4634"/>
                    </a:cubicBezTo>
                    <a:cubicBezTo>
                      <a:pt x="373" y="4708"/>
                      <a:pt x="507" y="4708"/>
                      <a:pt x="626" y="4768"/>
                    </a:cubicBezTo>
                    <a:cubicBezTo>
                      <a:pt x="686" y="4827"/>
                      <a:pt x="805" y="4887"/>
                      <a:pt x="939" y="4887"/>
                    </a:cubicBezTo>
                    <a:cubicBezTo>
                      <a:pt x="1058" y="4946"/>
                      <a:pt x="1118" y="5006"/>
                      <a:pt x="1252" y="5080"/>
                    </a:cubicBezTo>
                    <a:lnTo>
                      <a:pt x="1550" y="5200"/>
                    </a:lnTo>
                    <a:cubicBezTo>
                      <a:pt x="1684" y="5259"/>
                      <a:pt x="1803" y="5319"/>
                      <a:pt x="1862" y="5378"/>
                    </a:cubicBezTo>
                    <a:lnTo>
                      <a:pt x="2175" y="5572"/>
                    </a:lnTo>
                    <a:lnTo>
                      <a:pt x="2488" y="5691"/>
                    </a:lnTo>
                    <a:lnTo>
                      <a:pt x="2801" y="5885"/>
                    </a:lnTo>
                    <a:lnTo>
                      <a:pt x="3114" y="6064"/>
                    </a:lnTo>
                    <a:cubicBezTo>
                      <a:pt x="3173" y="6198"/>
                      <a:pt x="3293" y="6198"/>
                      <a:pt x="3412" y="6317"/>
                    </a:cubicBezTo>
                    <a:cubicBezTo>
                      <a:pt x="3605" y="6436"/>
                      <a:pt x="3784" y="6570"/>
                      <a:pt x="3978" y="6689"/>
                    </a:cubicBezTo>
                    <a:cubicBezTo>
                      <a:pt x="4097" y="6749"/>
                      <a:pt x="4157" y="6809"/>
                      <a:pt x="4291" y="6943"/>
                    </a:cubicBezTo>
                    <a:lnTo>
                      <a:pt x="4529" y="7121"/>
                    </a:lnTo>
                    <a:cubicBezTo>
                      <a:pt x="4723" y="7315"/>
                      <a:pt x="4902" y="7434"/>
                      <a:pt x="5095" y="7613"/>
                    </a:cubicBezTo>
                    <a:cubicBezTo>
                      <a:pt x="5125" y="7650"/>
                      <a:pt x="5170" y="7669"/>
                      <a:pt x="5216" y="7669"/>
                    </a:cubicBezTo>
                    <a:cubicBezTo>
                      <a:pt x="5263" y="7669"/>
                      <a:pt x="5311" y="7650"/>
                      <a:pt x="5348" y="7613"/>
                    </a:cubicBezTo>
                    <a:cubicBezTo>
                      <a:pt x="5408" y="7553"/>
                      <a:pt x="5408" y="7434"/>
                      <a:pt x="5348" y="7375"/>
                    </a:cubicBezTo>
                    <a:lnTo>
                      <a:pt x="4782" y="6809"/>
                    </a:lnTo>
                    <a:lnTo>
                      <a:pt x="4529" y="6570"/>
                    </a:lnTo>
                    <a:cubicBezTo>
                      <a:pt x="4470" y="6496"/>
                      <a:pt x="4350" y="6436"/>
                      <a:pt x="4291" y="6317"/>
                    </a:cubicBezTo>
                    <a:cubicBezTo>
                      <a:pt x="4097" y="6198"/>
                      <a:pt x="3918" y="6004"/>
                      <a:pt x="3725" y="5885"/>
                    </a:cubicBezTo>
                    <a:cubicBezTo>
                      <a:pt x="3605" y="5825"/>
                      <a:pt x="3486" y="5751"/>
                      <a:pt x="3412" y="5632"/>
                    </a:cubicBezTo>
                    <a:lnTo>
                      <a:pt x="3114" y="5453"/>
                    </a:lnTo>
                    <a:lnTo>
                      <a:pt x="2801" y="5259"/>
                    </a:lnTo>
                    <a:lnTo>
                      <a:pt x="2488" y="5006"/>
                    </a:lnTo>
                    <a:lnTo>
                      <a:pt x="2175" y="4827"/>
                    </a:lnTo>
                    <a:cubicBezTo>
                      <a:pt x="2056" y="4768"/>
                      <a:pt x="1997" y="4708"/>
                      <a:pt x="1862" y="4634"/>
                    </a:cubicBezTo>
                    <a:lnTo>
                      <a:pt x="1550" y="4514"/>
                    </a:lnTo>
                    <a:cubicBezTo>
                      <a:pt x="1459" y="4469"/>
                      <a:pt x="1369" y="4424"/>
                      <a:pt x="1272" y="4379"/>
                    </a:cubicBezTo>
                    <a:lnTo>
                      <a:pt x="1272" y="4379"/>
                    </a:lnTo>
                    <a:cubicBezTo>
                      <a:pt x="1308" y="4365"/>
                      <a:pt x="1342" y="4350"/>
                      <a:pt x="1371" y="4336"/>
                    </a:cubicBezTo>
                    <a:cubicBezTo>
                      <a:pt x="1490" y="4202"/>
                      <a:pt x="1624" y="4142"/>
                      <a:pt x="1743" y="4082"/>
                    </a:cubicBezTo>
                    <a:lnTo>
                      <a:pt x="2175" y="3889"/>
                    </a:lnTo>
                    <a:lnTo>
                      <a:pt x="2548" y="3650"/>
                    </a:lnTo>
                    <a:cubicBezTo>
                      <a:pt x="2667" y="3516"/>
                      <a:pt x="2801" y="3457"/>
                      <a:pt x="2920" y="3397"/>
                    </a:cubicBezTo>
                    <a:cubicBezTo>
                      <a:pt x="3173" y="3218"/>
                      <a:pt x="3412" y="3025"/>
                      <a:pt x="3665" y="2846"/>
                    </a:cubicBezTo>
                    <a:cubicBezTo>
                      <a:pt x="3918" y="2652"/>
                      <a:pt x="4097" y="2473"/>
                      <a:pt x="4350" y="2220"/>
                    </a:cubicBezTo>
                    <a:cubicBezTo>
                      <a:pt x="4604" y="2026"/>
                      <a:pt x="4782" y="1848"/>
                      <a:pt x="5036" y="1594"/>
                    </a:cubicBezTo>
                    <a:cubicBezTo>
                      <a:pt x="5214" y="1416"/>
                      <a:pt x="5408" y="1162"/>
                      <a:pt x="5646" y="984"/>
                    </a:cubicBezTo>
                    <a:cubicBezTo>
                      <a:pt x="5840" y="730"/>
                      <a:pt x="6019" y="537"/>
                      <a:pt x="6213" y="298"/>
                    </a:cubicBezTo>
                    <a:cubicBezTo>
                      <a:pt x="6272" y="239"/>
                      <a:pt x="6272" y="105"/>
                      <a:pt x="6213" y="45"/>
                    </a:cubicBezTo>
                    <a:cubicBezTo>
                      <a:pt x="6183" y="15"/>
                      <a:pt x="6134" y="0"/>
                      <a:pt x="6086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8" name="Google Shape;5528;p32"/>
              <p:cNvSpPr/>
              <p:nvPr/>
            </p:nvSpPr>
            <p:spPr>
              <a:xfrm flipH="1">
                <a:off x="2050765" y="778200"/>
                <a:ext cx="135729" cy="10166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3259" extrusionOk="0">
                    <a:moveTo>
                      <a:pt x="4223" y="1"/>
                    </a:moveTo>
                    <a:cubicBezTo>
                      <a:pt x="4159" y="1"/>
                      <a:pt x="4079" y="43"/>
                      <a:pt x="4037" y="85"/>
                    </a:cubicBezTo>
                    <a:lnTo>
                      <a:pt x="4037" y="145"/>
                    </a:lnTo>
                    <a:cubicBezTo>
                      <a:pt x="3978" y="145"/>
                      <a:pt x="3978" y="204"/>
                      <a:pt x="3918" y="204"/>
                    </a:cubicBezTo>
                    <a:cubicBezTo>
                      <a:pt x="3859" y="279"/>
                      <a:pt x="3859" y="338"/>
                      <a:pt x="3724" y="398"/>
                    </a:cubicBezTo>
                    <a:cubicBezTo>
                      <a:pt x="3665" y="458"/>
                      <a:pt x="3605" y="517"/>
                      <a:pt x="3546" y="577"/>
                    </a:cubicBezTo>
                    <a:cubicBezTo>
                      <a:pt x="3486" y="711"/>
                      <a:pt x="3352" y="770"/>
                      <a:pt x="3292" y="830"/>
                    </a:cubicBezTo>
                    <a:cubicBezTo>
                      <a:pt x="3173" y="949"/>
                      <a:pt x="3039" y="1024"/>
                      <a:pt x="2920" y="1083"/>
                    </a:cubicBezTo>
                    <a:cubicBezTo>
                      <a:pt x="2860" y="1202"/>
                      <a:pt x="2741" y="1262"/>
                      <a:pt x="2607" y="1396"/>
                    </a:cubicBezTo>
                    <a:cubicBezTo>
                      <a:pt x="2488" y="1456"/>
                      <a:pt x="2369" y="1515"/>
                      <a:pt x="2235" y="1634"/>
                    </a:cubicBezTo>
                    <a:lnTo>
                      <a:pt x="2056" y="1769"/>
                    </a:lnTo>
                    <a:cubicBezTo>
                      <a:pt x="1996" y="1769"/>
                      <a:pt x="1922" y="1828"/>
                      <a:pt x="1862" y="1888"/>
                    </a:cubicBezTo>
                    <a:cubicBezTo>
                      <a:pt x="1743" y="1947"/>
                      <a:pt x="1624" y="2007"/>
                      <a:pt x="1490" y="2141"/>
                    </a:cubicBezTo>
                    <a:cubicBezTo>
                      <a:pt x="1371" y="2201"/>
                      <a:pt x="1251" y="2260"/>
                      <a:pt x="1117" y="2320"/>
                    </a:cubicBezTo>
                    <a:cubicBezTo>
                      <a:pt x="998" y="2379"/>
                      <a:pt x="879" y="2439"/>
                      <a:pt x="805" y="2513"/>
                    </a:cubicBezTo>
                    <a:cubicBezTo>
                      <a:pt x="373" y="2752"/>
                      <a:pt x="134" y="2945"/>
                      <a:pt x="134" y="2945"/>
                    </a:cubicBezTo>
                    <a:cubicBezTo>
                      <a:pt x="60" y="2945"/>
                      <a:pt x="0" y="3065"/>
                      <a:pt x="60" y="3124"/>
                    </a:cubicBezTo>
                    <a:cubicBezTo>
                      <a:pt x="60" y="3184"/>
                      <a:pt x="194" y="3258"/>
                      <a:pt x="253" y="3258"/>
                    </a:cubicBezTo>
                    <a:cubicBezTo>
                      <a:pt x="253" y="3258"/>
                      <a:pt x="566" y="3124"/>
                      <a:pt x="998" y="2945"/>
                    </a:cubicBezTo>
                    <a:cubicBezTo>
                      <a:pt x="1117" y="2945"/>
                      <a:pt x="1251" y="2886"/>
                      <a:pt x="1371" y="2811"/>
                    </a:cubicBezTo>
                    <a:cubicBezTo>
                      <a:pt x="1490" y="2752"/>
                      <a:pt x="1624" y="2692"/>
                      <a:pt x="1743" y="2633"/>
                    </a:cubicBezTo>
                    <a:cubicBezTo>
                      <a:pt x="1922" y="2573"/>
                      <a:pt x="2056" y="2513"/>
                      <a:pt x="2175" y="2379"/>
                    </a:cubicBezTo>
                    <a:cubicBezTo>
                      <a:pt x="2235" y="2379"/>
                      <a:pt x="2294" y="2320"/>
                      <a:pt x="2369" y="2320"/>
                    </a:cubicBezTo>
                    <a:lnTo>
                      <a:pt x="2607" y="2141"/>
                    </a:lnTo>
                    <a:cubicBezTo>
                      <a:pt x="2741" y="2066"/>
                      <a:pt x="2860" y="1947"/>
                      <a:pt x="2980" y="1888"/>
                    </a:cubicBezTo>
                    <a:cubicBezTo>
                      <a:pt x="3114" y="1769"/>
                      <a:pt x="3233" y="1694"/>
                      <a:pt x="3352" y="1575"/>
                    </a:cubicBezTo>
                    <a:cubicBezTo>
                      <a:pt x="3486" y="1456"/>
                      <a:pt x="3546" y="1396"/>
                      <a:pt x="3665" y="1262"/>
                    </a:cubicBezTo>
                    <a:cubicBezTo>
                      <a:pt x="3784" y="1143"/>
                      <a:pt x="3859" y="1083"/>
                      <a:pt x="3918" y="949"/>
                    </a:cubicBezTo>
                    <a:cubicBezTo>
                      <a:pt x="4037" y="890"/>
                      <a:pt x="4037" y="770"/>
                      <a:pt x="4097" y="711"/>
                    </a:cubicBezTo>
                    <a:cubicBezTo>
                      <a:pt x="4157" y="577"/>
                      <a:pt x="4231" y="517"/>
                      <a:pt x="4291" y="458"/>
                    </a:cubicBezTo>
                    <a:cubicBezTo>
                      <a:pt x="4350" y="338"/>
                      <a:pt x="4350" y="204"/>
                      <a:pt x="4350" y="204"/>
                    </a:cubicBezTo>
                    <a:cubicBezTo>
                      <a:pt x="4350" y="145"/>
                      <a:pt x="4350" y="85"/>
                      <a:pt x="4291" y="26"/>
                    </a:cubicBezTo>
                    <a:cubicBezTo>
                      <a:pt x="4273" y="8"/>
                      <a:pt x="4249" y="1"/>
                      <a:pt x="4223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29" name="Google Shape;5529;p32"/>
              <p:cNvSpPr/>
              <p:nvPr/>
            </p:nvSpPr>
            <p:spPr>
              <a:xfrm flipH="1">
                <a:off x="2077717" y="870069"/>
                <a:ext cx="108777" cy="162682"/>
              </a:xfrm>
              <a:custGeom>
                <a:avLst/>
                <a:gdLst/>
                <a:ahLst/>
                <a:cxnLst/>
                <a:rect l="l" t="t" r="r" b="b"/>
                <a:pathLst>
                  <a:path w="3487" h="5215" extrusionOk="0">
                    <a:moveTo>
                      <a:pt x="194" y="0"/>
                    </a:moveTo>
                    <a:cubicBezTo>
                      <a:pt x="60" y="0"/>
                      <a:pt x="0" y="120"/>
                      <a:pt x="60" y="179"/>
                    </a:cubicBezTo>
                    <a:cubicBezTo>
                      <a:pt x="60" y="179"/>
                      <a:pt x="134" y="552"/>
                      <a:pt x="313" y="1118"/>
                    </a:cubicBezTo>
                    <a:cubicBezTo>
                      <a:pt x="432" y="1356"/>
                      <a:pt x="566" y="1669"/>
                      <a:pt x="685" y="1982"/>
                    </a:cubicBezTo>
                    <a:cubicBezTo>
                      <a:pt x="805" y="2295"/>
                      <a:pt x="998" y="2607"/>
                      <a:pt x="1177" y="2920"/>
                    </a:cubicBezTo>
                    <a:cubicBezTo>
                      <a:pt x="1311" y="3099"/>
                      <a:pt x="1371" y="3218"/>
                      <a:pt x="1490" y="3412"/>
                    </a:cubicBezTo>
                    <a:cubicBezTo>
                      <a:pt x="1549" y="3591"/>
                      <a:pt x="1684" y="3725"/>
                      <a:pt x="1803" y="3844"/>
                    </a:cubicBezTo>
                    <a:cubicBezTo>
                      <a:pt x="1922" y="3963"/>
                      <a:pt x="1996" y="4157"/>
                      <a:pt x="2116" y="4276"/>
                    </a:cubicBezTo>
                    <a:cubicBezTo>
                      <a:pt x="2235" y="4410"/>
                      <a:pt x="2294" y="4470"/>
                      <a:pt x="2428" y="4589"/>
                    </a:cubicBezTo>
                    <a:cubicBezTo>
                      <a:pt x="2548" y="4708"/>
                      <a:pt x="2607" y="4783"/>
                      <a:pt x="2741" y="4842"/>
                    </a:cubicBezTo>
                    <a:cubicBezTo>
                      <a:pt x="2801" y="4961"/>
                      <a:pt x="2860" y="5021"/>
                      <a:pt x="2980" y="5021"/>
                    </a:cubicBezTo>
                    <a:cubicBezTo>
                      <a:pt x="3114" y="5155"/>
                      <a:pt x="3173" y="5215"/>
                      <a:pt x="3173" y="5215"/>
                    </a:cubicBezTo>
                    <a:cubicBezTo>
                      <a:pt x="3233" y="5215"/>
                      <a:pt x="3352" y="5215"/>
                      <a:pt x="3352" y="5155"/>
                    </a:cubicBezTo>
                    <a:cubicBezTo>
                      <a:pt x="3486" y="5080"/>
                      <a:pt x="3486" y="5021"/>
                      <a:pt x="3412" y="4961"/>
                    </a:cubicBezTo>
                    <a:lnTo>
                      <a:pt x="3352" y="4902"/>
                    </a:lnTo>
                    <a:cubicBezTo>
                      <a:pt x="3352" y="4902"/>
                      <a:pt x="3352" y="4842"/>
                      <a:pt x="3233" y="4708"/>
                    </a:cubicBezTo>
                    <a:cubicBezTo>
                      <a:pt x="3173" y="4708"/>
                      <a:pt x="3114" y="4589"/>
                      <a:pt x="3039" y="4529"/>
                    </a:cubicBezTo>
                    <a:cubicBezTo>
                      <a:pt x="2980" y="4470"/>
                      <a:pt x="2920" y="4336"/>
                      <a:pt x="2801" y="4276"/>
                    </a:cubicBezTo>
                    <a:cubicBezTo>
                      <a:pt x="2741" y="4157"/>
                      <a:pt x="2667" y="4038"/>
                      <a:pt x="2548" y="3904"/>
                    </a:cubicBezTo>
                    <a:cubicBezTo>
                      <a:pt x="2488" y="3784"/>
                      <a:pt x="2369" y="3665"/>
                      <a:pt x="2294" y="3531"/>
                    </a:cubicBezTo>
                    <a:cubicBezTo>
                      <a:pt x="2175" y="3352"/>
                      <a:pt x="2116" y="3218"/>
                      <a:pt x="1996" y="3040"/>
                    </a:cubicBezTo>
                    <a:cubicBezTo>
                      <a:pt x="1922" y="2920"/>
                      <a:pt x="1803" y="2786"/>
                      <a:pt x="1743" y="2607"/>
                    </a:cubicBezTo>
                    <a:cubicBezTo>
                      <a:pt x="1684" y="2473"/>
                      <a:pt x="1549" y="2295"/>
                      <a:pt x="1490" y="2175"/>
                    </a:cubicBezTo>
                    <a:cubicBezTo>
                      <a:pt x="1371" y="1982"/>
                      <a:pt x="1311" y="1863"/>
                      <a:pt x="1251" y="1669"/>
                    </a:cubicBezTo>
                    <a:cubicBezTo>
                      <a:pt x="1058" y="1356"/>
                      <a:pt x="939" y="1118"/>
                      <a:pt x="805" y="864"/>
                    </a:cubicBezTo>
                    <a:cubicBezTo>
                      <a:pt x="566" y="373"/>
                      <a:pt x="373" y="60"/>
                      <a:pt x="373" y="60"/>
                    </a:cubicBezTo>
                    <a:cubicBezTo>
                      <a:pt x="313" y="0"/>
                      <a:pt x="253" y="0"/>
                      <a:pt x="194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0" name="Google Shape;5530;p32"/>
              <p:cNvSpPr/>
              <p:nvPr/>
            </p:nvSpPr>
            <p:spPr>
              <a:xfrm flipH="1">
                <a:off x="2292900" y="1209284"/>
                <a:ext cx="257484" cy="83166"/>
              </a:xfrm>
              <a:custGeom>
                <a:avLst/>
                <a:gdLst/>
                <a:ahLst/>
                <a:cxnLst/>
                <a:rect l="l" t="t" r="r" b="b"/>
                <a:pathLst>
                  <a:path w="8254" h="2666" extrusionOk="0">
                    <a:moveTo>
                      <a:pt x="5673" y="1"/>
                    </a:moveTo>
                    <a:cubicBezTo>
                      <a:pt x="5010" y="1"/>
                      <a:pt x="4241" y="101"/>
                      <a:pt x="3412" y="300"/>
                    </a:cubicBezTo>
                    <a:cubicBezTo>
                      <a:pt x="1669" y="732"/>
                      <a:pt x="0" y="2102"/>
                      <a:pt x="0" y="2102"/>
                    </a:cubicBezTo>
                    <a:cubicBezTo>
                      <a:pt x="0" y="2102"/>
                      <a:pt x="1389" y="2666"/>
                      <a:pt x="3188" y="2666"/>
                    </a:cubicBezTo>
                    <a:cubicBezTo>
                      <a:pt x="3537" y="2666"/>
                      <a:pt x="3902" y="2645"/>
                      <a:pt x="4276" y="2594"/>
                    </a:cubicBezTo>
                    <a:cubicBezTo>
                      <a:pt x="6079" y="2340"/>
                      <a:pt x="8254" y="1283"/>
                      <a:pt x="7822" y="732"/>
                    </a:cubicBezTo>
                    <a:cubicBezTo>
                      <a:pt x="7477" y="242"/>
                      <a:pt x="6703" y="1"/>
                      <a:pt x="5673" y="1"/>
                    </a:cubicBezTo>
                    <a:close/>
                  </a:path>
                </a:pathLst>
              </a:custGeom>
              <a:solidFill>
                <a:srgbClr val="40AB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1" name="Google Shape;5531;p32"/>
              <p:cNvSpPr/>
              <p:nvPr/>
            </p:nvSpPr>
            <p:spPr>
              <a:xfrm flipH="1">
                <a:off x="2397466" y="1245564"/>
                <a:ext cx="187794" cy="50224"/>
              </a:xfrm>
              <a:custGeom>
                <a:avLst/>
                <a:gdLst/>
                <a:ahLst/>
                <a:cxnLst/>
                <a:rect l="l" t="t" r="r" b="b"/>
                <a:pathLst>
                  <a:path w="6020" h="1610" extrusionOk="0">
                    <a:moveTo>
                      <a:pt x="3979" y="1"/>
                    </a:moveTo>
                    <a:cubicBezTo>
                      <a:pt x="3785" y="60"/>
                      <a:pt x="3606" y="60"/>
                      <a:pt x="3413" y="60"/>
                    </a:cubicBezTo>
                    <a:cubicBezTo>
                      <a:pt x="3234" y="120"/>
                      <a:pt x="3040" y="120"/>
                      <a:pt x="2861" y="194"/>
                    </a:cubicBezTo>
                    <a:cubicBezTo>
                      <a:pt x="2489" y="254"/>
                      <a:pt x="2116" y="373"/>
                      <a:pt x="1804" y="492"/>
                    </a:cubicBezTo>
                    <a:cubicBezTo>
                      <a:pt x="1610" y="567"/>
                      <a:pt x="1431" y="626"/>
                      <a:pt x="1297" y="686"/>
                    </a:cubicBezTo>
                    <a:cubicBezTo>
                      <a:pt x="1178" y="745"/>
                      <a:pt x="999" y="805"/>
                      <a:pt x="865" y="865"/>
                    </a:cubicBezTo>
                    <a:cubicBezTo>
                      <a:pt x="746" y="939"/>
                      <a:pt x="627" y="999"/>
                      <a:pt x="552" y="1058"/>
                    </a:cubicBezTo>
                    <a:cubicBezTo>
                      <a:pt x="433" y="1118"/>
                      <a:pt x="373" y="1177"/>
                      <a:pt x="314" y="1237"/>
                    </a:cubicBezTo>
                    <a:cubicBezTo>
                      <a:pt x="120" y="1371"/>
                      <a:pt x="61" y="1431"/>
                      <a:pt x="61" y="1431"/>
                    </a:cubicBezTo>
                    <a:cubicBezTo>
                      <a:pt x="1" y="1431"/>
                      <a:pt x="1" y="1490"/>
                      <a:pt x="61" y="1550"/>
                    </a:cubicBezTo>
                    <a:cubicBezTo>
                      <a:pt x="61" y="1610"/>
                      <a:pt x="120" y="1610"/>
                      <a:pt x="180" y="1610"/>
                    </a:cubicBezTo>
                    <a:cubicBezTo>
                      <a:pt x="180" y="1610"/>
                      <a:pt x="254" y="1550"/>
                      <a:pt x="433" y="1490"/>
                    </a:cubicBezTo>
                    <a:cubicBezTo>
                      <a:pt x="493" y="1431"/>
                      <a:pt x="552" y="1431"/>
                      <a:pt x="686" y="1371"/>
                    </a:cubicBezTo>
                    <a:cubicBezTo>
                      <a:pt x="805" y="1312"/>
                      <a:pt x="925" y="1237"/>
                      <a:pt x="1059" y="1177"/>
                    </a:cubicBezTo>
                    <a:cubicBezTo>
                      <a:pt x="1178" y="1118"/>
                      <a:pt x="1297" y="1118"/>
                      <a:pt x="1431" y="1058"/>
                    </a:cubicBezTo>
                    <a:cubicBezTo>
                      <a:pt x="1610" y="999"/>
                      <a:pt x="1744" y="939"/>
                      <a:pt x="1923" y="865"/>
                    </a:cubicBezTo>
                    <a:cubicBezTo>
                      <a:pt x="2042" y="805"/>
                      <a:pt x="2236" y="805"/>
                      <a:pt x="2414" y="745"/>
                    </a:cubicBezTo>
                    <a:cubicBezTo>
                      <a:pt x="2608" y="686"/>
                      <a:pt x="2787" y="686"/>
                      <a:pt x="2981" y="626"/>
                    </a:cubicBezTo>
                    <a:cubicBezTo>
                      <a:pt x="3353" y="567"/>
                      <a:pt x="3666" y="492"/>
                      <a:pt x="4038" y="433"/>
                    </a:cubicBezTo>
                    <a:cubicBezTo>
                      <a:pt x="4217" y="433"/>
                      <a:pt x="4351" y="373"/>
                      <a:pt x="4530" y="373"/>
                    </a:cubicBezTo>
                    <a:cubicBezTo>
                      <a:pt x="4649" y="373"/>
                      <a:pt x="4843" y="313"/>
                      <a:pt x="4962" y="313"/>
                    </a:cubicBezTo>
                    <a:lnTo>
                      <a:pt x="5647" y="313"/>
                    </a:lnTo>
                    <a:cubicBezTo>
                      <a:pt x="5841" y="254"/>
                      <a:pt x="5900" y="254"/>
                      <a:pt x="5900" y="254"/>
                    </a:cubicBezTo>
                    <a:cubicBezTo>
                      <a:pt x="5960" y="254"/>
                      <a:pt x="6020" y="254"/>
                      <a:pt x="6020" y="194"/>
                    </a:cubicBezTo>
                    <a:cubicBezTo>
                      <a:pt x="6020" y="120"/>
                      <a:pt x="5960" y="60"/>
                      <a:pt x="5900" y="60"/>
                    </a:cubicBezTo>
                    <a:lnTo>
                      <a:pt x="5841" y="60"/>
                    </a:lnTo>
                    <a:cubicBezTo>
                      <a:pt x="5766" y="1"/>
                      <a:pt x="5707" y="1"/>
                      <a:pt x="5647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2" name="Google Shape;5532;p32"/>
              <p:cNvSpPr/>
              <p:nvPr/>
            </p:nvSpPr>
            <p:spPr>
              <a:xfrm flipH="1">
                <a:off x="2401677" y="1059173"/>
                <a:ext cx="137102" cy="178529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5723" extrusionOk="0">
                    <a:moveTo>
                      <a:pt x="3565" y="0"/>
                    </a:moveTo>
                    <a:cubicBezTo>
                      <a:pt x="3534" y="0"/>
                      <a:pt x="3503" y="6"/>
                      <a:pt x="3472" y="17"/>
                    </a:cubicBezTo>
                    <a:cubicBezTo>
                      <a:pt x="2980" y="210"/>
                      <a:pt x="180" y="2370"/>
                      <a:pt x="1" y="5722"/>
                    </a:cubicBezTo>
                    <a:cubicBezTo>
                      <a:pt x="1" y="5722"/>
                      <a:pt x="1982" y="5424"/>
                      <a:pt x="3234" y="3249"/>
                    </a:cubicBezTo>
                    <a:cubicBezTo>
                      <a:pt x="4394" y="1264"/>
                      <a:pt x="4032" y="0"/>
                      <a:pt x="3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3" name="Google Shape;5533;p32"/>
              <p:cNvSpPr/>
              <p:nvPr/>
            </p:nvSpPr>
            <p:spPr>
              <a:xfrm flipH="1">
                <a:off x="2593121" y="916987"/>
                <a:ext cx="28824" cy="2910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933" extrusionOk="0">
                    <a:moveTo>
                      <a:pt x="448" y="0"/>
                    </a:moveTo>
                    <a:cubicBezTo>
                      <a:pt x="376" y="0"/>
                      <a:pt x="303" y="15"/>
                      <a:pt x="238" y="46"/>
                    </a:cubicBezTo>
                    <a:cubicBezTo>
                      <a:pt x="119" y="105"/>
                      <a:pt x="0" y="225"/>
                      <a:pt x="0" y="418"/>
                    </a:cubicBezTo>
                    <a:cubicBezTo>
                      <a:pt x="0" y="537"/>
                      <a:pt x="0" y="671"/>
                      <a:pt x="60" y="731"/>
                    </a:cubicBezTo>
                    <a:cubicBezTo>
                      <a:pt x="149" y="865"/>
                      <a:pt x="314" y="932"/>
                      <a:pt x="441" y="932"/>
                    </a:cubicBezTo>
                    <a:cubicBezTo>
                      <a:pt x="483" y="932"/>
                      <a:pt x="521" y="925"/>
                      <a:pt x="551" y="910"/>
                    </a:cubicBezTo>
                    <a:cubicBezTo>
                      <a:pt x="805" y="791"/>
                      <a:pt x="924" y="597"/>
                      <a:pt x="864" y="359"/>
                    </a:cubicBezTo>
                    <a:cubicBezTo>
                      <a:pt x="864" y="126"/>
                      <a:pt x="658" y="0"/>
                      <a:pt x="44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4" name="Google Shape;5534;p32"/>
              <p:cNvSpPr/>
              <p:nvPr/>
            </p:nvSpPr>
            <p:spPr>
              <a:xfrm flipH="1">
                <a:off x="2587069" y="89515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5" name="Google Shape;5535;p32"/>
              <p:cNvSpPr/>
              <p:nvPr/>
            </p:nvSpPr>
            <p:spPr>
              <a:xfrm flipH="1">
                <a:off x="1413638" y="1071028"/>
                <a:ext cx="39056" cy="48633"/>
              </a:xfrm>
              <a:custGeom>
                <a:avLst/>
                <a:gdLst/>
                <a:ahLst/>
                <a:cxnLst/>
                <a:rect l="l" t="t" r="r" b="b"/>
                <a:pathLst>
                  <a:path w="1252" h="1559" extrusionOk="0">
                    <a:moveTo>
                      <a:pt x="660" y="0"/>
                    </a:moveTo>
                    <a:cubicBezTo>
                      <a:pt x="628" y="0"/>
                      <a:pt x="597" y="3"/>
                      <a:pt x="566" y="9"/>
                    </a:cubicBezTo>
                    <a:cubicBezTo>
                      <a:pt x="373" y="9"/>
                      <a:pt x="254" y="128"/>
                      <a:pt x="134" y="262"/>
                    </a:cubicBezTo>
                    <a:cubicBezTo>
                      <a:pt x="0" y="381"/>
                      <a:pt x="0" y="501"/>
                      <a:pt x="0" y="694"/>
                    </a:cubicBezTo>
                    <a:lnTo>
                      <a:pt x="0" y="1007"/>
                    </a:lnTo>
                    <a:cubicBezTo>
                      <a:pt x="0" y="1126"/>
                      <a:pt x="134" y="1320"/>
                      <a:pt x="254" y="1439"/>
                    </a:cubicBezTo>
                    <a:cubicBezTo>
                      <a:pt x="373" y="1499"/>
                      <a:pt x="566" y="1558"/>
                      <a:pt x="686" y="1558"/>
                    </a:cubicBezTo>
                    <a:cubicBezTo>
                      <a:pt x="879" y="1499"/>
                      <a:pt x="1058" y="1439"/>
                      <a:pt x="1118" y="1320"/>
                    </a:cubicBezTo>
                    <a:cubicBezTo>
                      <a:pt x="1252" y="1186"/>
                      <a:pt x="1252" y="1007"/>
                      <a:pt x="1252" y="813"/>
                    </a:cubicBezTo>
                    <a:lnTo>
                      <a:pt x="1252" y="575"/>
                    </a:lnTo>
                    <a:cubicBezTo>
                      <a:pt x="1252" y="239"/>
                      <a:pt x="949" y="0"/>
                      <a:pt x="6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6" name="Google Shape;5536;p32"/>
              <p:cNvSpPr/>
              <p:nvPr/>
            </p:nvSpPr>
            <p:spPr>
              <a:xfrm flipH="1">
                <a:off x="1464299" y="1023424"/>
                <a:ext cx="17220" cy="16908"/>
              </a:xfrm>
              <a:custGeom>
                <a:avLst/>
                <a:gdLst/>
                <a:ahLst/>
                <a:cxnLst/>
                <a:rect l="l" t="t" r="r" b="b"/>
                <a:pathLst>
                  <a:path w="552" h="542" extrusionOk="0">
                    <a:moveTo>
                      <a:pt x="282" y="1"/>
                    </a:moveTo>
                    <a:cubicBezTo>
                      <a:pt x="250" y="1"/>
                      <a:pt x="217" y="15"/>
                      <a:pt x="179" y="45"/>
                    </a:cubicBezTo>
                    <a:cubicBezTo>
                      <a:pt x="162" y="28"/>
                      <a:pt x="139" y="21"/>
                      <a:pt x="116" y="21"/>
                    </a:cubicBezTo>
                    <a:cubicBezTo>
                      <a:pt x="60" y="21"/>
                      <a:pt x="1" y="63"/>
                      <a:pt x="1" y="105"/>
                    </a:cubicBezTo>
                    <a:lnTo>
                      <a:pt x="1" y="299"/>
                    </a:lnTo>
                    <a:cubicBezTo>
                      <a:pt x="35" y="438"/>
                      <a:pt x="177" y="541"/>
                      <a:pt x="312" y="541"/>
                    </a:cubicBezTo>
                    <a:cubicBezTo>
                      <a:pt x="409" y="541"/>
                      <a:pt x="502" y="488"/>
                      <a:pt x="552" y="358"/>
                    </a:cubicBezTo>
                    <a:lnTo>
                      <a:pt x="552" y="164"/>
                    </a:lnTo>
                    <a:cubicBezTo>
                      <a:pt x="492" y="105"/>
                      <a:pt x="492" y="45"/>
                      <a:pt x="373" y="45"/>
                    </a:cubicBezTo>
                    <a:cubicBezTo>
                      <a:pt x="343" y="15"/>
                      <a:pt x="314" y="1"/>
                      <a:pt x="2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7" name="Google Shape;5537;p32"/>
              <p:cNvSpPr/>
              <p:nvPr/>
            </p:nvSpPr>
            <p:spPr>
              <a:xfrm flipH="1">
                <a:off x="2523400" y="928498"/>
                <a:ext cx="42332" cy="37996"/>
              </a:xfrm>
              <a:custGeom>
                <a:avLst/>
                <a:gdLst/>
                <a:ahLst/>
                <a:cxnLst/>
                <a:rect l="l" t="t" r="r" b="b"/>
                <a:pathLst>
                  <a:path w="1357" h="1218" extrusionOk="0">
                    <a:moveTo>
                      <a:pt x="775" y="1"/>
                    </a:moveTo>
                    <a:cubicBezTo>
                      <a:pt x="656" y="1"/>
                      <a:pt x="533" y="34"/>
                      <a:pt x="433" y="109"/>
                    </a:cubicBezTo>
                    <a:lnTo>
                      <a:pt x="299" y="228"/>
                    </a:lnTo>
                    <a:cubicBezTo>
                      <a:pt x="60" y="422"/>
                      <a:pt x="1" y="734"/>
                      <a:pt x="179" y="973"/>
                    </a:cubicBezTo>
                    <a:cubicBezTo>
                      <a:pt x="315" y="1140"/>
                      <a:pt x="501" y="1218"/>
                      <a:pt x="672" y="1218"/>
                    </a:cubicBezTo>
                    <a:cubicBezTo>
                      <a:pt x="822" y="1218"/>
                      <a:pt x="960" y="1158"/>
                      <a:pt x="1044" y="1047"/>
                    </a:cubicBezTo>
                    <a:cubicBezTo>
                      <a:pt x="1118" y="973"/>
                      <a:pt x="1178" y="913"/>
                      <a:pt x="1178" y="854"/>
                    </a:cubicBezTo>
                    <a:cubicBezTo>
                      <a:pt x="1356" y="675"/>
                      <a:pt x="1356" y="362"/>
                      <a:pt x="1178" y="168"/>
                    </a:cubicBezTo>
                    <a:cubicBezTo>
                      <a:pt x="1100" y="64"/>
                      <a:pt x="941" y="1"/>
                      <a:pt x="7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8" name="Google Shape;5538;p32"/>
              <p:cNvSpPr/>
              <p:nvPr/>
            </p:nvSpPr>
            <p:spPr>
              <a:xfrm flipH="1">
                <a:off x="1985162" y="1147050"/>
                <a:ext cx="253397" cy="107248"/>
              </a:xfrm>
              <a:custGeom>
                <a:avLst/>
                <a:gdLst/>
                <a:ahLst/>
                <a:cxnLst/>
                <a:rect l="l" t="t" r="r" b="b"/>
                <a:pathLst>
                  <a:path w="8123" h="3438" extrusionOk="0">
                    <a:moveTo>
                      <a:pt x="1507" y="1"/>
                    </a:moveTo>
                    <a:cubicBezTo>
                      <a:pt x="1061" y="1"/>
                      <a:pt x="673" y="134"/>
                      <a:pt x="492" y="552"/>
                    </a:cubicBezTo>
                    <a:cubicBezTo>
                      <a:pt x="1" y="1728"/>
                      <a:pt x="1863" y="3039"/>
                      <a:pt x="2727" y="3278"/>
                    </a:cubicBezTo>
                    <a:cubicBezTo>
                      <a:pt x="3158" y="3385"/>
                      <a:pt x="3607" y="3437"/>
                      <a:pt x="4059" y="3437"/>
                    </a:cubicBezTo>
                    <a:cubicBezTo>
                      <a:pt x="5495" y="3437"/>
                      <a:pt x="6955" y="2908"/>
                      <a:pt x="7941" y="1922"/>
                    </a:cubicBezTo>
                    <a:cubicBezTo>
                      <a:pt x="8122" y="1741"/>
                      <a:pt x="8069" y="1350"/>
                      <a:pt x="7816" y="1350"/>
                    </a:cubicBezTo>
                    <a:cubicBezTo>
                      <a:pt x="7799" y="1350"/>
                      <a:pt x="7781" y="1352"/>
                      <a:pt x="7762" y="1356"/>
                    </a:cubicBezTo>
                    <a:cubicBezTo>
                      <a:pt x="7315" y="1490"/>
                      <a:pt x="6883" y="1490"/>
                      <a:pt x="6451" y="1490"/>
                    </a:cubicBezTo>
                    <a:cubicBezTo>
                      <a:pt x="5393" y="1296"/>
                      <a:pt x="4217" y="671"/>
                      <a:pt x="3293" y="373"/>
                    </a:cubicBezTo>
                    <a:cubicBezTo>
                      <a:pt x="2859" y="260"/>
                      <a:pt x="2128" y="1"/>
                      <a:pt x="15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5539" name="Google Shape;5539;p32"/>
              <p:cNvSpPr/>
              <p:nvPr/>
            </p:nvSpPr>
            <p:spPr>
              <a:xfrm flipH="1">
                <a:off x="1314344" y="798508"/>
                <a:ext cx="118822" cy="161840"/>
              </a:xfrm>
              <a:custGeom>
                <a:avLst/>
                <a:gdLst/>
                <a:ahLst/>
                <a:cxnLst/>
                <a:rect l="l" t="t" r="r" b="b"/>
                <a:pathLst>
                  <a:path w="3809" h="5188" extrusionOk="0">
                    <a:moveTo>
                      <a:pt x="864" y="0"/>
                    </a:moveTo>
                    <a:cubicBezTo>
                      <a:pt x="0" y="1728"/>
                      <a:pt x="998" y="4023"/>
                      <a:pt x="2548" y="5080"/>
                    </a:cubicBezTo>
                    <a:cubicBezTo>
                      <a:pt x="2657" y="5156"/>
                      <a:pt x="2769" y="5188"/>
                      <a:pt x="2878" y="5188"/>
                    </a:cubicBezTo>
                    <a:cubicBezTo>
                      <a:pt x="3391" y="5188"/>
                      <a:pt x="3809" y="4464"/>
                      <a:pt x="3292" y="4157"/>
                    </a:cubicBezTo>
                    <a:cubicBezTo>
                      <a:pt x="1609" y="3158"/>
                      <a:pt x="1683" y="1550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540" name="Google Shape;5540;p32"/>
            <p:cNvSpPr/>
            <p:nvPr/>
          </p:nvSpPr>
          <p:spPr>
            <a:xfrm rot="10800000">
              <a:off x="8240185" y="1197369"/>
              <a:ext cx="50692" cy="43143"/>
            </a:xfrm>
            <a:custGeom>
              <a:avLst/>
              <a:gdLst/>
              <a:ahLst/>
              <a:cxnLst/>
              <a:rect l="l" t="t" r="r" b="b"/>
              <a:pathLst>
                <a:path w="1625" h="1383" extrusionOk="0">
                  <a:moveTo>
                    <a:pt x="412" y="1"/>
                  </a:moveTo>
                  <a:cubicBezTo>
                    <a:pt x="380" y="1"/>
                    <a:pt x="347" y="4"/>
                    <a:pt x="314" y="12"/>
                  </a:cubicBezTo>
                  <a:cubicBezTo>
                    <a:pt x="1" y="131"/>
                    <a:pt x="1" y="504"/>
                    <a:pt x="194" y="757"/>
                  </a:cubicBezTo>
                  <a:cubicBezTo>
                    <a:pt x="507" y="1010"/>
                    <a:pt x="880" y="1249"/>
                    <a:pt x="1312" y="1383"/>
                  </a:cubicBezTo>
                  <a:cubicBezTo>
                    <a:pt x="1550" y="1383"/>
                    <a:pt x="1624" y="1130"/>
                    <a:pt x="1431" y="951"/>
                  </a:cubicBezTo>
                  <a:cubicBezTo>
                    <a:pt x="1371" y="817"/>
                    <a:pt x="1178" y="757"/>
                    <a:pt x="1058" y="638"/>
                  </a:cubicBezTo>
                  <a:cubicBezTo>
                    <a:pt x="1058" y="578"/>
                    <a:pt x="999" y="504"/>
                    <a:pt x="939" y="444"/>
                  </a:cubicBezTo>
                  <a:lnTo>
                    <a:pt x="880" y="385"/>
                  </a:lnTo>
                  <a:cubicBezTo>
                    <a:pt x="815" y="165"/>
                    <a:pt x="626" y="1"/>
                    <a:pt x="412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1" name="Google Shape;5541;p32"/>
            <p:cNvSpPr/>
            <p:nvPr/>
          </p:nvSpPr>
          <p:spPr>
            <a:xfrm rot="10800000">
              <a:off x="8228581" y="1238266"/>
              <a:ext cx="29292" cy="37216"/>
            </a:xfrm>
            <a:custGeom>
              <a:avLst/>
              <a:gdLst/>
              <a:ahLst/>
              <a:cxnLst/>
              <a:rect l="l" t="t" r="r" b="b"/>
              <a:pathLst>
                <a:path w="939" h="1193" extrusionOk="0">
                  <a:moveTo>
                    <a:pt x="376" y="1"/>
                  </a:moveTo>
                  <a:cubicBezTo>
                    <a:pt x="335" y="1"/>
                    <a:pt x="294" y="6"/>
                    <a:pt x="254" y="16"/>
                  </a:cubicBezTo>
                  <a:cubicBezTo>
                    <a:pt x="0" y="135"/>
                    <a:pt x="0" y="508"/>
                    <a:pt x="194" y="701"/>
                  </a:cubicBezTo>
                  <a:cubicBezTo>
                    <a:pt x="313" y="820"/>
                    <a:pt x="432" y="1074"/>
                    <a:pt x="686" y="1193"/>
                  </a:cubicBezTo>
                  <a:cubicBezTo>
                    <a:pt x="745" y="1193"/>
                    <a:pt x="805" y="1193"/>
                    <a:pt x="805" y="1133"/>
                  </a:cubicBezTo>
                  <a:lnTo>
                    <a:pt x="864" y="1133"/>
                  </a:lnTo>
                  <a:lnTo>
                    <a:pt x="864" y="1074"/>
                  </a:lnTo>
                  <a:cubicBezTo>
                    <a:pt x="939" y="1014"/>
                    <a:pt x="864" y="880"/>
                    <a:pt x="864" y="761"/>
                  </a:cubicBezTo>
                  <a:cubicBezTo>
                    <a:pt x="805" y="642"/>
                    <a:pt x="805" y="508"/>
                    <a:pt x="805" y="329"/>
                  </a:cubicBezTo>
                  <a:cubicBezTo>
                    <a:pt x="755" y="119"/>
                    <a:pt x="573" y="1"/>
                    <a:pt x="376" y="1"/>
                  </a:cubicBezTo>
                  <a:close/>
                </a:path>
              </a:pathLst>
            </a:custGeom>
            <a:solidFill>
              <a:srgbClr val="40AB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2" name="Google Shape;5542;p32"/>
            <p:cNvSpPr/>
            <p:nvPr/>
          </p:nvSpPr>
          <p:spPr>
            <a:xfrm rot="10800000">
              <a:off x="8141671" y="969708"/>
              <a:ext cx="90122" cy="144495"/>
            </a:xfrm>
            <a:custGeom>
              <a:avLst/>
              <a:gdLst/>
              <a:ahLst/>
              <a:cxnLst/>
              <a:rect l="l" t="t" r="r" b="b"/>
              <a:pathLst>
                <a:path w="2889" h="4632" extrusionOk="0">
                  <a:moveTo>
                    <a:pt x="2203" y="0"/>
                  </a:moveTo>
                  <a:cubicBezTo>
                    <a:pt x="1712" y="626"/>
                    <a:pt x="848" y="2041"/>
                    <a:pt x="401" y="3099"/>
                  </a:cubicBezTo>
                  <a:cubicBezTo>
                    <a:pt x="1" y="4008"/>
                    <a:pt x="380" y="4631"/>
                    <a:pt x="800" y="4631"/>
                  </a:cubicBezTo>
                  <a:cubicBezTo>
                    <a:pt x="896" y="4631"/>
                    <a:pt x="995" y="4599"/>
                    <a:pt x="1086" y="4529"/>
                  </a:cubicBezTo>
                  <a:cubicBezTo>
                    <a:pt x="2889" y="3159"/>
                    <a:pt x="2204" y="1"/>
                    <a:pt x="2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3" name="Google Shape;5543;p32"/>
            <p:cNvSpPr/>
            <p:nvPr/>
          </p:nvSpPr>
          <p:spPr>
            <a:xfrm rot="10800000">
              <a:off x="8166752" y="1045699"/>
              <a:ext cx="151077" cy="122877"/>
            </a:xfrm>
            <a:custGeom>
              <a:avLst/>
              <a:gdLst/>
              <a:ahLst/>
              <a:cxnLst/>
              <a:rect l="l" t="t" r="r" b="b"/>
              <a:pathLst>
                <a:path w="4843" h="3939" extrusionOk="0">
                  <a:moveTo>
                    <a:pt x="4842" y="0"/>
                  </a:moveTo>
                  <a:cubicBezTo>
                    <a:pt x="4842" y="1"/>
                    <a:pt x="4097" y="939"/>
                    <a:pt x="3293" y="1311"/>
                  </a:cubicBezTo>
                  <a:cubicBezTo>
                    <a:pt x="2414" y="1684"/>
                    <a:pt x="1" y="2548"/>
                    <a:pt x="552" y="3784"/>
                  </a:cubicBezTo>
                  <a:cubicBezTo>
                    <a:pt x="607" y="3885"/>
                    <a:pt x="744" y="3938"/>
                    <a:pt x="937" y="3938"/>
                  </a:cubicBezTo>
                  <a:cubicBezTo>
                    <a:pt x="1827" y="3938"/>
                    <a:pt x="3924" y="2805"/>
                    <a:pt x="48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544" name="Google Shape;5544;p32"/>
            <p:cNvSpPr/>
            <p:nvPr/>
          </p:nvSpPr>
          <p:spPr>
            <a:xfrm rot="10800000">
              <a:off x="8441892" y="4034648"/>
              <a:ext cx="127806" cy="281192"/>
            </a:xfrm>
            <a:custGeom>
              <a:avLst/>
              <a:gdLst/>
              <a:ahLst/>
              <a:cxnLst/>
              <a:rect l="l" t="t" r="r" b="b"/>
              <a:pathLst>
                <a:path w="4097" h="9014" extrusionOk="0">
                  <a:moveTo>
                    <a:pt x="2667" y="7602"/>
                  </a:moveTo>
                  <a:cubicBezTo>
                    <a:pt x="2667" y="7781"/>
                    <a:pt x="2607" y="7975"/>
                    <a:pt x="2488" y="8034"/>
                  </a:cubicBezTo>
                  <a:cubicBezTo>
                    <a:pt x="2548" y="7975"/>
                    <a:pt x="2548" y="7915"/>
                    <a:pt x="2548" y="7841"/>
                  </a:cubicBezTo>
                  <a:cubicBezTo>
                    <a:pt x="2548" y="7781"/>
                    <a:pt x="2607" y="7722"/>
                    <a:pt x="2607" y="7602"/>
                  </a:cubicBezTo>
                  <a:close/>
                  <a:moveTo>
                    <a:pt x="3093" y="0"/>
                  </a:moveTo>
                  <a:cubicBezTo>
                    <a:pt x="2881" y="0"/>
                    <a:pt x="2664" y="62"/>
                    <a:pt x="2488" y="154"/>
                  </a:cubicBezTo>
                  <a:cubicBezTo>
                    <a:pt x="1624" y="586"/>
                    <a:pt x="1058" y="1390"/>
                    <a:pt x="685" y="2254"/>
                  </a:cubicBezTo>
                  <a:cubicBezTo>
                    <a:pt x="626" y="2567"/>
                    <a:pt x="566" y="2820"/>
                    <a:pt x="507" y="3133"/>
                  </a:cubicBezTo>
                  <a:cubicBezTo>
                    <a:pt x="60" y="4057"/>
                    <a:pt x="0" y="5174"/>
                    <a:pt x="253" y="6232"/>
                  </a:cubicBezTo>
                  <a:cubicBezTo>
                    <a:pt x="432" y="7096"/>
                    <a:pt x="879" y="8034"/>
                    <a:pt x="1549" y="8660"/>
                  </a:cubicBezTo>
                  <a:cubicBezTo>
                    <a:pt x="1801" y="8907"/>
                    <a:pt x="2074" y="9014"/>
                    <a:pt x="2337" y="9014"/>
                  </a:cubicBezTo>
                  <a:cubicBezTo>
                    <a:pt x="2930" y="9014"/>
                    <a:pt x="3471" y="8473"/>
                    <a:pt x="3605" y="7781"/>
                  </a:cubicBezTo>
                  <a:cubicBezTo>
                    <a:pt x="3784" y="6723"/>
                    <a:pt x="3233" y="5740"/>
                    <a:pt x="3173" y="4682"/>
                  </a:cubicBezTo>
                  <a:cubicBezTo>
                    <a:pt x="3173" y="4191"/>
                    <a:pt x="3173" y="3625"/>
                    <a:pt x="3292" y="3133"/>
                  </a:cubicBezTo>
                  <a:cubicBezTo>
                    <a:pt x="3412" y="2627"/>
                    <a:pt x="3665" y="2195"/>
                    <a:pt x="3784" y="1703"/>
                  </a:cubicBezTo>
                  <a:cubicBezTo>
                    <a:pt x="3918" y="1271"/>
                    <a:pt x="4097" y="645"/>
                    <a:pt x="3725" y="273"/>
                  </a:cubicBezTo>
                  <a:cubicBezTo>
                    <a:pt x="3560" y="77"/>
                    <a:pt x="3329" y="0"/>
                    <a:pt x="3093" y="0"/>
                  </a:cubicBezTo>
                  <a:close/>
                </a:path>
              </a:pathLst>
            </a:custGeom>
            <a:solidFill>
              <a:srgbClr val="F59D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6066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41698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2_Title and Content" userDrawn="1">
  <p:cSld name="2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fld id="{FE1C8935-5503-46B3-AA64-FDD06962785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ts val="1400"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ts val="1400"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06B73E-E889-4101-943F-C932486AC5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64018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48715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3584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0183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  <p:hf sldNum="0" hdr="0" ft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712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  <p:hf sldNum="0" hdr="0" ft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6634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545375" y="305830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7988507"/>
      </p:ext>
    </p:extLst>
  </p:cSld>
  <p:clrMapOvr>
    <a:masterClrMapping/>
  </p:clrMapOvr>
  <p:hf sldNum="0" hdr="0" ft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130396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54609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7184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Title slid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35;p2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36;p2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37;p2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38;p2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39;p2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40;p2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41;p2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" name="Google Shape;142;p2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" name="Google Shape;143;p2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Google Shape;144;p2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Google Shape;145;p2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" name="Google Shape;146;p2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" name="Google Shape;147;p2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" name="Google Shape;148;p2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" name="Google Shape;149;p2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" name="Google Shape;150;p2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" name="Google Shape;151;p2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" name="Google Shape;152;p2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" name="Google Shape;153;p2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7" name="Google Shape;427;p2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8" name="Google Shape;428;p2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29" name="Google Shape;429;p2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0" name="Google Shape;430;p2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1" name="Google Shape;431;p2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2" name="Google Shape;432;p2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3" name="Google Shape;433;p2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4" name="Google Shape;434;p2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5" name="Google Shape;435;p2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6" name="Google Shape;436;p2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7" name="Google Shape;437;p2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8" name="Google Shape;438;p2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9" name="Google Shape;439;p2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0" name="Google Shape;440;p2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1" name="Google Shape;441;p2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2" name="Google Shape;442;p2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43" name="Google Shape;443;p2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941298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993128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5905672"/>
      </p:ext>
    </p:extLst>
  </p:cSld>
  <p:clrMapOvr>
    <a:masterClrMapping/>
  </p:clrMapOvr>
  <p:hf sldNum="0"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38464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716869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9163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0726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9716636"/>
      </p:ext>
    </p:extLst>
  </p:cSld>
  <p:clrMapOvr>
    <a:masterClrMapping/>
  </p:clrMapOvr>
  <p:hf sldNum="0"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62880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58277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247392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dk1"/>
        </a:solidFill>
        <a:effectLst/>
      </p:bgPr>
    </p:bg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" name="Google Shape;563;p3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4" name="Google Shape;564;p3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5" name="Google Shape;565;p3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6" name="Google Shape;566;p3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7" name="Google Shape;567;p3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8" name="Google Shape;568;p3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9" name="Google Shape;569;p3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0" name="Google Shape;570;p3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1" name="Google Shape;571;p3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2" name="Google Shape;572;p3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3" name="Google Shape;573;p3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4" name="Google Shape;574;p3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5" name="Google Shape;575;p3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Google Shape;576;p3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7" name="Google Shape;577;p3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8" name="Google Shape;578;p3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9" name="Google Shape;579;p3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0" name="Google Shape;580;p3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1" name="Google Shape;581;p3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2" name="Google Shape;582;p3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Google Shape;583;p3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4" name="Google Shape;584;p3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5" name="Google Shape;585;p3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6" name="Google Shape;586;p3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7" name="Google Shape;587;p3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8" name="Google Shape;588;p3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9" name="Google Shape;589;p3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0" name="Google Shape;590;p3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1" name="Google Shape;591;p3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2" name="Google Shape;592;p3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3" name="Google Shape;593;p3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4" name="Google Shape;594;p3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5" name="Google Shape;595;p3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6" name="Google Shape;596;p3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7" name="Google Shape;597;p3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8" name="Google Shape;598;p3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9" name="Google Shape;599;p3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0" name="Google Shape;600;p3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1" name="Google Shape;601;p3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2" name="Google Shape;602;p3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3" name="Google Shape;603;p3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4" name="Google Shape;604;p3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5" name="Google Shape;605;p3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6" name="Google Shape;606;p3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7" name="Google Shape;607;p3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8" name="Google Shape;608;p3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9" name="Google Shape;609;p3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0" name="Google Shape;610;p3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1" name="Google Shape;611;p3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2" name="Google Shape;612;p3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3" name="Google Shape;613;p3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4" name="Google Shape;614;p3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5" name="Google Shape;615;p3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6" name="Google Shape;616;p3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7" name="Google Shape;617;p3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8" name="Google Shape;618;p3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9" name="Google Shape;619;p3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0" name="Google Shape;620;p3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1" name="Google Shape;621;p3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2" name="Google Shape;622;p3"/>
          <p:cNvSpPr txBox="1">
            <a:spLocks noGrp="1"/>
          </p:cNvSpPr>
          <p:nvPr>
            <p:ph type="title"/>
          </p:nvPr>
        </p:nvSpPr>
        <p:spPr>
          <a:xfrm>
            <a:off x="1295667" y="1626500"/>
            <a:ext cx="4254000" cy="133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 sz="5333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  <p:sp>
        <p:nvSpPr>
          <p:cNvPr id="623" name="Google Shape;623;p3"/>
          <p:cNvSpPr txBox="1">
            <a:spLocks noGrp="1"/>
          </p:cNvSpPr>
          <p:nvPr>
            <p:ph type="subTitle" idx="1"/>
          </p:nvPr>
        </p:nvSpPr>
        <p:spPr>
          <a:xfrm>
            <a:off x="1295667" y="2769500"/>
            <a:ext cx="2451200" cy="99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2667" b="1"/>
            </a:lvl1pPr>
            <a:lvl2pPr lvl="1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915413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259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9885449"/>
      </p:ext>
    </p:extLst>
  </p:cSld>
  <p:clrMapOvr>
    <a:masterClrMapping/>
  </p:clrMapOvr>
  <p:hf sldNum="0" hdr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36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93076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42398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3249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734664"/>
      </p:ext>
    </p:extLst>
  </p:cSld>
  <p:clrMapOvr>
    <a:masterClrMapping/>
  </p:clrMapOvr>
  <p:hf sldNum="0"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8987525"/>
      </p:ext>
    </p:extLst>
  </p:cSld>
  <p:clrMapOvr>
    <a:masterClrMapping/>
  </p:clrMapOvr>
  <p:hf sldNum="0" hdr="0" ft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8121209"/>
      </p:ext>
    </p:extLst>
  </p:cSld>
  <p:clrMapOvr>
    <a:masterClrMapping/>
  </p:clrMapOvr>
  <p:hf sldNum="0" hdr="0" ftr="0" dt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10363826" cy="34241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7875855"/>
      </p:ext>
    </p:extLst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" name="Google Shape;813;p5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4" name="Google Shape;814;p5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5" name="Google Shape;815;p5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6" name="Google Shape;816;p5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7" name="Google Shape;817;p5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8" name="Google Shape;818;p5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9" name="Google Shape;819;p5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0" name="Google Shape;820;p5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1" name="Google Shape;821;p5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2" name="Google Shape;822;p5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3" name="Google Shape;823;p5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4" name="Google Shape;824;p5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5" name="Google Shape;825;p5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6" name="Google Shape;826;p5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7" name="Google Shape;827;p5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8" name="Google Shape;828;p5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9" name="Google Shape;829;p5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0" name="Google Shape;830;p5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1" name="Google Shape;831;p5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2" name="Google Shape;832;p5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3" name="Google Shape;833;p5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4" name="Google Shape;834;p5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5" name="Google Shape;835;p5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6" name="Google Shape;836;p5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7" name="Google Shape;837;p5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8" name="Google Shape;838;p5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9" name="Google Shape;839;p5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0" name="Google Shape;840;p5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1" name="Google Shape;841;p5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2" name="Google Shape;842;p5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3" name="Google Shape;843;p5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4" name="Google Shape;844;p5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5" name="Google Shape;845;p5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6" name="Google Shape;846;p5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7" name="Google Shape;847;p5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8" name="Google Shape;848;p5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9" name="Google Shape;849;p5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0" name="Google Shape;850;p5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1" name="Google Shape;851;p5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2" name="Google Shape;852;p5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3" name="Google Shape;853;p5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4" name="Google Shape;854;p5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5" name="Google Shape;855;p5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6" name="Google Shape;856;p5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7" name="Google Shape;857;p5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8" name="Google Shape;858;p5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9" name="Google Shape;859;p5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0" name="Google Shape;860;p5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1" name="Google Shape;861;p5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2" name="Google Shape;862;p5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3" name="Google Shape;863;p5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4" name="Google Shape;864;p5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5" name="Google Shape;865;p5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6" name="Google Shape;866;p5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7" name="Google Shape;867;p5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8" name="Google Shape;868;p5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9" name="Google Shape;869;p5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" name="Google Shape;870;p5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1" name="Google Shape;871;p5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2" name="Google Shape;872;p5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3" name="Google Shape;873;p5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4" name="Google Shape;874;p5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5" name="Google Shape;875;p5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6" name="Google Shape;876;p5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7" name="Google Shape;877;p5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8" name="Google Shape;878;p5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9" name="Google Shape;879;p5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0" name="Google Shape;880;p5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1" name="Google Shape;881;p5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2" name="Google Shape;882;p5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3" name="Google Shape;883;p5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4" name="Google Shape;884;p5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5" name="Google Shape;885;p5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6" name="Google Shape;886;p5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7" name="Google Shape;887;p5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8" name="Google Shape;888;p5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9" name="Google Shape;889;p5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0" name="Google Shape;890;p5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1" name="Google Shape;891;p5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2" name="Google Shape;892;p5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3" name="Google Shape;893;p5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4" name="Google Shape;894;p5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5" name="Google Shape;895;p5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6" name="Google Shape;896;p5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7" name="Google Shape;897;p5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8" name="Google Shape;898;p5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9" name="Google Shape;899;p5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0" name="Google Shape;900;p5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1" name="Google Shape;901;p5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2" name="Google Shape;902;p5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3" name="Google Shape;903;p5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4" name="Google Shape;904;p5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5" name="Google Shape;905;p5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6" name="Google Shape;906;p5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7" name="Google Shape;907;p5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8" name="Google Shape;908;p5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9" name="Google Shape;909;p5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0" name="Google Shape;910;p5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1" name="Google Shape;911;p5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2" name="Google Shape;912;p5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3" name="Google Shape;913;p5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4" name="Google Shape;914;p5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5" name="Google Shape;915;p5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6" name="Google Shape;916;p5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7" name="Google Shape;917;p5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8" name="Google Shape;918;p5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9" name="Google Shape;919;p5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0" name="Google Shape;920;p5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1" name="Google Shape;921;p5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2" name="Google Shape;922;p5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3" name="Google Shape;923;p5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4" name="Google Shape;924;p5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5" name="Google Shape;925;p5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6" name="Google Shape;926;p5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7" name="Google Shape;927;p5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8" name="Google Shape;928;p5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9" name="Google Shape;929;p5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0" name="Google Shape;930;p5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1" name="Google Shape;931;p5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2" name="Google Shape;932;p5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3" name="Google Shape;933;p5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4" name="Google Shape;934;p5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5" name="Google Shape;935;p5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6" name="Google Shape;936;p5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7" name="Google Shape;937;p5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8" name="Google Shape;938;p5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9" name="Google Shape;939;p5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0" name="Google Shape;940;p5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1" name="Google Shape;941;p5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2" name="Google Shape;942;p5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3" name="Google Shape;943;p5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4" name="Google Shape;944;p5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5" name="Google Shape;945;p5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6" name="Google Shape;946;p5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7" name="Google Shape;947;p5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8" name="Google Shape;948;p5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9" name="Google Shape;949;p5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0" name="Google Shape;950;p5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1" name="Google Shape;951;p5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2" name="Google Shape;952;p5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3" name="Google Shape;953;p5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4" name="Google Shape;954;p5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5" name="Google Shape;955;p5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6" name="Google Shape;956;p5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7" name="Google Shape;957;p5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8" name="Google Shape;958;p5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9" name="Google Shape;959;p5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0" name="Google Shape;960;p5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1" name="Google Shape;961;p5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2" name="Google Shape;962;p5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3" name="Google Shape;963;p5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4" name="Google Shape;964;p5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5" name="Google Shape;965;p5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6" name="Google Shape;966;p5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7" name="Google Shape;967;p5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8" name="Google Shape;968;p5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9" name="Google Shape;969;p5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0" name="Google Shape;970;p5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1" name="Google Shape;971;p5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2" name="Google Shape;972;p5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3" name="Google Shape;973;p5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4" name="Google Shape;974;p5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5" name="Google Shape;975;p5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6" name="Google Shape;976;p5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7" name="Google Shape;977;p5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8" name="Google Shape;978;p5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9" name="Google Shape;979;p5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0" name="Google Shape;980;p5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1" name="Google Shape;981;p5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2" name="Google Shape;982;p5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3" name="Google Shape;983;p5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4" name="Google Shape;984;p5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5" name="Google Shape;985;p5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6" name="Google Shape;986;p5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7" name="Google Shape;987;p5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8" name="Google Shape;988;p5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9" name="Google Shape;989;p5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0" name="Google Shape;990;p5"/>
          <p:cNvSpPr txBox="1">
            <a:spLocks noGrp="1"/>
          </p:cNvSpPr>
          <p:nvPr>
            <p:ph type="title"/>
          </p:nvPr>
        </p:nvSpPr>
        <p:spPr>
          <a:xfrm>
            <a:off x="1617929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91" name="Google Shape;991;p5"/>
          <p:cNvGrpSpPr/>
          <p:nvPr/>
        </p:nvGrpSpPr>
        <p:grpSpPr>
          <a:xfrm>
            <a:off x="10907296" y="1819992"/>
            <a:ext cx="467187" cy="1960637"/>
            <a:chOff x="8180472" y="1441194"/>
            <a:chExt cx="350390" cy="1470478"/>
          </a:xfrm>
        </p:grpSpPr>
        <p:sp>
          <p:nvSpPr>
            <p:cNvPr id="992" name="Google Shape;992;p5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3" name="Google Shape;993;p5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4" name="Google Shape;994;p5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5" name="Google Shape;995;p5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6" name="Google Shape;996;p5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7" name="Google Shape;997;p5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8" name="Google Shape;998;p5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99" name="Google Shape;999;p5"/>
          <p:cNvSpPr txBox="1">
            <a:spLocks noGrp="1"/>
          </p:cNvSpPr>
          <p:nvPr>
            <p:ph type="body" idx="1"/>
          </p:nvPr>
        </p:nvSpPr>
        <p:spPr>
          <a:xfrm>
            <a:off x="13300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00" name="Google Shape;1000;p5"/>
          <p:cNvSpPr txBox="1">
            <a:spLocks noGrp="1"/>
          </p:cNvSpPr>
          <p:nvPr>
            <p:ph type="body" idx="2"/>
          </p:nvPr>
        </p:nvSpPr>
        <p:spPr>
          <a:xfrm>
            <a:off x="6308400" y="1841433"/>
            <a:ext cx="42676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755506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65693"/>
      </p:ext>
    </p:extLst>
  </p:cSld>
  <p:clrMapOvr>
    <a:masterClrMapping/>
  </p:clrMapOvr>
  <p:hf sldNum="0" hdr="0" ftr="0" dt="0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520330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9581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565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  <p:hf sldNum="0" hdr="0" ftr="0" dt="0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4292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  <p:hf sldNum="0" hdr="0" ftr="0" dt="0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426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545375" y="305830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3502967"/>
      </p:ext>
    </p:extLst>
  </p:cSld>
  <p:clrMapOvr>
    <a:masterClrMapping/>
  </p:clrMapOvr>
  <p:hf sldNum="0" hdr="0" ftr="0" dt="0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188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38172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572070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p8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2" name="Google Shape;1262;p8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3" name="Google Shape;1263;p8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4" name="Google Shape;1264;p8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5" name="Google Shape;1265;p8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6" name="Google Shape;1266;p8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7" name="Google Shape;1267;p8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8" name="Google Shape;1268;p8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9" name="Google Shape;1269;p8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0" name="Google Shape;1270;p8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1" name="Google Shape;1271;p8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2" name="Google Shape;1272;p8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3" name="Google Shape;1273;p8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4" name="Google Shape;1274;p8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5" name="Google Shape;1275;p8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6" name="Google Shape;1276;p8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7" name="Google Shape;1277;p8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8" name="Google Shape;1278;p8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9" name="Google Shape;1279;p8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0" name="Google Shape;1280;p8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1" name="Google Shape;1281;p8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2" name="Google Shape;1282;p8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3" name="Google Shape;1283;p8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4" name="Google Shape;1284;p8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5" name="Google Shape;1285;p8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6" name="Google Shape;1286;p8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7" name="Google Shape;1287;p8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8" name="Google Shape;1288;p8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9" name="Google Shape;1289;p8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0" name="Google Shape;1290;p8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1" name="Google Shape;1291;p8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2" name="Google Shape;1292;p8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3" name="Google Shape;1293;p8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4" name="Google Shape;1294;p8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5" name="Google Shape;1295;p8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6" name="Google Shape;1296;p8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7" name="Google Shape;1297;p8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8" name="Google Shape;1298;p8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9" name="Google Shape;1299;p8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0" name="Google Shape;1300;p8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1" name="Google Shape;1301;p8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2" name="Google Shape;1302;p8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3" name="Google Shape;1303;p8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4" name="Google Shape;1304;p8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5" name="Google Shape;1305;p8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6" name="Google Shape;1306;p8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7" name="Google Shape;1307;p8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8" name="Google Shape;1308;p8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9" name="Google Shape;1309;p8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0" name="Google Shape;1310;p8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1" name="Google Shape;1311;p8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2" name="Google Shape;1312;p8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3" name="Google Shape;1313;p8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4" name="Google Shape;1314;p8"/>
          <p:cNvSpPr txBox="1">
            <a:spLocks noGrp="1"/>
          </p:cNvSpPr>
          <p:nvPr>
            <p:ph type="title"/>
          </p:nvPr>
        </p:nvSpPr>
        <p:spPr>
          <a:xfrm>
            <a:off x="1885567" y="949567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15" name="Google Shape;1315;p8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316" name="Google Shape;1316;p8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23" name="Google Shape;1323;p8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324" name="Google Shape;1324;p8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2" name="Google Shape;1342;p8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343" name="Google Shape;1343;p8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rgbClr val="F2A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46" name="Google Shape;1346;p8"/>
          <p:cNvGrpSpPr/>
          <p:nvPr/>
        </p:nvGrpSpPr>
        <p:grpSpPr>
          <a:xfrm>
            <a:off x="1181671" y="1019373"/>
            <a:ext cx="2790079" cy="2842433"/>
            <a:chOff x="886253" y="764529"/>
            <a:chExt cx="2092559" cy="2131825"/>
          </a:xfrm>
        </p:grpSpPr>
        <p:grpSp>
          <p:nvGrpSpPr>
            <p:cNvPr id="1347" name="Google Shape;1347;p8"/>
            <p:cNvGrpSpPr/>
            <p:nvPr/>
          </p:nvGrpSpPr>
          <p:grpSpPr>
            <a:xfrm rot="10800000">
              <a:off x="886253" y="915736"/>
              <a:ext cx="350390" cy="1470478"/>
              <a:chOff x="8180472" y="1441194"/>
              <a:chExt cx="350390" cy="1470478"/>
            </a:xfrm>
          </p:grpSpPr>
          <p:sp>
            <p:nvSpPr>
              <p:cNvPr id="1348" name="Google Shape;1348;p8"/>
              <p:cNvSpPr/>
              <p:nvPr/>
            </p:nvSpPr>
            <p:spPr>
              <a:xfrm>
                <a:off x="8218121" y="1441194"/>
                <a:ext cx="232476" cy="203480"/>
              </a:xfrm>
              <a:custGeom>
                <a:avLst/>
                <a:gdLst/>
                <a:ahLst/>
                <a:cxnLst/>
                <a:rect l="l" t="t" r="r" b="b"/>
                <a:pathLst>
                  <a:path w="12844" h="11242" extrusionOk="0">
                    <a:moveTo>
                      <a:pt x="4732" y="1"/>
                    </a:moveTo>
                    <a:cubicBezTo>
                      <a:pt x="4305" y="1"/>
                      <a:pt x="3751" y="152"/>
                      <a:pt x="3033" y="550"/>
                    </a:cubicBezTo>
                    <a:cubicBezTo>
                      <a:pt x="1" y="2329"/>
                      <a:pt x="1379" y="10249"/>
                      <a:pt x="2106" y="10976"/>
                    </a:cubicBezTo>
                    <a:cubicBezTo>
                      <a:pt x="2250" y="11149"/>
                      <a:pt x="2690" y="11242"/>
                      <a:pt x="3310" y="11242"/>
                    </a:cubicBezTo>
                    <a:cubicBezTo>
                      <a:pt x="5392" y="11242"/>
                      <a:pt x="9498" y="10189"/>
                      <a:pt x="11179" y="7543"/>
                    </a:cubicBezTo>
                    <a:cubicBezTo>
                      <a:pt x="12843" y="4808"/>
                      <a:pt x="11484" y="584"/>
                      <a:pt x="8673" y="584"/>
                    </a:cubicBezTo>
                    <a:cubicBezTo>
                      <a:pt x="7929" y="584"/>
                      <a:pt x="7084" y="880"/>
                      <a:pt x="6166" y="1578"/>
                    </a:cubicBezTo>
                    <a:cubicBezTo>
                      <a:pt x="6166" y="1578"/>
                      <a:pt x="6108" y="1"/>
                      <a:pt x="47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49" name="Google Shape;1349;p8"/>
              <p:cNvSpPr/>
              <p:nvPr/>
            </p:nvSpPr>
            <p:spPr>
              <a:xfrm>
                <a:off x="8180472" y="1493740"/>
                <a:ext cx="183281" cy="193760"/>
              </a:xfrm>
              <a:custGeom>
                <a:avLst/>
                <a:gdLst/>
                <a:ahLst/>
                <a:cxnLst/>
                <a:rect l="l" t="t" r="r" b="b"/>
                <a:pathLst>
                  <a:path w="10126" h="10705" extrusionOk="0">
                    <a:moveTo>
                      <a:pt x="9938" y="1"/>
                    </a:moveTo>
                    <a:cubicBezTo>
                      <a:pt x="9874" y="1"/>
                      <a:pt x="9825" y="83"/>
                      <a:pt x="9825" y="153"/>
                    </a:cubicBezTo>
                    <a:cubicBezTo>
                      <a:pt x="9599" y="680"/>
                      <a:pt x="9299" y="1306"/>
                      <a:pt x="9098" y="1807"/>
                    </a:cubicBezTo>
                    <a:cubicBezTo>
                      <a:pt x="8873" y="2033"/>
                      <a:pt x="8772" y="2334"/>
                      <a:pt x="8672" y="2660"/>
                    </a:cubicBezTo>
                    <a:lnTo>
                      <a:pt x="8146" y="3386"/>
                    </a:lnTo>
                    <a:cubicBezTo>
                      <a:pt x="7519" y="4439"/>
                      <a:pt x="6893" y="5366"/>
                      <a:pt x="6066" y="6193"/>
                    </a:cubicBezTo>
                    <a:cubicBezTo>
                      <a:pt x="5639" y="6720"/>
                      <a:pt x="5213" y="7046"/>
                      <a:pt x="4812" y="7447"/>
                    </a:cubicBezTo>
                    <a:cubicBezTo>
                      <a:pt x="4286" y="7873"/>
                      <a:pt x="3860" y="8299"/>
                      <a:pt x="3334" y="8599"/>
                    </a:cubicBezTo>
                    <a:cubicBezTo>
                      <a:pt x="2406" y="9326"/>
                      <a:pt x="1253" y="9752"/>
                      <a:pt x="101" y="10279"/>
                    </a:cubicBezTo>
                    <a:cubicBezTo>
                      <a:pt x="0" y="10279"/>
                      <a:pt x="0" y="10379"/>
                      <a:pt x="0" y="10479"/>
                    </a:cubicBezTo>
                    <a:cubicBezTo>
                      <a:pt x="101" y="10579"/>
                      <a:pt x="201" y="10705"/>
                      <a:pt x="326" y="10705"/>
                    </a:cubicBezTo>
                    <a:cubicBezTo>
                      <a:pt x="527" y="10579"/>
                      <a:pt x="827" y="10479"/>
                      <a:pt x="1153" y="10379"/>
                    </a:cubicBezTo>
                    <a:cubicBezTo>
                      <a:pt x="1454" y="10279"/>
                      <a:pt x="1780" y="10178"/>
                      <a:pt x="2081" y="10078"/>
                    </a:cubicBezTo>
                    <a:lnTo>
                      <a:pt x="2933" y="9652"/>
                    </a:lnTo>
                    <a:cubicBezTo>
                      <a:pt x="3233" y="9552"/>
                      <a:pt x="3459" y="9326"/>
                      <a:pt x="3760" y="9226"/>
                    </a:cubicBezTo>
                    <a:cubicBezTo>
                      <a:pt x="4286" y="8925"/>
                      <a:pt x="4812" y="8499"/>
                      <a:pt x="5339" y="8073"/>
                    </a:cubicBezTo>
                    <a:cubicBezTo>
                      <a:pt x="5740" y="7672"/>
                      <a:pt x="6266" y="7246"/>
                      <a:pt x="6692" y="6820"/>
                    </a:cubicBezTo>
                    <a:cubicBezTo>
                      <a:pt x="7519" y="5893"/>
                      <a:pt x="8246" y="4840"/>
                      <a:pt x="8873" y="3687"/>
                    </a:cubicBezTo>
                    <a:cubicBezTo>
                      <a:pt x="9399" y="2660"/>
                      <a:pt x="9925" y="1507"/>
                      <a:pt x="10126" y="254"/>
                    </a:cubicBezTo>
                    <a:cubicBezTo>
                      <a:pt x="10126" y="153"/>
                      <a:pt x="10126" y="53"/>
                      <a:pt x="10025" y="53"/>
                    </a:cubicBezTo>
                    <a:cubicBezTo>
                      <a:pt x="9995" y="16"/>
                      <a:pt x="9965" y="1"/>
                      <a:pt x="9938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0" name="Google Shape;1350;p8"/>
              <p:cNvSpPr/>
              <p:nvPr/>
            </p:nvSpPr>
            <p:spPr>
              <a:xfrm>
                <a:off x="8256150" y="1780623"/>
                <a:ext cx="274712" cy="634218"/>
              </a:xfrm>
              <a:custGeom>
                <a:avLst/>
                <a:gdLst/>
                <a:ahLst/>
                <a:cxnLst/>
                <a:rect l="l" t="t" r="r" b="b"/>
                <a:pathLst>
                  <a:path w="12758" h="29454" extrusionOk="0">
                    <a:moveTo>
                      <a:pt x="4169" y="1"/>
                    </a:moveTo>
                    <a:cubicBezTo>
                      <a:pt x="3919" y="1"/>
                      <a:pt x="4691" y="2871"/>
                      <a:pt x="3660" y="5644"/>
                    </a:cubicBezTo>
                    <a:cubicBezTo>
                      <a:pt x="2632" y="8351"/>
                      <a:pt x="1" y="12311"/>
                      <a:pt x="953" y="15243"/>
                    </a:cubicBezTo>
                    <a:cubicBezTo>
                      <a:pt x="2006" y="18175"/>
                      <a:pt x="2733" y="18902"/>
                      <a:pt x="2507" y="19729"/>
                    </a:cubicBezTo>
                    <a:cubicBezTo>
                      <a:pt x="2306" y="20682"/>
                      <a:pt x="327" y="22035"/>
                      <a:pt x="527" y="24642"/>
                    </a:cubicBezTo>
                    <a:cubicBezTo>
                      <a:pt x="753" y="27248"/>
                      <a:pt x="4813" y="29454"/>
                      <a:pt x="4813" y="29454"/>
                    </a:cubicBezTo>
                    <a:cubicBezTo>
                      <a:pt x="6893" y="28401"/>
                      <a:pt x="10452" y="23689"/>
                      <a:pt x="10352" y="21083"/>
                    </a:cubicBezTo>
                    <a:cubicBezTo>
                      <a:pt x="10352" y="18476"/>
                      <a:pt x="8146" y="16396"/>
                      <a:pt x="8672" y="14717"/>
                    </a:cubicBezTo>
                    <a:cubicBezTo>
                      <a:pt x="9199" y="13163"/>
                      <a:pt x="12758" y="8977"/>
                      <a:pt x="11705" y="6045"/>
                    </a:cubicBezTo>
                    <a:cubicBezTo>
                      <a:pt x="10778" y="3138"/>
                      <a:pt x="5239" y="406"/>
                      <a:pt x="4186" y="5"/>
                    </a:cubicBezTo>
                    <a:cubicBezTo>
                      <a:pt x="4180" y="2"/>
                      <a:pt x="4174" y="1"/>
                      <a:pt x="41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1" name="Google Shape;1351;p8"/>
              <p:cNvSpPr/>
              <p:nvPr/>
            </p:nvSpPr>
            <p:spPr>
              <a:xfrm>
                <a:off x="8310111" y="1819985"/>
                <a:ext cx="101483" cy="692421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32157" extrusionOk="0">
                    <a:moveTo>
                      <a:pt x="2833" y="1"/>
                    </a:moveTo>
                    <a:cubicBezTo>
                      <a:pt x="2800" y="1"/>
                      <a:pt x="2766" y="15"/>
                      <a:pt x="2733" y="57"/>
                    </a:cubicBezTo>
                    <a:cubicBezTo>
                      <a:pt x="2633" y="157"/>
                      <a:pt x="2633" y="257"/>
                      <a:pt x="2733" y="357"/>
                    </a:cubicBezTo>
                    <a:cubicBezTo>
                      <a:pt x="3134" y="884"/>
                      <a:pt x="3460" y="1510"/>
                      <a:pt x="3660" y="2137"/>
                    </a:cubicBezTo>
                    <a:cubicBezTo>
                      <a:pt x="3886" y="2763"/>
                      <a:pt x="3986" y="3390"/>
                      <a:pt x="3986" y="4117"/>
                    </a:cubicBezTo>
                    <a:cubicBezTo>
                      <a:pt x="4086" y="4743"/>
                      <a:pt x="3986" y="5370"/>
                      <a:pt x="3886" y="6097"/>
                    </a:cubicBezTo>
                    <a:cubicBezTo>
                      <a:pt x="3760" y="6723"/>
                      <a:pt x="3560" y="7450"/>
                      <a:pt x="3359" y="8077"/>
                    </a:cubicBezTo>
                    <a:cubicBezTo>
                      <a:pt x="3034" y="9455"/>
                      <a:pt x="2633" y="10708"/>
                      <a:pt x="2307" y="12062"/>
                    </a:cubicBezTo>
                    <a:cubicBezTo>
                      <a:pt x="2106" y="12788"/>
                      <a:pt x="2006" y="13515"/>
                      <a:pt x="2006" y="14242"/>
                    </a:cubicBezTo>
                    <a:cubicBezTo>
                      <a:pt x="2006" y="14969"/>
                      <a:pt x="2106" y="15721"/>
                      <a:pt x="2407" y="16448"/>
                    </a:cubicBezTo>
                    <a:lnTo>
                      <a:pt x="2833" y="17375"/>
                    </a:lnTo>
                    <a:cubicBezTo>
                      <a:pt x="2933" y="17701"/>
                      <a:pt x="3034" y="18001"/>
                      <a:pt x="3134" y="18327"/>
                    </a:cubicBezTo>
                    <a:cubicBezTo>
                      <a:pt x="3359" y="18954"/>
                      <a:pt x="3460" y="19681"/>
                      <a:pt x="3560" y="20307"/>
                    </a:cubicBezTo>
                    <a:cubicBezTo>
                      <a:pt x="3660" y="21661"/>
                      <a:pt x="3560" y="23014"/>
                      <a:pt x="3359" y="24367"/>
                    </a:cubicBezTo>
                    <a:cubicBezTo>
                      <a:pt x="3034" y="25746"/>
                      <a:pt x="2633" y="26999"/>
                      <a:pt x="2106" y="28252"/>
                    </a:cubicBezTo>
                    <a:cubicBezTo>
                      <a:pt x="1580" y="29505"/>
                      <a:pt x="853" y="30758"/>
                      <a:pt x="1" y="31786"/>
                    </a:cubicBezTo>
                    <a:cubicBezTo>
                      <a:pt x="1" y="31886"/>
                      <a:pt x="1" y="32012"/>
                      <a:pt x="126" y="32112"/>
                    </a:cubicBezTo>
                    <a:cubicBezTo>
                      <a:pt x="160" y="32145"/>
                      <a:pt x="193" y="32156"/>
                      <a:pt x="223" y="32156"/>
                    </a:cubicBezTo>
                    <a:cubicBezTo>
                      <a:pt x="282" y="32156"/>
                      <a:pt x="327" y="32112"/>
                      <a:pt x="327" y="32112"/>
                    </a:cubicBezTo>
                    <a:cubicBezTo>
                      <a:pt x="2106" y="29906"/>
                      <a:pt x="3460" y="27300"/>
                      <a:pt x="4086" y="24493"/>
                    </a:cubicBezTo>
                    <a:cubicBezTo>
                      <a:pt x="4387" y="23114"/>
                      <a:pt x="4387" y="21661"/>
                      <a:pt x="4287" y="20207"/>
                    </a:cubicBezTo>
                    <a:cubicBezTo>
                      <a:pt x="4186" y="19580"/>
                      <a:pt x="4086" y="18854"/>
                      <a:pt x="3886" y="18102"/>
                    </a:cubicBezTo>
                    <a:cubicBezTo>
                      <a:pt x="3760" y="17801"/>
                      <a:pt x="3660" y="17475"/>
                      <a:pt x="3560" y="17074"/>
                    </a:cubicBezTo>
                    <a:lnTo>
                      <a:pt x="3134" y="16122"/>
                    </a:lnTo>
                    <a:cubicBezTo>
                      <a:pt x="2933" y="15495"/>
                      <a:pt x="2833" y="14869"/>
                      <a:pt x="2833" y="14242"/>
                    </a:cubicBezTo>
                    <a:cubicBezTo>
                      <a:pt x="2833" y="13616"/>
                      <a:pt x="2933" y="12889"/>
                      <a:pt x="3034" y="12262"/>
                    </a:cubicBezTo>
                    <a:cubicBezTo>
                      <a:pt x="3359" y="10909"/>
                      <a:pt x="3760" y="9656"/>
                      <a:pt x="4086" y="8302"/>
                    </a:cubicBezTo>
                    <a:cubicBezTo>
                      <a:pt x="4287" y="7575"/>
                      <a:pt x="4387" y="6949"/>
                      <a:pt x="4512" y="6197"/>
                    </a:cubicBezTo>
                    <a:cubicBezTo>
                      <a:pt x="4613" y="5470"/>
                      <a:pt x="4713" y="4743"/>
                      <a:pt x="4613" y="4016"/>
                    </a:cubicBezTo>
                    <a:cubicBezTo>
                      <a:pt x="4512" y="3290"/>
                      <a:pt x="4387" y="2663"/>
                      <a:pt x="4086" y="1936"/>
                    </a:cubicBezTo>
                    <a:cubicBezTo>
                      <a:pt x="3886" y="1310"/>
                      <a:pt x="3560" y="683"/>
                      <a:pt x="3034" y="57"/>
                    </a:cubicBezTo>
                    <a:cubicBezTo>
                      <a:pt x="2967" y="57"/>
                      <a:pt x="2900" y="1"/>
                      <a:pt x="2833" y="1"/>
                    </a:cubicBezTo>
                    <a:close/>
                  </a:path>
                </a:pathLst>
              </a:custGeom>
              <a:solidFill>
                <a:srgbClr val="4927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2" name="Google Shape;1352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3" name="Google Shape;1353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4" name="Google Shape;1354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55" name="Google Shape;1355;p8"/>
            <p:cNvGrpSpPr/>
            <p:nvPr/>
          </p:nvGrpSpPr>
          <p:grpSpPr>
            <a:xfrm rot="10800000">
              <a:off x="1268100" y="764529"/>
              <a:ext cx="1710712" cy="768478"/>
              <a:chOff x="6477428" y="4097776"/>
              <a:chExt cx="1710712" cy="768478"/>
            </a:xfrm>
          </p:grpSpPr>
          <p:sp>
            <p:nvSpPr>
              <p:cNvPr id="1356" name="Google Shape;1356;p8"/>
              <p:cNvSpPr/>
              <p:nvPr/>
            </p:nvSpPr>
            <p:spPr>
              <a:xfrm flipH="1">
                <a:off x="7796983" y="4506879"/>
                <a:ext cx="278946" cy="310982"/>
              </a:xfrm>
              <a:custGeom>
                <a:avLst/>
                <a:gdLst/>
                <a:ahLst/>
                <a:cxnLst/>
                <a:rect l="l" t="t" r="r" b="b"/>
                <a:pathLst>
                  <a:path w="8237" h="9183" extrusionOk="0">
                    <a:moveTo>
                      <a:pt x="3326" y="0"/>
                    </a:moveTo>
                    <a:cubicBezTo>
                      <a:pt x="1217" y="0"/>
                      <a:pt x="1" y="2521"/>
                      <a:pt x="967" y="5097"/>
                    </a:cubicBezTo>
                    <a:cubicBezTo>
                      <a:pt x="1900" y="7748"/>
                      <a:pt x="5091" y="9183"/>
                      <a:pt x="6802" y="9183"/>
                    </a:cubicBezTo>
                    <a:cubicBezTo>
                      <a:pt x="7138" y="9183"/>
                      <a:pt x="7417" y="9127"/>
                      <a:pt x="7611" y="9015"/>
                    </a:cubicBezTo>
                    <a:cubicBezTo>
                      <a:pt x="8237" y="8642"/>
                      <a:pt x="7045" y="1134"/>
                      <a:pt x="4378" y="195"/>
                    </a:cubicBezTo>
                    <a:cubicBezTo>
                      <a:pt x="4009" y="62"/>
                      <a:pt x="3657" y="0"/>
                      <a:pt x="332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7" name="Google Shape;1357;p8"/>
              <p:cNvSpPr/>
              <p:nvPr/>
            </p:nvSpPr>
            <p:spPr>
              <a:xfrm flipH="1">
                <a:off x="7776292" y="4550464"/>
                <a:ext cx="220495" cy="288970"/>
              </a:xfrm>
              <a:custGeom>
                <a:avLst/>
                <a:gdLst/>
                <a:ahLst/>
                <a:cxnLst/>
                <a:rect l="l" t="t" r="r" b="b"/>
                <a:pathLst>
                  <a:path w="6511" h="8533" extrusionOk="0">
                    <a:moveTo>
                      <a:pt x="111" y="1"/>
                    </a:moveTo>
                    <a:cubicBezTo>
                      <a:pt x="95" y="1"/>
                      <a:pt x="77" y="8"/>
                      <a:pt x="60" y="26"/>
                    </a:cubicBezTo>
                    <a:cubicBezTo>
                      <a:pt x="0" y="26"/>
                      <a:pt x="0" y="85"/>
                      <a:pt x="0" y="160"/>
                    </a:cubicBezTo>
                    <a:cubicBezTo>
                      <a:pt x="0" y="160"/>
                      <a:pt x="179" y="770"/>
                      <a:pt x="551" y="1709"/>
                    </a:cubicBezTo>
                    <a:cubicBezTo>
                      <a:pt x="685" y="1947"/>
                      <a:pt x="805" y="2201"/>
                      <a:pt x="924" y="2454"/>
                    </a:cubicBezTo>
                    <a:cubicBezTo>
                      <a:pt x="983" y="2573"/>
                      <a:pt x="1058" y="2692"/>
                      <a:pt x="1117" y="2826"/>
                    </a:cubicBezTo>
                    <a:cubicBezTo>
                      <a:pt x="1177" y="3005"/>
                      <a:pt x="1237" y="3139"/>
                      <a:pt x="1356" y="3258"/>
                    </a:cubicBezTo>
                    <a:cubicBezTo>
                      <a:pt x="1490" y="3512"/>
                      <a:pt x="1669" y="3810"/>
                      <a:pt x="1803" y="4063"/>
                    </a:cubicBezTo>
                    <a:cubicBezTo>
                      <a:pt x="1981" y="4376"/>
                      <a:pt x="2175" y="4629"/>
                      <a:pt x="2354" y="4927"/>
                    </a:cubicBezTo>
                    <a:cubicBezTo>
                      <a:pt x="2548" y="5180"/>
                      <a:pt x="2786" y="5493"/>
                      <a:pt x="2980" y="5746"/>
                    </a:cubicBezTo>
                    <a:cubicBezTo>
                      <a:pt x="3158" y="5985"/>
                      <a:pt x="3412" y="6238"/>
                      <a:pt x="3590" y="6491"/>
                    </a:cubicBezTo>
                    <a:cubicBezTo>
                      <a:pt x="3725" y="6610"/>
                      <a:pt x="3844" y="6670"/>
                      <a:pt x="3903" y="6789"/>
                    </a:cubicBezTo>
                    <a:cubicBezTo>
                      <a:pt x="4037" y="6923"/>
                      <a:pt x="4157" y="7042"/>
                      <a:pt x="4276" y="7102"/>
                    </a:cubicBezTo>
                    <a:cubicBezTo>
                      <a:pt x="4469" y="7296"/>
                      <a:pt x="4708" y="7474"/>
                      <a:pt x="4901" y="7608"/>
                    </a:cubicBezTo>
                    <a:cubicBezTo>
                      <a:pt x="5080" y="7787"/>
                      <a:pt x="5274" y="7906"/>
                      <a:pt x="5453" y="8040"/>
                    </a:cubicBezTo>
                    <a:cubicBezTo>
                      <a:pt x="5646" y="8160"/>
                      <a:pt x="5765" y="8219"/>
                      <a:pt x="5900" y="8279"/>
                    </a:cubicBezTo>
                    <a:cubicBezTo>
                      <a:pt x="6198" y="8413"/>
                      <a:pt x="6332" y="8532"/>
                      <a:pt x="6332" y="8532"/>
                    </a:cubicBezTo>
                    <a:cubicBezTo>
                      <a:pt x="6391" y="8532"/>
                      <a:pt x="6451" y="8532"/>
                      <a:pt x="6451" y="8472"/>
                    </a:cubicBezTo>
                    <a:cubicBezTo>
                      <a:pt x="6510" y="8413"/>
                      <a:pt x="6510" y="8353"/>
                      <a:pt x="6451" y="8353"/>
                    </a:cubicBezTo>
                    <a:lnTo>
                      <a:pt x="6451" y="8279"/>
                    </a:lnTo>
                    <a:cubicBezTo>
                      <a:pt x="6451" y="8279"/>
                      <a:pt x="6272" y="8219"/>
                      <a:pt x="6078" y="8040"/>
                    </a:cubicBezTo>
                    <a:cubicBezTo>
                      <a:pt x="5959" y="7981"/>
                      <a:pt x="5765" y="7906"/>
                      <a:pt x="5646" y="7787"/>
                    </a:cubicBezTo>
                    <a:cubicBezTo>
                      <a:pt x="5453" y="7668"/>
                      <a:pt x="5274" y="7534"/>
                      <a:pt x="5080" y="7355"/>
                    </a:cubicBezTo>
                    <a:cubicBezTo>
                      <a:pt x="4901" y="7236"/>
                      <a:pt x="4708" y="7042"/>
                      <a:pt x="4529" y="6864"/>
                    </a:cubicBezTo>
                    <a:cubicBezTo>
                      <a:pt x="4276" y="6670"/>
                      <a:pt x="4157" y="6417"/>
                      <a:pt x="3903" y="6178"/>
                    </a:cubicBezTo>
                    <a:cubicBezTo>
                      <a:pt x="3725" y="5985"/>
                      <a:pt x="3531" y="5746"/>
                      <a:pt x="3292" y="5493"/>
                    </a:cubicBezTo>
                    <a:cubicBezTo>
                      <a:pt x="3099" y="5240"/>
                      <a:pt x="2920" y="4927"/>
                      <a:pt x="2726" y="4688"/>
                    </a:cubicBezTo>
                    <a:cubicBezTo>
                      <a:pt x="2548" y="4435"/>
                      <a:pt x="2354" y="4122"/>
                      <a:pt x="2175" y="3884"/>
                    </a:cubicBezTo>
                    <a:cubicBezTo>
                      <a:pt x="1981" y="3571"/>
                      <a:pt x="1862" y="3318"/>
                      <a:pt x="1669" y="3065"/>
                    </a:cubicBezTo>
                    <a:cubicBezTo>
                      <a:pt x="1549" y="2767"/>
                      <a:pt x="1356" y="2513"/>
                      <a:pt x="1237" y="2260"/>
                    </a:cubicBezTo>
                    <a:cubicBezTo>
                      <a:pt x="1117" y="2022"/>
                      <a:pt x="983" y="1769"/>
                      <a:pt x="864" y="1575"/>
                    </a:cubicBezTo>
                    <a:cubicBezTo>
                      <a:pt x="685" y="1143"/>
                      <a:pt x="492" y="770"/>
                      <a:pt x="373" y="458"/>
                    </a:cubicBezTo>
                    <a:cubicBezTo>
                      <a:pt x="238" y="219"/>
                      <a:pt x="179" y="85"/>
                      <a:pt x="179" y="85"/>
                    </a:cubicBezTo>
                    <a:cubicBezTo>
                      <a:pt x="179" y="43"/>
                      <a:pt x="149" y="1"/>
                      <a:pt x="111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8" name="Google Shape;1358;p8"/>
              <p:cNvSpPr/>
              <p:nvPr/>
            </p:nvSpPr>
            <p:spPr>
              <a:xfrm flipH="1">
                <a:off x="7906469" y="4561063"/>
                <a:ext cx="138779" cy="129026"/>
              </a:xfrm>
              <a:custGeom>
                <a:avLst/>
                <a:gdLst/>
                <a:ahLst/>
                <a:cxnLst/>
                <a:rect l="l" t="t" r="r" b="b"/>
                <a:pathLst>
                  <a:path w="4098" h="3810" extrusionOk="0">
                    <a:moveTo>
                      <a:pt x="3984" y="1"/>
                    </a:moveTo>
                    <a:cubicBezTo>
                      <a:pt x="3941" y="1"/>
                      <a:pt x="3904" y="43"/>
                      <a:pt x="3904" y="85"/>
                    </a:cubicBezTo>
                    <a:cubicBezTo>
                      <a:pt x="3725" y="338"/>
                      <a:pt x="3666" y="651"/>
                      <a:pt x="3532" y="889"/>
                    </a:cubicBezTo>
                    <a:cubicBezTo>
                      <a:pt x="3412" y="1202"/>
                      <a:pt x="3353" y="1456"/>
                      <a:pt x="3293" y="1768"/>
                    </a:cubicBezTo>
                    <a:cubicBezTo>
                      <a:pt x="3159" y="2081"/>
                      <a:pt x="3159" y="2379"/>
                      <a:pt x="3100" y="2692"/>
                    </a:cubicBezTo>
                    <a:lnTo>
                      <a:pt x="3100" y="3199"/>
                    </a:lnTo>
                    <a:cubicBezTo>
                      <a:pt x="2980" y="3124"/>
                      <a:pt x="2861" y="3065"/>
                      <a:pt x="2727" y="3005"/>
                    </a:cubicBezTo>
                    <a:cubicBezTo>
                      <a:pt x="2668" y="2945"/>
                      <a:pt x="2608" y="2945"/>
                      <a:pt x="2548" y="2886"/>
                    </a:cubicBezTo>
                    <a:lnTo>
                      <a:pt x="2295" y="2826"/>
                    </a:lnTo>
                    <a:cubicBezTo>
                      <a:pt x="2176" y="2752"/>
                      <a:pt x="2042" y="2692"/>
                      <a:pt x="1863" y="2692"/>
                    </a:cubicBezTo>
                    <a:lnTo>
                      <a:pt x="1669" y="2632"/>
                    </a:lnTo>
                    <a:cubicBezTo>
                      <a:pt x="1610" y="2573"/>
                      <a:pt x="1550" y="2573"/>
                      <a:pt x="1431" y="2573"/>
                    </a:cubicBezTo>
                    <a:lnTo>
                      <a:pt x="999" y="2454"/>
                    </a:lnTo>
                    <a:lnTo>
                      <a:pt x="552" y="2454"/>
                    </a:lnTo>
                    <a:cubicBezTo>
                      <a:pt x="433" y="2454"/>
                      <a:pt x="254" y="2379"/>
                      <a:pt x="120" y="2379"/>
                    </a:cubicBezTo>
                    <a:cubicBezTo>
                      <a:pt x="61" y="2379"/>
                      <a:pt x="1" y="2454"/>
                      <a:pt x="1" y="2513"/>
                    </a:cubicBezTo>
                    <a:cubicBezTo>
                      <a:pt x="1" y="2573"/>
                      <a:pt x="61" y="2632"/>
                      <a:pt x="61" y="2632"/>
                    </a:cubicBezTo>
                    <a:lnTo>
                      <a:pt x="120" y="2632"/>
                    </a:lnTo>
                    <a:cubicBezTo>
                      <a:pt x="254" y="2632"/>
                      <a:pt x="373" y="2692"/>
                      <a:pt x="552" y="2692"/>
                    </a:cubicBezTo>
                    <a:lnTo>
                      <a:pt x="746" y="2752"/>
                    </a:lnTo>
                    <a:cubicBezTo>
                      <a:pt x="805" y="2752"/>
                      <a:pt x="865" y="2752"/>
                      <a:pt x="925" y="2826"/>
                    </a:cubicBezTo>
                    <a:lnTo>
                      <a:pt x="1372" y="2886"/>
                    </a:lnTo>
                    <a:cubicBezTo>
                      <a:pt x="1431" y="2886"/>
                      <a:pt x="1491" y="2945"/>
                      <a:pt x="1550" y="2945"/>
                    </a:cubicBezTo>
                    <a:lnTo>
                      <a:pt x="1744" y="3005"/>
                    </a:lnTo>
                    <a:cubicBezTo>
                      <a:pt x="1923" y="3065"/>
                      <a:pt x="2042" y="3124"/>
                      <a:pt x="2176" y="3199"/>
                    </a:cubicBezTo>
                    <a:lnTo>
                      <a:pt x="2355" y="3258"/>
                    </a:lnTo>
                    <a:cubicBezTo>
                      <a:pt x="2414" y="3318"/>
                      <a:pt x="2489" y="3318"/>
                      <a:pt x="2548" y="3377"/>
                    </a:cubicBezTo>
                    <a:cubicBezTo>
                      <a:pt x="2668" y="3437"/>
                      <a:pt x="2787" y="3497"/>
                      <a:pt x="2921" y="3571"/>
                    </a:cubicBezTo>
                    <a:cubicBezTo>
                      <a:pt x="3040" y="3631"/>
                      <a:pt x="3159" y="3690"/>
                      <a:pt x="3293" y="3750"/>
                    </a:cubicBezTo>
                    <a:cubicBezTo>
                      <a:pt x="3293" y="3809"/>
                      <a:pt x="3353" y="3809"/>
                      <a:pt x="3412" y="3809"/>
                    </a:cubicBezTo>
                    <a:cubicBezTo>
                      <a:pt x="3532" y="3809"/>
                      <a:pt x="3606" y="3690"/>
                      <a:pt x="3606" y="3571"/>
                    </a:cubicBezTo>
                    <a:lnTo>
                      <a:pt x="3606" y="3318"/>
                    </a:lnTo>
                    <a:cubicBezTo>
                      <a:pt x="3532" y="3258"/>
                      <a:pt x="3532" y="3199"/>
                      <a:pt x="3532" y="3124"/>
                    </a:cubicBezTo>
                    <a:lnTo>
                      <a:pt x="3532" y="2692"/>
                    </a:lnTo>
                    <a:lnTo>
                      <a:pt x="3532" y="2513"/>
                    </a:lnTo>
                    <a:cubicBezTo>
                      <a:pt x="3532" y="2454"/>
                      <a:pt x="3606" y="2379"/>
                      <a:pt x="3606" y="2260"/>
                    </a:cubicBezTo>
                    <a:cubicBezTo>
                      <a:pt x="3606" y="2141"/>
                      <a:pt x="3606" y="2007"/>
                      <a:pt x="3666" y="1828"/>
                    </a:cubicBezTo>
                    <a:cubicBezTo>
                      <a:pt x="3725" y="1575"/>
                      <a:pt x="3785" y="1262"/>
                      <a:pt x="3845" y="1024"/>
                    </a:cubicBezTo>
                    <a:cubicBezTo>
                      <a:pt x="3904" y="711"/>
                      <a:pt x="4038" y="457"/>
                      <a:pt x="4098" y="145"/>
                    </a:cubicBezTo>
                    <a:cubicBezTo>
                      <a:pt x="4098" y="85"/>
                      <a:pt x="4098" y="25"/>
                      <a:pt x="4038" y="25"/>
                    </a:cubicBezTo>
                    <a:cubicBezTo>
                      <a:pt x="4021" y="8"/>
                      <a:pt x="4002" y="1"/>
                      <a:pt x="3984" y="1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59" name="Google Shape;1359;p8"/>
              <p:cNvSpPr/>
              <p:nvPr/>
            </p:nvSpPr>
            <p:spPr>
              <a:xfrm flipH="1">
                <a:off x="7851980" y="4620936"/>
                <a:ext cx="144807" cy="153408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4530" extrusionOk="0">
                    <a:moveTo>
                      <a:pt x="4157" y="0"/>
                    </a:moveTo>
                    <a:cubicBezTo>
                      <a:pt x="4097" y="0"/>
                      <a:pt x="4037" y="0"/>
                      <a:pt x="4037" y="60"/>
                    </a:cubicBezTo>
                    <a:cubicBezTo>
                      <a:pt x="3963" y="239"/>
                      <a:pt x="3903" y="432"/>
                      <a:pt x="3844" y="611"/>
                    </a:cubicBezTo>
                    <a:cubicBezTo>
                      <a:pt x="3844" y="745"/>
                      <a:pt x="3784" y="924"/>
                      <a:pt x="3725" y="1118"/>
                    </a:cubicBezTo>
                    <a:cubicBezTo>
                      <a:pt x="3665" y="1490"/>
                      <a:pt x="3590" y="1803"/>
                      <a:pt x="3531" y="2175"/>
                    </a:cubicBezTo>
                    <a:cubicBezTo>
                      <a:pt x="3531" y="2295"/>
                      <a:pt x="3471" y="2354"/>
                      <a:pt x="3471" y="2414"/>
                    </a:cubicBezTo>
                    <a:lnTo>
                      <a:pt x="3471" y="2727"/>
                    </a:lnTo>
                    <a:cubicBezTo>
                      <a:pt x="3471" y="2920"/>
                      <a:pt x="3412" y="3099"/>
                      <a:pt x="3412" y="3293"/>
                    </a:cubicBezTo>
                    <a:cubicBezTo>
                      <a:pt x="3412" y="3352"/>
                      <a:pt x="3412" y="3472"/>
                      <a:pt x="3471" y="3531"/>
                    </a:cubicBezTo>
                    <a:lnTo>
                      <a:pt x="3471" y="3844"/>
                    </a:lnTo>
                    <a:lnTo>
                      <a:pt x="3471" y="4017"/>
                    </a:lnTo>
                    <a:lnTo>
                      <a:pt x="3471" y="4017"/>
                    </a:lnTo>
                    <a:cubicBezTo>
                      <a:pt x="3284" y="3971"/>
                      <a:pt x="3099" y="3916"/>
                      <a:pt x="2920" y="3844"/>
                    </a:cubicBezTo>
                    <a:lnTo>
                      <a:pt x="2473" y="3784"/>
                    </a:lnTo>
                    <a:lnTo>
                      <a:pt x="1981" y="3665"/>
                    </a:lnTo>
                    <a:cubicBezTo>
                      <a:pt x="1862" y="3591"/>
                      <a:pt x="1669" y="3591"/>
                      <a:pt x="1549" y="3591"/>
                    </a:cubicBezTo>
                    <a:cubicBezTo>
                      <a:pt x="1356" y="3531"/>
                      <a:pt x="1237" y="3531"/>
                      <a:pt x="1058" y="3472"/>
                    </a:cubicBezTo>
                    <a:lnTo>
                      <a:pt x="611" y="3472"/>
                    </a:lnTo>
                    <a:cubicBezTo>
                      <a:pt x="432" y="3412"/>
                      <a:pt x="313" y="3412"/>
                      <a:pt x="119" y="3412"/>
                    </a:cubicBezTo>
                    <a:cubicBezTo>
                      <a:pt x="60" y="3412"/>
                      <a:pt x="0" y="3472"/>
                      <a:pt x="0" y="3531"/>
                    </a:cubicBezTo>
                    <a:cubicBezTo>
                      <a:pt x="0" y="3591"/>
                      <a:pt x="60" y="3665"/>
                      <a:pt x="119" y="3665"/>
                    </a:cubicBezTo>
                    <a:cubicBezTo>
                      <a:pt x="238" y="3665"/>
                      <a:pt x="432" y="3725"/>
                      <a:pt x="551" y="3725"/>
                    </a:cubicBezTo>
                    <a:cubicBezTo>
                      <a:pt x="611" y="3725"/>
                      <a:pt x="745" y="3725"/>
                      <a:pt x="805" y="3784"/>
                    </a:cubicBezTo>
                    <a:lnTo>
                      <a:pt x="983" y="3784"/>
                    </a:lnTo>
                    <a:cubicBezTo>
                      <a:pt x="1177" y="3844"/>
                      <a:pt x="1296" y="3844"/>
                      <a:pt x="1490" y="3904"/>
                    </a:cubicBezTo>
                    <a:cubicBezTo>
                      <a:pt x="1609" y="3963"/>
                      <a:pt x="1803" y="3963"/>
                      <a:pt x="1922" y="4038"/>
                    </a:cubicBezTo>
                    <a:cubicBezTo>
                      <a:pt x="2548" y="4157"/>
                      <a:pt x="3099" y="4336"/>
                      <a:pt x="3725" y="4529"/>
                    </a:cubicBezTo>
                    <a:lnTo>
                      <a:pt x="3784" y="4529"/>
                    </a:lnTo>
                    <a:cubicBezTo>
                      <a:pt x="3903" y="4529"/>
                      <a:pt x="4037" y="4410"/>
                      <a:pt x="3963" y="4276"/>
                    </a:cubicBezTo>
                    <a:lnTo>
                      <a:pt x="3903" y="4038"/>
                    </a:lnTo>
                    <a:lnTo>
                      <a:pt x="3903" y="3784"/>
                    </a:lnTo>
                    <a:cubicBezTo>
                      <a:pt x="3903" y="3725"/>
                      <a:pt x="3844" y="3591"/>
                      <a:pt x="3844" y="3531"/>
                    </a:cubicBezTo>
                    <a:lnTo>
                      <a:pt x="3844" y="3293"/>
                    </a:lnTo>
                    <a:lnTo>
                      <a:pt x="3844" y="2727"/>
                    </a:lnTo>
                    <a:cubicBezTo>
                      <a:pt x="3903" y="2607"/>
                      <a:pt x="3903" y="2414"/>
                      <a:pt x="3903" y="2235"/>
                    </a:cubicBezTo>
                    <a:cubicBezTo>
                      <a:pt x="3963" y="1863"/>
                      <a:pt x="4037" y="1550"/>
                      <a:pt x="4037" y="1177"/>
                    </a:cubicBezTo>
                    <a:cubicBezTo>
                      <a:pt x="4097" y="864"/>
                      <a:pt x="4157" y="492"/>
                      <a:pt x="4276" y="120"/>
                    </a:cubicBezTo>
                    <a:cubicBezTo>
                      <a:pt x="4276" y="60"/>
                      <a:pt x="4216" y="60"/>
                      <a:pt x="4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0" name="Google Shape;1360;p8"/>
              <p:cNvSpPr/>
              <p:nvPr/>
            </p:nvSpPr>
            <p:spPr>
              <a:xfrm rot="-1328962" flipH="1">
                <a:off x="7735800" y="4362458"/>
                <a:ext cx="53370" cy="7399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185" extrusionOk="0">
                    <a:moveTo>
                      <a:pt x="454" y="1"/>
                    </a:moveTo>
                    <a:cubicBezTo>
                      <a:pt x="226" y="1"/>
                      <a:pt x="0" y="236"/>
                      <a:pt x="85" y="501"/>
                    </a:cubicBezTo>
                    <a:cubicBezTo>
                      <a:pt x="219" y="814"/>
                      <a:pt x="532" y="1186"/>
                      <a:pt x="711" y="1440"/>
                    </a:cubicBezTo>
                    <a:cubicBezTo>
                      <a:pt x="905" y="1678"/>
                      <a:pt x="1083" y="2110"/>
                      <a:pt x="1456" y="2185"/>
                    </a:cubicBezTo>
                    <a:lnTo>
                      <a:pt x="1515" y="2110"/>
                    </a:lnTo>
                    <a:cubicBezTo>
                      <a:pt x="1575" y="1812"/>
                      <a:pt x="1337" y="1440"/>
                      <a:pt x="1203" y="1186"/>
                    </a:cubicBezTo>
                    <a:cubicBezTo>
                      <a:pt x="1024" y="874"/>
                      <a:pt x="964" y="442"/>
                      <a:pt x="711" y="129"/>
                    </a:cubicBezTo>
                    <a:cubicBezTo>
                      <a:pt x="638" y="39"/>
                      <a:pt x="546" y="1"/>
                      <a:pt x="454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1" name="Google Shape;1361;p8"/>
              <p:cNvSpPr/>
              <p:nvPr/>
            </p:nvSpPr>
            <p:spPr>
              <a:xfrm rot="-1328962" flipH="1">
                <a:off x="7693112" y="4357676"/>
                <a:ext cx="33830" cy="91602"/>
              </a:xfrm>
              <a:custGeom>
                <a:avLst/>
                <a:gdLst/>
                <a:ahLst/>
                <a:cxnLst/>
                <a:rect l="l" t="t" r="r" b="b"/>
                <a:pathLst>
                  <a:path w="999" h="2705" extrusionOk="0">
                    <a:moveTo>
                      <a:pt x="359" y="0"/>
                    </a:moveTo>
                    <a:cubicBezTo>
                      <a:pt x="175" y="0"/>
                      <a:pt x="1" y="100"/>
                      <a:pt x="1" y="312"/>
                    </a:cubicBezTo>
                    <a:cubicBezTo>
                      <a:pt x="1" y="1176"/>
                      <a:pt x="60" y="2099"/>
                      <a:pt x="746" y="2665"/>
                    </a:cubicBezTo>
                    <a:cubicBezTo>
                      <a:pt x="773" y="2693"/>
                      <a:pt x="801" y="2704"/>
                      <a:pt x="829" y="2704"/>
                    </a:cubicBezTo>
                    <a:cubicBezTo>
                      <a:pt x="919" y="2704"/>
                      <a:pt x="999" y="2575"/>
                      <a:pt x="999" y="2472"/>
                    </a:cubicBezTo>
                    <a:cubicBezTo>
                      <a:pt x="746" y="1920"/>
                      <a:pt x="552" y="1176"/>
                      <a:pt x="746" y="550"/>
                    </a:cubicBezTo>
                    <a:cubicBezTo>
                      <a:pt x="893" y="194"/>
                      <a:pt x="616" y="0"/>
                      <a:pt x="359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2" name="Google Shape;1362;p8"/>
              <p:cNvSpPr/>
              <p:nvPr/>
            </p:nvSpPr>
            <p:spPr>
              <a:xfrm rot="-1328962" flipH="1">
                <a:off x="7633573" y="4363891"/>
                <a:ext cx="47071" cy="65730"/>
              </a:xfrm>
              <a:custGeom>
                <a:avLst/>
                <a:gdLst/>
                <a:ahLst/>
                <a:cxnLst/>
                <a:rect l="l" t="t" r="r" b="b"/>
                <a:pathLst>
                  <a:path w="1390" h="1941" extrusionOk="0">
                    <a:moveTo>
                      <a:pt x="946" y="0"/>
                    </a:moveTo>
                    <a:cubicBezTo>
                      <a:pt x="880" y="0"/>
                      <a:pt x="811" y="23"/>
                      <a:pt x="746" y="77"/>
                    </a:cubicBezTo>
                    <a:cubicBezTo>
                      <a:pt x="373" y="330"/>
                      <a:pt x="194" y="628"/>
                      <a:pt x="60" y="1075"/>
                    </a:cubicBezTo>
                    <a:cubicBezTo>
                      <a:pt x="1" y="1373"/>
                      <a:pt x="60" y="1626"/>
                      <a:pt x="254" y="1879"/>
                    </a:cubicBezTo>
                    <a:cubicBezTo>
                      <a:pt x="295" y="1921"/>
                      <a:pt x="346" y="1941"/>
                      <a:pt x="394" y="1941"/>
                    </a:cubicBezTo>
                    <a:cubicBezTo>
                      <a:pt x="485" y="1941"/>
                      <a:pt x="567" y="1872"/>
                      <a:pt x="567" y="1745"/>
                    </a:cubicBezTo>
                    <a:lnTo>
                      <a:pt x="626" y="1626"/>
                    </a:lnTo>
                    <a:cubicBezTo>
                      <a:pt x="686" y="1507"/>
                      <a:pt x="746" y="1373"/>
                      <a:pt x="805" y="1254"/>
                    </a:cubicBezTo>
                    <a:cubicBezTo>
                      <a:pt x="939" y="1000"/>
                      <a:pt x="1118" y="822"/>
                      <a:pt x="1237" y="568"/>
                    </a:cubicBezTo>
                    <a:cubicBezTo>
                      <a:pt x="1390" y="322"/>
                      <a:pt x="1190" y="0"/>
                      <a:pt x="946" y="0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3" name="Google Shape;1363;p8"/>
              <p:cNvSpPr/>
              <p:nvPr/>
            </p:nvSpPr>
            <p:spPr>
              <a:xfrm flipH="1">
                <a:off x="7498194" y="4637869"/>
                <a:ext cx="155068" cy="228386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6744" extrusionOk="0">
                    <a:moveTo>
                      <a:pt x="735" y="0"/>
                    </a:moveTo>
                    <a:cubicBezTo>
                      <a:pt x="384" y="0"/>
                      <a:pt x="1" y="307"/>
                      <a:pt x="150" y="737"/>
                    </a:cubicBezTo>
                    <a:cubicBezTo>
                      <a:pt x="1089" y="2972"/>
                      <a:pt x="1893" y="5459"/>
                      <a:pt x="4128" y="6696"/>
                    </a:cubicBezTo>
                    <a:cubicBezTo>
                      <a:pt x="4171" y="6729"/>
                      <a:pt x="4214" y="6743"/>
                      <a:pt x="4254" y="6743"/>
                    </a:cubicBezTo>
                    <a:cubicBezTo>
                      <a:pt x="4449" y="6743"/>
                      <a:pt x="4579" y="6402"/>
                      <a:pt x="4381" y="6204"/>
                    </a:cubicBezTo>
                    <a:cubicBezTo>
                      <a:pt x="2638" y="4774"/>
                      <a:pt x="1893" y="2540"/>
                      <a:pt x="1208" y="364"/>
                    </a:cubicBezTo>
                    <a:cubicBezTo>
                      <a:pt x="1141" y="109"/>
                      <a:pt x="944" y="0"/>
                      <a:pt x="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4" name="Google Shape;1364;p8"/>
              <p:cNvSpPr/>
              <p:nvPr/>
            </p:nvSpPr>
            <p:spPr>
              <a:xfrm flipH="1">
                <a:off x="7490914" y="4676204"/>
                <a:ext cx="57469" cy="139998"/>
              </a:xfrm>
              <a:custGeom>
                <a:avLst/>
                <a:gdLst/>
                <a:ahLst/>
                <a:cxnLst/>
                <a:rect l="l" t="t" r="r" b="b"/>
                <a:pathLst>
                  <a:path w="1697" h="4134" extrusionOk="0">
                    <a:moveTo>
                      <a:pt x="502" y="1"/>
                    </a:moveTo>
                    <a:cubicBezTo>
                      <a:pt x="258" y="1"/>
                      <a:pt x="1" y="172"/>
                      <a:pt x="33" y="469"/>
                    </a:cubicBezTo>
                    <a:cubicBezTo>
                      <a:pt x="227" y="1661"/>
                      <a:pt x="480" y="3016"/>
                      <a:pt x="1225" y="4015"/>
                    </a:cubicBezTo>
                    <a:cubicBezTo>
                      <a:pt x="1284" y="4098"/>
                      <a:pt x="1358" y="4133"/>
                      <a:pt x="1428" y="4133"/>
                    </a:cubicBezTo>
                    <a:cubicBezTo>
                      <a:pt x="1570" y="4133"/>
                      <a:pt x="1697" y="3990"/>
                      <a:pt x="1657" y="3821"/>
                    </a:cubicBezTo>
                    <a:cubicBezTo>
                      <a:pt x="1344" y="2644"/>
                      <a:pt x="971" y="1586"/>
                      <a:pt x="912" y="409"/>
                    </a:cubicBezTo>
                    <a:cubicBezTo>
                      <a:pt x="912" y="127"/>
                      <a:pt x="712" y="1"/>
                      <a:pt x="5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5" name="Google Shape;1365;p8"/>
              <p:cNvSpPr/>
              <p:nvPr/>
            </p:nvSpPr>
            <p:spPr>
              <a:xfrm flipH="1">
                <a:off x="7441031" y="4671734"/>
                <a:ext cx="40672" cy="104812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3095" extrusionOk="0">
                    <a:moveTo>
                      <a:pt x="639" y="0"/>
                    </a:moveTo>
                    <a:cubicBezTo>
                      <a:pt x="477" y="0"/>
                      <a:pt x="327" y="88"/>
                      <a:pt x="298" y="303"/>
                    </a:cubicBezTo>
                    <a:cubicBezTo>
                      <a:pt x="179" y="1167"/>
                      <a:pt x="1" y="2091"/>
                      <a:pt x="239" y="3029"/>
                    </a:cubicBezTo>
                    <a:cubicBezTo>
                      <a:pt x="262" y="3075"/>
                      <a:pt x="304" y="3094"/>
                      <a:pt x="351" y="3094"/>
                    </a:cubicBezTo>
                    <a:cubicBezTo>
                      <a:pt x="427" y="3094"/>
                      <a:pt x="515" y="3043"/>
                      <a:pt x="552" y="2970"/>
                    </a:cubicBezTo>
                    <a:cubicBezTo>
                      <a:pt x="671" y="2165"/>
                      <a:pt x="671" y="1286"/>
                      <a:pt x="1043" y="541"/>
                    </a:cubicBezTo>
                    <a:cubicBezTo>
                      <a:pt x="1201" y="236"/>
                      <a:pt x="904" y="0"/>
                      <a:pt x="6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6" name="Google Shape;1366;p8"/>
              <p:cNvSpPr/>
              <p:nvPr/>
            </p:nvSpPr>
            <p:spPr>
              <a:xfrm rot="-1328962" flipH="1">
                <a:off x="7965785" y="4101133"/>
                <a:ext cx="36472" cy="9536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2816" extrusionOk="0">
                    <a:moveTo>
                      <a:pt x="473" y="0"/>
                    </a:moveTo>
                    <a:cubicBezTo>
                      <a:pt x="260" y="0"/>
                      <a:pt x="60" y="133"/>
                      <a:pt x="60" y="423"/>
                    </a:cubicBezTo>
                    <a:cubicBezTo>
                      <a:pt x="0" y="1168"/>
                      <a:pt x="194" y="2106"/>
                      <a:pt x="685" y="2717"/>
                    </a:cubicBezTo>
                    <a:cubicBezTo>
                      <a:pt x="728" y="2787"/>
                      <a:pt x="780" y="2816"/>
                      <a:pt x="830" y="2816"/>
                    </a:cubicBezTo>
                    <a:cubicBezTo>
                      <a:pt x="918" y="2816"/>
                      <a:pt x="998" y="2722"/>
                      <a:pt x="998" y="2598"/>
                    </a:cubicBezTo>
                    <a:cubicBezTo>
                      <a:pt x="939" y="1913"/>
                      <a:pt x="745" y="1362"/>
                      <a:pt x="939" y="676"/>
                    </a:cubicBezTo>
                    <a:cubicBezTo>
                      <a:pt x="1076" y="247"/>
                      <a:pt x="763" y="0"/>
                      <a:pt x="4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7" name="Google Shape;1367;p8"/>
              <p:cNvSpPr/>
              <p:nvPr/>
            </p:nvSpPr>
            <p:spPr>
              <a:xfrm rot="-1328962" flipH="1">
                <a:off x="7921656" y="4128631"/>
                <a:ext cx="47918" cy="104064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3073" extrusionOk="0">
                    <a:moveTo>
                      <a:pt x="975" y="0"/>
                    </a:moveTo>
                    <a:cubicBezTo>
                      <a:pt x="879" y="0"/>
                      <a:pt x="788" y="49"/>
                      <a:pt x="745" y="168"/>
                    </a:cubicBezTo>
                    <a:cubicBezTo>
                      <a:pt x="447" y="1047"/>
                      <a:pt x="1" y="2104"/>
                      <a:pt x="254" y="3028"/>
                    </a:cubicBezTo>
                    <a:cubicBezTo>
                      <a:pt x="254" y="3058"/>
                      <a:pt x="269" y="3073"/>
                      <a:pt x="291" y="3073"/>
                    </a:cubicBezTo>
                    <a:cubicBezTo>
                      <a:pt x="313" y="3073"/>
                      <a:pt x="343" y="3058"/>
                      <a:pt x="373" y="3028"/>
                    </a:cubicBezTo>
                    <a:cubicBezTo>
                      <a:pt x="567" y="2104"/>
                      <a:pt x="745" y="1285"/>
                      <a:pt x="1252" y="481"/>
                    </a:cubicBezTo>
                    <a:cubicBezTo>
                      <a:pt x="1415" y="226"/>
                      <a:pt x="1182" y="0"/>
                      <a:pt x="9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8" name="Google Shape;1368;p8"/>
              <p:cNvSpPr/>
              <p:nvPr/>
            </p:nvSpPr>
            <p:spPr>
              <a:xfrm rot="-1328962" flipH="1">
                <a:off x="8136008" y="4275358"/>
                <a:ext cx="43583" cy="53878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1591" extrusionOk="0">
                    <a:moveTo>
                      <a:pt x="508" y="1"/>
                    </a:moveTo>
                    <a:cubicBezTo>
                      <a:pt x="240" y="1"/>
                      <a:pt x="1" y="304"/>
                      <a:pt x="229" y="576"/>
                    </a:cubicBezTo>
                    <a:cubicBezTo>
                      <a:pt x="289" y="695"/>
                      <a:pt x="423" y="814"/>
                      <a:pt x="542" y="888"/>
                    </a:cubicBezTo>
                    <a:cubicBezTo>
                      <a:pt x="795" y="1127"/>
                      <a:pt x="914" y="1380"/>
                      <a:pt x="1168" y="1559"/>
                    </a:cubicBezTo>
                    <a:cubicBezTo>
                      <a:pt x="1185" y="1581"/>
                      <a:pt x="1203" y="1590"/>
                      <a:pt x="1220" y="1590"/>
                    </a:cubicBezTo>
                    <a:cubicBezTo>
                      <a:pt x="1258" y="1590"/>
                      <a:pt x="1287" y="1541"/>
                      <a:pt x="1287" y="1499"/>
                    </a:cubicBezTo>
                    <a:cubicBezTo>
                      <a:pt x="1287" y="1186"/>
                      <a:pt x="1108" y="888"/>
                      <a:pt x="1034" y="635"/>
                    </a:cubicBezTo>
                    <a:cubicBezTo>
                      <a:pt x="974" y="516"/>
                      <a:pt x="974" y="382"/>
                      <a:pt x="855" y="263"/>
                    </a:cubicBezTo>
                    <a:cubicBezTo>
                      <a:pt x="855" y="203"/>
                      <a:pt x="795" y="203"/>
                      <a:pt x="795" y="144"/>
                    </a:cubicBezTo>
                    <a:cubicBezTo>
                      <a:pt x="710" y="43"/>
                      <a:pt x="607" y="1"/>
                      <a:pt x="5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69" name="Google Shape;1369;p8"/>
              <p:cNvSpPr/>
              <p:nvPr/>
            </p:nvSpPr>
            <p:spPr>
              <a:xfrm rot="-1328962" flipH="1">
                <a:off x="8099755" y="4265233"/>
                <a:ext cx="56959" cy="62073"/>
              </a:xfrm>
              <a:custGeom>
                <a:avLst/>
                <a:gdLst/>
                <a:ahLst/>
                <a:cxnLst/>
                <a:rect l="l" t="t" r="r" b="b"/>
                <a:pathLst>
                  <a:path w="1682" h="1833" extrusionOk="0">
                    <a:moveTo>
                      <a:pt x="458" y="1"/>
                    </a:moveTo>
                    <a:cubicBezTo>
                      <a:pt x="0" y="1"/>
                      <a:pt x="36" y="818"/>
                      <a:pt x="564" y="818"/>
                    </a:cubicBezTo>
                    <a:cubicBezTo>
                      <a:pt x="430" y="818"/>
                      <a:pt x="624" y="878"/>
                      <a:pt x="683" y="878"/>
                    </a:cubicBezTo>
                    <a:cubicBezTo>
                      <a:pt x="743" y="878"/>
                      <a:pt x="862" y="997"/>
                      <a:pt x="936" y="1131"/>
                    </a:cubicBezTo>
                    <a:cubicBezTo>
                      <a:pt x="1115" y="1310"/>
                      <a:pt x="1234" y="1623"/>
                      <a:pt x="1488" y="1801"/>
                    </a:cubicBezTo>
                    <a:cubicBezTo>
                      <a:pt x="1506" y="1824"/>
                      <a:pt x="1530" y="1833"/>
                      <a:pt x="1556" y="1833"/>
                    </a:cubicBezTo>
                    <a:cubicBezTo>
                      <a:pt x="1616" y="1833"/>
                      <a:pt x="1681" y="1784"/>
                      <a:pt x="1681" y="1742"/>
                    </a:cubicBezTo>
                    <a:cubicBezTo>
                      <a:pt x="1681" y="1369"/>
                      <a:pt x="1488" y="937"/>
                      <a:pt x="1309" y="625"/>
                    </a:cubicBezTo>
                    <a:cubicBezTo>
                      <a:pt x="1115" y="312"/>
                      <a:pt x="936" y="73"/>
                      <a:pt x="564" y="14"/>
                    </a:cubicBezTo>
                    <a:cubicBezTo>
                      <a:pt x="526" y="5"/>
                      <a:pt x="491" y="1"/>
                      <a:pt x="4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0" name="Google Shape;1370;p8"/>
              <p:cNvSpPr/>
              <p:nvPr/>
            </p:nvSpPr>
            <p:spPr>
              <a:xfrm rot="-1328962" flipH="1">
                <a:off x="7487341" y="4234718"/>
                <a:ext cx="90349" cy="123096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3635" extrusionOk="0">
                    <a:moveTo>
                      <a:pt x="1650" y="1"/>
                    </a:moveTo>
                    <a:cubicBezTo>
                      <a:pt x="1485" y="1"/>
                      <a:pt x="1321" y="41"/>
                      <a:pt x="1178" y="119"/>
                    </a:cubicBezTo>
                    <a:cubicBezTo>
                      <a:pt x="805" y="373"/>
                      <a:pt x="627" y="805"/>
                      <a:pt x="567" y="1237"/>
                    </a:cubicBezTo>
                    <a:cubicBezTo>
                      <a:pt x="433" y="1490"/>
                      <a:pt x="314" y="1684"/>
                      <a:pt x="254" y="1922"/>
                    </a:cubicBezTo>
                    <a:cubicBezTo>
                      <a:pt x="120" y="2235"/>
                      <a:pt x="1" y="2667"/>
                      <a:pt x="120" y="3039"/>
                    </a:cubicBezTo>
                    <a:cubicBezTo>
                      <a:pt x="232" y="3399"/>
                      <a:pt x="591" y="3635"/>
                      <a:pt x="958" y="3635"/>
                    </a:cubicBezTo>
                    <a:cubicBezTo>
                      <a:pt x="1032" y="3635"/>
                      <a:pt x="1106" y="3625"/>
                      <a:pt x="1178" y="3605"/>
                    </a:cubicBezTo>
                    <a:cubicBezTo>
                      <a:pt x="1610" y="3412"/>
                      <a:pt x="1863" y="3099"/>
                      <a:pt x="2116" y="2801"/>
                    </a:cubicBezTo>
                    <a:cubicBezTo>
                      <a:pt x="2355" y="2488"/>
                      <a:pt x="2489" y="2056"/>
                      <a:pt x="2548" y="1684"/>
                    </a:cubicBezTo>
                    <a:cubicBezTo>
                      <a:pt x="2608" y="1311"/>
                      <a:pt x="2668" y="864"/>
                      <a:pt x="2489" y="492"/>
                    </a:cubicBezTo>
                    <a:cubicBezTo>
                      <a:pt x="2319" y="163"/>
                      <a:pt x="1983" y="1"/>
                      <a:pt x="16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1" name="Google Shape;1371;p8"/>
              <p:cNvSpPr/>
              <p:nvPr/>
            </p:nvSpPr>
            <p:spPr>
              <a:xfrm rot="-1328962" flipH="1">
                <a:off x="6491676" y="4688995"/>
                <a:ext cx="233594" cy="121301"/>
              </a:xfrm>
              <a:custGeom>
                <a:avLst/>
                <a:gdLst/>
                <a:ahLst/>
                <a:cxnLst/>
                <a:rect l="l" t="t" r="r" b="b"/>
                <a:pathLst>
                  <a:path w="6898" h="3582" extrusionOk="0">
                    <a:moveTo>
                      <a:pt x="1922" y="1"/>
                    </a:moveTo>
                    <a:cubicBezTo>
                      <a:pt x="1490" y="1"/>
                      <a:pt x="998" y="195"/>
                      <a:pt x="686" y="567"/>
                    </a:cubicBezTo>
                    <a:cubicBezTo>
                      <a:pt x="0" y="1431"/>
                      <a:pt x="566" y="2548"/>
                      <a:pt x="1430" y="3040"/>
                    </a:cubicBezTo>
                    <a:cubicBezTo>
                      <a:pt x="2126" y="3388"/>
                      <a:pt x="2986" y="3581"/>
                      <a:pt x="3784" y="3581"/>
                    </a:cubicBezTo>
                    <a:cubicBezTo>
                      <a:pt x="3978" y="3581"/>
                      <a:pt x="4167" y="3570"/>
                      <a:pt x="4350" y="3547"/>
                    </a:cubicBezTo>
                    <a:cubicBezTo>
                      <a:pt x="4902" y="3547"/>
                      <a:pt x="5527" y="3412"/>
                      <a:pt x="6019" y="3174"/>
                    </a:cubicBezTo>
                    <a:cubicBezTo>
                      <a:pt x="6585" y="2921"/>
                      <a:pt x="6898" y="2295"/>
                      <a:pt x="6764" y="1684"/>
                    </a:cubicBezTo>
                    <a:cubicBezTo>
                      <a:pt x="6704" y="1550"/>
                      <a:pt x="6585" y="1431"/>
                      <a:pt x="6466" y="1312"/>
                    </a:cubicBezTo>
                    <a:cubicBezTo>
                      <a:pt x="6391" y="1237"/>
                      <a:pt x="6332" y="1118"/>
                      <a:pt x="6213" y="1118"/>
                    </a:cubicBezTo>
                    <a:cubicBezTo>
                      <a:pt x="5214" y="999"/>
                      <a:pt x="4231" y="746"/>
                      <a:pt x="3293" y="373"/>
                    </a:cubicBezTo>
                    <a:cubicBezTo>
                      <a:pt x="2861" y="254"/>
                      <a:pt x="2429" y="1"/>
                      <a:pt x="1922" y="1"/>
                    </a:cubicBezTo>
                    <a:close/>
                  </a:path>
                </a:pathLst>
              </a:custGeom>
              <a:solidFill>
                <a:srgbClr val="53A5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2" name="Google Shape;1372;p8"/>
              <p:cNvSpPr/>
              <p:nvPr/>
            </p:nvSpPr>
            <p:spPr>
              <a:xfrm rot="-1328962" flipH="1">
                <a:off x="6792074" y="4400120"/>
                <a:ext cx="590792" cy="298715"/>
              </a:xfrm>
              <a:custGeom>
                <a:avLst/>
                <a:gdLst/>
                <a:ahLst/>
                <a:cxnLst/>
                <a:rect l="l" t="t" r="r" b="b"/>
                <a:pathLst>
                  <a:path w="17446" h="8821" extrusionOk="0">
                    <a:moveTo>
                      <a:pt x="44" y="0"/>
                    </a:moveTo>
                    <a:cubicBezTo>
                      <a:pt x="15" y="0"/>
                      <a:pt x="0" y="11"/>
                      <a:pt x="0" y="36"/>
                    </a:cubicBezTo>
                    <a:cubicBezTo>
                      <a:pt x="0" y="781"/>
                      <a:pt x="372" y="4684"/>
                      <a:pt x="1862" y="5935"/>
                    </a:cubicBezTo>
                    <a:cubicBezTo>
                      <a:pt x="2417" y="6400"/>
                      <a:pt x="3197" y="6546"/>
                      <a:pt x="4019" y="6546"/>
                    </a:cubicBezTo>
                    <a:cubicBezTo>
                      <a:pt x="5435" y="6546"/>
                      <a:pt x="6979" y="6112"/>
                      <a:pt x="7733" y="6112"/>
                    </a:cubicBezTo>
                    <a:cubicBezTo>
                      <a:pt x="7764" y="6112"/>
                      <a:pt x="7793" y="6112"/>
                      <a:pt x="7821" y="6114"/>
                    </a:cubicBezTo>
                    <a:cubicBezTo>
                      <a:pt x="8939" y="6173"/>
                      <a:pt x="9624" y="7976"/>
                      <a:pt x="11173" y="8602"/>
                    </a:cubicBezTo>
                    <a:cubicBezTo>
                      <a:pt x="11517" y="8754"/>
                      <a:pt x="11963" y="8820"/>
                      <a:pt x="12460" y="8820"/>
                    </a:cubicBezTo>
                    <a:cubicBezTo>
                      <a:pt x="14201" y="8820"/>
                      <a:pt x="16576" y="8008"/>
                      <a:pt x="17445" y="7231"/>
                    </a:cubicBezTo>
                    <a:cubicBezTo>
                      <a:pt x="17445" y="7231"/>
                      <a:pt x="17073" y="4311"/>
                      <a:pt x="15583" y="3566"/>
                    </a:cubicBezTo>
                    <a:cubicBezTo>
                      <a:pt x="15134" y="3342"/>
                      <a:pt x="14701" y="3265"/>
                      <a:pt x="14298" y="3265"/>
                    </a:cubicBezTo>
                    <a:cubicBezTo>
                      <a:pt x="13421" y="3265"/>
                      <a:pt x="12690" y="3631"/>
                      <a:pt x="12251" y="3631"/>
                    </a:cubicBezTo>
                    <a:cubicBezTo>
                      <a:pt x="12223" y="3631"/>
                      <a:pt x="12197" y="3629"/>
                      <a:pt x="12171" y="3626"/>
                    </a:cubicBezTo>
                    <a:cubicBezTo>
                      <a:pt x="11605" y="3566"/>
                      <a:pt x="11352" y="2956"/>
                      <a:pt x="9862" y="1645"/>
                    </a:cubicBezTo>
                    <a:cubicBezTo>
                      <a:pt x="9101" y="1008"/>
                      <a:pt x="8008" y="846"/>
                      <a:pt x="6865" y="846"/>
                    </a:cubicBezTo>
                    <a:cubicBezTo>
                      <a:pt x="5684" y="846"/>
                      <a:pt x="4448" y="1019"/>
                      <a:pt x="3471" y="1019"/>
                    </a:cubicBezTo>
                    <a:cubicBezTo>
                      <a:pt x="1789" y="965"/>
                      <a:pt x="314" y="0"/>
                      <a:pt x="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3" name="Google Shape;1373;p8"/>
              <p:cNvSpPr/>
              <p:nvPr/>
            </p:nvSpPr>
            <p:spPr>
              <a:xfrm rot="-1328962" flipH="1">
                <a:off x="6687782" y="4463385"/>
                <a:ext cx="672506" cy="221674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6546" extrusionOk="0">
                    <a:moveTo>
                      <a:pt x="157" y="0"/>
                    </a:moveTo>
                    <a:cubicBezTo>
                      <a:pt x="123" y="0"/>
                      <a:pt x="90" y="15"/>
                      <a:pt x="60" y="45"/>
                    </a:cubicBezTo>
                    <a:cubicBezTo>
                      <a:pt x="0" y="45"/>
                      <a:pt x="0" y="105"/>
                      <a:pt x="60" y="164"/>
                    </a:cubicBezTo>
                    <a:cubicBezTo>
                      <a:pt x="254" y="596"/>
                      <a:pt x="567" y="969"/>
                      <a:pt x="865" y="1281"/>
                    </a:cubicBezTo>
                    <a:cubicBezTo>
                      <a:pt x="1237" y="1594"/>
                      <a:pt x="1609" y="1848"/>
                      <a:pt x="2056" y="2026"/>
                    </a:cubicBezTo>
                    <a:cubicBezTo>
                      <a:pt x="2429" y="2220"/>
                      <a:pt x="2861" y="2399"/>
                      <a:pt x="3352" y="2458"/>
                    </a:cubicBezTo>
                    <a:cubicBezTo>
                      <a:pt x="3784" y="2592"/>
                      <a:pt x="4216" y="2652"/>
                      <a:pt x="4663" y="2712"/>
                    </a:cubicBezTo>
                    <a:cubicBezTo>
                      <a:pt x="5587" y="2831"/>
                      <a:pt x="6451" y="2831"/>
                      <a:pt x="7330" y="2965"/>
                    </a:cubicBezTo>
                    <a:cubicBezTo>
                      <a:pt x="7762" y="3084"/>
                      <a:pt x="8135" y="3144"/>
                      <a:pt x="8567" y="3337"/>
                    </a:cubicBezTo>
                    <a:cubicBezTo>
                      <a:pt x="8939" y="3457"/>
                      <a:pt x="9311" y="3710"/>
                      <a:pt x="9624" y="3948"/>
                    </a:cubicBezTo>
                    <a:lnTo>
                      <a:pt x="10116" y="4380"/>
                    </a:lnTo>
                    <a:cubicBezTo>
                      <a:pt x="10250" y="4574"/>
                      <a:pt x="10429" y="4693"/>
                      <a:pt x="10622" y="4887"/>
                    </a:cubicBezTo>
                    <a:cubicBezTo>
                      <a:pt x="10995" y="5125"/>
                      <a:pt x="11367" y="5378"/>
                      <a:pt x="11799" y="5572"/>
                    </a:cubicBezTo>
                    <a:cubicBezTo>
                      <a:pt x="12604" y="6004"/>
                      <a:pt x="13468" y="6242"/>
                      <a:pt x="14406" y="6436"/>
                    </a:cubicBezTo>
                    <a:cubicBezTo>
                      <a:pt x="14932" y="6510"/>
                      <a:pt x="15464" y="6546"/>
                      <a:pt x="15994" y="6546"/>
                    </a:cubicBezTo>
                    <a:cubicBezTo>
                      <a:pt x="17279" y="6546"/>
                      <a:pt x="18558" y="6335"/>
                      <a:pt x="19740" y="5944"/>
                    </a:cubicBezTo>
                    <a:cubicBezTo>
                      <a:pt x="19799" y="5944"/>
                      <a:pt x="19859" y="5870"/>
                      <a:pt x="19799" y="5810"/>
                    </a:cubicBezTo>
                    <a:cubicBezTo>
                      <a:pt x="19799" y="5768"/>
                      <a:pt x="19770" y="5726"/>
                      <a:pt x="19731" y="5726"/>
                    </a:cubicBezTo>
                    <a:cubicBezTo>
                      <a:pt x="19715" y="5726"/>
                      <a:pt x="19698" y="5733"/>
                      <a:pt x="19680" y="5751"/>
                    </a:cubicBezTo>
                    <a:cubicBezTo>
                      <a:pt x="18816" y="5944"/>
                      <a:pt x="17937" y="6064"/>
                      <a:pt x="17073" y="6123"/>
                    </a:cubicBezTo>
                    <a:cubicBezTo>
                      <a:pt x="16842" y="6139"/>
                      <a:pt x="16609" y="6147"/>
                      <a:pt x="16376" y="6147"/>
                    </a:cubicBezTo>
                    <a:cubicBezTo>
                      <a:pt x="15739" y="6147"/>
                      <a:pt x="15099" y="6091"/>
                      <a:pt x="14466" y="6004"/>
                    </a:cubicBezTo>
                    <a:cubicBezTo>
                      <a:pt x="13602" y="5810"/>
                      <a:pt x="12783" y="5572"/>
                      <a:pt x="11978" y="5125"/>
                    </a:cubicBezTo>
                    <a:cubicBezTo>
                      <a:pt x="11606" y="4946"/>
                      <a:pt x="11233" y="4753"/>
                      <a:pt x="10920" y="4455"/>
                    </a:cubicBezTo>
                    <a:cubicBezTo>
                      <a:pt x="10742" y="4321"/>
                      <a:pt x="10548" y="4201"/>
                      <a:pt x="10429" y="4082"/>
                    </a:cubicBezTo>
                    <a:lnTo>
                      <a:pt x="9937" y="3576"/>
                    </a:lnTo>
                    <a:cubicBezTo>
                      <a:pt x="9565" y="3263"/>
                      <a:pt x="9192" y="3024"/>
                      <a:pt x="8760" y="2831"/>
                    </a:cubicBezTo>
                    <a:cubicBezTo>
                      <a:pt x="8313" y="2712"/>
                      <a:pt x="7822" y="2592"/>
                      <a:pt x="7390" y="2518"/>
                    </a:cubicBezTo>
                    <a:cubicBezTo>
                      <a:pt x="6451" y="2399"/>
                      <a:pt x="5587" y="2339"/>
                      <a:pt x="4723" y="2280"/>
                    </a:cubicBezTo>
                    <a:cubicBezTo>
                      <a:pt x="4291" y="2220"/>
                      <a:pt x="3844" y="2146"/>
                      <a:pt x="3412" y="2086"/>
                    </a:cubicBezTo>
                    <a:cubicBezTo>
                      <a:pt x="2980" y="1967"/>
                      <a:pt x="2548" y="1907"/>
                      <a:pt x="2176" y="1714"/>
                    </a:cubicBezTo>
                    <a:cubicBezTo>
                      <a:pt x="1803" y="1535"/>
                      <a:pt x="1431" y="1281"/>
                      <a:pt x="1058" y="1028"/>
                    </a:cubicBezTo>
                    <a:cubicBezTo>
                      <a:pt x="745" y="790"/>
                      <a:pt x="433" y="417"/>
                      <a:pt x="254" y="105"/>
                    </a:cubicBezTo>
                    <a:lnTo>
                      <a:pt x="254" y="45"/>
                    </a:lnTo>
                    <a:cubicBezTo>
                      <a:pt x="224" y="15"/>
                      <a:pt x="190" y="0"/>
                      <a:pt x="157" y="0"/>
                    </a:cubicBezTo>
                    <a:close/>
                  </a:path>
                </a:pathLst>
              </a:custGeom>
              <a:solidFill>
                <a:srgbClr val="5223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oogle Shape;1374;p8"/>
            <p:cNvGrpSpPr/>
            <p:nvPr/>
          </p:nvGrpSpPr>
          <p:grpSpPr>
            <a:xfrm rot="10800000">
              <a:off x="1005085" y="2515936"/>
              <a:ext cx="195926" cy="380418"/>
              <a:chOff x="8292303" y="2531254"/>
              <a:chExt cx="195926" cy="380418"/>
            </a:xfrm>
          </p:grpSpPr>
          <p:sp>
            <p:nvSpPr>
              <p:cNvPr id="1375" name="Google Shape;1375;p8"/>
              <p:cNvSpPr/>
              <p:nvPr/>
            </p:nvSpPr>
            <p:spPr>
              <a:xfrm>
                <a:off x="8364094" y="2531254"/>
                <a:ext cx="107942" cy="2370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11011" extrusionOk="0">
                    <a:moveTo>
                      <a:pt x="3295" y="1"/>
                    </a:moveTo>
                    <a:cubicBezTo>
                      <a:pt x="2151" y="1"/>
                      <a:pt x="1565" y="1005"/>
                      <a:pt x="1253" y="1987"/>
                    </a:cubicBezTo>
                    <a:cubicBezTo>
                      <a:pt x="627" y="3767"/>
                      <a:pt x="326" y="5646"/>
                      <a:pt x="226" y="7526"/>
                    </a:cubicBezTo>
                    <a:lnTo>
                      <a:pt x="226" y="7752"/>
                    </a:lnTo>
                    <a:cubicBezTo>
                      <a:pt x="126" y="8378"/>
                      <a:pt x="126" y="9005"/>
                      <a:pt x="126" y="9506"/>
                    </a:cubicBezTo>
                    <a:cubicBezTo>
                      <a:pt x="0" y="10032"/>
                      <a:pt x="226" y="10559"/>
                      <a:pt x="627" y="10884"/>
                    </a:cubicBezTo>
                    <a:cubicBezTo>
                      <a:pt x="752" y="10884"/>
                      <a:pt x="852" y="10985"/>
                      <a:pt x="953" y="10985"/>
                    </a:cubicBezTo>
                    <a:cubicBezTo>
                      <a:pt x="1005" y="11002"/>
                      <a:pt x="1065" y="11011"/>
                      <a:pt x="1129" y="11011"/>
                    </a:cubicBezTo>
                    <a:cubicBezTo>
                      <a:pt x="1425" y="11011"/>
                      <a:pt x="1797" y="10827"/>
                      <a:pt x="1880" y="10559"/>
                    </a:cubicBezTo>
                    <a:cubicBezTo>
                      <a:pt x="2406" y="10133"/>
                      <a:pt x="2732" y="9406"/>
                      <a:pt x="3033" y="8879"/>
                    </a:cubicBezTo>
                    <a:cubicBezTo>
                      <a:pt x="4186" y="6899"/>
                      <a:pt x="4812" y="4619"/>
                      <a:pt x="4913" y="2313"/>
                    </a:cubicBezTo>
                    <a:cubicBezTo>
                      <a:pt x="5013" y="1260"/>
                      <a:pt x="4712" y="107"/>
                      <a:pt x="3459" y="7"/>
                    </a:cubicBezTo>
                    <a:cubicBezTo>
                      <a:pt x="3403" y="3"/>
                      <a:pt x="3349" y="1"/>
                      <a:pt x="3295" y="1"/>
                    </a:cubicBezTo>
                    <a:close/>
                  </a:path>
                </a:pathLst>
              </a:custGeom>
              <a:solidFill>
                <a:srgbClr val="F2A0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6" name="Google Shape;1376;p8"/>
              <p:cNvSpPr/>
              <p:nvPr/>
            </p:nvSpPr>
            <p:spPr>
              <a:xfrm>
                <a:off x="8292303" y="2821731"/>
                <a:ext cx="88003" cy="89941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4177" extrusionOk="0">
                    <a:moveTo>
                      <a:pt x="2833" y="1"/>
                    </a:moveTo>
                    <a:cubicBezTo>
                      <a:pt x="2507" y="1"/>
                      <a:pt x="2307" y="1"/>
                      <a:pt x="1981" y="101"/>
                    </a:cubicBezTo>
                    <a:cubicBezTo>
                      <a:pt x="1354" y="402"/>
                      <a:pt x="828" y="828"/>
                      <a:pt x="627" y="1555"/>
                    </a:cubicBezTo>
                    <a:cubicBezTo>
                      <a:pt x="1" y="2507"/>
                      <a:pt x="527" y="3660"/>
                      <a:pt x="1354" y="4061"/>
                    </a:cubicBezTo>
                    <a:cubicBezTo>
                      <a:pt x="1540" y="4141"/>
                      <a:pt x="1750" y="4177"/>
                      <a:pt x="1964" y="4177"/>
                    </a:cubicBezTo>
                    <a:cubicBezTo>
                      <a:pt x="2356" y="4177"/>
                      <a:pt x="2758" y="4055"/>
                      <a:pt x="3034" y="3861"/>
                    </a:cubicBezTo>
                    <a:cubicBezTo>
                      <a:pt x="3560" y="3535"/>
                      <a:pt x="3861" y="3034"/>
                      <a:pt x="4086" y="2507"/>
                    </a:cubicBezTo>
                    <a:lnTo>
                      <a:pt x="4086" y="1555"/>
                    </a:lnTo>
                    <a:cubicBezTo>
                      <a:pt x="4086" y="1354"/>
                      <a:pt x="3961" y="1029"/>
                      <a:pt x="3861" y="728"/>
                    </a:cubicBezTo>
                    <a:cubicBezTo>
                      <a:pt x="3861" y="527"/>
                      <a:pt x="3660" y="302"/>
                      <a:pt x="3460" y="101"/>
                    </a:cubicBezTo>
                    <a:cubicBezTo>
                      <a:pt x="3234" y="1"/>
                      <a:pt x="3034" y="1"/>
                      <a:pt x="28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377" name="Google Shape;1377;p8"/>
              <p:cNvSpPr/>
              <p:nvPr/>
            </p:nvSpPr>
            <p:spPr>
              <a:xfrm>
                <a:off x="8445035" y="2807175"/>
                <a:ext cx="43194" cy="5290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457" extrusionOk="0">
                    <a:moveTo>
                      <a:pt x="1066" y="0"/>
                    </a:moveTo>
                    <a:cubicBezTo>
                      <a:pt x="872" y="0"/>
                      <a:pt x="690" y="50"/>
                      <a:pt x="527" y="151"/>
                    </a:cubicBezTo>
                    <a:cubicBezTo>
                      <a:pt x="226" y="451"/>
                      <a:pt x="1" y="777"/>
                      <a:pt x="1" y="1203"/>
                    </a:cubicBezTo>
                    <a:cubicBezTo>
                      <a:pt x="1" y="1504"/>
                      <a:pt x="1" y="1705"/>
                      <a:pt x="126" y="1930"/>
                    </a:cubicBezTo>
                    <a:cubicBezTo>
                      <a:pt x="226" y="1930"/>
                      <a:pt x="226" y="2030"/>
                      <a:pt x="327" y="2131"/>
                    </a:cubicBezTo>
                    <a:lnTo>
                      <a:pt x="427" y="2231"/>
                    </a:lnTo>
                    <a:cubicBezTo>
                      <a:pt x="427" y="2231"/>
                      <a:pt x="527" y="2331"/>
                      <a:pt x="627" y="2331"/>
                    </a:cubicBezTo>
                    <a:cubicBezTo>
                      <a:pt x="853" y="2456"/>
                      <a:pt x="953" y="2456"/>
                      <a:pt x="1254" y="2456"/>
                    </a:cubicBezTo>
                    <a:cubicBezTo>
                      <a:pt x="1379" y="2456"/>
                      <a:pt x="1580" y="2331"/>
                      <a:pt x="1680" y="2231"/>
                    </a:cubicBezTo>
                    <a:cubicBezTo>
                      <a:pt x="1880" y="2030"/>
                      <a:pt x="1880" y="1705"/>
                      <a:pt x="2006" y="1504"/>
                    </a:cubicBezTo>
                    <a:cubicBezTo>
                      <a:pt x="2006" y="1203"/>
                      <a:pt x="1880" y="978"/>
                      <a:pt x="1680" y="777"/>
                    </a:cubicBezTo>
                    <a:cubicBezTo>
                      <a:pt x="1780" y="777"/>
                      <a:pt x="1780" y="677"/>
                      <a:pt x="1880" y="677"/>
                    </a:cubicBezTo>
                    <a:cubicBezTo>
                      <a:pt x="1880" y="451"/>
                      <a:pt x="1780" y="251"/>
                      <a:pt x="1680" y="151"/>
                    </a:cubicBezTo>
                    <a:cubicBezTo>
                      <a:pt x="1467" y="50"/>
                      <a:pt x="1260" y="0"/>
                      <a:pt x="10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2400" b="0" i="0" u="none" strike="noStrike" kern="1200" cap="none" spc="0" normalizeH="0" baseline="0" noProof="0">
                  <a:ln>
                    <a:noFill/>
                  </a:ln>
                  <a:solidFill>
                    <a:srgbClr val="996041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3805977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2342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777426"/>
      </p:ext>
    </p:extLst>
  </p:cSld>
  <p:clrMapOvr>
    <a:masterClrMapping/>
  </p:clrMapOvr>
  <p:hf sldNum="0" hdr="0" ftr="0" dt="0"/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68813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6651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85597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2175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0591386"/>
      </p:ext>
    </p:extLst>
  </p:cSld>
  <p:clrMapOvr>
    <a:masterClrMapping/>
  </p:clrMapOvr>
  <p:hf sldNum="0" hdr="0" ftr="0" dt="0"/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626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8122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87970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9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0" name="Google Shape;1380;p9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1" name="Google Shape;1381;p9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2" name="Google Shape;1382;p9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3" name="Google Shape;1383;p9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4" name="Google Shape;1384;p9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5" name="Google Shape;1385;p9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6" name="Google Shape;1386;p9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7" name="Google Shape;1387;p9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8" name="Google Shape;1388;p9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9" name="Google Shape;1389;p9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0" name="Google Shape;1390;p9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1" name="Google Shape;1391;p9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2" name="Google Shape;1392;p9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3" name="Google Shape;1393;p9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4" name="Google Shape;1394;p9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5" name="Google Shape;1395;p9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6" name="Google Shape;1396;p9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7" name="Google Shape;1397;p9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8" name="Google Shape;1398;p9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9" name="Google Shape;1399;p9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0" name="Google Shape;1400;p9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1" name="Google Shape;1401;p9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2" name="Google Shape;1402;p9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3" name="Google Shape;1403;p9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4" name="Google Shape;1404;p9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5" name="Google Shape;1405;p9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6" name="Google Shape;1406;p9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7" name="Google Shape;1407;p9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8" name="Google Shape;1408;p9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9" name="Google Shape;1409;p9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0" name="Google Shape;1410;p9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1" name="Google Shape;1411;p9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2" name="Google Shape;1412;p9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3" name="Google Shape;1413;p9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4" name="Google Shape;1414;p9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5" name="Google Shape;1415;p9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6" name="Google Shape;1416;p9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7" name="Google Shape;1417;p9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8" name="Google Shape;1418;p9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9" name="Google Shape;1419;p9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0" name="Google Shape;1420;p9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1" name="Google Shape;1421;p9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2" name="Google Shape;1422;p9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3" name="Google Shape;1423;p9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4" name="Google Shape;1424;p9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5" name="Google Shape;1425;p9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6" name="Google Shape;1426;p9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7" name="Google Shape;1427;p9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8" name="Google Shape;1428;p9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29" name="Google Shape;1429;p9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0" name="Google Shape;1430;p9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1" name="Google Shape;1431;p9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2" name="Google Shape;1432;p9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3" name="Google Shape;1433;p9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4" name="Google Shape;1434;p9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5" name="Google Shape;1435;p9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6" name="Google Shape;1436;p9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7" name="Google Shape;1437;p9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8" name="Google Shape;1438;p9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39" name="Google Shape;1439;p9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0" name="Google Shape;1440;p9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1" name="Google Shape;1441;p9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2" name="Google Shape;1442;p9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3" name="Google Shape;1443;p9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4" name="Google Shape;1444;p9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5" name="Google Shape;1445;p9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6" name="Google Shape;1446;p9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7" name="Google Shape;1447;p9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8" name="Google Shape;1448;p9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9" name="Google Shape;1449;p9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0" name="Google Shape;1450;p9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1" name="Google Shape;1451;p9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2" name="Google Shape;1452;p9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3" name="Google Shape;1453;p9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4" name="Google Shape;1454;p9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5" name="Google Shape;1455;p9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6" name="Google Shape;1456;p9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7" name="Google Shape;1457;p9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8" name="Google Shape;1458;p9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9" name="Google Shape;1459;p9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0" name="Google Shape;1460;p9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1" name="Google Shape;1461;p9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2" name="Google Shape;1462;p9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3" name="Google Shape;1463;p9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4" name="Google Shape;1464;p9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5" name="Google Shape;1465;p9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6" name="Google Shape;1466;p9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7" name="Google Shape;1467;p9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8" name="Google Shape;1468;p9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69" name="Google Shape;1469;p9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0" name="Google Shape;1470;p9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1" name="Google Shape;1471;p9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2" name="Google Shape;1472;p9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3" name="Google Shape;1473;p9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4" name="Google Shape;1474;p9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5" name="Google Shape;1475;p9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6" name="Google Shape;1476;p9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7" name="Google Shape;1477;p9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8" name="Google Shape;1478;p9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79" name="Google Shape;1479;p9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0" name="Google Shape;1480;p9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1" name="Google Shape;1481;p9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2" name="Google Shape;1482;p9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3" name="Google Shape;1483;p9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4" name="Google Shape;1484;p9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5" name="Google Shape;1485;p9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6" name="Google Shape;1486;p9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7" name="Google Shape;1487;p9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8" name="Google Shape;1488;p9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89" name="Google Shape;1489;p9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0" name="Google Shape;1490;p9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1" name="Google Shape;1491;p9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2" name="Google Shape;1492;p9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3" name="Google Shape;1493;p9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4" name="Google Shape;1494;p9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5" name="Google Shape;1495;p9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6" name="Google Shape;1496;p9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7" name="Google Shape;1497;p9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8" name="Google Shape;1498;p9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99" name="Google Shape;1499;p9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0" name="Google Shape;1500;p9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1" name="Google Shape;1501;p9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2" name="Google Shape;1502;p9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3" name="Google Shape;1503;p9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4" name="Google Shape;1504;p9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5" name="Google Shape;1505;p9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6" name="Google Shape;1506;p9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7" name="Google Shape;1507;p9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8" name="Google Shape;1508;p9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09" name="Google Shape;1509;p9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0" name="Google Shape;1510;p9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1" name="Google Shape;1511;p9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2" name="Google Shape;1512;p9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3" name="Google Shape;1513;p9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4" name="Google Shape;1514;p9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5" name="Google Shape;1515;p9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6" name="Google Shape;1516;p9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7" name="Google Shape;1517;p9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8" name="Google Shape;1518;p9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19" name="Google Shape;1519;p9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0" name="Google Shape;1520;p9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1" name="Google Shape;1521;p9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2" name="Google Shape;1522;p9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3" name="Google Shape;1523;p9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4" name="Google Shape;1524;p9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5" name="Google Shape;1525;p9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6" name="Google Shape;1526;p9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7" name="Google Shape;1527;p9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8" name="Google Shape;1528;p9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29" name="Google Shape;1529;p9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0" name="Google Shape;1530;p9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1" name="Google Shape;1531;p9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2" name="Google Shape;1532;p9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3" name="Google Shape;1533;p9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4" name="Google Shape;1534;p9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5" name="Google Shape;1535;p9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6" name="Google Shape;1536;p9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7" name="Google Shape;1537;p9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8" name="Google Shape;1538;p9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39" name="Google Shape;1539;p9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0" name="Google Shape;1540;p9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1" name="Google Shape;1541;p9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2" name="Google Shape;1542;p9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3" name="Google Shape;1543;p9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4" name="Google Shape;1544;p9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5" name="Google Shape;1545;p9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6" name="Google Shape;1546;p9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7" name="Google Shape;1547;p9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8" name="Google Shape;1548;p9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9" name="Google Shape;1549;p9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0" name="Google Shape;1550;p9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1" name="Google Shape;1551;p9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2" name="Google Shape;1552;p9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3" name="Google Shape;1553;p9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4" name="Google Shape;1554;p9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55" name="Google Shape;1555;p9"/>
          <p:cNvGrpSpPr/>
          <p:nvPr/>
        </p:nvGrpSpPr>
        <p:grpSpPr>
          <a:xfrm>
            <a:off x="10959463" y="4326092"/>
            <a:ext cx="467187" cy="1960637"/>
            <a:chOff x="8180472" y="1441194"/>
            <a:chExt cx="350390" cy="1470478"/>
          </a:xfrm>
        </p:grpSpPr>
        <p:sp>
          <p:nvSpPr>
            <p:cNvPr id="1556" name="Google Shape;1556;p9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7" name="Google Shape;1557;p9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8" name="Google Shape;1558;p9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9" name="Google Shape;1559;p9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0" name="Google Shape;1560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1" name="Google Shape;1561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2" name="Google Shape;1562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63" name="Google Shape;1563;p9"/>
          <p:cNvSpPr txBox="1">
            <a:spLocks noGrp="1"/>
          </p:cNvSpPr>
          <p:nvPr>
            <p:ph type="subTitle" idx="1"/>
          </p:nvPr>
        </p:nvSpPr>
        <p:spPr>
          <a:xfrm>
            <a:off x="3537476" y="2276451"/>
            <a:ext cx="3831200" cy="6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800" b="1">
                <a:solidFill>
                  <a:schemeClr val="lt1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564" name="Google Shape;1564;p9"/>
          <p:cNvSpPr txBox="1">
            <a:spLocks noGrp="1"/>
          </p:cNvSpPr>
          <p:nvPr>
            <p:ph type="body" idx="2"/>
          </p:nvPr>
        </p:nvSpPr>
        <p:spPr>
          <a:xfrm>
            <a:off x="2947233" y="2940233"/>
            <a:ext cx="6522000" cy="31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7BB"/>
              </a:buClr>
              <a:buSzPts val="1800"/>
              <a:buChar char="●"/>
              <a:defRPr sz="1867"/>
            </a:lvl1pPr>
            <a:lvl2pPr marL="1219170" lvl="1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65" name="Google Shape;1565;p9"/>
          <p:cNvSpPr txBox="1">
            <a:spLocks noGrp="1"/>
          </p:cNvSpPr>
          <p:nvPr>
            <p:ph type="title"/>
          </p:nvPr>
        </p:nvSpPr>
        <p:spPr>
          <a:xfrm>
            <a:off x="1524267" y="1132567"/>
            <a:ext cx="9333600" cy="7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66" name="Google Shape;1566;p9"/>
          <p:cNvGrpSpPr/>
          <p:nvPr/>
        </p:nvGrpSpPr>
        <p:grpSpPr>
          <a:xfrm>
            <a:off x="8636571" y="5463702"/>
            <a:ext cx="2280949" cy="1024637"/>
            <a:chOff x="6477428" y="4097776"/>
            <a:chExt cx="1710712" cy="768478"/>
          </a:xfrm>
        </p:grpSpPr>
        <p:sp>
          <p:nvSpPr>
            <p:cNvPr id="1567" name="Google Shape;1567;p9"/>
            <p:cNvSpPr/>
            <p:nvPr/>
          </p:nvSpPr>
          <p:spPr>
            <a:xfrm flipH="1">
              <a:off x="7796983" y="4506879"/>
              <a:ext cx="278946" cy="310982"/>
            </a:xfrm>
            <a:custGeom>
              <a:avLst/>
              <a:gdLst/>
              <a:ahLst/>
              <a:cxnLst/>
              <a:rect l="l" t="t" r="r" b="b"/>
              <a:pathLst>
                <a:path w="8237" h="9183" extrusionOk="0">
                  <a:moveTo>
                    <a:pt x="3326" y="0"/>
                  </a:moveTo>
                  <a:cubicBezTo>
                    <a:pt x="1217" y="0"/>
                    <a:pt x="1" y="2521"/>
                    <a:pt x="967" y="5097"/>
                  </a:cubicBezTo>
                  <a:cubicBezTo>
                    <a:pt x="1900" y="7748"/>
                    <a:pt x="5091" y="9183"/>
                    <a:pt x="6802" y="9183"/>
                  </a:cubicBezTo>
                  <a:cubicBezTo>
                    <a:pt x="7138" y="9183"/>
                    <a:pt x="7417" y="9127"/>
                    <a:pt x="7611" y="9015"/>
                  </a:cubicBezTo>
                  <a:cubicBezTo>
                    <a:pt x="8237" y="8642"/>
                    <a:pt x="7045" y="1134"/>
                    <a:pt x="4378" y="195"/>
                  </a:cubicBezTo>
                  <a:cubicBezTo>
                    <a:pt x="4009" y="62"/>
                    <a:pt x="3657" y="0"/>
                    <a:pt x="33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8" name="Google Shape;1568;p9"/>
            <p:cNvSpPr/>
            <p:nvPr/>
          </p:nvSpPr>
          <p:spPr>
            <a:xfrm flipH="1">
              <a:off x="7776292" y="4550464"/>
              <a:ext cx="220495" cy="288970"/>
            </a:xfrm>
            <a:custGeom>
              <a:avLst/>
              <a:gdLst/>
              <a:ahLst/>
              <a:cxnLst/>
              <a:rect l="l" t="t" r="r" b="b"/>
              <a:pathLst>
                <a:path w="6511" h="8533" extrusionOk="0">
                  <a:moveTo>
                    <a:pt x="111" y="1"/>
                  </a:moveTo>
                  <a:cubicBezTo>
                    <a:pt x="95" y="1"/>
                    <a:pt x="77" y="8"/>
                    <a:pt x="60" y="26"/>
                  </a:cubicBezTo>
                  <a:cubicBezTo>
                    <a:pt x="0" y="26"/>
                    <a:pt x="0" y="85"/>
                    <a:pt x="0" y="160"/>
                  </a:cubicBezTo>
                  <a:cubicBezTo>
                    <a:pt x="0" y="160"/>
                    <a:pt x="179" y="770"/>
                    <a:pt x="551" y="1709"/>
                  </a:cubicBezTo>
                  <a:cubicBezTo>
                    <a:pt x="685" y="1947"/>
                    <a:pt x="805" y="2201"/>
                    <a:pt x="924" y="2454"/>
                  </a:cubicBezTo>
                  <a:cubicBezTo>
                    <a:pt x="983" y="2573"/>
                    <a:pt x="1058" y="2692"/>
                    <a:pt x="1117" y="2826"/>
                  </a:cubicBezTo>
                  <a:cubicBezTo>
                    <a:pt x="1177" y="3005"/>
                    <a:pt x="1237" y="3139"/>
                    <a:pt x="1356" y="3258"/>
                  </a:cubicBezTo>
                  <a:cubicBezTo>
                    <a:pt x="1490" y="3512"/>
                    <a:pt x="1669" y="3810"/>
                    <a:pt x="1803" y="4063"/>
                  </a:cubicBezTo>
                  <a:cubicBezTo>
                    <a:pt x="1981" y="4376"/>
                    <a:pt x="2175" y="4629"/>
                    <a:pt x="2354" y="4927"/>
                  </a:cubicBezTo>
                  <a:cubicBezTo>
                    <a:pt x="2548" y="5180"/>
                    <a:pt x="2786" y="5493"/>
                    <a:pt x="2980" y="5746"/>
                  </a:cubicBezTo>
                  <a:cubicBezTo>
                    <a:pt x="3158" y="5985"/>
                    <a:pt x="3412" y="6238"/>
                    <a:pt x="3590" y="6491"/>
                  </a:cubicBezTo>
                  <a:cubicBezTo>
                    <a:pt x="3725" y="6610"/>
                    <a:pt x="3844" y="6670"/>
                    <a:pt x="3903" y="6789"/>
                  </a:cubicBezTo>
                  <a:cubicBezTo>
                    <a:pt x="4037" y="6923"/>
                    <a:pt x="4157" y="7042"/>
                    <a:pt x="4276" y="7102"/>
                  </a:cubicBezTo>
                  <a:cubicBezTo>
                    <a:pt x="4469" y="7296"/>
                    <a:pt x="4708" y="7474"/>
                    <a:pt x="4901" y="7608"/>
                  </a:cubicBezTo>
                  <a:cubicBezTo>
                    <a:pt x="5080" y="7787"/>
                    <a:pt x="5274" y="7906"/>
                    <a:pt x="5453" y="8040"/>
                  </a:cubicBezTo>
                  <a:cubicBezTo>
                    <a:pt x="5646" y="8160"/>
                    <a:pt x="5765" y="8219"/>
                    <a:pt x="5900" y="8279"/>
                  </a:cubicBezTo>
                  <a:cubicBezTo>
                    <a:pt x="6198" y="8413"/>
                    <a:pt x="6332" y="8532"/>
                    <a:pt x="6332" y="8532"/>
                  </a:cubicBezTo>
                  <a:cubicBezTo>
                    <a:pt x="6391" y="8532"/>
                    <a:pt x="6451" y="8532"/>
                    <a:pt x="6451" y="8472"/>
                  </a:cubicBezTo>
                  <a:cubicBezTo>
                    <a:pt x="6510" y="8413"/>
                    <a:pt x="6510" y="8353"/>
                    <a:pt x="6451" y="8353"/>
                  </a:cubicBezTo>
                  <a:lnTo>
                    <a:pt x="6451" y="8279"/>
                  </a:lnTo>
                  <a:cubicBezTo>
                    <a:pt x="6451" y="8279"/>
                    <a:pt x="6272" y="8219"/>
                    <a:pt x="6078" y="8040"/>
                  </a:cubicBezTo>
                  <a:cubicBezTo>
                    <a:pt x="5959" y="7981"/>
                    <a:pt x="5765" y="7906"/>
                    <a:pt x="5646" y="7787"/>
                  </a:cubicBezTo>
                  <a:cubicBezTo>
                    <a:pt x="5453" y="7668"/>
                    <a:pt x="5274" y="7534"/>
                    <a:pt x="5080" y="7355"/>
                  </a:cubicBezTo>
                  <a:cubicBezTo>
                    <a:pt x="4901" y="7236"/>
                    <a:pt x="4708" y="7042"/>
                    <a:pt x="4529" y="6864"/>
                  </a:cubicBezTo>
                  <a:cubicBezTo>
                    <a:pt x="4276" y="6670"/>
                    <a:pt x="4157" y="6417"/>
                    <a:pt x="3903" y="6178"/>
                  </a:cubicBezTo>
                  <a:cubicBezTo>
                    <a:pt x="3725" y="5985"/>
                    <a:pt x="3531" y="5746"/>
                    <a:pt x="3292" y="5493"/>
                  </a:cubicBezTo>
                  <a:cubicBezTo>
                    <a:pt x="3099" y="5240"/>
                    <a:pt x="2920" y="4927"/>
                    <a:pt x="2726" y="4688"/>
                  </a:cubicBezTo>
                  <a:cubicBezTo>
                    <a:pt x="2548" y="4435"/>
                    <a:pt x="2354" y="4122"/>
                    <a:pt x="2175" y="3884"/>
                  </a:cubicBezTo>
                  <a:cubicBezTo>
                    <a:pt x="1981" y="3571"/>
                    <a:pt x="1862" y="3318"/>
                    <a:pt x="1669" y="3065"/>
                  </a:cubicBezTo>
                  <a:cubicBezTo>
                    <a:pt x="1549" y="2767"/>
                    <a:pt x="1356" y="2513"/>
                    <a:pt x="1237" y="2260"/>
                  </a:cubicBezTo>
                  <a:cubicBezTo>
                    <a:pt x="1117" y="2022"/>
                    <a:pt x="983" y="1769"/>
                    <a:pt x="864" y="1575"/>
                  </a:cubicBezTo>
                  <a:cubicBezTo>
                    <a:pt x="685" y="1143"/>
                    <a:pt x="492" y="770"/>
                    <a:pt x="373" y="458"/>
                  </a:cubicBezTo>
                  <a:cubicBezTo>
                    <a:pt x="238" y="219"/>
                    <a:pt x="179" y="85"/>
                    <a:pt x="179" y="85"/>
                  </a:cubicBezTo>
                  <a:cubicBezTo>
                    <a:pt x="179" y="43"/>
                    <a:pt x="149" y="1"/>
                    <a:pt x="111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9" name="Google Shape;1569;p9"/>
            <p:cNvSpPr/>
            <p:nvPr/>
          </p:nvSpPr>
          <p:spPr>
            <a:xfrm flipH="1">
              <a:off x="7906469" y="4561063"/>
              <a:ext cx="138779" cy="129026"/>
            </a:xfrm>
            <a:custGeom>
              <a:avLst/>
              <a:gdLst/>
              <a:ahLst/>
              <a:cxnLst/>
              <a:rect l="l" t="t" r="r" b="b"/>
              <a:pathLst>
                <a:path w="4098" h="3810" extrusionOk="0">
                  <a:moveTo>
                    <a:pt x="3984" y="1"/>
                  </a:moveTo>
                  <a:cubicBezTo>
                    <a:pt x="3941" y="1"/>
                    <a:pt x="3904" y="43"/>
                    <a:pt x="3904" y="85"/>
                  </a:cubicBezTo>
                  <a:cubicBezTo>
                    <a:pt x="3725" y="338"/>
                    <a:pt x="3666" y="651"/>
                    <a:pt x="3532" y="889"/>
                  </a:cubicBezTo>
                  <a:cubicBezTo>
                    <a:pt x="3412" y="1202"/>
                    <a:pt x="3353" y="1456"/>
                    <a:pt x="3293" y="1768"/>
                  </a:cubicBezTo>
                  <a:cubicBezTo>
                    <a:pt x="3159" y="2081"/>
                    <a:pt x="3159" y="2379"/>
                    <a:pt x="3100" y="2692"/>
                  </a:cubicBezTo>
                  <a:lnTo>
                    <a:pt x="3100" y="3199"/>
                  </a:lnTo>
                  <a:cubicBezTo>
                    <a:pt x="2980" y="3124"/>
                    <a:pt x="2861" y="3065"/>
                    <a:pt x="2727" y="3005"/>
                  </a:cubicBezTo>
                  <a:cubicBezTo>
                    <a:pt x="2668" y="2945"/>
                    <a:pt x="2608" y="2945"/>
                    <a:pt x="2548" y="2886"/>
                  </a:cubicBezTo>
                  <a:lnTo>
                    <a:pt x="2295" y="2826"/>
                  </a:lnTo>
                  <a:cubicBezTo>
                    <a:pt x="2176" y="2752"/>
                    <a:pt x="2042" y="2692"/>
                    <a:pt x="1863" y="2692"/>
                  </a:cubicBezTo>
                  <a:lnTo>
                    <a:pt x="1669" y="2632"/>
                  </a:lnTo>
                  <a:cubicBezTo>
                    <a:pt x="1610" y="2573"/>
                    <a:pt x="1550" y="2573"/>
                    <a:pt x="1431" y="2573"/>
                  </a:cubicBezTo>
                  <a:lnTo>
                    <a:pt x="999" y="2454"/>
                  </a:lnTo>
                  <a:lnTo>
                    <a:pt x="552" y="2454"/>
                  </a:lnTo>
                  <a:cubicBezTo>
                    <a:pt x="433" y="2454"/>
                    <a:pt x="254" y="2379"/>
                    <a:pt x="120" y="2379"/>
                  </a:cubicBezTo>
                  <a:cubicBezTo>
                    <a:pt x="61" y="2379"/>
                    <a:pt x="1" y="2454"/>
                    <a:pt x="1" y="2513"/>
                  </a:cubicBezTo>
                  <a:cubicBezTo>
                    <a:pt x="1" y="2573"/>
                    <a:pt x="61" y="2632"/>
                    <a:pt x="61" y="2632"/>
                  </a:cubicBezTo>
                  <a:lnTo>
                    <a:pt x="120" y="2632"/>
                  </a:lnTo>
                  <a:cubicBezTo>
                    <a:pt x="254" y="2632"/>
                    <a:pt x="373" y="2692"/>
                    <a:pt x="552" y="2692"/>
                  </a:cubicBezTo>
                  <a:lnTo>
                    <a:pt x="746" y="2752"/>
                  </a:lnTo>
                  <a:cubicBezTo>
                    <a:pt x="805" y="2752"/>
                    <a:pt x="865" y="2752"/>
                    <a:pt x="925" y="2826"/>
                  </a:cubicBezTo>
                  <a:lnTo>
                    <a:pt x="1372" y="2886"/>
                  </a:lnTo>
                  <a:cubicBezTo>
                    <a:pt x="1431" y="2886"/>
                    <a:pt x="1491" y="2945"/>
                    <a:pt x="1550" y="2945"/>
                  </a:cubicBezTo>
                  <a:lnTo>
                    <a:pt x="1744" y="3005"/>
                  </a:lnTo>
                  <a:cubicBezTo>
                    <a:pt x="1923" y="3065"/>
                    <a:pt x="2042" y="3124"/>
                    <a:pt x="2176" y="3199"/>
                  </a:cubicBezTo>
                  <a:lnTo>
                    <a:pt x="2355" y="3258"/>
                  </a:lnTo>
                  <a:cubicBezTo>
                    <a:pt x="2414" y="3318"/>
                    <a:pt x="2489" y="3318"/>
                    <a:pt x="2548" y="3377"/>
                  </a:cubicBezTo>
                  <a:cubicBezTo>
                    <a:pt x="2668" y="3437"/>
                    <a:pt x="2787" y="3497"/>
                    <a:pt x="2921" y="3571"/>
                  </a:cubicBezTo>
                  <a:cubicBezTo>
                    <a:pt x="3040" y="3631"/>
                    <a:pt x="3159" y="3690"/>
                    <a:pt x="3293" y="3750"/>
                  </a:cubicBezTo>
                  <a:cubicBezTo>
                    <a:pt x="3293" y="3809"/>
                    <a:pt x="3353" y="3809"/>
                    <a:pt x="3412" y="3809"/>
                  </a:cubicBezTo>
                  <a:cubicBezTo>
                    <a:pt x="3532" y="3809"/>
                    <a:pt x="3606" y="3690"/>
                    <a:pt x="3606" y="3571"/>
                  </a:cubicBezTo>
                  <a:lnTo>
                    <a:pt x="3606" y="3318"/>
                  </a:lnTo>
                  <a:cubicBezTo>
                    <a:pt x="3532" y="3258"/>
                    <a:pt x="3532" y="3199"/>
                    <a:pt x="3532" y="3124"/>
                  </a:cubicBezTo>
                  <a:lnTo>
                    <a:pt x="3532" y="2692"/>
                  </a:lnTo>
                  <a:lnTo>
                    <a:pt x="3532" y="2513"/>
                  </a:lnTo>
                  <a:cubicBezTo>
                    <a:pt x="3532" y="2454"/>
                    <a:pt x="3606" y="2379"/>
                    <a:pt x="3606" y="2260"/>
                  </a:cubicBezTo>
                  <a:cubicBezTo>
                    <a:pt x="3606" y="2141"/>
                    <a:pt x="3606" y="2007"/>
                    <a:pt x="3666" y="1828"/>
                  </a:cubicBezTo>
                  <a:cubicBezTo>
                    <a:pt x="3725" y="1575"/>
                    <a:pt x="3785" y="1262"/>
                    <a:pt x="3845" y="1024"/>
                  </a:cubicBezTo>
                  <a:cubicBezTo>
                    <a:pt x="3904" y="711"/>
                    <a:pt x="4038" y="457"/>
                    <a:pt x="4098" y="145"/>
                  </a:cubicBezTo>
                  <a:cubicBezTo>
                    <a:pt x="4098" y="85"/>
                    <a:pt x="4098" y="25"/>
                    <a:pt x="4038" y="25"/>
                  </a:cubicBezTo>
                  <a:cubicBezTo>
                    <a:pt x="4021" y="8"/>
                    <a:pt x="4002" y="1"/>
                    <a:pt x="3984" y="1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0" name="Google Shape;1570;p9"/>
            <p:cNvSpPr/>
            <p:nvPr/>
          </p:nvSpPr>
          <p:spPr>
            <a:xfrm flipH="1">
              <a:off x="7851980" y="4620936"/>
              <a:ext cx="144807" cy="153408"/>
            </a:xfrm>
            <a:custGeom>
              <a:avLst/>
              <a:gdLst/>
              <a:ahLst/>
              <a:cxnLst/>
              <a:rect l="l" t="t" r="r" b="b"/>
              <a:pathLst>
                <a:path w="4276" h="4530" extrusionOk="0">
                  <a:moveTo>
                    <a:pt x="4157" y="0"/>
                  </a:moveTo>
                  <a:cubicBezTo>
                    <a:pt x="4097" y="0"/>
                    <a:pt x="4037" y="0"/>
                    <a:pt x="4037" y="60"/>
                  </a:cubicBezTo>
                  <a:cubicBezTo>
                    <a:pt x="3963" y="239"/>
                    <a:pt x="3903" y="432"/>
                    <a:pt x="3844" y="611"/>
                  </a:cubicBezTo>
                  <a:cubicBezTo>
                    <a:pt x="3844" y="745"/>
                    <a:pt x="3784" y="924"/>
                    <a:pt x="3725" y="1118"/>
                  </a:cubicBezTo>
                  <a:cubicBezTo>
                    <a:pt x="3665" y="1490"/>
                    <a:pt x="3590" y="1803"/>
                    <a:pt x="3531" y="2175"/>
                  </a:cubicBezTo>
                  <a:cubicBezTo>
                    <a:pt x="3531" y="2295"/>
                    <a:pt x="3471" y="2354"/>
                    <a:pt x="3471" y="2414"/>
                  </a:cubicBezTo>
                  <a:lnTo>
                    <a:pt x="3471" y="2727"/>
                  </a:lnTo>
                  <a:cubicBezTo>
                    <a:pt x="3471" y="2920"/>
                    <a:pt x="3412" y="3099"/>
                    <a:pt x="3412" y="3293"/>
                  </a:cubicBezTo>
                  <a:cubicBezTo>
                    <a:pt x="3412" y="3352"/>
                    <a:pt x="3412" y="3472"/>
                    <a:pt x="3471" y="3531"/>
                  </a:cubicBezTo>
                  <a:lnTo>
                    <a:pt x="3471" y="3844"/>
                  </a:lnTo>
                  <a:lnTo>
                    <a:pt x="3471" y="4017"/>
                  </a:lnTo>
                  <a:lnTo>
                    <a:pt x="3471" y="4017"/>
                  </a:lnTo>
                  <a:cubicBezTo>
                    <a:pt x="3284" y="3971"/>
                    <a:pt x="3099" y="3916"/>
                    <a:pt x="2920" y="3844"/>
                  </a:cubicBezTo>
                  <a:lnTo>
                    <a:pt x="2473" y="3784"/>
                  </a:lnTo>
                  <a:lnTo>
                    <a:pt x="1981" y="3665"/>
                  </a:lnTo>
                  <a:cubicBezTo>
                    <a:pt x="1862" y="3591"/>
                    <a:pt x="1669" y="3591"/>
                    <a:pt x="1549" y="3591"/>
                  </a:cubicBezTo>
                  <a:cubicBezTo>
                    <a:pt x="1356" y="3531"/>
                    <a:pt x="1237" y="3531"/>
                    <a:pt x="1058" y="3472"/>
                  </a:cubicBezTo>
                  <a:lnTo>
                    <a:pt x="611" y="3472"/>
                  </a:lnTo>
                  <a:cubicBezTo>
                    <a:pt x="432" y="3412"/>
                    <a:pt x="313" y="3412"/>
                    <a:pt x="119" y="3412"/>
                  </a:cubicBezTo>
                  <a:cubicBezTo>
                    <a:pt x="60" y="3412"/>
                    <a:pt x="0" y="3472"/>
                    <a:pt x="0" y="3531"/>
                  </a:cubicBezTo>
                  <a:cubicBezTo>
                    <a:pt x="0" y="3591"/>
                    <a:pt x="60" y="3665"/>
                    <a:pt x="119" y="3665"/>
                  </a:cubicBezTo>
                  <a:cubicBezTo>
                    <a:pt x="238" y="3665"/>
                    <a:pt x="432" y="3725"/>
                    <a:pt x="551" y="3725"/>
                  </a:cubicBezTo>
                  <a:cubicBezTo>
                    <a:pt x="611" y="3725"/>
                    <a:pt x="745" y="3725"/>
                    <a:pt x="805" y="3784"/>
                  </a:cubicBezTo>
                  <a:lnTo>
                    <a:pt x="983" y="3784"/>
                  </a:lnTo>
                  <a:cubicBezTo>
                    <a:pt x="1177" y="3844"/>
                    <a:pt x="1296" y="3844"/>
                    <a:pt x="1490" y="3904"/>
                  </a:cubicBezTo>
                  <a:cubicBezTo>
                    <a:pt x="1609" y="3963"/>
                    <a:pt x="1803" y="3963"/>
                    <a:pt x="1922" y="4038"/>
                  </a:cubicBezTo>
                  <a:cubicBezTo>
                    <a:pt x="2548" y="4157"/>
                    <a:pt x="3099" y="4336"/>
                    <a:pt x="3725" y="4529"/>
                  </a:cubicBezTo>
                  <a:lnTo>
                    <a:pt x="3784" y="4529"/>
                  </a:lnTo>
                  <a:cubicBezTo>
                    <a:pt x="3903" y="4529"/>
                    <a:pt x="4037" y="4410"/>
                    <a:pt x="3963" y="4276"/>
                  </a:cubicBezTo>
                  <a:lnTo>
                    <a:pt x="3903" y="4038"/>
                  </a:lnTo>
                  <a:lnTo>
                    <a:pt x="3903" y="3784"/>
                  </a:lnTo>
                  <a:cubicBezTo>
                    <a:pt x="3903" y="3725"/>
                    <a:pt x="3844" y="3591"/>
                    <a:pt x="3844" y="3531"/>
                  </a:cubicBezTo>
                  <a:lnTo>
                    <a:pt x="3844" y="3293"/>
                  </a:lnTo>
                  <a:lnTo>
                    <a:pt x="3844" y="2727"/>
                  </a:lnTo>
                  <a:cubicBezTo>
                    <a:pt x="3903" y="2607"/>
                    <a:pt x="3903" y="2414"/>
                    <a:pt x="3903" y="2235"/>
                  </a:cubicBezTo>
                  <a:cubicBezTo>
                    <a:pt x="3963" y="1863"/>
                    <a:pt x="4037" y="1550"/>
                    <a:pt x="4037" y="1177"/>
                  </a:cubicBezTo>
                  <a:cubicBezTo>
                    <a:pt x="4097" y="864"/>
                    <a:pt x="4157" y="492"/>
                    <a:pt x="4276" y="120"/>
                  </a:cubicBezTo>
                  <a:cubicBezTo>
                    <a:pt x="4276" y="60"/>
                    <a:pt x="4216" y="60"/>
                    <a:pt x="4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1" name="Google Shape;1571;p9"/>
            <p:cNvSpPr/>
            <p:nvPr/>
          </p:nvSpPr>
          <p:spPr>
            <a:xfrm rot="-1328962" flipH="1">
              <a:off x="7735800" y="4362458"/>
              <a:ext cx="53370" cy="73993"/>
            </a:xfrm>
            <a:custGeom>
              <a:avLst/>
              <a:gdLst/>
              <a:ahLst/>
              <a:cxnLst/>
              <a:rect l="l" t="t" r="r" b="b"/>
              <a:pathLst>
                <a:path w="1576" h="2185" extrusionOk="0">
                  <a:moveTo>
                    <a:pt x="454" y="1"/>
                  </a:moveTo>
                  <a:cubicBezTo>
                    <a:pt x="226" y="1"/>
                    <a:pt x="0" y="236"/>
                    <a:pt x="85" y="501"/>
                  </a:cubicBezTo>
                  <a:cubicBezTo>
                    <a:pt x="219" y="814"/>
                    <a:pt x="532" y="1186"/>
                    <a:pt x="711" y="1440"/>
                  </a:cubicBezTo>
                  <a:cubicBezTo>
                    <a:pt x="905" y="1678"/>
                    <a:pt x="1083" y="2110"/>
                    <a:pt x="1456" y="2185"/>
                  </a:cubicBezTo>
                  <a:lnTo>
                    <a:pt x="1515" y="2110"/>
                  </a:lnTo>
                  <a:cubicBezTo>
                    <a:pt x="1575" y="1812"/>
                    <a:pt x="1337" y="1440"/>
                    <a:pt x="1203" y="1186"/>
                  </a:cubicBezTo>
                  <a:cubicBezTo>
                    <a:pt x="1024" y="874"/>
                    <a:pt x="964" y="442"/>
                    <a:pt x="711" y="129"/>
                  </a:cubicBezTo>
                  <a:cubicBezTo>
                    <a:pt x="638" y="39"/>
                    <a:pt x="546" y="1"/>
                    <a:pt x="454" y="1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2" name="Google Shape;1572;p9"/>
            <p:cNvSpPr/>
            <p:nvPr/>
          </p:nvSpPr>
          <p:spPr>
            <a:xfrm rot="-1328962" flipH="1">
              <a:off x="7693112" y="4357676"/>
              <a:ext cx="33830" cy="91602"/>
            </a:xfrm>
            <a:custGeom>
              <a:avLst/>
              <a:gdLst/>
              <a:ahLst/>
              <a:cxnLst/>
              <a:rect l="l" t="t" r="r" b="b"/>
              <a:pathLst>
                <a:path w="999" h="2705" extrusionOk="0">
                  <a:moveTo>
                    <a:pt x="359" y="0"/>
                  </a:moveTo>
                  <a:cubicBezTo>
                    <a:pt x="175" y="0"/>
                    <a:pt x="1" y="100"/>
                    <a:pt x="1" y="312"/>
                  </a:cubicBezTo>
                  <a:cubicBezTo>
                    <a:pt x="1" y="1176"/>
                    <a:pt x="60" y="2099"/>
                    <a:pt x="746" y="2665"/>
                  </a:cubicBezTo>
                  <a:cubicBezTo>
                    <a:pt x="773" y="2693"/>
                    <a:pt x="801" y="2704"/>
                    <a:pt x="829" y="2704"/>
                  </a:cubicBezTo>
                  <a:cubicBezTo>
                    <a:pt x="919" y="2704"/>
                    <a:pt x="999" y="2575"/>
                    <a:pt x="999" y="2472"/>
                  </a:cubicBezTo>
                  <a:cubicBezTo>
                    <a:pt x="746" y="1920"/>
                    <a:pt x="552" y="1176"/>
                    <a:pt x="746" y="550"/>
                  </a:cubicBezTo>
                  <a:cubicBezTo>
                    <a:pt x="893" y="194"/>
                    <a:pt x="616" y="0"/>
                    <a:pt x="359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3" name="Google Shape;1573;p9"/>
            <p:cNvSpPr/>
            <p:nvPr/>
          </p:nvSpPr>
          <p:spPr>
            <a:xfrm rot="-1328962" flipH="1">
              <a:off x="7633573" y="4363891"/>
              <a:ext cx="47071" cy="65730"/>
            </a:xfrm>
            <a:custGeom>
              <a:avLst/>
              <a:gdLst/>
              <a:ahLst/>
              <a:cxnLst/>
              <a:rect l="l" t="t" r="r" b="b"/>
              <a:pathLst>
                <a:path w="1390" h="1941" extrusionOk="0">
                  <a:moveTo>
                    <a:pt x="946" y="0"/>
                  </a:moveTo>
                  <a:cubicBezTo>
                    <a:pt x="880" y="0"/>
                    <a:pt x="811" y="23"/>
                    <a:pt x="746" y="77"/>
                  </a:cubicBezTo>
                  <a:cubicBezTo>
                    <a:pt x="373" y="330"/>
                    <a:pt x="194" y="628"/>
                    <a:pt x="60" y="1075"/>
                  </a:cubicBezTo>
                  <a:cubicBezTo>
                    <a:pt x="1" y="1373"/>
                    <a:pt x="60" y="1626"/>
                    <a:pt x="254" y="1879"/>
                  </a:cubicBezTo>
                  <a:cubicBezTo>
                    <a:pt x="295" y="1921"/>
                    <a:pt x="346" y="1941"/>
                    <a:pt x="394" y="1941"/>
                  </a:cubicBezTo>
                  <a:cubicBezTo>
                    <a:pt x="485" y="1941"/>
                    <a:pt x="567" y="1872"/>
                    <a:pt x="567" y="1745"/>
                  </a:cubicBezTo>
                  <a:lnTo>
                    <a:pt x="626" y="1626"/>
                  </a:lnTo>
                  <a:cubicBezTo>
                    <a:pt x="686" y="1507"/>
                    <a:pt x="746" y="1373"/>
                    <a:pt x="805" y="1254"/>
                  </a:cubicBezTo>
                  <a:cubicBezTo>
                    <a:pt x="939" y="1000"/>
                    <a:pt x="1118" y="822"/>
                    <a:pt x="1237" y="568"/>
                  </a:cubicBezTo>
                  <a:cubicBezTo>
                    <a:pt x="1390" y="322"/>
                    <a:pt x="1190" y="0"/>
                    <a:pt x="946" y="0"/>
                  </a:cubicBezTo>
                  <a:close/>
                </a:path>
              </a:pathLst>
            </a:custGeom>
            <a:solidFill>
              <a:srgbClr val="53A5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4" name="Google Shape;1574;p9"/>
            <p:cNvSpPr/>
            <p:nvPr/>
          </p:nvSpPr>
          <p:spPr>
            <a:xfrm flipH="1">
              <a:off x="7498194" y="4637869"/>
              <a:ext cx="155068" cy="228386"/>
            </a:xfrm>
            <a:custGeom>
              <a:avLst/>
              <a:gdLst/>
              <a:ahLst/>
              <a:cxnLst/>
              <a:rect l="l" t="t" r="r" b="b"/>
              <a:pathLst>
                <a:path w="4579" h="6744" extrusionOk="0">
                  <a:moveTo>
                    <a:pt x="735" y="0"/>
                  </a:moveTo>
                  <a:cubicBezTo>
                    <a:pt x="384" y="0"/>
                    <a:pt x="1" y="307"/>
                    <a:pt x="150" y="737"/>
                  </a:cubicBezTo>
                  <a:cubicBezTo>
                    <a:pt x="1089" y="2972"/>
                    <a:pt x="1893" y="5459"/>
                    <a:pt x="4128" y="6696"/>
                  </a:cubicBezTo>
                  <a:cubicBezTo>
                    <a:pt x="4171" y="6729"/>
                    <a:pt x="4214" y="6743"/>
                    <a:pt x="4254" y="6743"/>
                  </a:cubicBezTo>
                  <a:cubicBezTo>
                    <a:pt x="4449" y="6743"/>
                    <a:pt x="4579" y="6402"/>
                    <a:pt x="4381" y="6204"/>
                  </a:cubicBezTo>
                  <a:cubicBezTo>
                    <a:pt x="2638" y="4774"/>
                    <a:pt x="1893" y="2540"/>
                    <a:pt x="1208" y="364"/>
                  </a:cubicBezTo>
                  <a:cubicBezTo>
                    <a:pt x="1141" y="109"/>
                    <a:pt x="944" y="0"/>
                    <a:pt x="7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5" name="Google Shape;1575;p9"/>
            <p:cNvSpPr/>
            <p:nvPr/>
          </p:nvSpPr>
          <p:spPr>
            <a:xfrm flipH="1">
              <a:off x="7490914" y="4676204"/>
              <a:ext cx="57469" cy="139998"/>
            </a:xfrm>
            <a:custGeom>
              <a:avLst/>
              <a:gdLst/>
              <a:ahLst/>
              <a:cxnLst/>
              <a:rect l="l" t="t" r="r" b="b"/>
              <a:pathLst>
                <a:path w="1697" h="4134" extrusionOk="0">
                  <a:moveTo>
                    <a:pt x="502" y="1"/>
                  </a:moveTo>
                  <a:cubicBezTo>
                    <a:pt x="258" y="1"/>
                    <a:pt x="1" y="172"/>
                    <a:pt x="33" y="469"/>
                  </a:cubicBezTo>
                  <a:cubicBezTo>
                    <a:pt x="227" y="1661"/>
                    <a:pt x="480" y="3016"/>
                    <a:pt x="1225" y="4015"/>
                  </a:cubicBezTo>
                  <a:cubicBezTo>
                    <a:pt x="1284" y="4098"/>
                    <a:pt x="1358" y="4133"/>
                    <a:pt x="1428" y="4133"/>
                  </a:cubicBezTo>
                  <a:cubicBezTo>
                    <a:pt x="1570" y="4133"/>
                    <a:pt x="1697" y="3990"/>
                    <a:pt x="1657" y="3821"/>
                  </a:cubicBezTo>
                  <a:cubicBezTo>
                    <a:pt x="1344" y="2644"/>
                    <a:pt x="971" y="1586"/>
                    <a:pt x="912" y="409"/>
                  </a:cubicBezTo>
                  <a:cubicBezTo>
                    <a:pt x="912" y="127"/>
                    <a:pt x="712" y="1"/>
                    <a:pt x="5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6" name="Google Shape;1576;p9"/>
            <p:cNvSpPr/>
            <p:nvPr/>
          </p:nvSpPr>
          <p:spPr>
            <a:xfrm flipH="1">
              <a:off x="7441031" y="4671734"/>
              <a:ext cx="40672" cy="104812"/>
            </a:xfrm>
            <a:custGeom>
              <a:avLst/>
              <a:gdLst/>
              <a:ahLst/>
              <a:cxnLst/>
              <a:rect l="l" t="t" r="r" b="b"/>
              <a:pathLst>
                <a:path w="1201" h="3095" extrusionOk="0">
                  <a:moveTo>
                    <a:pt x="639" y="0"/>
                  </a:moveTo>
                  <a:cubicBezTo>
                    <a:pt x="477" y="0"/>
                    <a:pt x="327" y="88"/>
                    <a:pt x="298" y="303"/>
                  </a:cubicBezTo>
                  <a:cubicBezTo>
                    <a:pt x="179" y="1167"/>
                    <a:pt x="1" y="2091"/>
                    <a:pt x="239" y="3029"/>
                  </a:cubicBezTo>
                  <a:cubicBezTo>
                    <a:pt x="262" y="3075"/>
                    <a:pt x="304" y="3094"/>
                    <a:pt x="351" y="3094"/>
                  </a:cubicBezTo>
                  <a:cubicBezTo>
                    <a:pt x="427" y="3094"/>
                    <a:pt x="515" y="3043"/>
                    <a:pt x="552" y="2970"/>
                  </a:cubicBezTo>
                  <a:cubicBezTo>
                    <a:pt x="671" y="2165"/>
                    <a:pt x="671" y="1286"/>
                    <a:pt x="1043" y="541"/>
                  </a:cubicBezTo>
                  <a:cubicBezTo>
                    <a:pt x="1201" y="236"/>
                    <a:pt x="904" y="0"/>
                    <a:pt x="6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7" name="Google Shape;1577;p9"/>
            <p:cNvSpPr/>
            <p:nvPr/>
          </p:nvSpPr>
          <p:spPr>
            <a:xfrm rot="-1328962" flipH="1">
              <a:off x="7965785" y="4101133"/>
              <a:ext cx="36472" cy="95361"/>
            </a:xfrm>
            <a:custGeom>
              <a:avLst/>
              <a:gdLst/>
              <a:ahLst/>
              <a:cxnLst/>
              <a:rect l="l" t="t" r="r" b="b"/>
              <a:pathLst>
                <a:path w="1077" h="2816" extrusionOk="0">
                  <a:moveTo>
                    <a:pt x="473" y="0"/>
                  </a:moveTo>
                  <a:cubicBezTo>
                    <a:pt x="260" y="0"/>
                    <a:pt x="60" y="133"/>
                    <a:pt x="60" y="423"/>
                  </a:cubicBezTo>
                  <a:cubicBezTo>
                    <a:pt x="0" y="1168"/>
                    <a:pt x="194" y="2106"/>
                    <a:pt x="685" y="2717"/>
                  </a:cubicBezTo>
                  <a:cubicBezTo>
                    <a:pt x="728" y="2787"/>
                    <a:pt x="780" y="2816"/>
                    <a:pt x="830" y="2816"/>
                  </a:cubicBezTo>
                  <a:cubicBezTo>
                    <a:pt x="918" y="2816"/>
                    <a:pt x="998" y="2722"/>
                    <a:pt x="998" y="2598"/>
                  </a:cubicBezTo>
                  <a:cubicBezTo>
                    <a:pt x="939" y="1913"/>
                    <a:pt x="745" y="1362"/>
                    <a:pt x="939" y="676"/>
                  </a:cubicBezTo>
                  <a:cubicBezTo>
                    <a:pt x="1076" y="247"/>
                    <a:pt x="763" y="0"/>
                    <a:pt x="4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8" name="Google Shape;1578;p9"/>
            <p:cNvSpPr/>
            <p:nvPr/>
          </p:nvSpPr>
          <p:spPr>
            <a:xfrm rot="-1328962" flipH="1">
              <a:off x="7921656" y="4128631"/>
              <a:ext cx="47918" cy="104064"/>
            </a:xfrm>
            <a:custGeom>
              <a:avLst/>
              <a:gdLst/>
              <a:ahLst/>
              <a:cxnLst/>
              <a:rect l="l" t="t" r="r" b="b"/>
              <a:pathLst>
                <a:path w="1415" h="3073" extrusionOk="0">
                  <a:moveTo>
                    <a:pt x="975" y="0"/>
                  </a:moveTo>
                  <a:cubicBezTo>
                    <a:pt x="879" y="0"/>
                    <a:pt x="788" y="49"/>
                    <a:pt x="745" y="168"/>
                  </a:cubicBezTo>
                  <a:cubicBezTo>
                    <a:pt x="447" y="1047"/>
                    <a:pt x="1" y="2104"/>
                    <a:pt x="254" y="3028"/>
                  </a:cubicBezTo>
                  <a:cubicBezTo>
                    <a:pt x="254" y="3058"/>
                    <a:pt x="269" y="3073"/>
                    <a:pt x="291" y="3073"/>
                  </a:cubicBezTo>
                  <a:cubicBezTo>
                    <a:pt x="313" y="3073"/>
                    <a:pt x="343" y="3058"/>
                    <a:pt x="373" y="3028"/>
                  </a:cubicBezTo>
                  <a:cubicBezTo>
                    <a:pt x="567" y="2104"/>
                    <a:pt x="745" y="1285"/>
                    <a:pt x="1252" y="481"/>
                  </a:cubicBezTo>
                  <a:cubicBezTo>
                    <a:pt x="1415" y="226"/>
                    <a:pt x="1182" y="0"/>
                    <a:pt x="9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9" name="Google Shape;1579;p9"/>
            <p:cNvSpPr/>
            <p:nvPr/>
          </p:nvSpPr>
          <p:spPr>
            <a:xfrm rot="-1328962" flipH="1">
              <a:off x="8136008" y="4275358"/>
              <a:ext cx="43583" cy="53878"/>
            </a:xfrm>
            <a:custGeom>
              <a:avLst/>
              <a:gdLst/>
              <a:ahLst/>
              <a:cxnLst/>
              <a:rect l="l" t="t" r="r" b="b"/>
              <a:pathLst>
                <a:path w="1287" h="1591" extrusionOk="0">
                  <a:moveTo>
                    <a:pt x="508" y="1"/>
                  </a:moveTo>
                  <a:cubicBezTo>
                    <a:pt x="240" y="1"/>
                    <a:pt x="1" y="304"/>
                    <a:pt x="229" y="576"/>
                  </a:cubicBezTo>
                  <a:cubicBezTo>
                    <a:pt x="289" y="695"/>
                    <a:pt x="423" y="814"/>
                    <a:pt x="542" y="888"/>
                  </a:cubicBezTo>
                  <a:cubicBezTo>
                    <a:pt x="795" y="1127"/>
                    <a:pt x="914" y="1380"/>
                    <a:pt x="1168" y="1559"/>
                  </a:cubicBezTo>
                  <a:cubicBezTo>
                    <a:pt x="1185" y="1581"/>
                    <a:pt x="1203" y="1590"/>
                    <a:pt x="1220" y="1590"/>
                  </a:cubicBezTo>
                  <a:cubicBezTo>
                    <a:pt x="1258" y="1590"/>
                    <a:pt x="1287" y="1541"/>
                    <a:pt x="1287" y="1499"/>
                  </a:cubicBezTo>
                  <a:cubicBezTo>
                    <a:pt x="1287" y="1186"/>
                    <a:pt x="1108" y="888"/>
                    <a:pt x="1034" y="635"/>
                  </a:cubicBezTo>
                  <a:cubicBezTo>
                    <a:pt x="974" y="516"/>
                    <a:pt x="974" y="382"/>
                    <a:pt x="855" y="263"/>
                  </a:cubicBezTo>
                  <a:cubicBezTo>
                    <a:pt x="855" y="203"/>
                    <a:pt x="795" y="203"/>
                    <a:pt x="795" y="144"/>
                  </a:cubicBezTo>
                  <a:cubicBezTo>
                    <a:pt x="710" y="43"/>
                    <a:pt x="607" y="1"/>
                    <a:pt x="5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0" name="Google Shape;1580;p9"/>
            <p:cNvSpPr/>
            <p:nvPr/>
          </p:nvSpPr>
          <p:spPr>
            <a:xfrm rot="-1328962" flipH="1">
              <a:off x="8099755" y="4265233"/>
              <a:ext cx="56959" cy="62073"/>
            </a:xfrm>
            <a:custGeom>
              <a:avLst/>
              <a:gdLst/>
              <a:ahLst/>
              <a:cxnLst/>
              <a:rect l="l" t="t" r="r" b="b"/>
              <a:pathLst>
                <a:path w="1682" h="1833" extrusionOk="0">
                  <a:moveTo>
                    <a:pt x="458" y="1"/>
                  </a:moveTo>
                  <a:cubicBezTo>
                    <a:pt x="0" y="1"/>
                    <a:pt x="36" y="818"/>
                    <a:pt x="564" y="818"/>
                  </a:cubicBezTo>
                  <a:cubicBezTo>
                    <a:pt x="430" y="818"/>
                    <a:pt x="624" y="878"/>
                    <a:pt x="683" y="878"/>
                  </a:cubicBezTo>
                  <a:cubicBezTo>
                    <a:pt x="743" y="878"/>
                    <a:pt x="862" y="997"/>
                    <a:pt x="936" y="1131"/>
                  </a:cubicBezTo>
                  <a:cubicBezTo>
                    <a:pt x="1115" y="1310"/>
                    <a:pt x="1234" y="1623"/>
                    <a:pt x="1488" y="1801"/>
                  </a:cubicBezTo>
                  <a:cubicBezTo>
                    <a:pt x="1506" y="1824"/>
                    <a:pt x="1530" y="1833"/>
                    <a:pt x="1556" y="1833"/>
                  </a:cubicBezTo>
                  <a:cubicBezTo>
                    <a:pt x="1616" y="1833"/>
                    <a:pt x="1681" y="1784"/>
                    <a:pt x="1681" y="1742"/>
                  </a:cubicBezTo>
                  <a:cubicBezTo>
                    <a:pt x="1681" y="1369"/>
                    <a:pt x="1488" y="937"/>
                    <a:pt x="1309" y="625"/>
                  </a:cubicBezTo>
                  <a:cubicBezTo>
                    <a:pt x="1115" y="312"/>
                    <a:pt x="936" y="73"/>
                    <a:pt x="564" y="14"/>
                  </a:cubicBezTo>
                  <a:cubicBezTo>
                    <a:pt x="526" y="5"/>
                    <a:pt x="491" y="1"/>
                    <a:pt x="4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1" name="Google Shape;1581;p9"/>
            <p:cNvSpPr/>
            <p:nvPr/>
          </p:nvSpPr>
          <p:spPr>
            <a:xfrm rot="-1328962" flipH="1">
              <a:off x="7487341" y="4234718"/>
              <a:ext cx="90349" cy="123096"/>
            </a:xfrm>
            <a:custGeom>
              <a:avLst/>
              <a:gdLst/>
              <a:ahLst/>
              <a:cxnLst/>
              <a:rect l="l" t="t" r="r" b="b"/>
              <a:pathLst>
                <a:path w="2668" h="3635" extrusionOk="0">
                  <a:moveTo>
                    <a:pt x="1650" y="1"/>
                  </a:moveTo>
                  <a:cubicBezTo>
                    <a:pt x="1485" y="1"/>
                    <a:pt x="1321" y="41"/>
                    <a:pt x="1178" y="119"/>
                  </a:cubicBezTo>
                  <a:cubicBezTo>
                    <a:pt x="805" y="373"/>
                    <a:pt x="627" y="805"/>
                    <a:pt x="567" y="1237"/>
                  </a:cubicBezTo>
                  <a:cubicBezTo>
                    <a:pt x="433" y="1490"/>
                    <a:pt x="314" y="1684"/>
                    <a:pt x="254" y="1922"/>
                  </a:cubicBezTo>
                  <a:cubicBezTo>
                    <a:pt x="120" y="2235"/>
                    <a:pt x="1" y="2667"/>
                    <a:pt x="120" y="3039"/>
                  </a:cubicBezTo>
                  <a:cubicBezTo>
                    <a:pt x="232" y="3399"/>
                    <a:pt x="591" y="3635"/>
                    <a:pt x="958" y="3635"/>
                  </a:cubicBezTo>
                  <a:cubicBezTo>
                    <a:pt x="1032" y="3635"/>
                    <a:pt x="1106" y="3625"/>
                    <a:pt x="1178" y="3605"/>
                  </a:cubicBezTo>
                  <a:cubicBezTo>
                    <a:pt x="1610" y="3412"/>
                    <a:pt x="1863" y="3099"/>
                    <a:pt x="2116" y="2801"/>
                  </a:cubicBezTo>
                  <a:cubicBezTo>
                    <a:pt x="2355" y="2488"/>
                    <a:pt x="2489" y="2056"/>
                    <a:pt x="2548" y="1684"/>
                  </a:cubicBezTo>
                  <a:cubicBezTo>
                    <a:pt x="2608" y="1311"/>
                    <a:pt x="2668" y="864"/>
                    <a:pt x="2489" y="492"/>
                  </a:cubicBezTo>
                  <a:cubicBezTo>
                    <a:pt x="2319" y="163"/>
                    <a:pt x="1983" y="1"/>
                    <a:pt x="16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2" name="Google Shape;1582;p9"/>
            <p:cNvSpPr/>
            <p:nvPr/>
          </p:nvSpPr>
          <p:spPr>
            <a:xfrm rot="-1328962" flipH="1">
              <a:off x="6491676" y="4688995"/>
              <a:ext cx="233594" cy="121301"/>
            </a:xfrm>
            <a:custGeom>
              <a:avLst/>
              <a:gdLst/>
              <a:ahLst/>
              <a:cxnLst/>
              <a:rect l="l" t="t" r="r" b="b"/>
              <a:pathLst>
                <a:path w="6898" h="3582" extrusionOk="0">
                  <a:moveTo>
                    <a:pt x="1922" y="1"/>
                  </a:moveTo>
                  <a:cubicBezTo>
                    <a:pt x="1490" y="1"/>
                    <a:pt x="998" y="195"/>
                    <a:pt x="686" y="567"/>
                  </a:cubicBezTo>
                  <a:cubicBezTo>
                    <a:pt x="0" y="1431"/>
                    <a:pt x="566" y="2548"/>
                    <a:pt x="1430" y="3040"/>
                  </a:cubicBezTo>
                  <a:cubicBezTo>
                    <a:pt x="2126" y="3388"/>
                    <a:pt x="2986" y="3581"/>
                    <a:pt x="3784" y="3581"/>
                  </a:cubicBezTo>
                  <a:cubicBezTo>
                    <a:pt x="3978" y="3581"/>
                    <a:pt x="4167" y="3570"/>
                    <a:pt x="4350" y="3547"/>
                  </a:cubicBezTo>
                  <a:cubicBezTo>
                    <a:pt x="4902" y="3547"/>
                    <a:pt x="5527" y="3412"/>
                    <a:pt x="6019" y="3174"/>
                  </a:cubicBezTo>
                  <a:cubicBezTo>
                    <a:pt x="6585" y="2921"/>
                    <a:pt x="6898" y="2295"/>
                    <a:pt x="6764" y="1684"/>
                  </a:cubicBezTo>
                  <a:cubicBezTo>
                    <a:pt x="6704" y="1550"/>
                    <a:pt x="6585" y="1431"/>
                    <a:pt x="6466" y="1312"/>
                  </a:cubicBezTo>
                  <a:cubicBezTo>
                    <a:pt x="6391" y="1237"/>
                    <a:pt x="6332" y="1118"/>
                    <a:pt x="6213" y="1118"/>
                  </a:cubicBezTo>
                  <a:cubicBezTo>
                    <a:pt x="5214" y="999"/>
                    <a:pt x="4231" y="746"/>
                    <a:pt x="3293" y="373"/>
                  </a:cubicBezTo>
                  <a:cubicBezTo>
                    <a:pt x="2861" y="254"/>
                    <a:pt x="2429" y="1"/>
                    <a:pt x="1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3" name="Google Shape;1583;p9"/>
            <p:cNvSpPr/>
            <p:nvPr/>
          </p:nvSpPr>
          <p:spPr>
            <a:xfrm rot="-1328962" flipH="1">
              <a:off x="6792074" y="4400120"/>
              <a:ext cx="590792" cy="298715"/>
            </a:xfrm>
            <a:custGeom>
              <a:avLst/>
              <a:gdLst/>
              <a:ahLst/>
              <a:cxnLst/>
              <a:rect l="l" t="t" r="r" b="b"/>
              <a:pathLst>
                <a:path w="17446" h="8821" extrusionOk="0">
                  <a:moveTo>
                    <a:pt x="44" y="0"/>
                  </a:moveTo>
                  <a:cubicBezTo>
                    <a:pt x="15" y="0"/>
                    <a:pt x="0" y="11"/>
                    <a:pt x="0" y="36"/>
                  </a:cubicBezTo>
                  <a:cubicBezTo>
                    <a:pt x="0" y="781"/>
                    <a:pt x="372" y="4684"/>
                    <a:pt x="1862" y="5935"/>
                  </a:cubicBezTo>
                  <a:cubicBezTo>
                    <a:pt x="2417" y="6400"/>
                    <a:pt x="3197" y="6546"/>
                    <a:pt x="4019" y="6546"/>
                  </a:cubicBezTo>
                  <a:cubicBezTo>
                    <a:pt x="5435" y="6546"/>
                    <a:pt x="6979" y="6112"/>
                    <a:pt x="7733" y="6112"/>
                  </a:cubicBezTo>
                  <a:cubicBezTo>
                    <a:pt x="7764" y="6112"/>
                    <a:pt x="7793" y="6112"/>
                    <a:pt x="7821" y="6114"/>
                  </a:cubicBezTo>
                  <a:cubicBezTo>
                    <a:pt x="8939" y="6173"/>
                    <a:pt x="9624" y="7976"/>
                    <a:pt x="11173" y="8602"/>
                  </a:cubicBezTo>
                  <a:cubicBezTo>
                    <a:pt x="11517" y="8754"/>
                    <a:pt x="11963" y="8820"/>
                    <a:pt x="12460" y="8820"/>
                  </a:cubicBezTo>
                  <a:cubicBezTo>
                    <a:pt x="14201" y="8820"/>
                    <a:pt x="16576" y="8008"/>
                    <a:pt x="17445" y="7231"/>
                  </a:cubicBezTo>
                  <a:cubicBezTo>
                    <a:pt x="17445" y="7231"/>
                    <a:pt x="17073" y="4311"/>
                    <a:pt x="15583" y="3566"/>
                  </a:cubicBezTo>
                  <a:cubicBezTo>
                    <a:pt x="15134" y="3342"/>
                    <a:pt x="14701" y="3265"/>
                    <a:pt x="14298" y="3265"/>
                  </a:cubicBezTo>
                  <a:cubicBezTo>
                    <a:pt x="13421" y="3265"/>
                    <a:pt x="12690" y="3631"/>
                    <a:pt x="12251" y="3631"/>
                  </a:cubicBezTo>
                  <a:cubicBezTo>
                    <a:pt x="12223" y="3631"/>
                    <a:pt x="12197" y="3629"/>
                    <a:pt x="12171" y="3626"/>
                  </a:cubicBezTo>
                  <a:cubicBezTo>
                    <a:pt x="11605" y="3566"/>
                    <a:pt x="11352" y="2956"/>
                    <a:pt x="9862" y="1645"/>
                  </a:cubicBezTo>
                  <a:cubicBezTo>
                    <a:pt x="9101" y="1008"/>
                    <a:pt x="8008" y="846"/>
                    <a:pt x="6865" y="846"/>
                  </a:cubicBezTo>
                  <a:cubicBezTo>
                    <a:pt x="5684" y="846"/>
                    <a:pt x="4448" y="1019"/>
                    <a:pt x="3471" y="1019"/>
                  </a:cubicBezTo>
                  <a:cubicBezTo>
                    <a:pt x="1789" y="965"/>
                    <a:pt x="314" y="0"/>
                    <a:pt x="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4" name="Google Shape;1584;p9"/>
            <p:cNvSpPr/>
            <p:nvPr/>
          </p:nvSpPr>
          <p:spPr>
            <a:xfrm rot="-1328962" flipH="1">
              <a:off x="6687782" y="4463385"/>
              <a:ext cx="672506" cy="221674"/>
            </a:xfrm>
            <a:custGeom>
              <a:avLst/>
              <a:gdLst/>
              <a:ahLst/>
              <a:cxnLst/>
              <a:rect l="l" t="t" r="r" b="b"/>
              <a:pathLst>
                <a:path w="19859" h="6546" extrusionOk="0">
                  <a:moveTo>
                    <a:pt x="157" y="0"/>
                  </a:moveTo>
                  <a:cubicBezTo>
                    <a:pt x="123" y="0"/>
                    <a:pt x="90" y="15"/>
                    <a:pt x="60" y="45"/>
                  </a:cubicBezTo>
                  <a:cubicBezTo>
                    <a:pt x="0" y="45"/>
                    <a:pt x="0" y="105"/>
                    <a:pt x="60" y="164"/>
                  </a:cubicBezTo>
                  <a:cubicBezTo>
                    <a:pt x="254" y="596"/>
                    <a:pt x="567" y="969"/>
                    <a:pt x="865" y="1281"/>
                  </a:cubicBezTo>
                  <a:cubicBezTo>
                    <a:pt x="1237" y="1594"/>
                    <a:pt x="1609" y="1848"/>
                    <a:pt x="2056" y="2026"/>
                  </a:cubicBezTo>
                  <a:cubicBezTo>
                    <a:pt x="2429" y="2220"/>
                    <a:pt x="2861" y="2399"/>
                    <a:pt x="3352" y="2458"/>
                  </a:cubicBezTo>
                  <a:cubicBezTo>
                    <a:pt x="3784" y="2592"/>
                    <a:pt x="4216" y="2652"/>
                    <a:pt x="4663" y="2712"/>
                  </a:cubicBezTo>
                  <a:cubicBezTo>
                    <a:pt x="5587" y="2831"/>
                    <a:pt x="6451" y="2831"/>
                    <a:pt x="7330" y="2965"/>
                  </a:cubicBezTo>
                  <a:cubicBezTo>
                    <a:pt x="7762" y="3084"/>
                    <a:pt x="8135" y="3144"/>
                    <a:pt x="8567" y="3337"/>
                  </a:cubicBezTo>
                  <a:cubicBezTo>
                    <a:pt x="8939" y="3457"/>
                    <a:pt x="9311" y="3710"/>
                    <a:pt x="9624" y="3948"/>
                  </a:cubicBezTo>
                  <a:lnTo>
                    <a:pt x="10116" y="4380"/>
                  </a:lnTo>
                  <a:cubicBezTo>
                    <a:pt x="10250" y="4574"/>
                    <a:pt x="10429" y="4693"/>
                    <a:pt x="10622" y="4887"/>
                  </a:cubicBezTo>
                  <a:cubicBezTo>
                    <a:pt x="10995" y="5125"/>
                    <a:pt x="11367" y="5378"/>
                    <a:pt x="11799" y="5572"/>
                  </a:cubicBezTo>
                  <a:cubicBezTo>
                    <a:pt x="12604" y="6004"/>
                    <a:pt x="13468" y="6242"/>
                    <a:pt x="14406" y="6436"/>
                  </a:cubicBezTo>
                  <a:cubicBezTo>
                    <a:pt x="14932" y="6510"/>
                    <a:pt x="15464" y="6546"/>
                    <a:pt x="15994" y="6546"/>
                  </a:cubicBezTo>
                  <a:cubicBezTo>
                    <a:pt x="17279" y="6546"/>
                    <a:pt x="18558" y="6335"/>
                    <a:pt x="19740" y="5944"/>
                  </a:cubicBezTo>
                  <a:cubicBezTo>
                    <a:pt x="19799" y="5944"/>
                    <a:pt x="19859" y="5870"/>
                    <a:pt x="19799" y="5810"/>
                  </a:cubicBezTo>
                  <a:cubicBezTo>
                    <a:pt x="19799" y="5768"/>
                    <a:pt x="19770" y="5726"/>
                    <a:pt x="19731" y="5726"/>
                  </a:cubicBezTo>
                  <a:cubicBezTo>
                    <a:pt x="19715" y="5726"/>
                    <a:pt x="19698" y="5733"/>
                    <a:pt x="19680" y="5751"/>
                  </a:cubicBezTo>
                  <a:cubicBezTo>
                    <a:pt x="18816" y="5944"/>
                    <a:pt x="17937" y="6064"/>
                    <a:pt x="17073" y="6123"/>
                  </a:cubicBezTo>
                  <a:cubicBezTo>
                    <a:pt x="16842" y="6139"/>
                    <a:pt x="16609" y="6147"/>
                    <a:pt x="16376" y="6147"/>
                  </a:cubicBezTo>
                  <a:cubicBezTo>
                    <a:pt x="15739" y="6147"/>
                    <a:pt x="15099" y="6091"/>
                    <a:pt x="14466" y="6004"/>
                  </a:cubicBezTo>
                  <a:cubicBezTo>
                    <a:pt x="13602" y="5810"/>
                    <a:pt x="12783" y="5572"/>
                    <a:pt x="11978" y="5125"/>
                  </a:cubicBezTo>
                  <a:cubicBezTo>
                    <a:pt x="11606" y="4946"/>
                    <a:pt x="11233" y="4753"/>
                    <a:pt x="10920" y="4455"/>
                  </a:cubicBezTo>
                  <a:cubicBezTo>
                    <a:pt x="10742" y="4321"/>
                    <a:pt x="10548" y="4201"/>
                    <a:pt x="10429" y="4082"/>
                  </a:cubicBezTo>
                  <a:lnTo>
                    <a:pt x="9937" y="3576"/>
                  </a:lnTo>
                  <a:cubicBezTo>
                    <a:pt x="9565" y="3263"/>
                    <a:pt x="9192" y="3024"/>
                    <a:pt x="8760" y="2831"/>
                  </a:cubicBezTo>
                  <a:cubicBezTo>
                    <a:pt x="8313" y="2712"/>
                    <a:pt x="7822" y="2592"/>
                    <a:pt x="7390" y="2518"/>
                  </a:cubicBezTo>
                  <a:cubicBezTo>
                    <a:pt x="6451" y="2399"/>
                    <a:pt x="5587" y="2339"/>
                    <a:pt x="4723" y="2280"/>
                  </a:cubicBezTo>
                  <a:cubicBezTo>
                    <a:pt x="4291" y="2220"/>
                    <a:pt x="3844" y="2146"/>
                    <a:pt x="3412" y="2086"/>
                  </a:cubicBezTo>
                  <a:cubicBezTo>
                    <a:pt x="2980" y="1967"/>
                    <a:pt x="2548" y="1907"/>
                    <a:pt x="2176" y="1714"/>
                  </a:cubicBezTo>
                  <a:cubicBezTo>
                    <a:pt x="1803" y="1535"/>
                    <a:pt x="1431" y="1281"/>
                    <a:pt x="1058" y="1028"/>
                  </a:cubicBezTo>
                  <a:cubicBezTo>
                    <a:pt x="745" y="790"/>
                    <a:pt x="433" y="417"/>
                    <a:pt x="254" y="105"/>
                  </a:cubicBezTo>
                  <a:lnTo>
                    <a:pt x="254" y="45"/>
                  </a:lnTo>
                  <a:cubicBezTo>
                    <a:pt x="224" y="15"/>
                    <a:pt x="190" y="0"/>
                    <a:pt x="157" y="0"/>
                  </a:cubicBezTo>
                  <a:close/>
                </a:path>
              </a:pathLst>
            </a:custGeom>
            <a:solidFill>
              <a:srgbClr val="522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585" name="Google Shape;1585;p9"/>
          <p:cNvGrpSpPr/>
          <p:nvPr/>
        </p:nvGrpSpPr>
        <p:grpSpPr>
          <a:xfrm>
            <a:off x="11006971" y="3645905"/>
            <a:ext cx="261235" cy="507224"/>
            <a:chOff x="8292303" y="2531254"/>
            <a:chExt cx="195926" cy="380418"/>
          </a:xfrm>
        </p:grpSpPr>
        <p:sp>
          <p:nvSpPr>
            <p:cNvPr id="1586" name="Google Shape;1586;p9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7" name="Google Shape;1587;p9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8" name="Google Shape;1588;p9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9163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0651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6073328"/>
      </p:ext>
    </p:extLst>
  </p:cSld>
  <p:clrMapOvr>
    <a:masterClrMapping/>
  </p:clrMapOvr>
  <p:hf sldNum="0" hdr="0" ftr="0" dt="0"/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55808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  <p:hf sldNum="0" hdr="0" ftr="0" dt="0"/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06206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  <p:hf sldNum="0" hdr="0" ftr="0" dt="0"/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33610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  <p:hf sldNum="0" hdr="0" ftr="0" dt="0"/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6718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  <p:hf sldNum="0" hdr="0" ftr="0" dt="0"/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6977908"/>
      </p:ext>
    </p:extLst>
  </p:cSld>
  <p:clrMapOvr>
    <a:masterClrMapping/>
  </p:clrMapOvr>
  <p:hf sldNum="0" hdr="0" ftr="0" dt="0"/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9120139"/>
      </p:ext>
    </p:extLst>
  </p:cSld>
  <p:clrMapOvr>
    <a:masterClrMapping/>
  </p:clrMapOvr>
  <p:hf sldNum="0" hdr="0" ftr="0" dt="0"/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2189616"/>
      </p:ext>
    </p:extLst>
  </p:cSld>
  <p:clrMapOvr>
    <a:masterClrMapping/>
  </p:clrMapOvr>
  <p:hf sldNum="0" hdr="0" ftr="0" dt="0"/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sz="quarter" idx="13"/>
          </p:nvPr>
        </p:nvSpPr>
        <p:spPr>
          <a:xfrm>
            <a:off x="913774" y="2367092"/>
            <a:ext cx="10363826" cy="342410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883162"/>
      </p:ext>
    </p:extLst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10"/>
          <p:cNvSpPr/>
          <p:nvPr/>
        </p:nvSpPr>
        <p:spPr>
          <a:xfrm>
            <a:off x="11028643" y="1084301"/>
            <a:ext cx="872079" cy="753369"/>
          </a:xfrm>
          <a:custGeom>
            <a:avLst/>
            <a:gdLst/>
            <a:ahLst/>
            <a:cxnLst/>
            <a:rect l="l" t="t" r="r" b="b"/>
            <a:pathLst>
              <a:path w="18123" h="14875" extrusionOk="0">
                <a:moveTo>
                  <a:pt x="13360" y="1"/>
                </a:moveTo>
                <a:cubicBezTo>
                  <a:pt x="10125" y="1"/>
                  <a:pt x="5819" y="1242"/>
                  <a:pt x="3463" y="4440"/>
                </a:cubicBezTo>
                <a:cubicBezTo>
                  <a:pt x="1" y="8998"/>
                  <a:pt x="1539" y="14875"/>
                  <a:pt x="6518" y="14875"/>
                </a:cubicBezTo>
                <a:cubicBezTo>
                  <a:pt x="6616" y="14875"/>
                  <a:pt x="6715" y="14873"/>
                  <a:pt x="6815" y="14868"/>
                </a:cubicBezTo>
                <a:cubicBezTo>
                  <a:pt x="12104" y="14615"/>
                  <a:pt x="18122" y="1952"/>
                  <a:pt x="17243" y="1028"/>
                </a:cubicBezTo>
                <a:cubicBezTo>
                  <a:pt x="16626" y="384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1" name="Google Shape;1591;p10"/>
          <p:cNvSpPr/>
          <p:nvPr/>
        </p:nvSpPr>
        <p:spPr>
          <a:xfrm>
            <a:off x="11029597" y="1983880"/>
            <a:ext cx="871116" cy="751949"/>
          </a:xfrm>
          <a:custGeom>
            <a:avLst/>
            <a:gdLst/>
            <a:ahLst/>
            <a:cxnLst/>
            <a:rect l="l" t="t" r="r" b="b"/>
            <a:pathLst>
              <a:path w="18103" h="14846" extrusionOk="0">
                <a:moveTo>
                  <a:pt x="13340" y="1"/>
                </a:moveTo>
                <a:cubicBezTo>
                  <a:pt x="10105" y="1"/>
                  <a:pt x="5799" y="1255"/>
                  <a:pt x="3443" y="4406"/>
                </a:cubicBezTo>
                <a:cubicBezTo>
                  <a:pt x="0" y="8953"/>
                  <a:pt x="1501" y="14845"/>
                  <a:pt x="6413" y="14845"/>
                </a:cubicBezTo>
                <a:cubicBezTo>
                  <a:pt x="6538" y="14845"/>
                  <a:pt x="6666" y="14842"/>
                  <a:pt x="6795" y="14834"/>
                </a:cubicBezTo>
                <a:cubicBezTo>
                  <a:pt x="12084" y="14581"/>
                  <a:pt x="18102" y="1992"/>
                  <a:pt x="17223" y="1054"/>
                </a:cubicBezTo>
                <a:cubicBezTo>
                  <a:pt x="16606" y="388"/>
                  <a:pt x="15139" y="1"/>
                  <a:pt x="1334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2" name="Google Shape;1592;p10"/>
          <p:cNvSpPr/>
          <p:nvPr/>
        </p:nvSpPr>
        <p:spPr>
          <a:xfrm>
            <a:off x="11028634" y="2882041"/>
            <a:ext cx="872079" cy="755496"/>
          </a:xfrm>
          <a:custGeom>
            <a:avLst/>
            <a:gdLst/>
            <a:ahLst/>
            <a:cxnLst/>
            <a:rect l="l" t="t" r="r" b="b"/>
            <a:pathLst>
              <a:path w="18123" h="14916" extrusionOk="0">
                <a:moveTo>
                  <a:pt x="13360" y="1"/>
                </a:moveTo>
                <a:cubicBezTo>
                  <a:pt x="10125" y="1"/>
                  <a:pt x="5819" y="1255"/>
                  <a:pt x="3463" y="4405"/>
                </a:cubicBezTo>
                <a:cubicBezTo>
                  <a:pt x="1" y="9037"/>
                  <a:pt x="1539" y="14915"/>
                  <a:pt x="6518" y="14915"/>
                </a:cubicBezTo>
                <a:cubicBezTo>
                  <a:pt x="6616" y="14915"/>
                  <a:pt x="6715" y="14913"/>
                  <a:pt x="6815" y="14908"/>
                </a:cubicBezTo>
                <a:cubicBezTo>
                  <a:pt x="12104" y="14595"/>
                  <a:pt x="18122" y="1992"/>
                  <a:pt x="17243" y="1053"/>
                </a:cubicBezTo>
                <a:cubicBezTo>
                  <a:pt x="16626" y="388"/>
                  <a:pt x="15159" y="1"/>
                  <a:pt x="1336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3" name="Google Shape;1593;p10"/>
          <p:cNvSpPr/>
          <p:nvPr/>
        </p:nvSpPr>
        <p:spPr>
          <a:xfrm>
            <a:off x="11028826" y="3783748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6"/>
                </a:cubicBezTo>
                <a:cubicBezTo>
                  <a:pt x="1" y="8989"/>
                  <a:pt x="1531" y="14872"/>
                  <a:pt x="6497" y="14872"/>
                </a:cubicBezTo>
                <a:cubicBezTo>
                  <a:pt x="6600" y="14872"/>
                  <a:pt x="6705" y="14869"/>
                  <a:pt x="6811" y="14864"/>
                </a:cubicBezTo>
                <a:cubicBezTo>
                  <a:pt x="12100" y="14551"/>
                  <a:pt x="18118" y="1948"/>
                  <a:pt x="17239" y="1024"/>
                </a:cubicBezTo>
                <a:cubicBezTo>
                  <a:pt x="16623" y="382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4" name="Google Shape;1594;p10"/>
          <p:cNvSpPr/>
          <p:nvPr/>
        </p:nvSpPr>
        <p:spPr>
          <a:xfrm>
            <a:off x="11028826" y="4683227"/>
            <a:ext cx="871887" cy="753267"/>
          </a:xfrm>
          <a:custGeom>
            <a:avLst/>
            <a:gdLst/>
            <a:ahLst/>
            <a:cxnLst/>
            <a:rect l="l" t="t" r="r" b="b"/>
            <a:pathLst>
              <a:path w="18119" h="14872" extrusionOk="0">
                <a:moveTo>
                  <a:pt x="13369" y="0"/>
                </a:moveTo>
                <a:cubicBezTo>
                  <a:pt x="10132" y="0"/>
                  <a:pt x="5818" y="1243"/>
                  <a:pt x="3459" y="4435"/>
                </a:cubicBezTo>
                <a:cubicBezTo>
                  <a:pt x="1" y="9003"/>
                  <a:pt x="1531" y="14871"/>
                  <a:pt x="6496" y="14871"/>
                </a:cubicBezTo>
                <a:cubicBezTo>
                  <a:pt x="6599" y="14871"/>
                  <a:pt x="6705" y="14869"/>
                  <a:pt x="6811" y="14864"/>
                </a:cubicBezTo>
                <a:cubicBezTo>
                  <a:pt x="12100" y="14625"/>
                  <a:pt x="18118" y="1963"/>
                  <a:pt x="17239" y="1024"/>
                </a:cubicBezTo>
                <a:cubicBezTo>
                  <a:pt x="16623" y="381"/>
                  <a:pt x="15161" y="0"/>
                  <a:pt x="1336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5" name="Google Shape;1595;p10"/>
          <p:cNvSpPr/>
          <p:nvPr/>
        </p:nvSpPr>
        <p:spPr>
          <a:xfrm>
            <a:off x="11029403" y="5582704"/>
            <a:ext cx="871309" cy="752051"/>
          </a:xfrm>
          <a:custGeom>
            <a:avLst/>
            <a:gdLst/>
            <a:ahLst/>
            <a:cxnLst/>
            <a:rect l="l" t="t" r="r" b="b"/>
            <a:pathLst>
              <a:path w="18107" h="14848" extrusionOk="0">
                <a:moveTo>
                  <a:pt x="13332" y="1"/>
                </a:moveTo>
                <a:cubicBezTo>
                  <a:pt x="10098" y="1"/>
                  <a:pt x="5800" y="1253"/>
                  <a:pt x="3447" y="4409"/>
                </a:cubicBezTo>
                <a:cubicBezTo>
                  <a:pt x="0" y="8947"/>
                  <a:pt x="1509" y="14848"/>
                  <a:pt x="6434" y="14848"/>
                </a:cubicBezTo>
                <a:cubicBezTo>
                  <a:pt x="6554" y="14848"/>
                  <a:pt x="6676" y="14844"/>
                  <a:pt x="6799" y="14837"/>
                </a:cubicBezTo>
                <a:cubicBezTo>
                  <a:pt x="12088" y="14584"/>
                  <a:pt x="18106" y="1981"/>
                  <a:pt x="17227" y="1057"/>
                </a:cubicBezTo>
                <a:cubicBezTo>
                  <a:pt x="16609" y="390"/>
                  <a:pt x="15136" y="1"/>
                  <a:pt x="1333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6" name="Google Shape;1596;p10"/>
          <p:cNvSpPr/>
          <p:nvPr/>
        </p:nvSpPr>
        <p:spPr>
          <a:xfrm>
            <a:off x="965682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5" y="144"/>
                  <a:pt x="120" y="219"/>
                </a:cubicBezTo>
                <a:cubicBezTo>
                  <a:pt x="61" y="338"/>
                  <a:pt x="61" y="397"/>
                  <a:pt x="61" y="457"/>
                </a:cubicBezTo>
                <a:cubicBezTo>
                  <a:pt x="1" y="651"/>
                  <a:pt x="61" y="830"/>
                  <a:pt x="195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3" y="1062"/>
                  <a:pt x="398" y="1033"/>
                  <a:pt x="433" y="964"/>
                </a:cubicBezTo>
                <a:cubicBezTo>
                  <a:pt x="567" y="830"/>
                  <a:pt x="627" y="710"/>
                  <a:pt x="627" y="591"/>
                </a:cubicBezTo>
                <a:lnTo>
                  <a:pt x="627" y="397"/>
                </a:lnTo>
                <a:cubicBezTo>
                  <a:pt x="627" y="278"/>
                  <a:pt x="627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7" name="Google Shape;1597;p10"/>
          <p:cNvSpPr/>
          <p:nvPr/>
        </p:nvSpPr>
        <p:spPr>
          <a:xfrm>
            <a:off x="9711358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6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8" y="1173"/>
                  <a:pt x="493" y="1103"/>
                </a:cubicBez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8" name="Google Shape;1598;p10"/>
          <p:cNvSpPr/>
          <p:nvPr/>
        </p:nvSpPr>
        <p:spPr>
          <a:xfrm>
            <a:off x="9783272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9" name="Google Shape;1599;p10"/>
          <p:cNvSpPr/>
          <p:nvPr/>
        </p:nvSpPr>
        <p:spPr>
          <a:xfrm>
            <a:off x="9778282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0" name="Google Shape;1600;p10"/>
          <p:cNvSpPr/>
          <p:nvPr/>
        </p:nvSpPr>
        <p:spPr>
          <a:xfrm>
            <a:off x="9847700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9" y="1"/>
                  <a:pt x="177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1" name="Google Shape;1601;p10"/>
          <p:cNvSpPr/>
          <p:nvPr/>
        </p:nvSpPr>
        <p:spPr>
          <a:xfrm>
            <a:off x="9912752" y="926712"/>
            <a:ext cx="22960" cy="54363"/>
          </a:xfrm>
          <a:custGeom>
            <a:avLst/>
            <a:gdLst/>
            <a:ahLst/>
            <a:cxnLst/>
            <a:rect l="l" t="t" r="r" b="b"/>
            <a:pathLst>
              <a:path w="552" h="1307" extrusionOk="0">
                <a:moveTo>
                  <a:pt x="300" y="0"/>
                </a:moveTo>
                <a:cubicBezTo>
                  <a:pt x="239" y="0"/>
                  <a:pt x="179" y="42"/>
                  <a:pt x="179" y="84"/>
                </a:cubicBezTo>
                <a:lnTo>
                  <a:pt x="120" y="84"/>
                </a:lnTo>
                <a:cubicBezTo>
                  <a:pt x="60" y="204"/>
                  <a:pt x="60" y="263"/>
                  <a:pt x="1" y="338"/>
                </a:cubicBezTo>
                <a:lnTo>
                  <a:pt x="1" y="636"/>
                </a:lnTo>
                <a:cubicBezTo>
                  <a:pt x="1" y="829"/>
                  <a:pt x="1" y="949"/>
                  <a:pt x="60" y="1202"/>
                </a:cubicBezTo>
                <a:lnTo>
                  <a:pt x="120" y="1261"/>
                </a:lnTo>
                <a:cubicBezTo>
                  <a:pt x="150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lnTo>
                  <a:pt x="552" y="397"/>
                </a:lnTo>
                <a:cubicBezTo>
                  <a:pt x="552" y="263"/>
                  <a:pt x="492" y="204"/>
                  <a:pt x="433" y="84"/>
                </a:cubicBezTo>
                <a:lnTo>
                  <a:pt x="373" y="25"/>
                </a:lnTo>
                <a:cubicBezTo>
                  <a:pt x="351" y="7"/>
                  <a:pt x="326" y="0"/>
                  <a:pt x="30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2" name="Google Shape;1602;p10"/>
          <p:cNvSpPr/>
          <p:nvPr/>
        </p:nvSpPr>
        <p:spPr>
          <a:xfrm>
            <a:off x="990656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2" y="1022"/>
                  <a:pt x="612" y="828"/>
                  <a:pt x="612" y="649"/>
                </a:cubicBezTo>
                <a:cubicBezTo>
                  <a:pt x="612" y="530"/>
                  <a:pt x="552" y="396"/>
                  <a:pt x="49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4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3" name="Google Shape;1603;p10"/>
          <p:cNvSpPr/>
          <p:nvPr/>
        </p:nvSpPr>
        <p:spPr>
          <a:xfrm>
            <a:off x="9938166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4" name="Google Shape;1604;p10"/>
          <p:cNvSpPr/>
          <p:nvPr/>
        </p:nvSpPr>
        <p:spPr>
          <a:xfrm>
            <a:off x="9853274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5" name="Google Shape;1605;p10"/>
          <p:cNvSpPr/>
          <p:nvPr/>
        </p:nvSpPr>
        <p:spPr>
          <a:xfrm>
            <a:off x="9705785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4" y="0"/>
                </a:moveTo>
                <a:cubicBezTo>
                  <a:pt x="269" y="0"/>
                  <a:pt x="224" y="19"/>
                  <a:pt x="195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5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4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6" name="Google Shape;1606;p10"/>
          <p:cNvSpPr/>
          <p:nvPr/>
        </p:nvSpPr>
        <p:spPr>
          <a:xfrm>
            <a:off x="6235207" y="931662"/>
            <a:ext cx="25455" cy="44213"/>
          </a:xfrm>
          <a:custGeom>
            <a:avLst/>
            <a:gdLst/>
            <a:ahLst/>
            <a:cxnLst/>
            <a:rect l="l" t="t" r="r" b="b"/>
            <a:pathLst>
              <a:path w="612" h="1063" extrusionOk="0">
                <a:moveTo>
                  <a:pt x="378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180" y="85"/>
                  <a:pt x="180" y="144"/>
                  <a:pt x="120" y="219"/>
                </a:cubicBezTo>
                <a:cubicBezTo>
                  <a:pt x="60" y="338"/>
                  <a:pt x="60" y="397"/>
                  <a:pt x="1" y="457"/>
                </a:cubicBezTo>
                <a:cubicBezTo>
                  <a:pt x="1" y="651"/>
                  <a:pt x="1" y="830"/>
                  <a:pt x="120" y="1023"/>
                </a:cubicBezTo>
                <a:lnTo>
                  <a:pt x="180" y="1023"/>
                </a:lnTo>
                <a:cubicBezTo>
                  <a:pt x="204" y="1048"/>
                  <a:pt x="242" y="1062"/>
                  <a:pt x="281" y="1062"/>
                </a:cubicBezTo>
                <a:cubicBezTo>
                  <a:pt x="338" y="1062"/>
                  <a:pt x="398" y="1033"/>
                  <a:pt x="433" y="964"/>
                </a:cubicBezTo>
                <a:cubicBezTo>
                  <a:pt x="552" y="830"/>
                  <a:pt x="612" y="710"/>
                  <a:pt x="612" y="591"/>
                </a:cubicBezTo>
                <a:lnTo>
                  <a:pt x="612" y="397"/>
                </a:lnTo>
                <a:cubicBezTo>
                  <a:pt x="612" y="278"/>
                  <a:pt x="612" y="219"/>
                  <a:pt x="552" y="144"/>
                </a:cubicBezTo>
                <a:lnTo>
                  <a:pt x="552" y="85"/>
                </a:lnTo>
                <a:cubicBezTo>
                  <a:pt x="510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7" name="Google Shape;1607;p10"/>
          <p:cNvSpPr/>
          <p:nvPr/>
        </p:nvSpPr>
        <p:spPr>
          <a:xfrm>
            <a:off x="6289113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5" y="1"/>
                </a:moveTo>
                <a:cubicBezTo>
                  <a:pt x="329" y="1"/>
                  <a:pt x="284" y="16"/>
                  <a:pt x="254" y="45"/>
                </a:cubicBezTo>
                <a:cubicBezTo>
                  <a:pt x="195" y="105"/>
                  <a:pt x="135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95" y="1103"/>
                </a:cubicBezTo>
                <a:lnTo>
                  <a:pt x="254" y="1163"/>
                </a:lnTo>
                <a:cubicBezTo>
                  <a:pt x="279" y="1187"/>
                  <a:pt x="314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67" y="924"/>
                  <a:pt x="627" y="790"/>
                  <a:pt x="627" y="611"/>
                </a:cubicBezTo>
                <a:lnTo>
                  <a:pt x="627" y="358"/>
                </a:lnTo>
                <a:cubicBezTo>
                  <a:pt x="627" y="299"/>
                  <a:pt x="567" y="179"/>
                  <a:pt x="567" y="105"/>
                </a:cubicBezTo>
                <a:lnTo>
                  <a:pt x="507" y="105"/>
                </a:lnTo>
                <a:lnTo>
                  <a:pt x="507" y="45"/>
                </a:lnTo>
                <a:cubicBezTo>
                  <a:pt x="470" y="16"/>
                  <a:pt x="422" y="1"/>
                  <a:pt x="37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8" name="Google Shape;1608;p10"/>
          <p:cNvSpPr/>
          <p:nvPr/>
        </p:nvSpPr>
        <p:spPr>
          <a:xfrm>
            <a:off x="6359155" y="935781"/>
            <a:ext cx="25455" cy="49663"/>
          </a:xfrm>
          <a:custGeom>
            <a:avLst/>
            <a:gdLst/>
            <a:ahLst/>
            <a:cxnLst/>
            <a:rect l="l" t="t" r="r" b="b"/>
            <a:pathLst>
              <a:path w="612" h="1194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20" y="179"/>
                  <a:pt x="60" y="239"/>
                  <a:pt x="60" y="358"/>
                </a:cubicBezTo>
                <a:cubicBezTo>
                  <a:pt x="0" y="418"/>
                  <a:pt x="0" y="492"/>
                  <a:pt x="0" y="611"/>
                </a:cubicBezTo>
                <a:cubicBezTo>
                  <a:pt x="60" y="790"/>
                  <a:pt x="60" y="924"/>
                  <a:pt x="179" y="1103"/>
                </a:cubicBezTo>
                <a:lnTo>
                  <a:pt x="239" y="1163"/>
                </a:lnTo>
                <a:cubicBezTo>
                  <a:pt x="261" y="1185"/>
                  <a:pt x="287" y="1194"/>
                  <a:pt x="315" y="1194"/>
                </a:cubicBezTo>
                <a:cubicBezTo>
                  <a:pt x="379" y="1194"/>
                  <a:pt x="450" y="1145"/>
                  <a:pt x="492" y="1103"/>
                </a:cubicBezTo>
                <a:cubicBezTo>
                  <a:pt x="611" y="924"/>
                  <a:pt x="611" y="731"/>
                  <a:pt x="611" y="611"/>
                </a:cubicBezTo>
                <a:cubicBezTo>
                  <a:pt x="611" y="492"/>
                  <a:pt x="611" y="418"/>
                  <a:pt x="552" y="298"/>
                </a:cubicBezTo>
                <a:cubicBezTo>
                  <a:pt x="552" y="239"/>
                  <a:pt x="492" y="179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09" name="Google Shape;1609;p10"/>
          <p:cNvSpPr/>
          <p:nvPr/>
        </p:nvSpPr>
        <p:spPr>
          <a:xfrm>
            <a:off x="6356661" y="1077822"/>
            <a:ext cx="25455" cy="41801"/>
          </a:xfrm>
          <a:custGeom>
            <a:avLst/>
            <a:gdLst/>
            <a:ahLst/>
            <a:cxnLst/>
            <a:rect l="l" t="t" r="r" b="b"/>
            <a:pathLst>
              <a:path w="612" h="1005" extrusionOk="0">
                <a:moveTo>
                  <a:pt x="358" y="1"/>
                </a:moveTo>
                <a:cubicBezTo>
                  <a:pt x="302" y="1"/>
                  <a:pt x="239" y="19"/>
                  <a:pt x="180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20" y="921"/>
                </a:cubicBezTo>
                <a:lnTo>
                  <a:pt x="180" y="980"/>
                </a:lnTo>
                <a:cubicBezTo>
                  <a:pt x="197" y="998"/>
                  <a:pt x="221" y="1005"/>
                  <a:pt x="247" y="1005"/>
                </a:cubicBezTo>
                <a:cubicBezTo>
                  <a:pt x="311" y="1005"/>
                  <a:pt x="391" y="963"/>
                  <a:pt x="433" y="921"/>
                </a:cubicBezTo>
                <a:cubicBezTo>
                  <a:pt x="552" y="802"/>
                  <a:pt x="552" y="667"/>
                  <a:pt x="552" y="489"/>
                </a:cubicBezTo>
                <a:cubicBezTo>
                  <a:pt x="612" y="429"/>
                  <a:pt x="612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3" y="19"/>
                  <a:pt x="414" y="1"/>
                  <a:pt x="35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0" name="Google Shape;1610;p10"/>
          <p:cNvSpPr/>
          <p:nvPr/>
        </p:nvSpPr>
        <p:spPr>
          <a:xfrm>
            <a:off x="6423583" y="1006614"/>
            <a:ext cx="26079" cy="64095"/>
          </a:xfrm>
          <a:custGeom>
            <a:avLst/>
            <a:gdLst/>
            <a:ahLst/>
            <a:cxnLst/>
            <a:rect l="l" t="t" r="r" b="b"/>
            <a:pathLst>
              <a:path w="627" h="1541" extrusionOk="0">
                <a:moveTo>
                  <a:pt x="341" y="1"/>
                </a:moveTo>
                <a:cubicBezTo>
                  <a:pt x="277" y="1"/>
                  <a:pt x="232" y="43"/>
                  <a:pt x="179" y="85"/>
                </a:cubicBezTo>
                <a:cubicBezTo>
                  <a:pt x="120" y="204"/>
                  <a:pt x="60" y="338"/>
                  <a:pt x="60" y="398"/>
                </a:cubicBezTo>
                <a:cubicBezTo>
                  <a:pt x="60" y="517"/>
                  <a:pt x="60" y="651"/>
                  <a:pt x="1" y="771"/>
                </a:cubicBezTo>
                <a:cubicBezTo>
                  <a:pt x="60" y="1024"/>
                  <a:pt x="60" y="1203"/>
                  <a:pt x="179" y="1456"/>
                </a:cubicBezTo>
                <a:lnTo>
                  <a:pt x="254" y="1515"/>
                </a:lnTo>
                <a:cubicBezTo>
                  <a:pt x="271" y="1533"/>
                  <a:pt x="294" y="1540"/>
                  <a:pt x="319" y="1540"/>
                </a:cubicBezTo>
                <a:cubicBezTo>
                  <a:pt x="378" y="1540"/>
                  <a:pt x="450" y="1498"/>
                  <a:pt x="492" y="1456"/>
                </a:cubicBezTo>
                <a:cubicBezTo>
                  <a:pt x="626" y="1203"/>
                  <a:pt x="626" y="1024"/>
                  <a:pt x="626" y="771"/>
                </a:cubicBezTo>
                <a:lnTo>
                  <a:pt x="626" y="398"/>
                </a:lnTo>
                <a:cubicBezTo>
                  <a:pt x="552" y="338"/>
                  <a:pt x="552" y="204"/>
                  <a:pt x="492" y="85"/>
                </a:cubicBezTo>
                <a:cubicBezTo>
                  <a:pt x="433" y="85"/>
                  <a:pt x="433" y="26"/>
                  <a:pt x="433" y="26"/>
                </a:cubicBezTo>
                <a:cubicBezTo>
                  <a:pt x="398" y="8"/>
                  <a:pt x="368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1" name="Google Shape;1611;p10"/>
          <p:cNvSpPr/>
          <p:nvPr/>
        </p:nvSpPr>
        <p:spPr>
          <a:xfrm>
            <a:off x="6488054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67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19" y="204"/>
                  <a:pt x="119" y="263"/>
                  <a:pt x="60" y="338"/>
                </a:cubicBezTo>
                <a:lnTo>
                  <a:pt x="60" y="636"/>
                </a:lnTo>
                <a:cubicBezTo>
                  <a:pt x="0" y="829"/>
                  <a:pt x="0" y="949"/>
                  <a:pt x="119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83" y="1306"/>
                </a:cubicBezTo>
                <a:cubicBezTo>
                  <a:pt x="313" y="1306"/>
                  <a:pt x="343" y="1291"/>
                  <a:pt x="373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492" y="84"/>
                </a:cubicBezTo>
                <a:lnTo>
                  <a:pt x="432" y="25"/>
                </a:lnTo>
                <a:cubicBezTo>
                  <a:pt x="415" y="7"/>
                  <a:pt x="392" y="0"/>
                  <a:pt x="36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2" name="Google Shape;1612;p10"/>
          <p:cNvSpPr/>
          <p:nvPr/>
        </p:nvSpPr>
        <p:spPr>
          <a:xfrm>
            <a:off x="6585922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2" y="1"/>
                </a:moveTo>
                <a:cubicBezTo>
                  <a:pt x="140" y="1"/>
                  <a:pt x="75" y="59"/>
                  <a:pt x="75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75" y="1022"/>
                  <a:pt x="195" y="1201"/>
                </a:cubicBezTo>
                <a:lnTo>
                  <a:pt x="195" y="1275"/>
                </a:lnTo>
                <a:cubicBezTo>
                  <a:pt x="229" y="1292"/>
                  <a:pt x="258" y="1299"/>
                  <a:pt x="284" y="1299"/>
                </a:cubicBezTo>
                <a:cubicBezTo>
                  <a:pt x="349" y="1299"/>
                  <a:pt x="395" y="1254"/>
                  <a:pt x="448" y="1201"/>
                </a:cubicBezTo>
                <a:cubicBezTo>
                  <a:pt x="567" y="1022"/>
                  <a:pt x="627" y="828"/>
                  <a:pt x="627" y="649"/>
                </a:cubicBezTo>
                <a:cubicBezTo>
                  <a:pt x="567" y="530"/>
                  <a:pt x="567" y="396"/>
                  <a:pt x="507" y="337"/>
                </a:cubicBezTo>
                <a:cubicBezTo>
                  <a:pt x="507" y="217"/>
                  <a:pt x="448" y="158"/>
                  <a:pt x="314" y="24"/>
                </a:cubicBezTo>
                <a:cubicBezTo>
                  <a:pt x="282" y="8"/>
                  <a:pt x="251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3" name="Google Shape;1613;p10"/>
          <p:cNvSpPr/>
          <p:nvPr/>
        </p:nvSpPr>
        <p:spPr>
          <a:xfrm>
            <a:off x="6516545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3" y="0"/>
                </a:moveTo>
                <a:cubicBezTo>
                  <a:pt x="328" y="0"/>
                  <a:pt x="283" y="15"/>
                  <a:pt x="254" y="45"/>
                </a:cubicBezTo>
                <a:cubicBezTo>
                  <a:pt x="179" y="105"/>
                  <a:pt x="120" y="224"/>
                  <a:pt x="60" y="283"/>
                </a:cubicBezTo>
                <a:cubicBezTo>
                  <a:pt x="0" y="417"/>
                  <a:pt x="0" y="477"/>
                  <a:pt x="0" y="596"/>
                </a:cubicBezTo>
                <a:cubicBezTo>
                  <a:pt x="0" y="790"/>
                  <a:pt x="60" y="1028"/>
                  <a:pt x="179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8" y="1247"/>
                </a:cubicBezTo>
                <a:cubicBezTo>
                  <a:pt x="378" y="1247"/>
                  <a:pt x="450" y="1204"/>
                  <a:pt x="492" y="1162"/>
                </a:cubicBezTo>
                <a:cubicBezTo>
                  <a:pt x="552" y="969"/>
                  <a:pt x="626" y="790"/>
                  <a:pt x="626" y="656"/>
                </a:cubicBezTo>
                <a:lnTo>
                  <a:pt x="626" y="417"/>
                </a:lnTo>
                <a:cubicBezTo>
                  <a:pt x="55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2" y="15"/>
                  <a:pt x="417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4" name="Google Shape;1614;p10"/>
          <p:cNvSpPr/>
          <p:nvPr/>
        </p:nvSpPr>
        <p:spPr>
          <a:xfrm>
            <a:off x="6431029" y="1145452"/>
            <a:ext cx="26079" cy="32027"/>
          </a:xfrm>
          <a:custGeom>
            <a:avLst/>
            <a:gdLst/>
            <a:ahLst/>
            <a:cxnLst/>
            <a:rect l="l" t="t" r="r" b="b"/>
            <a:pathLst>
              <a:path w="627" h="770" extrusionOk="0">
                <a:moveTo>
                  <a:pt x="344" y="0"/>
                </a:moveTo>
                <a:cubicBezTo>
                  <a:pt x="295" y="0"/>
                  <a:pt x="244" y="15"/>
                  <a:pt x="194" y="40"/>
                </a:cubicBezTo>
                <a:cubicBezTo>
                  <a:pt x="135" y="99"/>
                  <a:pt x="135" y="99"/>
                  <a:pt x="75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75" y="665"/>
                  <a:pt x="194" y="725"/>
                </a:cubicBezTo>
                <a:cubicBezTo>
                  <a:pt x="224" y="755"/>
                  <a:pt x="269" y="770"/>
                  <a:pt x="315" y="770"/>
                </a:cubicBezTo>
                <a:cubicBezTo>
                  <a:pt x="362" y="770"/>
                  <a:pt x="410" y="755"/>
                  <a:pt x="447" y="725"/>
                </a:cubicBezTo>
                <a:cubicBezTo>
                  <a:pt x="567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7" y="218"/>
                  <a:pt x="567" y="159"/>
                  <a:pt x="507" y="99"/>
                </a:cubicBezTo>
                <a:cubicBezTo>
                  <a:pt x="472" y="29"/>
                  <a:pt x="412" y="0"/>
                  <a:pt x="34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5" name="Google Shape;1615;p10"/>
          <p:cNvSpPr/>
          <p:nvPr/>
        </p:nvSpPr>
        <p:spPr>
          <a:xfrm>
            <a:off x="6284163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4" y="0"/>
                </a:moveTo>
                <a:cubicBezTo>
                  <a:pt x="250" y="0"/>
                  <a:pt x="187" y="19"/>
                  <a:pt x="120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1" y="428"/>
                  <a:pt x="60" y="488"/>
                  <a:pt x="180" y="607"/>
                </a:cubicBezTo>
                <a:cubicBezTo>
                  <a:pt x="210" y="632"/>
                  <a:pt x="249" y="646"/>
                  <a:pt x="292" y="646"/>
                </a:cubicBezTo>
                <a:cubicBezTo>
                  <a:pt x="353" y="646"/>
                  <a:pt x="423" y="617"/>
                  <a:pt x="492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52" y="175"/>
                </a:cubicBezTo>
                <a:cubicBezTo>
                  <a:pt x="552" y="116"/>
                  <a:pt x="492" y="56"/>
                  <a:pt x="433" y="56"/>
                </a:cubicBezTo>
                <a:cubicBezTo>
                  <a:pt x="403" y="19"/>
                  <a:pt x="358" y="0"/>
                  <a:pt x="30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6" name="Google Shape;1616;p10"/>
          <p:cNvSpPr/>
          <p:nvPr/>
        </p:nvSpPr>
        <p:spPr>
          <a:xfrm>
            <a:off x="7066159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81" y="0"/>
                </a:moveTo>
                <a:cubicBezTo>
                  <a:pt x="355" y="0"/>
                  <a:pt x="331" y="8"/>
                  <a:pt x="313" y="25"/>
                </a:cubicBezTo>
                <a:cubicBezTo>
                  <a:pt x="194" y="85"/>
                  <a:pt x="194" y="144"/>
                  <a:pt x="135" y="219"/>
                </a:cubicBezTo>
                <a:cubicBezTo>
                  <a:pt x="75" y="338"/>
                  <a:pt x="75" y="397"/>
                  <a:pt x="0" y="457"/>
                </a:cubicBezTo>
                <a:cubicBezTo>
                  <a:pt x="0" y="651"/>
                  <a:pt x="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5" y="1062"/>
                  <a:pt x="404" y="1033"/>
                  <a:pt x="447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24" y="42"/>
                  <a:pt x="445" y="0"/>
                  <a:pt x="38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7" name="Google Shape;1617;p10"/>
          <p:cNvSpPr/>
          <p:nvPr/>
        </p:nvSpPr>
        <p:spPr>
          <a:xfrm>
            <a:off x="7120689" y="995258"/>
            <a:ext cx="26079" cy="49995"/>
          </a:xfrm>
          <a:custGeom>
            <a:avLst/>
            <a:gdLst/>
            <a:ahLst/>
            <a:cxnLst/>
            <a:rect l="l" t="t" r="r" b="b"/>
            <a:pathLst>
              <a:path w="627" h="1202" extrusionOk="0">
                <a:moveTo>
                  <a:pt x="373" y="1"/>
                </a:moveTo>
                <a:cubicBezTo>
                  <a:pt x="328" y="1"/>
                  <a:pt x="284" y="16"/>
                  <a:pt x="254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0" y="477"/>
                  <a:pt x="0" y="552"/>
                </a:cubicBezTo>
                <a:cubicBezTo>
                  <a:pt x="0" y="790"/>
                  <a:pt x="60" y="984"/>
                  <a:pt x="179" y="1103"/>
                </a:cubicBezTo>
                <a:lnTo>
                  <a:pt x="254" y="1163"/>
                </a:lnTo>
                <a:cubicBezTo>
                  <a:pt x="278" y="1187"/>
                  <a:pt x="313" y="1202"/>
                  <a:pt x="346" y="1202"/>
                </a:cubicBezTo>
                <a:cubicBezTo>
                  <a:pt x="392" y="1202"/>
                  <a:pt x="433" y="1173"/>
                  <a:pt x="433" y="1103"/>
                </a:cubicBezTo>
                <a:cubicBezTo>
                  <a:pt x="552" y="924"/>
                  <a:pt x="626" y="790"/>
                  <a:pt x="626" y="611"/>
                </a:cubicBezTo>
                <a:lnTo>
                  <a:pt x="626" y="358"/>
                </a:lnTo>
                <a:cubicBezTo>
                  <a:pt x="626" y="299"/>
                  <a:pt x="552" y="179"/>
                  <a:pt x="552" y="105"/>
                </a:cubicBezTo>
                <a:lnTo>
                  <a:pt x="492" y="45"/>
                </a:lnTo>
                <a:cubicBezTo>
                  <a:pt x="462" y="16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8" name="Google Shape;1618;p10"/>
          <p:cNvSpPr/>
          <p:nvPr/>
        </p:nvSpPr>
        <p:spPr>
          <a:xfrm>
            <a:off x="7190066" y="935781"/>
            <a:ext cx="26079" cy="49663"/>
          </a:xfrm>
          <a:custGeom>
            <a:avLst/>
            <a:gdLst/>
            <a:ahLst/>
            <a:cxnLst/>
            <a:rect l="l" t="t" r="r" b="b"/>
            <a:pathLst>
              <a:path w="627" h="1194" extrusionOk="0">
                <a:moveTo>
                  <a:pt x="316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79"/>
                  <a:pt x="75" y="239"/>
                  <a:pt x="75" y="358"/>
                </a:cubicBezTo>
                <a:cubicBezTo>
                  <a:pt x="75" y="418"/>
                  <a:pt x="1" y="492"/>
                  <a:pt x="1" y="611"/>
                </a:cubicBezTo>
                <a:cubicBezTo>
                  <a:pt x="75" y="790"/>
                  <a:pt x="75" y="924"/>
                  <a:pt x="195" y="1103"/>
                </a:cubicBezTo>
                <a:lnTo>
                  <a:pt x="254" y="1163"/>
                </a:lnTo>
                <a:cubicBezTo>
                  <a:pt x="272" y="1185"/>
                  <a:pt x="297" y="1194"/>
                  <a:pt x="324" y="1194"/>
                </a:cubicBezTo>
                <a:cubicBezTo>
                  <a:pt x="387" y="1194"/>
                  <a:pt x="466" y="1145"/>
                  <a:pt x="508" y="1103"/>
                </a:cubicBezTo>
                <a:cubicBezTo>
                  <a:pt x="627" y="924"/>
                  <a:pt x="627" y="731"/>
                  <a:pt x="627" y="611"/>
                </a:cubicBezTo>
                <a:lnTo>
                  <a:pt x="627" y="298"/>
                </a:lnTo>
                <a:cubicBezTo>
                  <a:pt x="567" y="239"/>
                  <a:pt x="567" y="179"/>
                  <a:pt x="448" y="45"/>
                </a:cubicBezTo>
                <a:cubicBezTo>
                  <a:pt x="411" y="15"/>
                  <a:pt x="362" y="1"/>
                  <a:pt x="31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19" name="Google Shape;1619;p10"/>
          <p:cNvSpPr/>
          <p:nvPr/>
        </p:nvSpPr>
        <p:spPr>
          <a:xfrm>
            <a:off x="718761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7" y="1"/>
                </a:moveTo>
                <a:cubicBezTo>
                  <a:pt x="313" y="1"/>
                  <a:pt x="254" y="19"/>
                  <a:pt x="194" y="57"/>
                </a:cubicBezTo>
                <a:cubicBezTo>
                  <a:pt x="134" y="116"/>
                  <a:pt x="60" y="176"/>
                  <a:pt x="60" y="235"/>
                </a:cubicBezTo>
                <a:cubicBezTo>
                  <a:pt x="0" y="295"/>
                  <a:pt x="0" y="429"/>
                  <a:pt x="0" y="489"/>
                </a:cubicBezTo>
                <a:cubicBezTo>
                  <a:pt x="0" y="608"/>
                  <a:pt x="0" y="802"/>
                  <a:pt x="134" y="921"/>
                </a:cubicBezTo>
                <a:lnTo>
                  <a:pt x="194" y="980"/>
                </a:lnTo>
                <a:cubicBezTo>
                  <a:pt x="212" y="998"/>
                  <a:pt x="234" y="1005"/>
                  <a:pt x="259" y="1005"/>
                </a:cubicBezTo>
                <a:cubicBezTo>
                  <a:pt x="318" y="1005"/>
                  <a:pt x="390" y="963"/>
                  <a:pt x="432" y="921"/>
                </a:cubicBezTo>
                <a:cubicBezTo>
                  <a:pt x="567" y="802"/>
                  <a:pt x="567" y="667"/>
                  <a:pt x="626" y="489"/>
                </a:cubicBezTo>
                <a:cubicBezTo>
                  <a:pt x="626" y="429"/>
                  <a:pt x="626" y="355"/>
                  <a:pt x="567" y="295"/>
                </a:cubicBezTo>
                <a:cubicBezTo>
                  <a:pt x="567" y="235"/>
                  <a:pt x="567" y="176"/>
                  <a:pt x="507" y="116"/>
                </a:cubicBezTo>
                <a:lnTo>
                  <a:pt x="507" y="57"/>
                </a:lnTo>
                <a:cubicBezTo>
                  <a:pt x="470" y="19"/>
                  <a:pt x="421" y="1"/>
                  <a:pt x="36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0" name="Google Shape;1620;p10"/>
          <p:cNvSpPr/>
          <p:nvPr/>
        </p:nvSpPr>
        <p:spPr>
          <a:xfrm>
            <a:off x="7257614" y="1006614"/>
            <a:ext cx="23001" cy="64095"/>
          </a:xfrm>
          <a:custGeom>
            <a:avLst/>
            <a:gdLst/>
            <a:ahLst/>
            <a:cxnLst/>
            <a:rect l="l" t="t" r="r" b="b"/>
            <a:pathLst>
              <a:path w="553" h="1541" extrusionOk="0">
                <a:moveTo>
                  <a:pt x="273" y="1"/>
                </a:moveTo>
                <a:cubicBezTo>
                  <a:pt x="204" y="1"/>
                  <a:pt x="162" y="43"/>
                  <a:pt x="120" y="85"/>
                </a:cubicBezTo>
                <a:cubicBezTo>
                  <a:pt x="60" y="204"/>
                  <a:pt x="1" y="338"/>
                  <a:pt x="1" y="398"/>
                </a:cubicBezTo>
                <a:lnTo>
                  <a:pt x="1" y="771"/>
                </a:lnTo>
                <a:cubicBezTo>
                  <a:pt x="1" y="1024"/>
                  <a:pt x="1" y="1203"/>
                  <a:pt x="120" y="1456"/>
                </a:cubicBezTo>
                <a:lnTo>
                  <a:pt x="180" y="1515"/>
                </a:lnTo>
                <a:cubicBezTo>
                  <a:pt x="197" y="1533"/>
                  <a:pt x="221" y="1540"/>
                  <a:pt x="247" y="1540"/>
                </a:cubicBezTo>
                <a:cubicBezTo>
                  <a:pt x="311" y="1540"/>
                  <a:pt x="391" y="1498"/>
                  <a:pt x="433" y="1456"/>
                </a:cubicBezTo>
                <a:cubicBezTo>
                  <a:pt x="552" y="1203"/>
                  <a:pt x="552" y="1024"/>
                  <a:pt x="552" y="771"/>
                </a:cubicBezTo>
                <a:lnTo>
                  <a:pt x="552" y="398"/>
                </a:lnTo>
                <a:cubicBezTo>
                  <a:pt x="492" y="338"/>
                  <a:pt x="492" y="204"/>
                  <a:pt x="433" y="85"/>
                </a:cubicBezTo>
                <a:cubicBezTo>
                  <a:pt x="373" y="85"/>
                  <a:pt x="373" y="26"/>
                  <a:pt x="373" y="26"/>
                </a:cubicBezTo>
                <a:cubicBezTo>
                  <a:pt x="334" y="8"/>
                  <a:pt x="301" y="1"/>
                  <a:pt x="2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1" name="Google Shape;1621;p10"/>
          <p:cNvSpPr/>
          <p:nvPr/>
        </p:nvSpPr>
        <p:spPr>
          <a:xfrm>
            <a:off x="7319587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65" y="0"/>
                </a:moveTo>
                <a:cubicBezTo>
                  <a:pt x="301" y="0"/>
                  <a:pt x="221" y="42"/>
                  <a:pt x="179" y="84"/>
                </a:cubicBezTo>
                <a:cubicBezTo>
                  <a:pt x="120" y="204"/>
                  <a:pt x="120" y="263"/>
                  <a:pt x="60" y="338"/>
                </a:cubicBezTo>
                <a:lnTo>
                  <a:pt x="60" y="636"/>
                </a:lnTo>
                <a:cubicBezTo>
                  <a:pt x="1" y="829"/>
                  <a:pt x="60" y="949"/>
                  <a:pt x="120" y="1202"/>
                </a:cubicBezTo>
                <a:lnTo>
                  <a:pt x="179" y="1261"/>
                </a:lnTo>
                <a:cubicBezTo>
                  <a:pt x="209" y="1291"/>
                  <a:pt x="243" y="1306"/>
                  <a:pt x="276" y="1306"/>
                </a:cubicBezTo>
                <a:cubicBezTo>
                  <a:pt x="310" y="1306"/>
                  <a:pt x="343" y="1291"/>
                  <a:pt x="373" y="1261"/>
                </a:cubicBezTo>
                <a:cubicBezTo>
                  <a:pt x="552" y="1083"/>
                  <a:pt x="611" y="889"/>
                  <a:pt x="611" y="710"/>
                </a:cubicBezTo>
                <a:lnTo>
                  <a:pt x="611" y="397"/>
                </a:lnTo>
                <a:cubicBezTo>
                  <a:pt x="611" y="263"/>
                  <a:pt x="552" y="204"/>
                  <a:pt x="492" y="84"/>
                </a:cubicBezTo>
                <a:lnTo>
                  <a:pt x="433" y="25"/>
                </a:lnTo>
                <a:cubicBezTo>
                  <a:pt x="415" y="7"/>
                  <a:pt x="391" y="0"/>
                  <a:pt x="3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2" name="Google Shape;1622;p10"/>
          <p:cNvSpPr/>
          <p:nvPr/>
        </p:nvSpPr>
        <p:spPr>
          <a:xfrm>
            <a:off x="7417498" y="903213"/>
            <a:ext cx="26079" cy="54071"/>
          </a:xfrm>
          <a:custGeom>
            <a:avLst/>
            <a:gdLst/>
            <a:ahLst/>
            <a:cxnLst/>
            <a:rect l="l" t="t" r="r" b="b"/>
            <a:pathLst>
              <a:path w="627" h="1300" extrusionOk="0">
                <a:moveTo>
                  <a:pt x="228" y="1"/>
                </a:moveTo>
                <a:cubicBezTo>
                  <a:pt x="156" y="1"/>
                  <a:pt x="104" y="59"/>
                  <a:pt x="60" y="158"/>
                </a:cubicBezTo>
                <a:cubicBezTo>
                  <a:pt x="0" y="217"/>
                  <a:pt x="0" y="337"/>
                  <a:pt x="0" y="396"/>
                </a:cubicBezTo>
                <a:lnTo>
                  <a:pt x="0" y="649"/>
                </a:lnTo>
                <a:cubicBezTo>
                  <a:pt x="0" y="828"/>
                  <a:pt x="60" y="1022"/>
                  <a:pt x="194" y="1201"/>
                </a:cubicBezTo>
                <a:lnTo>
                  <a:pt x="194" y="1275"/>
                </a:lnTo>
                <a:cubicBezTo>
                  <a:pt x="228" y="1292"/>
                  <a:pt x="257" y="1299"/>
                  <a:pt x="283" y="1299"/>
                </a:cubicBezTo>
                <a:cubicBezTo>
                  <a:pt x="347" y="1299"/>
                  <a:pt x="390" y="1254"/>
                  <a:pt x="432" y="1201"/>
                </a:cubicBezTo>
                <a:cubicBezTo>
                  <a:pt x="567" y="1022"/>
                  <a:pt x="626" y="828"/>
                  <a:pt x="626" y="649"/>
                </a:cubicBezTo>
                <a:cubicBezTo>
                  <a:pt x="567" y="530"/>
                  <a:pt x="567" y="396"/>
                  <a:pt x="492" y="337"/>
                </a:cubicBezTo>
                <a:cubicBezTo>
                  <a:pt x="492" y="217"/>
                  <a:pt x="432" y="158"/>
                  <a:pt x="313" y="24"/>
                </a:cubicBezTo>
                <a:cubicBezTo>
                  <a:pt x="282" y="8"/>
                  <a:pt x="254" y="1"/>
                  <a:pt x="22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3" name="Google Shape;1623;p10"/>
          <p:cNvSpPr/>
          <p:nvPr/>
        </p:nvSpPr>
        <p:spPr>
          <a:xfrm>
            <a:off x="7348079" y="1034315"/>
            <a:ext cx="25455" cy="51867"/>
          </a:xfrm>
          <a:custGeom>
            <a:avLst/>
            <a:gdLst/>
            <a:ahLst/>
            <a:cxnLst/>
            <a:rect l="l" t="t" r="r" b="b"/>
            <a:pathLst>
              <a:path w="612" h="1247" extrusionOk="0">
                <a:moveTo>
                  <a:pt x="366" y="0"/>
                </a:moveTo>
                <a:cubicBezTo>
                  <a:pt x="317" y="0"/>
                  <a:pt x="269" y="15"/>
                  <a:pt x="239" y="45"/>
                </a:cubicBezTo>
                <a:cubicBezTo>
                  <a:pt x="180" y="105"/>
                  <a:pt x="120" y="224"/>
                  <a:pt x="60" y="283"/>
                </a:cubicBezTo>
                <a:cubicBezTo>
                  <a:pt x="60" y="417"/>
                  <a:pt x="1" y="477"/>
                  <a:pt x="1" y="596"/>
                </a:cubicBezTo>
                <a:cubicBezTo>
                  <a:pt x="1" y="790"/>
                  <a:pt x="60" y="1028"/>
                  <a:pt x="180" y="1222"/>
                </a:cubicBezTo>
                <a:lnTo>
                  <a:pt x="239" y="1222"/>
                </a:lnTo>
                <a:cubicBezTo>
                  <a:pt x="257" y="1239"/>
                  <a:pt x="281" y="1247"/>
                  <a:pt x="307" y="1247"/>
                </a:cubicBezTo>
                <a:cubicBezTo>
                  <a:pt x="371" y="1247"/>
                  <a:pt x="450" y="1204"/>
                  <a:pt x="492" y="1162"/>
                </a:cubicBezTo>
                <a:cubicBezTo>
                  <a:pt x="552" y="969"/>
                  <a:pt x="612" y="790"/>
                  <a:pt x="612" y="656"/>
                </a:cubicBezTo>
                <a:lnTo>
                  <a:pt x="612" y="417"/>
                </a:lnTo>
                <a:cubicBezTo>
                  <a:pt x="612" y="283"/>
                  <a:pt x="552" y="224"/>
                  <a:pt x="552" y="105"/>
                </a:cubicBezTo>
                <a:lnTo>
                  <a:pt x="492" y="45"/>
                </a:lnTo>
                <a:cubicBezTo>
                  <a:pt x="463" y="15"/>
                  <a:pt x="414" y="0"/>
                  <a:pt x="36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4" name="Google Shape;1624;p10"/>
          <p:cNvSpPr/>
          <p:nvPr/>
        </p:nvSpPr>
        <p:spPr>
          <a:xfrm>
            <a:off x="7262604" y="1145452"/>
            <a:ext cx="26037" cy="32027"/>
          </a:xfrm>
          <a:custGeom>
            <a:avLst/>
            <a:gdLst/>
            <a:ahLst/>
            <a:cxnLst/>
            <a:rect l="l" t="t" r="r" b="b"/>
            <a:pathLst>
              <a:path w="626" h="770" extrusionOk="0">
                <a:moveTo>
                  <a:pt x="350" y="0"/>
                </a:moveTo>
                <a:cubicBezTo>
                  <a:pt x="313" y="0"/>
                  <a:pt x="278" y="15"/>
                  <a:pt x="253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0" y="218"/>
                  <a:pt x="0" y="293"/>
                  <a:pt x="0" y="352"/>
                </a:cubicBezTo>
                <a:cubicBezTo>
                  <a:pt x="0" y="531"/>
                  <a:pt x="60" y="665"/>
                  <a:pt x="194" y="725"/>
                </a:cubicBezTo>
                <a:cubicBezTo>
                  <a:pt x="223" y="755"/>
                  <a:pt x="268" y="770"/>
                  <a:pt x="313" y="770"/>
                </a:cubicBezTo>
                <a:cubicBezTo>
                  <a:pt x="358" y="770"/>
                  <a:pt x="402" y="755"/>
                  <a:pt x="432" y="725"/>
                </a:cubicBezTo>
                <a:lnTo>
                  <a:pt x="492" y="725"/>
                </a:lnTo>
                <a:cubicBezTo>
                  <a:pt x="566" y="591"/>
                  <a:pt x="626" y="531"/>
                  <a:pt x="626" y="412"/>
                </a:cubicBezTo>
                <a:lnTo>
                  <a:pt x="626" y="293"/>
                </a:lnTo>
                <a:cubicBezTo>
                  <a:pt x="566" y="218"/>
                  <a:pt x="566" y="159"/>
                  <a:pt x="492" y="99"/>
                </a:cubicBezTo>
                <a:cubicBezTo>
                  <a:pt x="457" y="29"/>
                  <a:pt x="401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5" name="Google Shape;1625;p10"/>
          <p:cNvSpPr/>
          <p:nvPr/>
        </p:nvSpPr>
        <p:spPr>
          <a:xfrm>
            <a:off x="7115738" y="1124323"/>
            <a:ext cx="25455" cy="26911"/>
          </a:xfrm>
          <a:custGeom>
            <a:avLst/>
            <a:gdLst/>
            <a:ahLst/>
            <a:cxnLst/>
            <a:rect l="l" t="t" r="r" b="b"/>
            <a:pathLst>
              <a:path w="612" h="647" extrusionOk="0">
                <a:moveTo>
                  <a:pt x="298" y="0"/>
                </a:moveTo>
                <a:cubicBezTo>
                  <a:pt x="242" y="0"/>
                  <a:pt x="179" y="19"/>
                  <a:pt x="119" y="56"/>
                </a:cubicBezTo>
                <a:cubicBezTo>
                  <a:pt x="60" y="116"/>
                  <a:pt x="60" y="116"/>
                  <a:pt x="60" y="175"/>
                </a:cubicBezTo>
                <a:cubicBezTo>
                  <a:pt x="0" y="235"/>
                  <a:pt x="0" y="294"/>
                  <a:pt x="0" y="354"/>
                </a:cubicBezTo>
                <a:cubicBezTo>
                  <a:pt x="0" y="428"/>
                  <a:pt x="60" y="488"/>
                  <a:pt x="179" y="607"/>
                </a:cubicBezTo>
                <a:cubicBezTo>
                  <a:pt x="228" y="632"/>
                  <a:pt x="270" y="646"/>
                  <a:pt x="311" y="646"/>
                </a:cubicBezTo>
                <a:cubicBezTo>
                  <a:pt x="368" y="646"/>
                  <a:pt x="422" y="617"/>
                  <a:pt x="492" y="548"/>
                </a:cubicBezTo>
                <a:cubicBezTo>
                  <a:pt x="611" y="488"/>
                  <a:pt x="611" y="354"/>
                  <a:pt x="611" y="294"/>
                </a:cubicBezTo>
                <a:cubicBezTo>
                  <a:pt x="611" y="235"/>
                  <a:pt x="611" y="175"/>
                  <a:pt x="552" y="175"/>
                </a:cubicBezTo>
                <a:cubicBezTo>
                  <a:pt x="552" y="116"/>
                  <a:pt x="492" y="56"/>
                  <a:pt x="432" y="56"/>
                </a:cubicBezTo>
                <a:cubicBezTo>
                  <a:pt x="403" y="19"/>
                  <a:pt x="354" y="0"/>
                  <a:pt x="29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6" name="Google Shape;1626;p10"/>
          <p:cNvSpPr/>
          <p:nvPr/>
        </p:nvSpPr>
        <p:spPr>
          <a:xfrm>
            <a:off x="7999335" y="931662"/>
            <a:ext cx="26037" cy="44213"/>
          </a:xfrm>
          <a:custGeom>
            <a:avLst/>
            <a:gdLst/>
            <a:ahLst/>
            <a:cxnLst/>
            <a:rect l="l" t="t" r="r" b="b"/>
            <a:pathLst>
              <a:path w="626" h="1063" extrusionOk="0">
                <a:moveTo>
                  <a:pt x="378" y="0"/>
                </a:moveTo>
                <a:cubicBezTo>
                  <a:pt x="353" y="0"/>
                  <a:pt x="330" y="8"/>
                  <a:pt x="313" y="25"/>
                </a:cubicBezTo>
                <a:cubicBezTo>
                  <a:pt x="194" y="85"/>
                  <a:pt x="194" y="144"/>
                  <a:pt x="119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0" y="651"/>
                  <a:pt x="60" y="830"/>
                  <a:pt x="194" y="1023"/>
                </a:cubicBezTo>
                <a:cubicBezTo>
                  <a:pt x="218" y="1048"/>
                  <a:pt x="253" y="1062"/>
                  <a:pt x="290" y="1062"/>
                </a:cubicBezTo>
                <a:cubicBezTo>
                  <a:pt x="342" y="1062"/>
                  <a:pt x="397" y="1033"/>
                  <a:pt x="432" y="964"/>
                </a:cubicBezTo>
                <a:cubicBezTo>
                  <a:pt x="566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6" y="144"/>
                </a:cubicBezTo>
                <a:lnTo>
                  <a:pt x="566" y="85"/>
                </a:lnTo>
                <a:cubicBezTo>
                  <a:pt x="513" y="42"/>
                  <a:pt x="438" y="0"/>
                  <a:pt x="378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7" name="Google Shape;1627;p10"/>
          <p:cNvSpPr/>
          <p:nvPr/>
        </p:nvSpPr>
        <p:spPr>
          <a:xfrm>
            <a:off x="8053822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8" y="1"/>
                  <a:pt x="269" y="16"/>
                  <a:pt x="239" y="45"/>
                </a:cubicBezTo>
                <a:cubicBezTo>
                  <a:pt x="180" y="105"/>
                  <a:pt x="120" y="239"/>
                  <a:pt x="61" y="299"/>
                </a:cubicBezTo>
                <a:cubicBezTo>
                  <a:pt x="61" y="358"/>
                  <a:pt x="1" y="477"/>
                  <a:pt x="1" y="552"/>
                </a:cubicBezTo>
                <a:cubicBezTo>
                  <a:pt x="1" y="790"/>
                  <a:pt x="61" y="984"/>
                  <a:pt x="180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37" y="1202"/>
                </a:cubicBezTo>
                <a:cubicBezTo>
                  <a:pt x="387" y="1202"/>
                  <a:pt x="433" y="1173"/>
                  <a:pt x="433" y="1103"/>
                </a:cubicBezTo>
                <a:lnTo>
                  <a:pt x="493" y="1103"/>
                </a:lnTo>
                <a:cubicBezTo>
                  <a:pt x="552" y="924"/>
                  <a:pt x="612" y="790"/>
                  <a:pt x="612" y="611"/>
                </a:cubicBezTo>
                <a:lnTo>
                  <a:pt x="612" y="358"/>
                </a:lnTo>
                <a:cubicBezTo>
                  <a:pt x="612" y="299"/>
                  <a:pt x="552" y="179"/>
                  <a:pt x="552" y="105"/>
                </a:cubicBezTo>
                <a:lnTo>
                  <a:pt x="493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8" name="Google Shape;1628;p10"/>
          <p:cNvSpPr/>
          <p:nvPr/>
        </p:nvSpPr>
        <p:spPr>
          <a:xfrm>
            <a:off x="812573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3" y="1"/>
                </a:moveTo>
                <a:cubicBezTo>
                  <a:pt x="209" y="1"/>
                  <a:pt x="164" y="15"/>
                  <a:pt x="134" y="45"/>
                </a:cubicBezTo>
                <a:cubicBezTo>
                  <a:pt x="60" y="179"/>
                  <a:pt x="0" y="239"/>
                  <a:pt x="0" y="358"/>
                </a:cubicBezTo>
                <a:lnTo>
                  <a:pt x="0" y="611"/>
                </a:lnTo>
                <a:cubicBezTo>
                  <a:pt x="0" y="790"/>
                  <a:pt x="0" y="924"/>
                  <a:pt x="134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0" y="1194"/>
                </a:cubicBezTo>
                <a:cubicBezTo>
                  <a:pt x="319" y="1194"/>
                  <a:pt x="390" y="1145"/>
                  <a:pt x="432" y="1103"/>
                </a:cubicBezTo>
                <a:cubicBezTo>
                  <a:pt x="566" y="924"/>
                  <a:pt x="566" y="731"/>
                  <a:pt x="566" y="611"/>
                </a:cubicBezTo>
                <a:lnTo>
                  <a:pt x="566" y="298"/>
                </a:lnTo>
                <a:cubicBezTo>
                  <a:pt x="507" y="239"/>
                  <a:pt x="507" y="179"/>
                  <a:pt x="432" y="45"/>
                </a:cubicBezTo>
                <a:lnTo>
                  <a:pt x="373" y="45"/>
                </a:lnTo>
                <a:cubicBezTo>
                  <a:pt x="343" y="15"/>
                  <a:pt x="298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29" name="Google Shape;1629;p10"/>
          <p:cNvSpPr/>
          <p:nvPr/>
        </p:nvSpPr>
        <p:spPr>
          <a:xfrm>
            <a:off x="8120746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7" y="19"/>
                  <a:pt x="180" y="57"/>
                </a:cubicBezTo>
                <a:cubicBezTo>
                  <a:pt x="120" y="116"/>
                  <a:pt x="61" y="176"/>
                  <a:pt x="61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80" y="921"/>
                </a:cubicBezTo>
                <a:lnTo>
                  <a:pt x="180" y="980"/>
                </a:lnTo>
                <a:cubicBezTo>
                  <a:pt x="202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7" y="489"/>
                </a:cubicBezTo>
                <a:cubicBezTo>
                  <a:pt x="627" y="429"/>
                  <a:pt x="627" y="355"/>
                  <a:pt x="552" y="295"/>
                </a:cubicBezTo>
                <a:cubicBezTo>
                  <a:pt x="552" y="235"/>
                  <a:pt x="552" y="176"/>
                  <a:pt x="493" y="116"/>
                </a:cubicBezTo>
                <a:lnTo>
                  <a:pt x="493" y="57"/>
                </a:lnTo>
                <a:cubicBezTo>
                  <a:pt x="463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0" name="Google Shape;1630;p10"/>
          <p:cNvSpPr/>
          <p:nvPr/>
        </p:nvSpPr>
        <p:spPr>
          <a:xfrm>
            <a:off x="8190164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282" y="1"/>
                </a:moveTo>
                <a:cubicBezTo>
                  <a:pt x="219" y="1"/>
                  <a:pt x="177" y="43"/>
                  <a:pt x="135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5" y="1456"/>
                </a:cubicBezTo>
                <a:lnTo>
                  <a:pt x="194" y="1515"/>
                </a:ln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5" y="1498"/>
                  <a:pt x="447" y="1456"/>
                </a:cubicBezTo>
                <a:cubicBezTo>
                  <a:pt x="567" y="1203"/>
                  <a:pt x="567" y="1024"/>
                  <a:pt x="567" y="771"/>
                </a:cubicBezTo>
                <a:lnTo>
                  <a:pt x="567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38" y="8"/>
                  <a:pt x="308" y="1"/>
                  <a:pt x="28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1" name="Google Shape;1631;p10"/>
          <p:cNvSpPr/>
          <p:nvPr/>
        </p:nvSpPr>
        <p:spPr>
          <a:xfrm>
            <a:off x="8252139" y="926712"/>
            <a:ext cx="26037" cy="54363"/>
          </a:xfrm>
          <a:custGeom>
            <a:avLst/>
            <a:gdLst/>
            <a:ahLst/>
            <a:cxnLst/>
            <a:rect l="l" t="t" r="r" b="b"/>
            <a:pathLst>
              <a:path w="626" h="1307" extrusionOk="0">
                <a:moveTo>
                  <a:pt x="373" y="0"/>
                </a:moveTo>
                <a:cubicBezTo>
                  <a:pt x="308" y="0"/>
                  <a:pt x="236" y="42"/>
                  <a:pt x="194" y="84"/>
                </a:cubicBezTo>
                <a:cubicBezTo>
                  <a:pt x="134" y="204"/>
                  <a:pt x="134" y="263"/>
                  <a:pt x="75" y="338"/>
                </a:cubicBezTo>
                <a:lnTo>
                  <a:pt x="75" y="636"/>
                </a:lnTo>
                <a:cubicBezTo>
                  <a:pt x="0" y="829"/>
                  <a:pt x="75" y="949"/>
                  <a:pt x="134" y="1202"/>
                </a:cubicBezTo>
                <a:lnTo>
                  <a:pt x="194" y="1261"/>
                </a:lnTo>
                <a:cubicBezTo>
                  <a:pt x="224" y="1291"/>
                  <a:pt x="253" y="1306"/>
                  <a:pt x="293" y="1306"/>
                </a:cubicBezTo>
                <a:cubicBezTo>
                  <a:pt x="332" y="1306"/>
                  <a:pt x="380" y="1291"/>
                  <a:pt x="447" y="1261"/>
                </a:cubicBezTo>
                <a:cubicBezTo>
                  <a:pt x="566" y="1083"/>
                  <a:pt x="626" y="889"/>
                  <a:pt x="626" y="710"/>
                </a:cubicBezTo>
                <a:lnTo>
                  <a:pt x="626" y="397"/>
                </a:lnTo>
                <a:cubicBezTo>
                  <a:pt x="626" y="263"/>
                  <a:pt x="566" y="204"/>
                  <a:pt x="507" y="84"/>
                </a:cubicBezTo>
                <a:lnTo>
                  <a:pt x="447" y="25"/>
                </a:lnTo>
                <a:cubicBezTo>
                  <a:pt x="425" y="7"/>
                  <a:pt x="400" y="0"/>
                  <a:pt x="37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2" name="Google Shape;1632;p10"/>
          <p:cNvSpPr/>
          <p:nvPr/>
        </p:nvSpPr>
        <p:spPr>
          <a:xfrm>
            <a:off x="824903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1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1" y="1022"/>
                  <a:pt x="180" y="1201"/>
                </a:cubicBezTo>
                <a:lnTo>
                  <a:pt x="239" y="1275"/>
                </a:lnTo>
                <a:cubicBezTo>
                  <a:pt x="261" y="1292"/>
                  <a:pt x="281" y="1299"/>
                  <a:pt x="300" y="1299"/>
                </a:cubicBezTo>
                <a:cubicBezTo>
                  <a:pt x="348" y="1299"/>
                  <a:pt x="390" y="1254"/>
                  <a:pt x="433" y="1201"/>
                </a:cubicBezTo>
                <a:cubicBezTo>
                  <a:pt x="552" y="1022"/>
                  <a:pt x="612" y="828"/>
                  <a:pt x="612" y="649"/>
                </a:cubicBezTo>
                <a:cubicBezTo>
                  <a:pt x="552" y="530"/>
                  <a:pt x="552" y="396"/>
                  <a:pt x="493" y="337"/>
                </a:cubicBezTo>
                <a:cubicBezTo>
                  <a:pt x="493" y="217"/>
                  <a:pt x="433" y="158"/>
                  <a:pt x="314" y="24"/>
                </a:cubicBezTo>
                <a:cubicBezTo>
                  <a:pt x="279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3" name="Google Shape;1633;p10"/>
          <p:cNvSpPr/>
          <p:nvPr/>
        </p:nvSpPr>
        <p:spPr>
          <a:xfrm>
            <a:off x="8280630" y="1034315"/>
            <a:ext cx="26079" cy="51867"/>
          </a:xfrm>
          <a:custGeom>
            <a:avLst/>
            <a:gdLst/>
            <a:ahLst/>
            <a:cxnLst/>
            <a:rect l="l" t="t" r="r" b="b"/>
            <a:pathLst>
              <a:path w="627" h="1247" extrusionOk="0">
                <a:moveTo>
                  <a:pt x="375" y="0"/>
                </a:moveTo>
                <a:cubicBezTo>
                  <a:pt x="328" y="0"/>
                  <a:pt x="284" y="15"/>
                  <a:pt x="254" y="45"/>
                </a:cubicBezTo>
                <a:cubicBezTo>
                  <a:pt x="194" y="105"/>
                  <a:pt x="135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4" y="1222"/>
                </a:lnTo>
                <a:cubicBezTo>
                  <a:pt x="271" y="1239"/>
                  <a:pt x="294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7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7" y="224"/>
                  <a:pt x="567" y="105"/>
                </a:cubicBezTo>
                <a:lnTo>
                  <a:pt x="507" y="45"/>
                </a:lnTo>
                <a:cubicBezTo>
                  <a:pt x="470" y="15"/>
                  <a:pt x="421" y="0"/>
                  <a:pt x="37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4" name="Google Shape;1634;p10"/>
          <p:cNvSpPr/>
          <p:nvPr/>
        </p:nvSpPr>
        <p:spPr>
          <a:xfrm>
            <a:off x="8195738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70" y="15"/>
                  <a:pt x="239" y="40"/>
                </a:cubicBezTo>
                <a:cubicBezTo>
                  <a:pt x="120" y="99"/>
                  <a:pt x="120" y="99"/>
                  <a:pt x="60" y="159"/>
                </a:cubicBezTo>
                <a:cubicBezTo>
                  <a:pt x="60" y="218"/>
                  <a:pt x="1" y="293"/>
                  <a:pt x="1" y="352"/>
                </a:cubicBezTo>
                <a:cubicBezTo>
                  <a:pt x="1" y="531"/>
                  <a:pt x="60" y="665"/>
                  <a:pt x="179" y="725"/>
                </a:cubicBezTo>
                <a:cubicBezTo>
                  <a:pt x="209" y="755"/>
                  <a:pt x="258" y="770"/>
                  <a:pt x="306" y="770"/>
                </a:cubicBezTo>
                <a:cubicBezTo>
                  <a:pt x="354" y="770"/>
                  <a:pt x="403" y="755"/>
                  <a:pt x="433" y="725"/>
                </a:cubicBezTo>
                <a:lnTo>
                  <a:pt x="492" y="725"/>
                </a:lnTo>
                <a:cubicBezTo>
                  <a:pt x="552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2" y="218"/>
                  <a:pt x="552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5" name="Google Shape;1635;p10"/>
          <p:cNvSpPr/>
          <p:nvPr/>
        </p:nvSpPr>
        <p:spPr>
          <a:xfrm>
            <a:off x="8048249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06" y="0"/>
                </a:moveTo>
                <a:cubicBezTo>
                  <a:pt x="254" y="0"/>
                  <a:pt x="195" y="19"/>
                  <a:pt x="135" y="56"/>
                </a:cubicBezTo>
                <a:cubicBezTo>
                  <a:pt x="61" y="116"/>
                  <a:pt x="61" y="116"/>
                  <a:pt x="61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1" y="428"/>
                  <a:pt x="61" y="488"/>
                  <a:pt x="195" y="607"/>
                </a:cubicBezTo>
                <a:cubicBezTo>
                  <a:pt x="244" y="632"/>
                  <a:pt x="283" y="646"/>
                  <a:pt x="322" y="646"/>
                </a:cubicBezTo>
                <a:cubicBezTo>
                  <a:pt x="376" y="646"/>
                  <a:pt x="429" y="617"/>
                  <a:pt x="507" y="548"/>
                </a:cubicBezTo>
                <a:cubicBezTo>
                  <a:pt x="627" y="488"/>
                  <a:pt x="627" y="354"/>
                  <a:pt x="627" y="294"/>
                </a:cubicBezTo>
                <a:cubicBezTo>
                  <a:pt x="627" y="235"/>
                  <a:pt x="627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0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6" name="Google Shape;1636;p10"/>
          <p:cNvSpPr/>
          <p:nvPr/>
        </p:nvSpPr>
        <p:spPr>
          <a:xfrm>
            <a:off x="8835818" y="931662"/>
            <a:ext cx="26079" cy="44213"/>
          </a:xfrm>
          <a:custGeom>
            <a:avLst/>
            <a:gdLst/>
            <a:ahLst/>
            <a:cxnLst/>
            <a:rect l="l" t="t" r="r" b="b"/>
            <a:pathLst>
              <a:path w="627" h="1063" extrusionOk="0">
                <a:moveTo>
                  <a:pt x="379" y="0"/>
                </a:moveTo>
                <a:cubicBezTo>
                  <a:pt x="354" y="0"/>
                  <a:pt x="331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lnTo>
                  <a:pt x="626" y="397"/>
                </a:ln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39" y="0"/>
                  <a:pt x="379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7" name="Google Shape;1637;p10"/>
          <p:cNvSpPr/>
          <p:nvPr/>
        </p:nvSpPr>
        <p:spPr>
          <a:xfrm>
            <a:off x="8890347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6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3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8" name="Google Shape;1638;p10"/>
          <p:cNvSpPr/>
          <p:nvPr/>
        </p:nvSpPr>
        <p:spPr>
          <a:xfrm>
            <a:off x="8962220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1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9" name="Google Shape;1639;p10"/>
          <p:cNvSpPr/>
          <p:nvPr/>
        </p:nvSpPr>
        <p:spPr>
          <a:xfrm>
            <a:off x="8957271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64" y="1"/>
                </a:moveTo>
                <a:cubicBezTo>
                  <a:pt x="310" y="1"/>
                  <a:pt x="246" y="19"/>
                  <a:pt x="179" y="57"/>
                </a:cubicBezTo>
                <a:cubicBezTo>
                  <a:pt x="120" y="116"/>
                  <a:pt x="6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1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1" y="963"/>
                  <a:pt x="433" y="921"/>
                </a:cubicBezTo>
                <a:cubicBezTo>
                  <a:pt x="552" y="802"/>
                  <a:pt x="552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6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0" name="Google Shape;1640;p10"/>
          <p:cNvSpPr/>
          <p:nvPr/>
        </p:nvSpPr>
        <p:spPr>
          <a:xfrm>
            <a:off x="9026689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9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1" name="Google Shape;1641;p10"/>
          <p:cNvSpPr/>
          <p:nvPr/>
        </p:nvSpPr>
        <p:spPr>
          <a:xfrm>
            <a:off x="9091742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21" y="0"/>
                </a:moveTo>
                <a:cubicBezTo>
                  <a:pt x="239" y="0"/>
                  <a:pt x="179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55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2" name="Google Shape;1642;p10"/>
          <p:cNvSpPr/>
          <p:nvPr/>
        </p:nvSpPr>
        <p:spPr>
          <a:xfrm>
            <a:off x="9085557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1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3" name="Google Shape;1643;p10"/>
          <p:cNvSpPr/>
          <p:nvPr/>
        </p:nvSpPr>
        <p:spPr>
          <a:xfrm>
            <a:off x="9117155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74" y="0"/>
                </a:moveTo>
                <a:cubicBezTo>
                  <a:pt x="328" y="0"/>
                  <a:pt x="28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9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566" y="224"/>
                  <a:pt x="566" y="105"/>
                </a:cubicBezTo>
                <a:lnTo>
                  <a:pt x="507" y="45"/>
                </a:lnTo>
                <a:cubicBezTo>
                  <a:pt x="469" y="15"/>
                  <a:pt x="421" y="0"/>
                  <a:pt x="374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4" name="Google Shape;1644;p10"/>
          <p:cNvSpPr/>
          <p:nvPr/>
        </p:nvSpPr>
        <p:spPr>
          <a:xfrm>
            <a:off x="9032263" y="1145452"/>
            <a:ext cx="25455" cy="32027"/>
          </a:xfrm>
          <a:custGeom>
            <a:avLst/>
            <a:gdLst/>
            <a:ahLst/>
            <a:cxnLst/>
            <a:rect l="l" t="t" r="r" b="b"/>
            <a:pathLst>
              <a:path w="612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55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55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5" name="Google Shape;1645;p10"/>
          <p:cNvSpPr/>
          <p:nvPr/>
        </p:nvSpPr>
        <p:spPr>
          <a:xfrm>
            <a:off x="8884774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5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6" name="Google Shape;1646;p10"/>
          <p:cNvSpPr/>
          <p:nvPr/>
        </p:nvSpPr>
        <p:spPr>
          <a:xfrm>
            <a:off x="10493354" y="931662"/>
            <a:ext cx="28533" cy="44213"/>
          </a:xfrm>
          <a:custGeom>
            <a:avLst/>
            <a:gdLst/>
            <a:ahLst/>
            <a:cxnLst/>
            <a:rect l="l" t="t" r="r" b="b"/>
            <a:pathLst>
              <a:path w="686" h="1063" extrusionOk="0">
                <a:moveTo>
                  <a:pt x="405" y="0"/>
                </a:moveTo>
                <a:cubicBezTo>
                  <a:pt x="378" y="0"/>
                  <a:pt x="348" y="8"/>
                  <a:pt x="314" y="25"/>
                </a:cubicBezTo>
                <a:cubicBezTo>
                  <a:pt x="254" y="85"/>
                  <a:pt x="194" y="144"/>
                  <a:pt x="120" y="219"/>
                </a:cubicBezTo>
                <a:cubicBezTo>
                  <a:pt x="60" y="338"/>
                  <a:pt x="60" y="397"/>
                  <a:pt x="60" y="457"/>
                </a:cubicBezTo>
                <a:cubicBezTo>
                  <a:pt x="1" y="651"/>
                  <a:pt x="60" y="830"/>
                  <a:pt x="194" y="1023"/>
                </a:cubicBezTo>
                <a:cubicBezTo>
                  <a:pt x="219" y="1048"/>
                  <a:pt x="254" y="1062"/>
                  <a:pt x="291" y="1062"/>
                </a:cubicBezTo>
                <a:cubicBezTo>
                  <a:pt x="342" y="1062"/>
                  <a:pt x="398" y="1033"/>
                  <a:pt x="433" y="964"/>
                </a:cubicBezTo>
                <a:cubicBezTo>
                  <a:pt x="567" y="830"/>
                  <a:pt x="626" y="710"/>
                  <a:pt x="626" y="591"/>
                </a:cubicBezTo>
                <a:cubicBezTo>
                  <a:pt x="626" y="517"/>
                  <a:pt x="686" y="457"/>
                  <a:pt x="626" y="397"/>
                </a:cubicBezTo>
                <a:cubicBezTo>
                  <a:pt x="626" y="278"/>
                  <a:pt x="626" y="219"/>
                  <a:pt x="567" y="144"/>
                </a:cubicBezTo>
                <a:lnTo>
                  <a:pt x="567" y="85"/>
                </a:lnTo>
                <a:cubicBezTo>
                  <a:pt x="514" y="42"/>
                  <a:pt x="469" y="0"/>
                  <a:pt x="40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7" name="Google Shape;1647;p10"/>
          <p:cNvSpPr/>
          <p:nvPr/>
        </p:nvSpPr>
        <p:spPr>
          <a:xfrm>
            <a:off x="10547883" y="995258"/>
            <a:ext cx="25455" cy="49995"/>
          </a:xfrm>
          <a:custGeom>
            <a:avLst/>
            <a:gdLst/>
            <a:ahLst/>
            <a:cxnLst/>
            <a:rect l="l" t="t" r="r" b="b"/>
            <a:pathLst>
              <a:path w="612" h="1202" extrusionOk="0">
                <a:moveTo>
                  <a:pt x="366" y="1"/>
                </a:moveTo>
                <a:cubicBezTo>
                  <a:pt x="317" y="1"/>
                  <a:pt x="269" y="16"/>
                  <a:pt x="239" y="45"/>
                </a:cubicBezTo>
                <a:cubicBezTo>
                  <a:pt x="179" y="105"/>
                  <a:pt x="120" y="239"/>
                  <a:pt x="120" y="299"/>
                </a:cubicBezTo>
                <a:cubicBezTo>
                  <a:pt x="60" y="358"/>
                  <a:pt x="60" y="477"/>
                  <a:pt x="1" y="552"/>
                </a:cubicBezTo>
                <a:cubicBezTo>
                  <a:pt x="1" y="790"/>
                  <a:pt x="60" y="984"/>
                  <a:pt x="179" y="1103"/>
                </a:cubicBezTo>
                <a:lnTo>
                  <a:pt x="239" y="1163"/>
                </a:lnTo>
                <a:cubicBezTo>
                  <a:pt x="264" y="1187"/>
                  <a:pt x="301" y="1202"/>
                  <a:pt x="341" y="1202"/>
                </a:cubicBezTo>
                <a:cubicBezTo>
                  <a:pt x="397" y="1202"/>
                  <a:pt x="457" y="1173"/>
                  <a:pt x="492" y="1103"/>
                </a:cubicBezTo>
                <a:cubicBezTo>
                  <a:pt x="552" y="924"/>
                  <a:pt x="611" y="790"/>
                  <a:pt x="611" y="611"/>
                </a:cubicBezTo>
                <a:lnTo>
                  <a:pt x="611" y="358"/>
                </a:lnTo>
                <a:cubicBezTo>
                  <a:pt x="611" y="299"/>
                  <a:pt x="611" y="179"/>
                  <a:pt x="552" y="105"/>
                </a:cubicBezTo>
                <a:lnTo>
                  <a:pt x="492" y="45"/>
                </a:lnTo>
                <a:cubicBezTo>
                  <a:pt x="462" y="16"/>
                  <a:pt x="414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8" name="Google Shape;1648;p10"/>
          <p:cNvSpPr/>
          <p:nvPr/>
        </p:nvSpPr>
        <p:spPr>
          <a:xfrm>
            <a:off x="10619756" y="935781"/>
            <a:ext cx="23584" cy="49663"/>
          </a:xfrm>
          <a:custGeom>
            <a:avLst/>
            <a:gdLst/>
            <a:ahLst/>
            <a:cxnLst/>
            <a:rect l="l" t="t" r="r" b="b"/>
            <a:pathLst>
              <a:path w="567" h="1194" extrusionOk="0">
                <a:moveTo>
                  <a:pt x="254" y="1"/>
                </a:moveTo>
                <a:cubicBezTo>
                  <a:pt x="209" y="1"/>
                  <a:pt x="165" y="15"/>
                  <a:pt x="135" y="45"/>
                </a:cubicBezTo>
                <a:cubicBezTo>
                  <a:pt x="60" y="179"/>
                  <a:pt x="60" y="239"/>
                  <a:pt x="1" y="358"/>
                </a:cubicBezTo>
                <a:lnTo>
                  <a:pt x="1" y="611"/>
                </a:lnTo>
                <a:cubicBezTo>
                  <a:pt x="1" y="790"/>
                  <a:pt x="1" y="924"/>
                  <a:pt x="135" y="1103"/>
                </a:cubicBezTo>
                <a:lnTo>
                  <a:pt x="194" y="1163"/>
                </a:lnTo>
                <a:cubicBezTo>
                  <a:pt x="212" y="1185"/>
                  <a:pt x="235" y="1194"/>
                  <a:pt x="261" y="1194"/>
                </a:cubicBezTo>
                <a:cubicBezTo>
                  <a:pt x="320" y="1194"/>
                  <a:pt x="391" y="1145"/>
                  <a:pt x="433" y="1103"/>
                </a:cubicBezTo>
                <a:cubicBezTo>
                  <a:pt x="567" y="924"/>
                  <a:pt x="567" y="731"/>
                  <a:pt x="567" y="611"/>
                </a:cubicBezTo>
                <a:lnTo>
                  <a:pt x="567" y="298"/>
                </a:lnTo>
                <a:cubicBezTo>
                  <a:pt x="507" y="239"/>
                  <a:pt x="507" y="179"/>
                  <a:pt x="433" y="45"/>
                </a:cubicBezTo>
                <a:lnTo>
                  <a:pt x="373" y="45"/>
                </a:lnTo>
                <a:cubicBezTo>
                  <a:pt x="343" y="15"/>
                  <a:pt x="299" y="1"/>
                  <a:pt x="25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49" name="Google Shape;1649;p10"/>
          <p:cNvSpPr/>
          <p:nvPr/>
        </p:nvSpPr>
        <p:spPr>
          <a:xfrm>
            <a:off x="10614807" y="1077822"/>
            <a:ext cx="26079" cy="41801"/>
          </a:xfrm>
          <a:custGeom>
            <a:avLst/>
            <a:gdLst/>
            <a:ahLst/>
            <a:cxnLst/>
            <a:rect l="l" t="t" r="r" b="b"/>
            <a:pathLst>
              <a:path w="627" h="1005" extrusionOk="0">
                <a:moveTo>
                  <a:pt x="373" y="1"/>
                </a:moveTo>
                <a:cubicBezTo>
                  <a:pt x="328" y="1"/>
                  <a:pt x="284" y="19"/>
                  <a:pt x="254" y="57"/>
                </a:cubicBezTo>
                <a:cubicBezTo>
                  <a:pt x="120" y="116"/>
                  <a:pt x="120" y="176"/>
                  <a:pt x="60" y="235"/>
                </a:cubicBezTo>
                <a:cubicBezTo>
                  <a:pt x="1" y="295"/>
                  <a:pt x="1" y="429"/>
                  <a:pt x="1" y="489"/>
                </a:cubicBezTo>
                <a:cubicBezTo>
                  <a:pt x="1" y="608"/>
                  <a:pt x="60" y="802"/>
                  <a:pt x="179" y="921"/>
                </a:cubicBezTo>
                <a:lnTo>
                  <a:pt x="179" y="980"/>
                </a:lnTo>
                <a:cubicBezTo>
                  <a:pt x="201" y="998"/>
                  <a:pt x="227" y="1005"/>
                  <a:pt x="254" y="1005"/>
                </a:cubicBezTo>
                <a:cubicBezTo>
                  <a:pt x="319" y="1005"/>
                  <a:pt x="390" y="963"/>
                  <a:pt x="433" y="921"/>
                </a:cubicBezTo>
                <a:cubicBezTo>
                  <a:pt x="552" y="802"/>
                  <a:pt x="626" y="667"/>
                  <a:pt x="626" y="489"/>
                </a:cubicBezTo>
                <a:cubicBezTo>
                  <a:pt x="626" y="429"/>
                  <a:pt x="626" y="355"/>
                  <a:pt x="552" y="295"/>
                </a:cubicBezTo>
                <a:cubicBezTo>
                  <a:pt x="552" y="235"/>
                  <a:pt x="552" y="176"/>
                  <a:pt x="492" y="116"/>
                </a:cubicBezTo>
                <a:lnTo>
                  <a:pt x="492" y="57"/>
                </a:lnTo>
                <a:cubicBezTo>
                  <a:pt x="462" y="19"/>
                  <a:pt x="418" y="1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0" name="Google Shape;1650;p10"/>
          <p:cNvSpPr/>
          <p:nvPr/>
        </p:nvSpPr>
        <p:spPr>
          <a:xfrm>
            <a:off x="10684225" y="1006614"/>
            <a:ext cx="23584" cy="64095"/>
          </a:xfrm>
          <a:custGeom>
            <a:avLst/>
            <a:gdLst/>
            <a:ahLst/>
            <a:cxnLst/>
            <a:rect l="l" t="t" r="r" b="b"/>
            <a:pathLst>
              <a:path w="567" h="1541" extrusionOk="0">
                <a:moveTo>
                  <a:pt x="308" y="1"/>
                </a:moveTo>
                <a:cubicBezTo>
                  <a:pt x="248" y="1"/>
                  <a:pt x="176" y="43"/>
                  <a:pt x="134" y="85"/>
                </a:cubicBezTo>
                <a:cubicBezTo>
                  <a:pt x="75" y="204"/>
                  <a:pt x="75" y="338"/>
                  <a:pt x="0" y="398"/>
                </a:cubicBezTo>
                <a:lnTo>
                  <a:pt x="0" y="771"/>
                </a:lnTo>
                <a:cubicBezTo>
                  <a:pt x="0" y="1024"/>
                  <a:pt x="0" y="1203"/>
                  <a:pt x="134" y="1456"/>
                </a:cubicBezTo>
                <a:cubicBezTo>
                  <a:pt x="194" y="1456"/>
                  <a:pt x="194" y="1515"/>
                  <a:pt x="194" y="1515"/>
                </a:cubicBezTo>
                <a:cubicBezTo>
                  <a:pt x="229" y="1533"/>
                  <a:pt x="258" y="1540"/>
                  <a:pt x="285" y="1540"/>
                </a:cubicBezTo>
                <a:cubicBezTo>
                  <a:pt x="349" y="1540"/>
                  <a:pt x="394" y="1498"/>
                  <a:pt x="447" y="1456"/>
                </a:cubicBezTo>
                <a:cubicBezTo>
                  <a:pt x="566" y="1203"/>
                  <a:pt x="566" y="1024"/>
                  <a:pt x="566" y="771"/>
                </a:cubicBezTo>
                <a:lnTo>
                  <a:pt x="566" y="398"/>
                </a:lnTo>
                <a:cubicBezTo>
                  <a:pt x="507" y="338"/>
                  <a:pt x="507" y="204"/>
                  <a:pt x="447" y="85"/>
                </a:cubicBezTo>
                <a:lnTo>
                  <a:pt x="373" y="26"/>
                </a:lnTo>
                <a:cubicBezTo>
                  <a:pt x="355" y="8"/>
                  <a:pt x="333" y="1"/>
                  <a:pt x="30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1" name="Google Shape;1651;p10"/>
          <p:cNvSpPr/>
          <p:nvPr/>
        </p:nvSpPr>
        <p:spPr>
          <a:xfrm>
            <a:off x="10749278" y="926712"/>
            <a:ext cx="25455" cy="54363"/>
          </a:xfrm>
          <a:custGeom>
            <a:avLst/>
            <a:gdLst/>
            <a:ahLst/>
            <a:cxnLst/>
            <a:rect l="l" t="t" r="r" b="b"/>
            <a:pathLst>
              <a:path w="612" h="1307" extrusionOk="0">
                <a:moveTo>
                  <a:pt x="332" y="0"/>
                </a:moveTo>
                <a:cubicBezTo>
                  <a:pt x="263" y="0"/>
                  <a:pt x="221" y="42"/>
                  <a:pt x="179" y="84"/>
                </a:cubicBezTo>
                <a:cubicBezTo>
                  <a:pt x="120" y="204"/>
                  <a:pt x="60" y="263"/>
                  <a:pt x="60" y="338"/>
                </a:cubicBezTo>
                <a:cubicBezTo>
                  <a:pt x="0" y="457"/>
                  <a:pt x="0" y="516"/>
                  <a:pt x="0" y="636"/>
                </a:cubicBezTo>
                <a:cubicBezTo>
                  <a:pt x="0" y="829"/>
                  <a:pt x="0" y="949"/>
                  <a:pt x="60" y="1202"/>
                </a:cubicBezTo>
                <a:lnTo>
                  <a:pt x="120" y="1261"/>
                </a:lnTo>
                <a:cubicBezTo>
                  <a:pt x="149" y="1291"/>
                  <a:pt x="194" y="1306"/>
                  <a:pt x="241" y="1306"/>
                </a:cubicBezTo>
                <a:cubicBezTo>
                  <a:pt x="287" y="1306"/>
                  <a:pt x="336" y="1291"/>
                  <a:pt x="373" y="1261"/>
                </a:cubicBezTo>
                <a:cubicBezTo>
                  <a:pt x="492" y="1083"/>
                  <a:pt x="552" y="889"/>
                  <a:pt x="552" y="710"/>
                </a:cubicBezTo>
                <a:cubicBezTo>
                  <a:pt x="611" y="576"/>
                  <a:pt x="611" y="457"/>
                  <a:pt x="552" y="397"/>
                </a:cubicBezTo>
                <a:cubicBezTo>
                  <a:pt x="552" y="263"/>
                  <a:pt x="492" y="204"/>
                  <a:pt x="432" y="84"/>
                </a:cubicBezTo>
                <a:lnTo>
                  <a:pt x="432" y="25"/>
                </a:lnTo>
                <a:cubicBezTo>
                  <a:pt x="393" y="7"/>
                  <a:pt x="360" y="0"/>
                  <a:pt x="332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2" name="Google Shape;1652;p10"/>
          <p:cNvSpPr/>
          <p:nvPr/>
        </p:nvSpPr>
        <p:spPr>
          <a:xfrm>
            <a:off x="10743093" y="903213"/>
            <a:ext cx="25455" cy="54071"/>
          </a:xfrm>
          <a:custGeom>
            <a:avLst/>
            <a:gdLst/>
            <a:ahLst/>
            <a:cxnLst/>
            <a:rect l="l" t="t" r="r" b="b"/>
            <a:pathLst>
              <a:path w="612" h="1300" extrusionOk="0">
                <a:moveTo>
                  <a:pt x="222" y="1"/>
                </a:moveTo>
                <a:cubicBezTo>
                  <a:pt x="148" y="1"/>
                  <a:pt x="104" y="59"/>
                  <a:pt x="60" y="158"/>
                </a:cubicBezTo>
                <a:cubicBezTo>
                  <a:pt x="1" y="217"/>
                  <a:pt x="1" y="337"/>
                  <a:pt x="1" y="396"/>
                </a:cubicBezTo>
                <a:lnTo>
                  <a:pt x="1" y="649"/>
                </a:lnTo>
                <a:cubicBezTo>
                  <a:pt x="60" y="828"/>
                  <a:pt x="60" y="1022"/>
                  <a:pt x="179" y="1201"/>
                </a:cubicBezTo>
                <a:lnTo>
                  <a:pt x="239" y="1275"/>
                </a:lnTo>
                <a:cubicBezTo>
                  <a:pt x="260" y="1292"/>
                  <a:pt x="285" y="1299"/>
                  <a:pt x="310" y="1299"/>
                </a:cubicBezTo>
                <a:cubicBezTo>
                  <a:pt x="372" y="1299"/>
                  <a:pt x="433" y="1254"/>
                  <a:pt x="433" y="1201"/>
                </a:cubicBezTo>
                <a:cubicBezTo>
                  <a:pt x="611" y="1022"/>
                  <a:pt x="611" y="828"/>
                  <a:pt x="611" y="649"/>
                </a:cubicBezTo>
                <a:cubicBezTo>
                  <a:pt x="611" y="530"/>
                  <a:pt x="552" y="396"/>
                  <a:pt x="552" y="337"/>
                </a:cubicBezTo>
                <a:cubicBezTo>
                  <a:pt x="492" y="217"/>
                  <a:pt x="433" y="158"/>
                  <a:pt x="373" y="24"/>
                </a:cubicBezTo>
                <a:lnTo>
                  <a:pt x="313" y="24"/>
                </a:lnTo>
                <a:cubicBezTo>
                  <a:pt x="278" y="8"/>
                  <a:pt x="248" y="1"/>
                  <a:pt x="22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3" name="Google Shape;1653;p10"/>
          <p:cNvSpPr/>
          <p:nvPr/>
        </p:nvSpPr>
        <p:spPr>
          <a:xfrm>
            <a:off x="10774691" y="1034315"/>
            <a:ext cx="26037" cy="51867"/>
          </a:xfrm>
          <a:custGeom>
            <a:avLst/>
            <a:gdLst/>
            <a:ahLst/>
            <a:cxnLst/>
            <a:rect l="l" t="t" r="r" b="b"/>
            <a:pathLst>
              <a:path w="626" h="1247" extrusionOk="0">
                <a:moveTo>
                  <a:pt x="397" y="0"/>
                </a:moveTo>
                <a:cubicBezTo>
                  <a:pt x="358" y="0"/>
                  <a:pt x="313" y="15"/>
                  <a:pt x="253" y="45"/>
                </a:cubicBezTo>
                <a:cubicBezTo>
                  <a:pt x="194" y="105"/>
                  <a:pt x="134" y="224"/>
                  <a:pt x="60" y="283"/>
                </a:cubicBezTo>
                <a:cubicBezTo>
                  <a:pt x="60" y="417"/>
                  <a:pt x="0" y="477"/>
                  <a:pt x="0" y="596"/>
                </a:cubicBezTo>
                <a:cubicBezTo>
                  <a:pt x="0" y="790"/>
                  <a:pt x="60" y="1028"/>
                  <a:pt x="194" y="1222"/>
                </a:cubicBezTo>
                <a:lnTo>
                  <a:pt x="253" y="1222"/>
                </a:lnTo>
                <a:cubicBezTo>
                  <a:pt x="271" y="1239"/>
                  <a:pt x="293" y="1247"/>
                  <a:pt x="318" y="1247"/>
                </a:cubicBezTo>
                <a:cubicBezTo>
                  <a:pt x="379" y="1247"/>
                  <a:pt x="454" y="1204"/>
                  <a:pt x="507" y="1162"/>
                </a:cubicBezTo>
                <a:cubicBezTo>
                  <a:pt x="566" y="969"/>
                  <a:pt x="626" y="790"/>
                  <a:pt x="626" y="656"/>
                </a:cubicBezTo>
                <a:lnTo>
                  <a:pt x="626" y="417"/>
                </a:lnTo>
                <a:cubicBezTo>
                  <a:pt x="626" y="283"/>
                  <a:pt x="626" y="224"/>
                  <a:pt x="566" y="105"/>
                </a:cubicBezTo>
                <a:lnTo>
                  <a:pt x="507" y="45"/>
                </a:lnTo>
                <a:cubicBezTo>
                  <a:pt x="469" y="15"/>
                  <a:pt x="436" y="0"/>
                  <a:pt x="39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4" name="Google Shape;1654;p10"/>
          <p:cNvSpPr/>
          <p:nvPr/>
        </p:nvSpPr>
        <p:spPr>
          <a:xfrm>
            <a:off x="10689799" y="1145452"/>
            <a:ext cx="25413" cy="32027"/>
          </a:xfrm>
          <a:custGeom>
            <a:avLst/>
            <a:gdLst/>
            <a:ahLst/>
            <a:cxnLst/>
            <a:rect l="l" t="t" r="r" b="b"/>
            <a:pathLst>
              <a:path w="611" h="770" extrusionOk="0">
                <a:moveTo>
                  <a:pt x="347" y="0"/>
                </a:moveTo>
                <a:cubicBezTo>
                  <a:pt x="308" y="0"/>
                  <a:pt x="269" y="15"/>
                  <a:pt x="239" y="40"/>
                </a:cubicBezTo>
                <a:cubicBezTo>
                  <a:pt x="119" y="99"/>
                  <a:pt x="119" y="99"/>
                  <a:pt x="60" y="159"/>
                </a:cubicBezTo>
                <a:cubicBezTo>
                  <a:pt x="60" y="218"/>
                  <a:pt x="60" y="293"/>
                  <a:pt x="0" y="352"/>
                </a:cubicBezTo>
                <a:cubicBezTo>
                  <a:pt x="0" y="531"/>
                  <a:pt x="60" y="665"/>
                  <a:pt x="179" y="725"/>
                </a:cubicBezTo>
                <a:cubicBezTo>
                  <a:pt x="209" y="755"/>
                  <a:pt x="257" y="770"/>
                  <a:pt x="313" y="770"/>
                </a:cubicBezTo>
                <a:cubicBezTo>
                  <a:pt x="369" y="770"/>
                  <a:pt x="432" y="755"/>
                  <a:pt x="492" y="725"/>
                </a:cubicBezTo>
                <a:cubicBezTo>
                  <a:pt x="611" y="591"/>
                  <a:pt x="611" y="531"/>
                  <a:pt x="611" y="412"/>
                </a:cubicBezTo>
                <a:lnTo>
                  <a:pt x="611" y="293"/>
                </a:lnTo>
                <a:cubicBezTo>
                  <a:pt x="611" y="218"/>
                  <a:pt x="551" y="159"/>
                  <a:pt x="492" y="99"/>
                </a:cubicBezTo>
                <a:cubicBezTo>
                  <a:pt x="457" y="29"/>
                  <a:pt x="402" y="0"/>
                  <a:pt x="34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5" name="Google Shape;1655;p10"/>
          <p:cNvSpPr/>
          <p:nvPr/>
        </p:nvSpPr>
        <p:spPr>
          <a:xfrm>
            <a:off x="10542310" y="1124323"/>
            <a:ext cx="26079" cy="26911"/>
          </a:xfrm>
          <a:custGeom>
            <a:avLst/>
            <a:gdLst/>
            <a:ahLst/>
            <a:cxnLst/>
            <a:rect l="l" t="t" r="r" b="b"/>
            <a:pathLst>
              <a:path w="627" h="647" extrusionOk="0">
                <a:moveTo>
                  <a:pt x="313" y="0"/>
                </a:moveTo>
                <a:cubicBezTo>
                  <a:pt x="269" y="0"/>
                  <a:pt x="224" y="19"/>
                  <a:pt x="194" y="56"/>
                </a:cubicBezTo>
                <a:cubicBezTo>
                  <a:pt x="135" y="116"/>
                  <a:pt x="60" y="116"/>
                  <a:pt x="60" y="175"/>
                </a:cubicBezTo>
                <a:cubicBezTo>
                  <a:pt x="1" y="235"/>
                  <a:pt x="1" y="294"/>
                  <a:pt x="1" y="354"/>
                </a:cubicBezTo>
                <a:cubicBezTo>
                  <a:pt x="60" y="428"/>
                  <a:pt x="60" y="488"/>
                  <a:pt x="194" y="607"/>
                </a:cubicBezTo>
                <a:cubicBezTo>
                  <a:pt x="244" y="632"/>
                  <a:pt x="293" y="646"/>
                  <a:pt x="339" y="646"/>
                </a:cubicBezTo>
                <a:cubicBezTo>
                  <a:pt x="404" y="646"/>
                  <a:pt x="463" y="617"/>
                  <a:pt x="507" y="548"/>
                </a:cubicBezTo>
                <a:cubicBezTo>
                  <a:pt x="626" y="488"/>
                  <a:pt x="626" y="354"/>
                  <a:pt x="626" y="294"/>
                </a:cubicBezTo>
                <a:cubicBezTo>
                  <a:pt x="626" y="235"/>
                  <a:pt x="626" y="175"/>
                  <a:pt x="567" y="175"/>
                </a:cubicBezTo>
                <a:cubicBezTo>
                  <a:pt x="567" y="116"/>
                  <a:pt x="507" y="56"/>
                  <a:pt x="433" y="56"/>
                </a:cubicBezTo>
                <a:cubicBezTo>
                  <a:pt x="403" y="19"/>
                  <a:pt x="358" y="0"/>
                  <a:pt x="313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6" name="Google Shape;1656;p10"/>
          <p:cNvSpPr/>
          <p:nvPr/>
        </p:nvSpPr>
        <p:spPr>
          <a:xfrm>
            <a:off x="4562199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0" y="651"/>
                  <a:pt x="60" y="844"/>
                  <a:pt x="179" y="964"/>
                </a:cubicBezTo>
                <a:cubicBezTo>
                  <a:pt x="246" y="993"/>
                  <a:pt x="295" y="1008"/>
                  <a:pt x="334" y="1008"/>
                </a:cubicBezTo>
                <a:cubicBezTo>
                  <a:pt x="373" y="1008"/>
                  <a:pt x="403" y="993"/>
                  <a:pt x="432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86" y="472"/>
                  <a:pt x="686" y="412"/>
                  <a:pt x="611" y="353"/>
                </a:cubicBezTo>
                <a:lnTo>
                  <a:pt x="611" y="99"/>
                </a:lnTo>
                <a:lnTo>
                  <a:pt x="552" y="99"/>
                </a:ln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7" name="Google Shape;1657;p10"/>
          <p:cNvSpPr/>
          <p:nvPr/>
        </p:nvSpPr>
        <p:spPr>
          <a:xfrm>
            <a:off x="4616103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626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8" name="Google Shape;1658;p10"/>
          <p:cNvSpPr/>
          <p:nvPr/>
        </p:nvSpPr>
        <p:spPr>
          <a:xfrm>
            <a:off x="4688600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9" name="Google Shape;1659;p10"/>
          <p:cNvSpPr/>
          <p:nvPr/>
        </p:nvSpPr>
        <p:spPr>
          <a:xfrm>
            <a:off x="4683651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9" y="1008"/>
                  <a:pt x="287" y="1023"/>
                  <a:pt x="328" y="1023"/>
                </a:cubicBezTo>
                <a:cubicBezTo>
                  <a:pt x="369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0" name="Google Shape;1660;p10"/>
          <p:cNvSpPr/>
          <p:nvPr/>
        </p:nvSpPr>
        <p:spPr>
          <a:xfrm>
            <a:off x="4753029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254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62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1" name="Google Shape;1661;p10"/>
          <p:cNvSpPr/>
          <p:nvPr/>
        </p:nvSpPr>
        <p:spPr>
          <a:xfrm>
            <a:off x="4817499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6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2" name="Google Shape;1662;p10"/>
          <p:cNvSpPr/>
          <p:nvPr/>
        </p:nvSpPr>
        <p:spPr>
          <a:xfrm>
            <a:off x="4912914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3" name="Google Shape;1663;p10"/>
          <p:cNvSpPr/>
          <p:nvPr/>
        </p:nvSpPr>
        <p:spPr>
          <a:xfrm>
            <a:off x="484349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120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627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4" name="Google Shape;1664;p10"/>
          <p:cNvSpPr/>
          <p:nvPr/>
        </p:nvSpPr>
        <p:spPr>
          <a:xfrm>
            <a:off x="476109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20" y="75"/>
                  <a:pt x="60" y="135"/>
                  <a:pt x="1" y="195"/>
                </a:cubicBezTo>
                <a:lnTo>
                  <a:pt x="1" y="373"/>
                </a:lnTo>
                <a:cubicBezTo>
                  <a:pt x="1" y="507"/>
                  <a:pt x="1" y="627"/>
                  <a:pt x="120" y="746"/>
                </a:cubicBezTo>
                <a:cubicBezTo>
                  <a:pt x="179" y="783"/>
                  <a:pt x="224" y="802"/>
                  <a:pt x="271" y="802"/>
                </a:cubicBezTo>
                <a:cubicBezTo>
                  <a:pt x="317" y="802"/>
                  <a:pt x="366" y="783"/>
                  <a:pt x="433" y="746"/>
                </a:cubicBezTo>
                <a:lnTo>
                  <a:pt x="433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3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5" name="Google Shape;1665;p10"/>
          <p:cNvSpPr/>
          <p:nvPr/>
        </p:nvSpPr>
        <p:spPr>
          <a:xfrm>
            <a:off x="4613609" y="1116711"/>
            <a:ext cx="23625" cy="27327"/>
          </a:xfrm>
          <a:custGeom>
            <a:avLst/>
            <a:gdLst/>
            <a:ahLst/>
            <a:cxnLst/>
            <a:rect l="l" t="t" r="r" b="b"/>
            <a:pathLst>
              <a:path w="568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1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9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3" y="105"/>
                  <a:pt x="433" y="105"/>
                  <a:pt x="373" y="45"/>
                </a:cubicBezTo>
                <a:cubicBezTo>
                  <a:pt x="344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6" name="Google Shape;1666;p10"/>
          <p:cNvSpPr/>
          <p:nvPr/>
        </p:nvSpPr>
        <p:spPr>
          <a:xfrm>
            <a:off x="1216154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415" y="1"/>
                </a:moveTo>
                <a:cubicBezTo>
                  <a:pt x="375" y="1"/>
                  <a:pt x="338" y="15"/>
                  <a:pt x="313" y="40"/>
                </a:cubicBezTo>
                <a:cubicBezTo>
                  <a:pt x="254" y="99"/>
                  <a:pt x="194" y="159"/>
                  <a:pt x="135" y="219"/>
                </a:cubicBezTo>
                <a:cubicBezTo>
                  <a:pt x="75" y="278"/>
                  <a:pt x="75" y="412"/>
                  <a:pt x="75" y="472"/>
                </a:cubicBezTo>
                <a:cubicBezTo>
                  <a:pt x="0" y="651"/>
                  <a:pt x="75" y="844"/>
                  <a:pt x="194" y="964"/>
                </a:cubicBezTo>
                <a:cubicBezTo>
                  <a:pt x="224" y="993"/>
                  <a:pt x="269" y="1008"/>
                  <a:pt x="315" y="1008"/>
                </a:cubicBezTo>
                <a:cubicBezTo>
                  <a:pt x="362" y="1008"/>
                  <a:pt x="410" y="993"/>
                  <a:pt x="447" y="964"/>
                </a:cubicBezTo>
                <a:cubicBezTo>
                  <a:pt x="567" y="844"/>
                  <a:pt x="626" y="651"/>
                  <a:pt x="626" y="531"/>
                </a:cubicBezTo>
                <a:lnTo>
                  <a:pt x="626" y="353"/>
                </a:lnTo>
                <a:cubicBezTo>
                  <a:pt x="626" y="278"/>
                  <a:pt x="626" y="219"/>
                  <a:pt x="567" y="99"/>
                </a:cubicBezTo>
                <a:cubicBezTo>
                  <a:pt x="532" y="30"/>
                  <a:pt x="471" y="1"/>
                  <a:pt x="4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7" name="Google Shape;1667;p10"/>
          <p:cNvSpPr/>
          <p:nvPr/>
        </p:nvSpPr>
        <p:spPr>
          <a:xfrm>
            <a:off x="1270682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50" y="0"/>
                </a:moveTo>
                <a:cubicBezTo>
                  <a:pt x="313" y="0"/>
                  <a:pt x="278" y="15"/>
                  <a:pt x="254" y="40"/>
                </a:cubicBezTo>
                <a:cubicBezTo>
                  <a:pt x="179" y="159"/>
                  <a:pt x="120" y="218"/>
                  <a:pt x="60" y="278"/>
                </a:cubicBezTo>
                <a:cubicBezTo>
                  <a:pt x="60" y="412"/>
                  <a:pt x="60" y="472"/>
                  <a:pt x="0" y="591"/>
                </a:cubicBezTo>
                <a:cubicBezTo>
                  <a:pt x="0" y="784"/>
                  <a:pt x="60" y="963"/>
                  <a:pt x="179" y="1157"/>
                </a:cubicBezTo>
                <a:lnTo>
                  <a:pt x="254" y="1217"/>
                </a:lnTo>
                <a:cubicBezTo>
                  <a:pt x="313" y="1217"/>
                  <a:pt x="432" y="1217"/>
                  <a:pt x="492" y="1157"/>
                </a:cubicBezTo>
                <a:cubicBezTo>
                  <a:pt x="552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552" y="218"/>
                  <a:pt x="552" y="99"/>
                </a:cubicBezTo>
                <a:lnTo>
                  <a:pt x="492" y="99"/>
                </a:lnTo>
                <a:cubicBezTo>
                  <a:pt x="457" y="29"/>
                  <a:pt x="402" y="0"/>
                  <a:pt x="350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8" name="Google Shape;1668;p10"/>
          <p:cNvSpPr/>
          <p:nvPr/>
        </p:nvSpPr>
        <p:spPr>
          <a:xfrm>
            <a:off x="1343179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65" y="0"/>
                </a:moveTo>
                <a:cubicBezTo>
                  <a:pt x="210" y="0"/>
                  <a:pt x="155" y="29"/>
                  <a:pt x="120" y="99"/>
                </a:cubicBezTo>
                <a:cubicBezTo>
                  <a:pt x="60" y="159"/>
                  <a:pt x="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20" y="1157"/>
                </a:cubicBezTo>
                <a:lnTo>
                  <a:pt x="179" y="1157"/>
                </a:lnTo>
                <a:cubicBezTo>
                  <a:pt x="209" y="1187"/>
                  <a:pt x="257" y="1201"/>
                  <a:pt x="306" y="1201"/>
                </a:cubicBezTo>
                <a:cubicBezTo>
                  <a:pt x="354" y="1201"/>
                  <a:pt x="403" y="1187"/>
                  <a:pt x="432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2" y="15"/>
                  <a:pt x="304" y="0"/>
                  <a:pt x="265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9" name="Google Shape;1669;p10"/>
          <p:cNvSpPr/>
          <p:nvPr/>
        </p:nvSpPr>
        <p:spPr>
          <a:xfrm>
            <a:off x="1394908" y="999585"/>
            <a:ext cx="23001" cy="65135"/>
          </a:xfrm>
          <a:custGeom>
            <a:avLst/>
            <a:gdLst/>
            <a:ahLst/>
            <a:cxnLst/>
            <a:rect l="l" t="t" r="r" b="b"/>
            <a:pathLst>
              <a:path w="553" h="1566" extrusionOk="0">
                <a:moveTo>
                  <a:pt x="373" y="1"/>
                </a:moveTo>
                <a:cubicBezTo>
                  <a:pt x="314" y="1"/>
                  <a:pt x="180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20" y="1491"/>
                  <a:pt x="180" y="1491"/>
                  <a:pt x="180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52" y="1252"/>
                  <a:pt x="552" y="999"/>
                  <a:pt x="552" y="746"/>
                </a:cubicBezTo>
                <a:lnTo>
                  <a:pt x="552" y="448"/>
                </a:lnTo>
                <a:cubicBezTo>
                  <a:pt x="492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0" name="Google Shape;1670;p10"/>
          <p:cNvSpPr/>
          <p:nvPr/>
        </p:nvSpPr>
        <p:spPr>
          <a:xfrm>
            <a:off x="1472078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292" y="1"/>
                </a:moveTo>
                <a:cubicBezTo>
                  <a:pt x="227" y="1"/>
                  <a:pt x="179" y="33"/>
                  <a:pt x="179" y="113"/>
                </a:cubicBezTo>
                <a:cubicBezTo>
                  <a:pt x="60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19" y="1231"/>
                </a:lnTo>
                <a:cubicBezTo>
                  <a:pt x="149" y="1260"/>
                  <a:pt x="198" y="1275"/>
                  <a:pt x="246" y="1275"/>
                </a:cubicBezTo>
                <a:cubicBezTo>
                  <a:pt x="294" y="1275"/>
                  <a:pt x="343" y="1260"/>
                  <a:pt x="373" y="1231"/>
                </a:cubicBezTo>
                <a:cubicBezTo>
                  <a:pt x="492" y="1037"/>
                  <a:pt x="551" y="858"/>
                  <a:pt x="551" y="664"/>
                </a:cubicBezTo>
                <a:cubicBezTo>
                  <a:pt x="551" y="545"/>
                  <a:pt x="626" y="486"/>
                  <a:pt x="551" y="352"/>
                </a:cubicBezTo>
                <a:cubicBezTo>
                  <a:pt x="551" y="292"/>
                  <a:pt x="492" y="173"/>
                  <a:pt x="432" y="113"/>
                </a:cubicBezTo>
                <a:lnTo>
                  <a:pt x="432" y="39"/>
                </a:lnTo>
                <a:cubicBezTo>
                  <a:pt x="385" y="15"/>
                  <a:pt x="334" y="1"/>
                  <a:pt x="29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1" name="Google Shape;1671;p10"/>
          <p:cNvSpPr/>
          <p:nvPr/>
        </p:nvSpPr>
        <p:spPr>
          <a:xfrm>
            <a:off x="1567493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20" y="61"/>
                  <a:pt x="60" y="120"/>
                </a:cubicBezTo>
                <a:cubicBezTo>
                  <a:pt x="0" y="239"/>
                  <a:pt x="0" y="314"/>
                  <a:pt x="0" y="433"/>
                </a:cubicBezTo>
                <a:lnTo>
                  <a:pt x="0" y="686"/>
                </a:lnTo>
                <a:cubicBezTo>
                  <a:pt x="0" y="865"/>
                  <a:pt x="60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3" y="1267"/>
                  <a:pt x="328" y="1282"/>
                  <a:pt x="365" y="1282"/>
                </a:cubicBezTo>
                <a:cubicBezTo>
                  <a:pt x="403" y="1282"/>
                  <a:pt x="432" y="1267"/>
                  <a:pt x="432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492" y="239"/>
                  <a:pt x="432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2" name="Google Shape;1672;p10"/>
          <p:cNvSpPr/>
          <p:nvPr/>
        </p:nvSpPr>
        <p:spPr>
          <a:xfrm>
            <a:off x="1485373" y="1027077"/>
            <a:ext cx="25455" cy="53115"/>
          </a:xfrm>
          <a:custGeom>
            <a:avLst/>
            <a:gdLst/>
            <a:ahLst/>
            <a:cxnLst/>
            <a:rect l="l" t="t" r="r" b="b"/>
            <a:pathLst>
              <a:path w="612" h="1277" extrusionOk="0">
                <a:moveTo>
                  <a:pt x="307" y="1"/>
                </a:moveTo>
                <a:cubicBezTo>
                  <a:pt x="281" y="1"/>
                  <a:pt x="257" y="8"/>
                  <a:pt x="239" y="25"/>
                </a:cubicBezTo>
                <a:cubicBezTo>
                  <a:pt x="180" y="159"/>
                  <a:pt x="120" y="219"/>
                  <a:pt x="60" y="338"/>
                </a:cubicBezTo>
                <a:cubicBezTo>
                  <a:pt x="60" y="398"/>
                  <a:pt x="1" y="532"/>
                  <a:pt x="1" y="651"/>
                </a:cubicBezTo>
                <a:cubicBezTo>
                  <a:pt x="1" y="830"/>
                  <a:pt x="60" y="1023"/>
                  <a:pt x="180" y="1202"/>
                </a:cubicBezTo>
                <a:lnTo>
                  <a:pt x="239" y="1277"/>
                </a:lnTo>
                <a:cubicBezTo>
                  <a:pt x="299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552" y="964"/>
                  <a:pt x="612" y="830"/>
                  <a:pt x="612" y="651"/>
                </a:cubicBezTo>
                <a:lnTo>
                  <a:pt x="612" y="398"/>
                </a:lnTo>
                <a:cubicBezTo>
                  <a:pt x="612" y="338"/>
                  <a:pt x="552" y="219"/>
                  <a:pt x="552" y="159"/>
                </a:cubicBezTo>
                <a:lnTo>
                  <a:pt x="492" y="85"/>
                </a:lnTo>
                <a:cubicBezTo>
                  <a:pt x="450" y="43"/>
                  <a:pt x="371" y="1"/>
                  <a:pt x="307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3" name="Google Shape;1673;p10"/>
          <p:cNvSpPr/>
          <p:nvPr/>
        </p:nvSpPr>
        <p:spPr>
          <a:xfrm>
            <a:off x="1265733" y="1116711"/>
            <a:ext cx="25455" cy="27327"/>
          </a:xfrm>
          <a:custGeom>
            <a:avLst/>
            <a:gdLst/>
            <a:ahLst/>
            <a:cxnLst/>
            <a:rect l="l" t="t" r="r" b="b"/>
            <a:pathLst>
              <a:path w="612" h="657" extrusionOk="0">
                <a:moveTo>
                  <a:pt x="306" y="1"/>
                </a:moveTo>
                <a:cubicBezTo>
                  <a:pt x="257" y="1"/>
                  <a:pt x="209" y="15"/>
                  <a:pt x="179" y="45"/>
                </a:cubicBezTo>
                <a:cubicBezTo>
                  <a:pt x="119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39" y="641"/>
                  <a:pt x="302" y="656"/>
                  <a:pt x="358" y="656"/>
                </a:cubicBezTo>
                <a:cubicBezTo>
                  <a:pt x="414" y="656"/>
                  <a:pt x="462" y="641"/>
                  <a:pt x="492" y="611"/>
                </a:cubicBezTo>
                <a:cubicBezTo>
                  <a:pt x="611" y="477"/>
                  <a:pt x="611" y="418"/>
                  <a:pt x="611" y="299"/>
                </a:cubicBezTo>
                <a:cubicBezTo>
                  <a:pt x="611" y="299"/>
                  <a:pt x="611" y="239"/>
                  <a:pt x="551" y="164"/>
                </a:cubicBezTo>
                <a:cubicBezTo>
                  <a:pt x="551" y="105"/>
                  <a:pt x="492" y="105"/>
                  <a:pt x="432" y="45"/>
                </a:cubicBezTo>
                <a:cubicBezTo>
                  <a:pt x="403" y="15"/>
                  <a:pt x="354" y="1"/>
                  <a:pt x="30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4" name="Google Shape;1674;p10"/>
          <p:cNvSpPr/>
          <p:nvPr/>
        </p:nvSpPr>
        <p:spPr>
          <a:xfrm>
            <a:off x="2047687" y="926088"/>
            <a:ext cx="28575" cy="41968"/>
          </a:xfrm>
          <a:custGeom>
            <a:avLst/>
            <a:gdLst/>
            <a:ahLst/>
            <a:cxnLst/>
            <a:rect l="l" t="t" r="r" b="b"/>
            <a:pathLst>
              <a:path w="687" h="1009" extrusionOk="0">
                <a:moveTo>
                  <a:pt x="411" y="1"/>
                </a:moveTo>
                <a:cubicBezTo>
                  <a:pt x="373" y="1"/>
                  <a:pt x="339" y="15"/>
                  <a:pt x="314" y="40"/>
                </a:cubicBezTo>
                <a:lnTo>
                  <a:pt x="120" y="219"/>
                </a:lnTo>
                <a:cubicBezTo>
                  <a:pt x="61" y="278"/>
                  <a:pt x="61" y="412"/>
                  <a:pt x="61" y="472"/>
                </a:cubicBezTo>
                <a:cubicBezTo>
                  <a:pt x="1" y="651"/>
                  <a:pt x="61" y="844"/>
                  <a:pt x="195" y="964"/>
                </a:cubicBezTo>
                <a:cubicBezTo>
                  <a:pt x="224" y="993"/>
                  <a:pt x="269" y="1008"/>
                  <a:pt x="314" y="1008"/>
                </a:cubicBezTo>
                <a:cubicBezTo>
                  <a:pt x="359" y="1008"/>
                  <a:pt x="403" y="993"/>
                  <a:pt x="433" y="964"/>
                </a:cubicBezTo>
                <a:cubicBezTo>
                  <a:pt x="567" y="844"/>
                  <a:pt x="627" y="651"/>
                  <a:pt x="627" y="531"/>
                </a:cubicBezTo>
                <a:cubicBezTo>
                  <a:pt x="627" y="472"/>
                  <a:pt x="686" y="412"/>
                  <a:pt x="627" y="353"/>
                </a:cubicBezTo>
                <a:cubicBezTo>
                  <a:pt x="627" y="278"/>
                  <a:pt x="627" y="219"/>
                  <a:pt x="567" y="99"/>
                </a:cubicBezTo>
                <a:cubicBezTo>
                  <a:pt x="523" y="30"/>
                  <a:pt x="464" y="1"/>
                  <a:pt x="4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5" name="Google Shape;1675;p10"/>
          <p:cNvSpPr/>
          <p:nvPr/>
        </p:nvSpPr>
        <p:spPr>
          <a:xfrm>
            <a:off x="2102217" y="988063"/>
            <a:ext cx="25455" cy="50619"/>
          </a:xfrm>
          <a:custGeom>
            <a:avLst/>
            <a:gdLst/>
            <a:ahLst/>
            <a:cxnLst/>
            <a:rect l="l" t="t" r="r" b="b"/>
            <a:pathLst>
              <a:path w="612" h="1217" extrusionOk="0">
                <a:moveTo>
                  <a:pt x="341" y="0"/>
                </a:moveTo>
                <a:cubicBezTo>
                  <a:pt x="301" y="0"/>
                  <a:pt x="264" y="15"/>
                  <a:pt x="239" y="40"/>
                </a:cubicBezTo>
                <a:cubicBezTo>
                  <a:pt x="180" y="159"/>
                  <a:pt x="120" y="218"/>
                  <a:pt x="120" y="278"/>
                </a:cubicBezTo>
                <a:cubicBezTo>
                  <a:pt x="61" y="412"/>
                  <a:pt x="61" y="472"/>
                  <a:pt x="1" y="591"/>
                </a:cubicBezTo>
                <a:cubicBezTo>
                  <a:pt x="1" y="784"/>
                  <a:pt x="61" y="963"/>
                  <a:pt x="180" y="1157"/>
                </a:cubicBezTo>
                <a:lnTo>
                  <a:pt x="239" y="1217"/>
                </a:lnTo>
                <a:cubicBezTo>
                  <a:pt x="299" y="1217"/>
                  <a:pt x="433" y="1217"/>
                  <a:pt x="493" y="1157"/>
                </a:cubicBezTo>
                <a:cubicBezTo>
                  <a:pt x="552" y="963"/>
                  <a:pt x="612" y="784"/>
                  <a:pt x="612" y="650"/>
                </a:cubicBezTo>
                <a:lnTo>
                  <a:pt x="612" y="412"/>
                </a:lnTo>
                <a:cubicBezTo>
                  <a:pt x="612" y="278"/>
                  <a:pt x="612" y="218"/>
                  <a:pt x="552" y="99"/>
                </a:cubicBezTo>
                <a:lnTo>
                  <a:pt x="493" y="99"/>
                </a:lnTo>
                <a:cubicBezTo>
                  <a:pt x="458" y="29"/>
                  <a:pt x="397" y="0"/>
                  <a:pt x="34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6" name="Google Shape;1676;p10"/>
          <p:cNvSpPr/>
          <p:nvPr/>
        </p:nvSpPr>
        <p:spPr>
          <a:xfrm>
            <a:off x="2174131" y="928584"/>
            <a:ext cx="23584" cy="49995"/>
          </a:xfrm>
          <a:custGeom>
            <a:avLst/>
            <a:gdLst/>
            <a:ahLst/>
            <a:cxnLst/>
            <a:rect l="l" t="t" r="r" b="b"/>
            <a:pathLst>
              <a:path w="567" h="1202" extrusionOk="0">
                <a:moveTo>
                  <a:pt x="276" y="0"/>
                </a:moveTo>
                <a:cubicBezTo>
                  <a:pt x="224" y="0"/>
                  <a:pt x="169" y="29"/>
                  <a:pt x="134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0" y="963"/>
                  <a:pt x="134" y="1157"/>
                </a:cubicBezTo>
                <a:lnTo>
                  <a:pt x="194" y="1157"/>
                </a:lnTo>
                <a:cubicBezTo>
                  <a:pt x="224" y="1187"/>
                  <a:pt x="268" y="1201"/>
                  <a:pt x="313" y="1201"/>
                </a:cubicBezTo>
                <a:cubicBezTo>
                  <a:pt x="358" y="1201"/>
                  <a:pt x="402" y="1187"/>
                  <a:pt x="432" y="1157"/>
                </a:cubicBezTo>
                <a:cubicBezTo>
                  <a:pt x="566" y="963"/>
                  <a:pt x="566" y="784"/>
                  <a:pt x="566" y="591"/>
                </a:cubicBezTo>
                <a:lnTo>
                  <a:pt x="566" y="352"/>
                </a:lnTo>
                <a:cubicBezTo>
                  <a:pt x="507" y="218"/>
                  <a:pt x="507" y="159"/>
                  <a:pt x="432" y="99"/>
                </a:cubicBezTo>
                <a:lnTo>
                  <a:pt x="373" y="39"/>
                </a:lnTo>
                <a:cubicBezTo>
                  <a:pt x="348" y="15"/>
                  <a:pt x="313" y="0"/>
                  <a:pt x="276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7" name="Google Shape;1677;p10"/>
          <p:cNvSpPr/>
          <p:nvPr/>
        </p:nvSpPr>
        <p:spPr>
          <a:xfrm>
            <a:off x="2169141" y="1070459"/>
            <a:ext cx="26079" cy="42592"/>
          </a:xfrm>
          <a:custGeom>
            <a:avLst/>
            <a:gdLst/>
            <a:ahLst/>
            <a:cxnLst/>
            <a:rect l="l" t="t" r="r" b="b"/>
            <a:pathLst>
              <a:path w="627" h="1024" extrusionOk="0">
                <a:moveTo>
                  <a:pt x="335" y="1"/>
                </a:moveTo>
                <a:cubicBezTo>
                  <a:pt x="288" y="1"/>
                  <a:pt x="235" y="15"/>
                  <a:pt x="180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1" y="353"/>
                  <a:pt x="1" y="412"/>
                  <a:pt x="1" y="472"/>
                </a:cubicBezTo>
                <a:cubicBezTo>
                  <a:pt x="1" y="666"/>
                  <a:pt x="60" y="844"/>
                  <a:pt x="180" y="979"/>
                </a:cubicBezTo>
                <a:cubicBezTo>
                  <a:pt x="217" y="1008"/>
                  <a:pt x="265" y="1023"/>
                  <a:pt x="312" y="1023"/>
                </a:cubicBezTo>
                <a:cubicBezTo>
                  <a:pt x="358" y="1023"/>
                  <a:pt x="403" y="1008"/>
                  <a:pt x="433" y="979"/>
                </a:cubicBezTo>
                <a:cubicBezTo>
                  <a:pt x="552" y="785"/>
                  <a:pt x="627" y="666"/>
                  <a:pt x="627" y="532"/>
                </a:cubicBezTo>
                <a:cubicBezTo>
                  <a:pt x="627" y="472"/>
                  <a:pt x="627" y="412"/>
                  <a:pt x="552" y="353"/>
                </a:cubicBezTo>
                <a:cubicBezTo>
                  <a:pt x="552" y="293"/>
                  <a:pt x="552" y="159"/>
                  <a:pt x="493" y="100"/>
                </a:cubicBezTo>
                <a:cubicBezTo>
                  <a:pt x="458" y="30"/>
                  <a:pt x="402" y="1"/>
                  <a:pt x="3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8" name="Google Shape;1678;p10"/>
          <p:cNvSpPr/>
          <p:nvPr/>
        </p:nvSpPr>
        <p:spPr>
          <a:xfrm>
            <a:off x="2238559" y="999585"/>
            <a:ext cx="23584" cy="65135"/>
          </a:xfrm>
          <a:custGeom>
            <a:avLst/>
            <a:gdLst/>
            <a:ahLst/>
            <a:cxnLst/>
            <a:rect l="l" t="t" r="r" b="b"/>
            <a:pathLst>
              <a:path w="567" h="1566" extrusionOk="0">
                <a:moveTo>
                  <a:pt x="373" y="1"/>
                </a:moveTo>
                <a:cubicBezTo>
                  <a:pt x="313" y="1"/>
                  <a:pt x="194" y="1"/>
                  <a:pt x="135" y="75"/>
                </a:cubicBezTo>
                <a:cubicBezTo>
                  <a:pt x="75" y="195"/>
                  <a:pt x="75" y="314"/>
                  <a:pt x="0" y="448"/>
                </a:cubicBezTo>
                <a:lnTo>
                  <a:pt x="0" y="746"/>
                </a:lnTo>
                <a:cubicBezTo>
                  <a:pt x="0" y="999"/>
                  <a:pt x="0" y="1252"/>
                  <a:pt x="135" y="1491"/>
                </a:cubicBezTo>
                <a:cubicBezTo>
                  <a:pt x="194" y="1491"/>
                  <a:pt x="194" y="1491"/>
                  <a:pt x="194" y="1565"/>
                </a:cubicBezTo>
                <a:cubicBezTo>
                  <a:pt x="313" y="1565"/>
                  <a:pt x="373" y="1565"/>
                  <a:pt x="447" y="1431"/>
                </a:cubicBezTo>
                <a:cubicBezTo>
                  <a:pt x="567" y="1252"/>
                  <a:pt x="567" y="999"/>
                  <a:pt x="567" y="746"/>
                </a:cubicBezTo>
                <a:lnTo>
                  <a:pt x="567" y="448"/>
                </a:lnTo>
                <a:cubicBezTo>
                  <a:pt x="507" y="314"/>
                  <a:pt x="507" y="195"/>
                  <a:pt x="447" y="75"/>
                </a:cubicBezTo>
                <a:cubicBezTo>
                  <a:pt x="447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9" name="Google Shape;1679;p10"/>
          <p:cNvSpPr/>
          <p:nvPr/>
        </p:nvSpPr>
        <p:spPr>
          <a:xfrm>
            <a:off x="2303611" y="920557"/>
            <a:ext cx="25455" cy="53073"/>
          </a:xfrm>
          <a:custGeom>
            <a:avLst/>
            <a:gdLst/>
            <a:ahLst/>
            <a:cxnLst/>
            <a:rect l="l" t="t" r="r" b="b"/>
            <a:pathLst>
              <a:path w="612" h="1276" extrusionOk="0">
                <a:moveTo>
                  <a:pt x="303" y="1"/>
                </a:moveTo>
                <a:cubicBezTo>
                  <a:pt x="251" y="1"/>
                  <a:pt x="215" y="33"/>
                  <a:pt x="179" y="113"/>
                </a:cubicBezTo>
                <a:cubicBezTo>
                  <a:pt x="120" y="173"/>
                  <a:pt x="60" y="292"/>
                  <a:pt x="60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0" y="1156"/>
                </a:cubicBezTo>
                <a:lnTo>
                  <a:pt x="120" y="1231"/>
                </a:lnTo>
                <a:cubicBezTo>
                  <a:pt x="150" y="1260"/>
                  <a:pt x="194" y="1275"/>
                  <a:pt x="241" y="1275"/>
                </a:cubicBezTo>
                <a:cubicBezTo>
                  <a:pt x="287" y="1275"/>
                  <a:pt x="336" y="1260"/>
                  <a:pt x="373" y="1231"/>
                </a:cubicBezTo>
                <a:cubicBezTo>
                  <a:pt x="492" y="1037"/>
                  <a:pt x="552" y="858"/>
                  <a:pt x="552" y="664"/>
                </a:cubicBezTo>
                <a:cubicBezTo>
                  <a:pt x="611" y="545"/>
                  <a:pt x="611" y="486"/>
                  <a:pt x="552" y="352"/>
                </a:cubicBezTo>
                <a:cubicBezTo>
                  <a:pt x="552" y="292"/>
                  <a:pt x="492" y="173"/>
                  <a:pt x="433" y="113"/>
                </a:cubicBezTo>
                <a:lnTo>
                  <a:pt x="433" y="39"/>
                </a:lnTo>
                <a:cubicBezTo>
                  <a:pt x="379" y="15"/>
                  <a:pt x="337" y="1"/>
                  <a:pt x="30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0" name="Google Shape;1680;p10"/>
          <p:cNvSpPr/>
          <p:nvPr/>
        </p:nvSpPr>
        <p:spPr>
          <a:xfrm>
            <a:off x="2399026" y="896725"/>
            <a:ext cx="25455" cy="53364"/>
          </a:xfrm>
          <a:custGeom>
            <a:avLst/>
            <a:gdLst/>
            <a:ahLst/>
            <a:cxnLst/>
            <a:rect l="l" t="t" r="r" b="b"/>
            <a:pathLst>
              <a:path w="612" h="1283" extrusionOk="0">
                <a:moveTo>
                  <a:pt x="314" y="1"/>
                </a:moveTo>
                <a:cubicBezTo>
                  <a:pt x="180" y="1"/>
                  <a:pt x="120" y="61"/>
                  <a:pt x="60" y="120"/>
                </a:cubicBezTo>
                <a:cubicBezTo>
                  <a:pt x="1" y="239"/>
                  <a:pt x="1" y="314"/>
                  <a:pt x="1" y="433"/>
                </a:cubicBezTo>
                <a:lnTo>
                  <a:pt x="1" y="686"/>
                </a:lnTo>
                <a:cubicBezTo>
                  <a:pt x="60" y="865"/>
                  <a:pt x="60" y="984"/>
                  <a:pt x="180" y="1178"/>
                </a:cubicBezTo>
                <a:lnTo>
                  <a:pt x="180" y="1237"/>
                </a:lnTo>
                <a:lnTo>
                  <a:pt x="239" y="1237"/>
                </a:lnTo>
                <a:cubicBezTo>
                  <a:pt x="277" y="1267"/>
                  <a:pt x="325" y="1282"/>
                  <a:pt x="364" y="1282"/>
                </a:cubicBezTo>
                <a:cubicBezTo>
                  <a:pt x="403" y="1282"/>
                  <a:pt x="433" y="1267"/>
                  <a:pt x="433" y="1237"/>
                </a:cubicBezTo>
                <a:cubicBezTo>
                  <a:pt x="612" y="1059"/>
                  <a:pt x="612" y="805"/>
                  <a:pt x="612" y="612"/>
                </a:cubicBezTo>
                <a:cubicBezTo>
                  <a:pt x="612" y="493"/>
                  <a:pt x="552" y="433"/>
                  <a:pt x="552" y="314"/>
                </a:cubicBezTo>
                <a:cubicBezTo>
                  <a:pt x="493" y="239"/>
                  <a:pt x="433" y="120"/>
                  <a:pt x="373" y="61"/>
                </a:cubicBezTo>
                <a:lnTo>
                  <a:pt x="314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1" name="Google Shape;1681;p10"/>
          <p:cNvSpPr/>
          <p:nvPr/>
        </p:nvSpPr>
        <p:spPr>
          <a:xfrm>
            <a:off x="2329025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8" y="1"/>
                  <a:pt x="289" y="8"/>
                  <a:pt x="254" y="25"/>
                </a:cubicBezTo>
                <a:cubicBezTo>
                  <a:pt x="194" y="159"/>
                  <a:pt x="135" y="219"/>
                  <a:pt x="60" y="338"/>
                </a:cubicBezTo>
                <a:cubicBezTo>
                  <a:pt x="60" y="398"/>
                  <a:pt x="0" y="532"/>
                  <a:pt x="0" y="651"/>
                </a:cubicBezTo>
                <a:cubicBezTo>
                  <a:pt x="0" y="830"/>
                  <a:pt x="60" y="1023"/>
                  <a:pt x="194" y="1202"/>
                </a:cubicBezTo>
                <a:lnTo>
                  <a:pt x="254" y="1277"/>
                </a:lnTo>
                <a:cubicBezTo>
                  <a:pt x="313" y="1277"/>
                  <a:pt x="433" y="1277"/>
                  <a:pt x="507" y="1202"/>
                </a:cubicBezTo>
                <a:lnTo>
                  <a:pt x="507" y="1143"/>
                </a:lnTo>
                <a:cubicBezTo>
                  <a:pt x="567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67" y="159"/>
                </a:cubicBezTo>
                <a:lnTo>
                  <a:pt x="507" y="85"/>
                </a:lnTo>
                <a:cubicBezTo>
                  <a:pt x="454" y="43"/>
                  <a:pt x="409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2" name="Google Shape;1682;p10"/>
          <p:cNvSpPr/>
          <p:nvPr/>
        </p:nvSpPr>
        <p:spPr>
          <a:xfrm>
            <a:off x="2244133" y="1139004"/>
            <a:ext cx="25455" cy="33357"/>
          </a:xfrm>
          <a:custGeom>
            <a:avLst/>
            <a:gdLst/>
            <a:ahLst/>
            <a:cxnLst/>
            <a:rect l="l" t="t" r="r" b="b"/>
            <a:pathLst>
              <a:path w="612" h="802" extrusionOk="0">
                <a:moveTo>
                  <a:pt x="239" y="1"/>
                </a:moveTo>
                <a:cubicBezTo>
                  <a:pt x="120" y="75"/>
                  <a:pt x="120" y="135"/>
                  <a:pt x="60" y="195"/>
                </a:cubicBezTo>
                <a:cubicBezTo>
                  <a:pt x="60" y="254"/>
                  <a:pt x="60" y="314"/>
                  <a:pt x="1" y="373"/>
                </a:cubicBezTo>
                <a:cubicBezTo>
                  <a:pt x="1" y="507"/>
                  <a:pt x="60" y="627"/>
                  <a:pt x="179" y="746"/>
                </a:cubicBezTo>
                <a:cubicBezTo>
                  <a:pt x="209" y="783"/>
                  <a:pt x="257" y="802"/>
                  <a:pt x="313" y="802"/>
                </a:cubicBezTo>
                <a:cubicBezTo>
                  <a:pt x="369" y="802"/>
                  <a:pt x="433" y="783"/>
                  <a:pt x="492" y="746"/>
                </a:cubicBezTo>
                <a:lnTo>
                  <a:pt x="492" y="686"/>
                </a:lnTo>
                <a:cubicBezTo>
                  <a:pt x="611" y="627"/>
                  <a:pt x="611" y="507"/>
                  <a:pt x="611" y="448"/>
                </a:cubicBezTo>
                <a:lnTo>
                  <a:pt x="611" y="254"/>
                </a:lnTo>
                <a:cubicBezTo>
                  <a:pt x="552" y="195"/>
                  <a:pt x="552" y="135"/>
                  <a:pt x="492" y="75"/>
                </a:cubicBezTo>
                <a:cubicBezTo>
                  <a:pt x="433" y="1"/>
                  <a:pt x="313" y="1"/>
                  <a:pt x="23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3" name="Google Shape;1683;p10"/>
          <p:cNvSpPr/>
          <p:nvPr/>
        </p:nvSpPr>
        <p:spPr>
          <a:xfrm>
            <a:off x="2096643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4" y="1"/>
                </a:moveTo>
                <a:cubicBezTo>
                  <a:pt x="269" y="1"/>
                  <a:pt x="224" y="15"/>
                  <a:pt x="195" y="45"/>
                </a:cubicBezTo>
                <a:cubicBezTo>
                  <a:pt x="135" y="105"/>
                  <a:pt x="60" y="164"/>
                  <a:pt x="60" y="239"/>
                </a:cubicBezTo>
                <a:cubicBezTo>
                  <a:pt x="1" y="299"/>
                  <a:pt x="1" y="299"/>
                  <a:pt x="1" y="358"/>
                </a:cubicBezTo>
                <a:cubicBezTo>
                  <a:pt x="60" y="418"/>
                  <a:pt x="60" y="537"/>
                  <a:pt x="195" y="611"/>
                </a:cubicBezTo>
                <a:cubicBezTo>
                  <a:pt x="254" y="641"/>
                  <a:pt x="314" y="656"/>
                  <a:pt x="368" y="656"/>
                </a:cubicBezTo>
                <a:cubicBezTo>
                  <a:pt x="422" y="656"/>
                  <a:pt x="470" y="641"/>
                  <a:pt x="507" y="611"/>
                </a:cubicBezTo>
                <a:cubicBezTo>
                  <a:pt x="627" y="477"/>
                  <a:pt x="627" y="418"/>
                  <a:pt x="627" y="299"/>
                </a:cubicBezTo>
                <a:cubicBezTo>
                  <a:pt x="627" y="299"/>
                  <a:pt x="627" y="239"/>
                  <a:pt x="567" y="164"/>
                </a:cubicBezTo>
                <a:cubicBezTo>
                  <a:pt x="567" y="105"/>
                  <a:pt x="507" y="105"/>
                  <a:pt x="433" y="45"/>
                </a:cubicBezTo>
                <a:cubicBezTo>
                  <a:pt x="403" y="15"/>
                  <a:pt x="358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4" name="Google Shape;1684;p10"/>
          <p:cNvSpPr/>
          <p:nvPr/>
        </p:nvSpPr>
        <p:spPr>
          <a:xfrm>
            <a:off x="2904663" y="926088"/>
            <a:ext cx="28533" cy="41968"/>
          </a:xfrm>
          <a:custGeom>
            <a:avLst/>
            <a:gdLst/>
            <a:ahLst/>
            <a:cxnLst/>
            <a:rect l="l" t="t" r="r" b="b"/>
            <a:pathLst>
              <a:path w="686" h="1009" extrusionOk="0">
                <a:moveTo>
                  <a:pt x="435" y="1"/>
                </a:moveTo>
                <a:cubicBezTo>
                  <a:pt x="402" y="1"/>
                  <a:pt x="363" y="15"/>
                  <a:pt x="313" y="40"/>
                </a:cubicBezTo>
                <a:cubicBezTo>
                  <a:pt x="239" y="99"/>
                  <a:pt x="179" y="159"/>
                  <a:pt x="120" y="219"/>
                </a:cubicBezTo>
                <a:cubicBezTo>
                  <a:pt x="60" y="278"/>
                  <a:pt x="60" y="412"/>
                  <a:pt x="60" y="472"/>
                </a:cubicBezTo>
                <a:cubicBezTo>
                  <a:pt x="1" y="651"/>
                  <a:pt x="60" y="844"/>
                  <a:pt x="179" y="964"/>
                </a:cubicBezTo>
                <a:cubicBezTo>
                  <a:pt x="209" y="993"/>
                  <a:pt x="257" y="1008"/>
                  <a:pt x="306" y="1008"/>
                </a:cubicBezTo>
                <a:cubicBezTo>
                  <a:pt x="354" y="1008"/>
                  <a:pt x="403" y="993"/>
                  <a:pt x="433" y="964"/>
                </a:cubicBezTo>
                <a:cubicBezTo>
                  <a:pt x="552" y="844"/>
                  <a:pt x="611" y="651"/>
                  <a:pt x="611" y="531"/>
                </a:cubicBezTo>
                <a:cubicBezTo>
                  <a:pt x="611" y="472"/>
                  <a:pt x="686" y="412"/>
                  <a:pt x="611" y="353"/>
                </a:cubicBezTo>
                <a:cubicBezTo>
                  <a:pt x="611" y="278"/>
                  <a:pt x="611" y="219"/>
                  <a:pt x="552" y="99"/>
                </a:cubicBezTo>
                <a:cubicBezTo>
                  <a:pt x="517" y="30"/>
                  <a:pt x="482" y="1"/>
                  <a:pt x="43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5" name="Google Shape;1685;p10"/>
          <p:cNvSpPr/>
          <p:nvPr/>
        </p:nvSpPr>
        <p:spPr>
          <a:xfrm>
            <a:off x="2958567" y="988063"/>
            <a:ext cx="26079" cy="50619"/>
          </a:xfrm>
          <a:custGeom>
            <a:avLst/>
            <a:gdLst/>
            <a:ahLst/>
            <a:cxnLst/>
            <a:rect l="l" t="t" r="r" b="b"/>
            <a:pathLst>
              <a:path w="627" h="1217" extrusionOk="0">
                <a:moveTo>
                  <a:pt x="377" y="0"/>
                </a:moveTo>
                <a:cubicBezTo>
                  <a:pt x="342" y="0"/>
                  <a:pt x="303" y="15"/>
                  <a:pt x="254" y="40"/>
                </a:cubicBezTo>
                <a:cubicBezTo>
                  <a:pt x="194" y="159"/>
                  <a:pt x="135" y="218"/>
                  <a:pt x="135" y="278"/>
                </a:cubicBezTo>
                <a:cubicBezTo>
                  <a:pt x="60" y="412"/>
                  <a:pt x="60" y="472"/>
                  <a:pt x="60" y="591"/>
                </a:cubicBezTo>
                <a:cubicBezTo>
                  <a:pt x="1" y="784"/>
                  <a:pt x="60" y="963"/>
                  <a:pt x="194" y="1157"/>
                </a:cubicBezTo>
                <a:lnTo>
                  <a:pt x="254" y="1217"/>
                </a:lnTo>
                <a:cubicBezTo>
                  <a:pt x="313" y="1217"/>
                  <a:pt x="433" y="1217"/>
                  <a:pt x="507" y="1157"/>
                </a:cubicBezTo>
                <a:cubicBezTo>
                  <a:pt x="567" y="963"/>
                  <a:pt x="626" y="784"/>
                  <a:pt x="626" y="650"/>
                </a:cubicBezTo>
                <a:lnTo>
                  <a:pt x="626" y="412"/>
                </a:lnTo>
                <a:cubicBezTo>
                  <a:pt x="626" y="278"/>
                  <a:pt x="626" y="218"/>
                  <a:pt x="567" y="99"/>
                </a:cubicBezTo>
                <a:lnTo>
                  <a:pt x="507" y="99"/>
                </a:lnTo>
                <a:cubicBezTo>
                  <a:pt x="463" y="29"/>
                  <a:pt x="425" y="0"/>
                  <a:pt x="37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6" name="Google Shape;1686;p10"/>
          <p:cNvSpPr/>
          <p:nvPr/>
        </p:nvSpPr>
        <p:spPr>
          <a:xfrm>
            <a:off x="3031064" y="928584"/>
            <a:ext cx="22960" cy="49995"/>
          </a:xfrm>
          <a:custGeom>
            <a:avLst/>
            <a:gdLst/>
            <a:ahLst/>
            <a:cxnLst/>
            <a:rect l="l" t="t" r="r" b="b"/>
            <a:pathLst>
              <a:path w="552" h="1202" extrusionOk="0">
                <a:moveTo>
                  <a:pt x="271" y="0"/>
                </a:moveTo>
                <a:cubicBezTo>
                  <a:pt x="215" y="0"/>
                  <a:pt x="155" y="29"/>
                  <a:pt x="120" y="99"/>
                </a:cubicBezTo>
                <a:cubicBezTo>
                  <a:pt x="60" y="159"/>
                  <a:pt x="60" y="293"/>
                  <a:pt x="1" y="352"/>
                </a:cubicBezTo>
                <a:lnTo>
                  <a:pt x="1" y="591"/>
                </a:lnTo>
                <a:cubicBezTo>
                  <a:pt x="1" y="784"/>
                  <a:pt x="1" y="963"/>
                  <a:pt x="120" y="1157"/>
                </a:cubicBezTo>
                <a:lnTo>
                  <a:pt x="179" y="1157"/>
                </a:lnTo>
                <a:cubicBezTo>
                  <a:pt x="217" y="1187"/>
                  <a:pt x="265" y="1201"/>
                  <a:pt x="312" y="1201"/>
                </a:cubicBezTo>
                <a:cubicBezTo>
                  <a:pt x="358" y="1201"/>
                  <a:pt x="403" y="1187"/>
                  <a:pt x="433" y="1157"/>
                </a:cubicBezTo>
                <a:cubicBezTo>
                  <a:pt x="552" y="963"/>
                  <a:pt x="552" y="784"/>
                  <a:pt x="552" y="591"/>
                </a:cubicBezTo>
                <a:lnTo>
                  <a:pt x="552" y="352"/>
                </a:lnTo>
                <a:cubicBezTo>
                  <a:pt x="492" y="218"/>
                  <a:pt x="492" y="159"/>
                  <a:pt x="433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7" name="Google Shape;1687;p10"/>
          <p:cNvSpPr/>
          <p:nvPr/>
        </p:nvSpPr>
        <p:spPr>
          <a:xfrm>
            <a:off x="3026115" y="1070459"/>
            <a:ext cx="25455" cy="42592"/>
          </a:xfrm>
          <a:custGeom>
            <a:avLst/>
            <a:gdLst/>
            <a:ahLst/>
            <a:cxnLst/>
            <a:rect l="l" t="t" r="r" b="b"/>
            <a:pathLst>
              <a:path w="612" h="1024" extrusionOk="0">
                <a:moveTo>
                  <a:pt x="341" y="1"/>
                </a:moveTo>
                <a:cubicBezTo>
                  <a:pt x="301" y="1"/>
                  <a:pt x="263" y="15"/>
                  <a:pt x="239" y="40"/>
                </a:cubicBezTo>
                <a:cubicBezTo>
                  <a:pt x="120" y="100"/>
                  <a:pt x="120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09" y="1008"/>
                  <a:pt x="257" y="1023"/>
                  <a:pt x="306" y="1023"/>
                </a:cubicBezTo>
                <a:cubicBezTo>
                  <a:pt x="354" y="1023"/>
                  <a:pt x="403" y="1008"/>
                  <a:pt x="432" y="979"/>
                </a:cubicBezTo>
                <a:cubicBezTo>
                  <a:pt x="552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2" y="293"/>
                  <a:pt x="552" y="159"/>
                  <a:pt x="492" y="100"/>
                </a:cubicBezTo>
                <a:cubicBezTo>
                  <a:pt x="457" y="30"/>
                  <a:pt x="397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8" name="Google Shape;1688;p10"/>
          <p:cNvSpPr/>
          <p:nvPr/>
        </p:nvSpPr>
        <p:spPr>
          <a:xfrm>
            <a:off x="3095493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4" y="1"/>
                  <a:pt x="195" y="1"/>
                  <a:pt x="120" y="75"/>
                </a:cubicBezTo>
                <a:cubicBezTo>
                  <a:pt x="61" y="195"/>
                  <a:pt x="61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5" y="1491"/>
                  <a:pt x="195" y="1491"/>
                  <a:pt x="195" y="1565"/>
                </a:cubicBezTo>
                <a:cubicBezTo>
                  <a:pt x="314" y="1565"/>
                  <a:pt x="373" y="1565"/>
                  <a:pt x="433" y="1431"/>
                </a:cubicBezTo>
                <a:cubicBezTo>
                  <a:pt x="567" y="1252"/>
                  <a:pt x="567" y="999"/>
                  <a:pt x="627" y="746"/>
                </a:cubicBezTo>
                <a:cubicBezTo>
                  <a:pt x="567" y="686"/>
                  <a:pt x="567" y="567"/>
                  <a:pt x="567" y="448"/>
                </a:cubicBezTo>
                <a:cubicBezTo>
                  <a:pt x="567" y="314"/>
                  <a:pt x="493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89" name="Google Shape;1689;p10"/>
          <p:cNvSpPr/>
          <p:nvPr/>
        </p:nvSpPr>
        <p:spPr>
          <a:xfrm>
            <a:off x="3159963" y="920557"/>
            <a:ext cx="26037" cy="53073"/>
          </a:xfrm>
          <a:custGeom>
            <a:avLst/>
            <a:gdLst/>
            <a:ahLst/>
            <a:cxnLst/>
            <a:rect l="l" t="t" r="r" b="b"/>
            <a:pathLst>
              <a:path w="626" h="1276" extrusionOk="0">
                <a:moveTo>
                  <a:pt x="314" y="1"/>
                </a:moveTo>
                <a:cubicBezTo>
                  <a:pt x="265" y="1"/>
                  <a:pt x="230" y="33"/>
                  <a:pt x="194" y="113"/>
                </a:cubicBezTo>
                <a:cubicBezTo>
                  <a:pt x="134" y="173"/>
                  <a:pt x="60" y="292"/>
                  <a:pt x="60" y="352"/>
                </a:cubicBezTo>
                <a:cubicBezTo>
                  <a:pt x="0" y="411"/>
                  <a:pt x="0" y="545"/>
                  <a:pt x="0" y="605"/>
                </a:cubicBezTo>
                <a:cubicBezTo>
                  <a:pt x="0" y="784"/>
                  <a:pt x="0" y="977"/>
                  <a:pt x="60" y="1156"/>
                </a:cubicBezTo>
                <a:lnTo>
                  <a:pt x="134" y="1231"/>
                </a:lnTo>
                <a:cubicBezTo>
                  <a:pt x="164" y="1260"/>
                  <a:pt x="209" y="1275"/>
                  <a:pt x="254" y="1275"/>
                </a:cubicBezTo>
                <a:cubicBezTo>
                  <a:pt x="298" y="1275"/>
                  <a:pt x="343" y="1260"/>
                  <a:pt x="373" y="1231"/>
                </a:cubicBezTo>
                <a:cubicBezTo>
                  <a:pt x="507" y="1037"/>
                  <a:pt x="566" y="858"/>
                  <a:pt x="626" y="664"/>
                </a:cubicBezTo>
                <a:cubicBezTo>
                  <a:pt x="626" y="545"/>
                  <a:pt x="626" y="486"/>
                  <a:pt x="566" y="352"/>
                </a:cubicBezTo>
                <a:cubicBezTo>
                  <a:pt x="566" y="292"/>
                  <a:pt x="507" y="173"/>
                  <a:pt x="432" y="113"/>
                </a:cubicBezTo>
                <a:lnTo>
                  <a:pt x="432" y="39"/>
                </a:lnTo>
                <a:cubicBezTo>
                  <a:pt x="385" y="15"/>
                  <a:pt x="347" y="1"/>
                  <a:pt x="31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0" name="Google Shape;1690;p10"/>
          <p:cNvSpPr/>
          <p:nvPr/>
        </p:nvSpPr>
        <p:spPr>
          <a:xfrm>
            <a:off x="3255378" y="896725"/>
            <a:ext cx="26079" cy="53364"/>
          </a:xfrm>
          <a:custGeom>
            <a:avLst/>
            <a:gdLst/>
            <a:ahLst/>
            <a:cxnLst/>
            <a:rect l="l" t="t" r="r" b="b"/>
            <a:pathLst>
              <a:path w="627" h="1283" extrusionOk="0">
                <a:moveTo>
                  <a:pt x="313" y="1"/>
                </a:moveTo>
                <a:cubicBezTo>
                  <a:pt x="194" y="1"/>
                  <a:pt x="135" y="61"/>
                  <a:pt x="75" y="120"/>
                </a:cubicBezTo>
                <a:cubicBezTo>
                  <a:pt x="75" y="239"/>
                  <a:pt x="1" y="314"/>
                  <a:pt x="1" y="433"/>
                </a:cubicBezTo>
                <a:lnTo>
                  <a:pt x="1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4" y="1237"/>
                </a:lnTo>
                <a:cubicBezTo>
                  <a:pt x="284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7" y="433"/>
                  <a:pt x="567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1" name="Google Shape;1691;p10"/>
          <p:cNvSpPr/>
          <p:nvPr/>
        </p:nvSpPr>
        <p:spPr>
          <a:xfrm>
            <a:off x="318595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45" y="1"/>
                </a:moveTo>
                <a:cubicBezTo>
                  <a:pt x="319" y="1"/>
                  <a:pt x="289" y="8"/>
                  <a:pt x="254" y="25"/>
                </a:cubicBezTo>
                <a:cubicBezTo>
                  <a:pt x="180" y="159"/>
                  <a:pt x="120" y="219"/>
                  <a:pt x="61" y="338"/>
                </a:cubicBezTo>
                <a:cubicBezTo>
                  <a:pt x="61" y="398"/>
                  <a:pt x="61" y="532"/>
                  <a:pt x="1" y="651"/>
                </a:cubicBezTo>
                <a:cubicBezTo>
                  <a:pt x="1" y="830"/>
                  <a:pt x="61" y="1023"/>
                  <a:pt x="180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3" y="1202"/>
                </a:cubicBezTo>
                <a:lnTo>
                  <a:pt x="493" y="1143"/>
                </a:lnTo>
                <a:cubicBezTo>
                  <a:pt x="552" y="964"/>
                  <a:pt x="627" y="830"/>
                  <a:pt x="627" y="651"/>
                </a:cubicBezTo>
                <a:lnTo>
                  <a:pt x="627" y="398"/>
                </a:lnTo>
                <a:cubicBezTo>
                  <a:pt x="627" y="338"/>
                  <a:pt x="627" y="219"/>
                  <a:pt x="552" y="159"/>
                </a:cubicBezTo>
                <a:lnTo>
                  <a:pt x="493" y="85"/>
                </a:lnTo>
                <a:cubicBezTo>
                  <a:pt x="450" y="43"/>
                  <a:pt x="408" y="1"/>
                  <a:pt x="34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2" name="Google Shape;1692;p10"/>
          <p:cNvSpPr/>
          <p:nvPr/>
        </p:nvSpPr>
        <p:spPr>
          <a:xfrm>
            <a:off x="3100484" y="1139004"/>
            <a:ext cx="26037" cy="33357"/>
          </a:xfrm>
          <a:custGeom>
            <a:avLst/>
            <a:gdLst/>
            <a:ahLst/>
            <a:cxnLst/>
            <a:rect l="l" t="t" r="r" b="b"/>
            <a:pathLst>
              <a:path w="626" h="802" extrusionOk="0">
                <a:moveTo>
                  <a:pt x="253" y="1"/>
                </a:moveTo>
                <a:cubicBezTo>
                  <a:pt x="194" y="75"/>
                  <a:pt x="134" y="135"/>
                  <a:pt x="75" y="195"/>
                </a:cubicBezTo>
                <a:cubicBezTo>
                  <a:pt x="75" y="254"/>
                  <a:pt x="75" y="314"/>
                  <a:pt x="0" y="373"/>
                </a:cubicBezTo>
                <a:cubicBezTo>
                  <a:pt x="0" y="507"/>
                  <a:pt x="75" y="627"/>
                  <a:pt x="194" y="746"/>
                </a:cubicBezTo>
                <a:cubicBezTo>
                  <a:pt x="224" y="783"/>
                  <a:pt x="268" y="802"/>
                  <a:pt x="322" y="802"/>
                </a:cubicBezTo>
                <a:cubicBezTo>
                  <a:pt x="376" y="802"/>
                  <a:pt x="440" y="783"/>
                  <a:pt x="507" y="746"/>
                </a:cubicBezTo>
                <a:lnTo>
                  <a:pt x="507" y="686"/>
                </a:lnTo>
                <a:cubicBezTo>
                  <a:pt x="626" y="627"/>
                  <a:pt x="626" y="507"/>
                  <a:pt x="626" y="448"/>
                </a:cubicBezTo>
                <a:lnTo>
                  <a:pt x="626" y="254"/>
                </a:lnTo>
                <a:cubicBezTo>
                  <a:pt x="626" y="195"/>
                  <a:pt x="566" y="135"/>
                  <a:pt x="507" y="75"/>
                </a:cubicBezTo>
                <a:cubicBezTo>
                  <a:pt x="447" y="1"/>
                  <a:pt x="313" y="1"/>
                  <a:pt x="25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3" name="Google Shape;1693;p10"/>
          <p:cNvSpPr/>
          <p:nvPr/>
        </p:nvSpPr>
        <p:spPr>
          <a:xfrm>
            <a:off x="2953618" y="1116711"/>
            <a:ext cx="26079" cy="27327"/>
          </a:xfrm>
          <a:custGeom>
            <a:avLst/>
            <a:gdLst/>
            <a:ahLst/>
            <a:cxnLst/>
            <a:rect l="l" t="t" r="r" b="b"/>
            <a:pathLst>
              <a:path w="627" h="657" extrusionOk="0">
                <a:moveTo>
                  <a:pt x="311" y="1"/>
                </a:moveTo>
                <a:cubicBezTo>
                  <a:pt x="265" y="1"/>
                  <a:pt x="216" y="15"/>
                  <a:pt x="179" y="45"/>
                </a:cubicBezTo>
                <a:cubicBezTo>
                  <a:pt x="120" y="105"/>
                  <a:pt x="60" y="164"/>
                  <a:pt x="60" y="239"/>
                </a:cubicBezTo>
                <a:cubicBezTo>
                  <a:pt x="0" y="299"/>
                  <a:pt x="0" y="299"/>
                  <a:pt x="0" y="358"/>
                </a:cubicBezTo>
                <a:cubicBezTo>
                  <a:pt x="60" y="418"/>
                  <a:pt x="60" y="537"/>
                  <a:pt x="179" y="611"/>
                </a:cubicBezTo>
                <a:cubicBezTo>
                  <a:pt x="246" y="641"/>
                  <a:pt x="310" y="656"/>
                  <a:pt x="364" y="656"/>
                </a:cubicBezTo>
                <a:cubicBezTo>
                  <a:pt x="418" y="656"/>
                  <a:pt x="462" y="641"/>
                  <a:pt x="492" y="611"/>
                </a:cubicBezTo>
                <a:cubicBezTo>
                  <a:pt x="626" y="477"/>
                  <a:pt x="626" y="418"/>
                  <a:pt x="626" y="299"/>
                </a:cubicBezTo>
                <a:cubicBezTo>
                  <a:pt x="626" y="299"/>
                  <a:pt x="626" y="239"/>
                  <a:pt x="552" y="164"/>
                </a:cubicBezTo>
                <a:cubicBezTo>
                  <a:pt x="552" y="105"/>
                  <a:pt x="492" y="105"/>
                  <a:pt x="432" y="45"/>
                </a:cubicBezTo>
                <a:cubicBezTo>
                  <a:pt x="403" y="15"/>
                  <a:pt x="358" y="1"/>
                  <a:pt x="31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4" name="Google Shape;1694;p10"/>
          <p:cNvSpPr/>
          <p:nvPr/>
        </p:nvSpPr>
        <p:spPr>
          <a:xfrm>
            <a:off x="3743642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76" y="1"/>
                </a:moveTo>
                <a:cubicBezTo>
                  <a:pt x="34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5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58" y="30"/>
                  <a:pt x="423" y="1"/>
                  <a:pt x="37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5" name="Google Shape;1695;p10"/>
          <p:cNvSpPr/>
          <p:nvPr/>
        </p:nvSpPr>
        <p:spPr>
          <a:xfrm>
            <a:off x="3797547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17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lnTo>
                  <a:pt x="448" y="99"/>
                </a:lnTo>
                <a:cubicBezTo>
                  <a:pt x="404" y="29"/>
                  <a:pt x="366" y="0"/>
                  <a:pt x="317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6" name="Google Shape;1696;p10"/>
          <p:cNvSpPr/>
          <p:nvPr/>
        </p:nvSpPr>
        <p:spPr>
          <a:xfrm>
            <a:off x="3867590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5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2" y="963"/>
                  <a:pt x="552" y="784"/>
                  <a:pt x="626" y="591"/>
                </a:cubicBezTo>
                <a:cubicBezTo>
                  <a:pt x="552" y="531"/>
                  <a:pt x="552" y="412"/>
                  <a:pt x="552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7" name="Google Shape;1697;p10"/>
          <p:cNvSpPr/>
          <p:nvPr/>
        </p:nvSpPr>
        <p:spPr>
          <a:xfrm>
            <a:off x="3862640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8" name="Google Shape;1698;p10"/>
          <p:cNvSpPr/>
          <p:nvPr/>
        </p:nvSpPr>
        <p:spPr>
          <a:xfrm>
            <a:off x="3932018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1" y="448"/>
                </a:cubicBezTo>
                <a:lnTo>
                  <a:pt x="1" y="746"/>
                </a:lnTo>
                <a:cubicBezTo>
                  <a:pt x="1" y="999"/>
                  <a:pt x="1" y="1252"/>
                  <a:pt x="120" y="1491"/>
                </a:cubicBezTo>
                <a:cubicBezTo>
                  <a:pt x="194" y="1491"/>
                  <a:pt x="194" y="1491"/>
                  <a:pt x="254" y="1565"/>
                </a:cubicBez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567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cubicBezTo>
                  <a:pt x="433" y="75"/>
                  <a:pt x="373" y="75"/>
                  <a:pt x="373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99" name="Google Shape;1699;p10"/>
          <p:cNvSpPr/>
          <p:nvPr/>
        </p:nvSpPr>
        <p:spPr>
          <a:xfrm>
            <a:off x="3996446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15" y="1"/>
                </a:moveTo>
                <a:cubicBezTo>
                  <a:pt x="266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8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08" y="173"/>
                  <a:pt x="433" y="113"/>
                </a:cubicBezTo>
                <a:lnTo>
                  <a:pt x="433" y="39"/>
                </a:lnTo>
                <a:cubicBezTo>
                  <a:pt x="385" y="15"/>
                  <a:pt x="347" y="1"/>
                  <a:pt x="315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0" name="Google Shape;1700;p10"/>
          <p:cNvSpPr/>
          <p:nvPr/>
        </p:nvSpPr>
        <p:spPr>
          <a:xfrm>
            <a:off x="4091903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9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56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1" name="Google Shape;1701;p10"/>
          <p:cNvSpPr/>
          <p:nvPr/>
        </p:nvSpPr>
        <p:spPr>
          <a:xfrm>
            <a:off x="4022483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66" y="1"/>
                </a:moveTo>
                <a:cubicBezTo>
                  <a:pt x="348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492" y="85"/>
                </a:lnTo>
                <a:cubicBezTo>
                  <a:pt x="450" y="43"/>
                  <a:pt x="408" y="1"/>
                  <a:pt x="366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2" name="Google Shape;1702;p10"/>
          <p:cNvSpPr/>
          <p:nvPr/>
        </p:nvSpPr>
        <p:spPr>
          <a:xfrm>
            <a:off x="3940087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2" y="627"/>
                  <a:pt x="552" y="507"/>
                  <a:pt x="552" y="448"/>
                </a:cubicBezTo>
                <a:lnTo>
                  <a:pt x="552" y="254"/>
                </a:lnTo>
                <a:cubicBezTo>
                  <a:pt x="552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3" name="Google Shape;1703;p10"/>
          <p:cNvSpPr/>
          <p:nvPr/>
        </p:nvSpPr>
        <p:spPr>
          <a:xfrm>
            <a:off x="3792597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20" y="611"/>
                </a:cubicBezTo>
                <a:cubicBezTo>
                  <a:pt x="187" y="641"/>
                  <a:pt x="250" y="656"/>
                  <a:pt x="30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4" name="Google Shape;1704;p10"/>
          <p:cNvSpPr/>
          <p:nvPr/>
        </p:nvSpPr>
        <p:spPr>
          <a:xfrm>
            <a:off x="5401178" y="926088"/>
            <a:ext cx="26079" cy="41968"/>
          </a:xfrm>
          <a:custGeom>
            <a:avLst/>
            <a:gdLst/>
            <a:ahLst/>
            <a:cxnLst/>
            <a:rect l="l" t="t" r="r" b="b"/>
            <a:pathLst>
              <a:path w="627" h="1009" extrusionOk="0">
                <a:moveTo>
                  <a:pt x="394" y="1"/>
                </a:moveTo>
                <a:cubicBezTo>
                  <a:pt x="353" y="1"/>
                  <a:pt x="303" y="15"/>
                  <a:pt x="254" y="40"/>
                </a:cubicBezTo>
                <a:cubicBezTo>
                  <a:pt x="180" y="99"/>
                  <a:pt x="120" y="159"/>
                  <a:pt x="60" y="219"/>
                </a:cubicBezTo>
                <a:cubicBezTo>
                  <a:pt x="1" y="278"/>
                  <a:pt x="1" y="412"/>
                  <a:pt x="1" y="472"/>
                </a:cubicBezTo>
                <a:cubicBezTo>
                  <a:pt x="1" y="651"/>
                  <a:pt x="1" y="844"/>
                  <a:pt x="120" y="964"/>
                </a:cubicBezTo>
                <a:cubicBezTo>
                  <a:pt x="187" y="993"/>
                  <a:pt x="235" y="1008"/>
                  <a:pt x="274" y="1008"/>
                </a:cubicBezTo>
                <a:cubicBezTo>
                  <a:pt x="314" y="1008"/>
                  <a:pt x="343" y="993"/>
                  <a:pt x="373" y="964"/>
                </a:cubicBezTo>
                <a:lnTo>
                  <a:pt x="433" y="964"/>
                </a:lnTo>
                <a:cubicBezTo>
                  <a:pt x="492" y="844"/>
                  <a:pt x="552" y="651"/>
                  <a:pt x="552" y="531"/>
                </a:cubicBezTo>
                <a:cubicBezTo>
                  <a:pt x="626" y="472"/>
                  <a:pt x="626" y="412"/>
                  <a:pt x="626" y="353"/>
                </a:cubicBezTo>
                <a:cubicBezTo>
                  <a:pt x="552" y="278"/>
                  <a:pt x="552" y="219"/>
                  <a:pt x="552" y="99"/>
                </a:cubicBezTo>
                <a:lnTo>
                  <a:pt x="492" y="99"/>
                </a:lnTo>
                <a:cubicBezTo>
                  <a:pt x="492" y="30"/>
                  <a:pt x="451" y="1"/>
                  <a:pt x="394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5" name="Google Shape;1705;p10"/>
          <p:cNvSpPr/>
          <p:nvPr/>
        </p:nvSpPr>
        <p:spPr>
          <a:xfrm>
            <a:off x="5455083" y="988063"/>
            <a:ext cx="23584" cy="50619"/>
          </a:xfrm>
          <a:custGeom>
            <a:avLst/>
            <a:gdLst/>
            <a:ahLst/>
            <a:cxnLst/>
            <a:rect l="l" t="t" r="r" b="b"/>
            <a:pathLst>
              <a:path w="567" h="1217" extrusionOk="0">
                <a:moveTo>
                  <a:pt x="321" y="0"/>
                </a:moveTo>
                <a:cubicBezTo>
                  <a:pt x="283" y="0"/>
                  <a:pt x="244" y="15"/>
                  <a:pt x="195" y="40"/>
                </a:cubicBezTo>
                <a:cubicBezTo>
                  <a:pt x="135" y="159"/>
                  <a:pt x="75" y="218"/>
                  <a:pt x="75" y="278"/>
                </a:cubicBezTo>
                <a:cubicBezTo>
                  <a:pt x="1" y="412"/>
                  <a:pt x="1" y="472"/>
                  <a:pt x="1" y="591"/>
                </a:cubicBezTo>
                <a:cubicBezTo>
                  <a:pt x="1" y="784"/>
                  <a:pt x="1" y="963"/>
                  <a:pt x="135" y="1157"/>
                </a:cubicBezTo>
                <a:lnTo>
                  <a:pt x="195" y="1217"/>
                </a:lnTo>
                <a:cubicBezTo>
                  <a:pt x="254" y="1217"/>
                  <a:pt x="373" y="1217"/>
                  <a:pt x="448" y="1157"/>
                </a:cubicBezTo>
                <a:cubicBezTo>
                  <a:pt x="567" y="963"/>
                  <a:pt x="567" y="784"/>
                  <a:pt x="567" y="650"/>
                </a:cubicBezTo>
                <a:lnTo>
                  <a:pt x="567" y="412"/>
                </a:lnTo>
                <a:cubicBezTo>
                  <a:pt x="567" y="278"/>
                  <a:pt x="567" y="218"/>
                  <a:pt x="507" y="99"/>
                </a:cubicBezTo>
                <a:cubicBezTo>
                  <a:pt x="429" y="29"/>
                  <a:pt x="376" y="0"/>
                  <a:pt x="32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6" name="Google Shape;1706;p10"/>
          <p:cNvSpPr/>
          <p:nvPr/>
        </p:nvSpPr>
        <p:spPr>
          <a:xfrm>
            <a:off x="5525126" y="928584"/>
            <a:ext cx="26037" cy="49995"/>
          </a:xfrm>
          <a:custGeom>
            <a:avLst/>
            <a:gdLst/>
            <a:ahLst/>
            <a:cxnLst/>
            <a:rect l="l" t="t" r="r" b="b"/>
            <a:pathLst>
              <a:path w="626" h="1202" extrusionOk="0">
                <a:moveTo>
                  <a:pt x="271" y="0"/>
                </a:moveTo>
                <a:cubicBezTo>
                  <a:pt x="215" y="0"/>
                  <a:pt x="154" y="29"/>
                  <a:pt x="119" y="99"/>
                </a:cubicBezTo>
                <a:cubicBezTo>
                  <a:pt x="60" y="159"/>
                  <a:pt x="60" y="293"/>
                  <a:pt x="0" y="352"/>
                </a:cubicBezTo>
                <a:lnTo>
                  <a:pt x="0" y="591"/>
                </a:lnTo>
                <a:cubicBezTo>
                  <a:pt x="0" y="784"/>
                  <a:pt x="60" y="963"/>
                  <a:pt x="179" y="1157"/>
                </a:cubicBezTo>
                <a:cubicBezTo>
                  <a:pt x="246" y="1187"/>
                  <a:pt x="294" y="1201"/>
                  <a:pt x="334" y="1201"/>
                </a:cubicBezTo>
                <a:cubicBezTo>
                  <a:pt x="373" y="1201"/>
                  <a:pt x="403" y="1187"/>
                  <a:pt x="432" y="1157"/>
                </a:cubicBezTo>
                <a:cubicBezTo>
                  <a:pt x="551" y="963"/>
                  <a:pt x="626" y="784"/>
                  <a:pt x="626" y="591"/>
                </a:cubicBezTo>
                <a:cubicBezTo>
                  <a:pt x="626" y="531"/>
                  <a:pt x="551" y="412"/>
                  <a:pt x="551" y="352"/>
                </a:cubicBezTo>
                <a:cubicBezTo>
                  <a:pt x="492" y="218"/>
                  <a:pt x="492" y="159"/>
                  <a:pt x="432" y="99"/>
                </a:cubicBezTo>
                <a:lnTo>
                  <a:pt x="373" y="39"/>
                </a:lnTo>
                <a:cubicBezTo>
                  <a:pt x="348" y="15"/>
                  <a:pt x="311" y="0"/>
                  <a:pt x="271" y="0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7" name="Google Shape;1707;p10"/>
          <p:cNvSpPr/>
          <p:nvPr/>
        </p:nvSpPr>
        <p:spPr>
          <a:xfrm>
            <a:off x="5520176" y="1070459"/>
            <a:ext cx="25413" cy="42592"/>
          </a:xfrm>
          <a:custGeom>
            <a:avLst/>
            <a:gdLst/>
            <a:ahLst/>
            <a:cxnLst/>
            <a:rect l="l" t="t" r="r" b="b"/>
            <a:pathLst>
              <a:path w="611" h="1024" extrusionOk="0">
                <a:moveTo>
                  <a:pt x="340" y="1"/>
                </a:moveTo>
                <a:cubicBezTo>
                  <a:pt x="301" y="1"/>
                  <a:pt x="263" y="15"/>
                  <a:pt x="238" y="40"/>
                </a:cubicBezTo>
                <a:cubicBezTo>
                  <a:pt x="119" y="100"/>
                  <a:pt x="119" y="159"/>
                  <a:pt x="60" y="293"/>
                </a:cubicBezTo>
                <a:cubicBezTo>
                  <a:pt x="60" y="353"/>
                  <a:pt x="0" y="412"/>
                  <a:pt x="0" y="472"/>
                </a:cubicBezTo>
                <a:cubicBezTo>
                  <a:pt x="0" y="666"/>
                  <a:pt x="60" y="844"/>
                  <a:pt x="179" y="979"/>
                </a:cubicBezTo>
                <a:cubicBezTo>
                  <a:pt x="238" y="1008"/>
                  <a:pt x="287" y="1023"/>
                  <a:pt x="328" y="1023"/>
                </a:cubicBezTo>
                <a:cubicBezTo>
                  <a:pt x="369" y="1023"/>
                  <a:pt x="402" y="1008"/>
                  <a:pt x="432" y="979"/>
                </a:cubicBezTo>
                <a:lnTo>
                  <a:pt x="492" y="979"/>
                </a:lnTo>
                <a:cubicBezTo>
                  <a:pt x="551" y="785"/>
                  <a:pt x="611" y="666"/>
                  <a:pt x="611" y="532"/>
                </a:cubicBezTo>
                <a:lnTo>
                  <a:pt x="611" y="353"/>
                </a:lnTo>
                <a:cubicBezTo>
                  <a:pt x="551" y="293"/>
                  <a:pt x="551" y="159"/>
                  <a:pt x="492" y="100"/>
                </a:cubicBezTo>
                <a:cubicBezTo>
                  <a:pt x="457" y="30"/>
                  <a:pt x="396" y="1"/>
                  <a:pt x="340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8" name="Google Shape;1708;p10"/>
          <p:cNvSpPr/>
          <p:nvPr/>
        </p:nvSpPr>
        <p:spPr>
          <a:xfrm>
            <a:off x="5589554" y="999585"/>
            <a:ext cx="26079" cy="65135"/>
          </a:xfrm>
          <a:custGeom>
            <a:avLst/>
            <a:gdLst/>
            <a:ahLst/>
            <a:cxnLst/>
            <a:rect l="l" t="t" r="r" b="b"/>
            <a:pathLst>
              <a:path w="627" h="1566" extrusionOk="0">
                <a:moveTo>
                  <a:pt x="373" y="1"/>
                </a:moveTo>
                <a:cubicBezTo>
                  <a:pt x="313" y="1"/>
                  <a:pt x="194" y="1"/>
                  <a:pt x="120" y="75"/>
                </a:cubicBezTo>
                <a:cubicBezTo>
                  <a:pt x="60" y="195"/>
                  <a:pt x="60" y="314"/>
                  <a:pt x="60" y="448"/>
                </a:cubicBezTo>
                <a:cubicBezTo>
                  <a:pt x="1" y="567"/>
                  <a:pt x="1" y="686"/>
                  <a:pt x="1" y="746"/>
                </a:cubicBezTo>
                <a:cubicBezTo>
                  <a:pt x="1" y="999"/>
                  <a:pt x="60" y="1252"/>
                  <a:pt x="194" y="1491"/>
                </a:cubicBezTo>
                <a:lnTo>
                  <a:pt x="254" y="1565"/>
                </a:lnTo>
                <a:cubicBezTo>
                  <a:pt x="313" y="1565"/>
                  <a:pt x="373" y="1565"/>
                  <a:pt x="433" y="1431"/>
                </a:cubicBezTo>
                <a:cubicBezTo>
                  <a:pt x="567" y="1252"/>
                  <a:pt x="626" y="999"/>
                  <a:pt x="626" y="746"/>
                </a:cubicBezTo>
                <a:cubicBezTo>
                  <a:pt x="626" y="686"/>
                  <a:pt x="626" y="567"/>
                  <a:pt x="567" y="448"/>
                </a:cubicBezTo>
                <a:cubicBezTo>
                  <a:pt x="567" y="314"/>
                  <a:pt x="492" y="195"/>
                  <a:pt x="433" y="75"/>
                </a:cubicBezTo>
                <a:lnTo>
                  <a:pt x="37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09" name="Google Shape;1709;p10"/>
          <p:cNvSpPr/>
          <p:nvPr/>
        </p:nvSpPr>
        <p:spPr>
          <a:xfrm>
            <a:off x="5653982" y="920557"/>
            <a:ext cx="26079" cy="53073"/>
          </a:xfrm>
          <a:custGeom>
            <a:avLst/>
            <a:gdLst/>
            <a:ahLst/>
            <a:cxnLst/>
            <a:rect l="l" t="t" r="r" b="b"/>
            <a:pathLst>
              <a:path w="627" h="1276" extrusionOk="0">
                <a:moveTo>
                  <a:pt x="341" y="1"/>
                </a:moveTo>
                <a:cubicBezTo>
                  <a:pt x="288" y="1"/>
                  <a:pt x="230" y="33"/>
                  <a:pt x="195" y="113"/>
                </a:cubicBezTo>
                <a:cubicBezTo>
                  <a:pt x="135" y="173"/>
                  <a:pt x="61" y="292"/>
                  <a:pt x="61" y="352"/>
                </a:cubicBezTo>
                <a:cubicBezTo>
                  <a:pt x="1" y="411"/>
                  <a:pt x="1" y="545"/>
                  <a:pt x="1" y="605"/>
                </a:cubicBezTo>
                <a:cubicBezTo>
                  <a:pt x="1" y="784"/>
                  <a:pt x="1" y="977"/>
                  <a:pt x="61" y="1156"/>
                </a:cubicBezTo>
                <a:lnTo>
                  <a:pt x="135" y="1231"/>
                </a:lnTo>
                <a:cubicBezTo>
                  <a:pt x="165" y="1260"/>
                  <a:pt x="210" y="1275"/>
                  <a:pt x="254" y="1275"/>
                </a:cubicBezTo>
                <a:cubicBezTo>
                  <a:pt x="299" y="1275"/>
                  <a:pt x="344" y="1260"/>
                  <a:pt x="373" y="1231"/>
                </a:cubicBezTo>
                <a:cubicBezTo>
                  <a:pt x="507" y="1037"/>
                  <a:pt x="567" y="858"/>
                  <a:pt x="627" y="664"/>
                </a:cubicBezTo>
                <a:cubicBezTo>
                  <a:pt x="627" y="545"/>
                  <a:pt x="627" y="486"/>
                  <a:pt x="567" y="352"/>
                </a:cubicBezTo>
                <a:cubicBezTo>
                  <a:pt x="567" y="292"/>
                  <a:pt x="567" y="173"/>
                  <a:pt x="433" y="113"/>
                </a:cubicBezTo>
                <a:lnTo>
                  <a:pt x="433" y="39"/>
                </a:lnTo>
                <a:cubicBezTo>
                  <a:pt x="409" y="15"/>
                  <a:pt x="376" y="1"/>
                  <a:pt x="341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0" name="Google Shape;1710;p10"/>
          <p:cNvSpPr/>
          <p:nvPr/>
        </p:nvSpPr>
        <p:spPr>
          <a:xfrm>
            <a:off x="5749439" y="896725"/>
            <a:ext cx="26037" cy="53364"/>
          </a:xfrm>
          <a:custGeom>
            <a:avLst/>
            <a:gdLst/>
            <a:ahLst/>
            <a:cxnLst/>
            <a:rect l="l" t="t" r="r" b="b"/>
            <a:pathLst>
              <a:path w="626" h="1283" extrusionOk="0">
                <a:moveTo>
                  <a:pt x="313" y="1"/>
                </a:moveTo>
                <a:cubicBezTo>
                  <a:pt x="253" y="1"/>
                  <a:pt x="134" y="61"/>
                  <a:pt x="75" y="120"/>
                </a:cubicBezTo>
                <a:cubicBezTo>
                  <a:pt x="75" y="239"/>
                  <a:pt x="0" y="314"/>
                  <a:pt x="0" y="433"/>
                </a:cubicBezTo>
                <a:lnTo>
                  <a:pt x="0" y="686"/>
                </a:lnTo>
                <a:cubicBezTo>
                  <a:pt x="75" y="865"/>
                  <a:pt x="75" y="984"/>
                  <a:pt x="194" y="1178"/>
                </a:cubicBezTo>
                <a:lnTo>
                  <a:pt x="194" y="1237"/>
                </a:lnTo>
                <a:lnTo>
                  <a:pt x="253" y="1237"/>
                </a:lnTo>
                <a:cubicBezTo>
                  <a:pt x="283" y="1267"/>
                  <a:pt x="332" y="1282"/>
                  <a:pt x="380" y="1282"/>
                </a:cubicBezTo>
                <a:cubicBezTo>
                  <a:pt x="428" y="1282"/>
                  <a:pt x="477" y="1267"/>
                  <a:pt x="507" y="1237"/>
                </a:cubicBezTo>
                <a:cubicBezTo>
                  <a:pt x="626" y="1059"/>
                  <a:pt x="626" y="805"/>
                  <a:pt x="626" y="612"/>
                </a:cubicBezTo>
                <a:cubicBezTo>
                  <a:pt x="626" y="493"/>
                  <a:pt x="626" y="433"/>
                  <a:pt x="566" y="314"/>
                </a:cubicBezTo>
                <a:cubicBezTo>
                  <a:pt x="507" y="239"/>
                  <a:pt x="447" y="120"/>
                  <a:pt x="373" y="61"/>
                </a:cubicBezTo>
                <a:lnTo>
                  <a:pt x="313" y="1"/>
                </a:ln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1" name="Google Shape;1711;p10"/>
          <p:cNvSpPr/>
          <p:nvPr/>
        </p:nvSpPr>
        <p:spPr>
          <a:xfrm>
            <a:off x="5680019" y="1027077"/>
            <a:ext cx="26079" cy="53115"/>
          </a:xfrm>
          <a:custGeom>
            <a:avLst/>
            <a:gdLst/>
            <a:ahLst/>
            <a:cxnLst/>
            <a:rect l="l" t="t" r="r" b="b"/>
            <a:pathLst>
              <a:path w="627" h="1277" extrusionOk="0">
                <a:moveTo>
                  <a:pt x="378" y="1"/>
                </a:moveTo>
                <a:cubicBezTo>
                  <a:pt x="354" y="1"/>
                  <a:pt x="331" y="8"/>
                  <a:pt x="314" y="25"/>
                </a:cubicBezTo>
                <a:cubicBezTo>
                  <a:pt x="179" y="159"/>
                  <a:pt x="120" y="219"/>
                  <a:pt x="120" y="338"/>
                </a:cubicBezTo>
                <a:cubicBezTo>
                  <a:pt x="60" y="398"/>
                  <a:pt x="60" y="532"/>
                  <a:pt x="60" y="651"/>
                </a:cubicBezTo>
                <a:cubicBezTo>
                  <a:pt x="1" y="830"/>
                  <a:pt x="60" y="1023"/>
                  <a:pt x="179" y="1202"/>
                </a:cubicBezTo>
                <a:lnTo>
                  <a:pt x="254" y="1277"/>
                </a:lnTo>
                <a:cubicBezTo>
                  <a:pt x="373" y="1277"/>
                  <a:pt x="433" y="1277"/>
                  <a:pt x="492" y="1202"/>
                </a:cubicBezTo>
                <a:lnTo>
                  <a:pt x="492" y="1143"/>
                </a:lnTo>
                <a:cubicBezTo>
                  <a:pt x="626" y="964"/>
                  <a:pt x="626" y="830"/>
                  <a:pt x="626" y="651"/>
                </a:cubicBezTo>
                <a:lnTo>
                  <a:pt x="626" y="398"/>
                </a:lnTo>
                <a:cubicBezTo>
                  <a:pt x="626" y="338"/>
                  <a:pt x="626" y="219"/>
                  <a:pt x="552" y="159"/>
                </a:cubicBezTo>
                <a:lnTo>
                  <a:pt x="552" y="85"/>
                </a:lnTo>
                <a:cubicBezTo>
                  <a:pt x="510" y="43"/>
                  <a:pt x="438" y="1"/>
                  <a:pt x="378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2" name="Google Shape;1712;p10"/>
          <p:cNvSpPr/>
          <p:nvPr/>
        </p:nvSpPr>
        <p:spPr>
          <a:xfrm>
            <a:off x="5597623" y="1139004"/>
            <a:ext cx="22960" cy="33357"/>
          </a:xfrm>
          <a:custGeom>
            <a:avLst/>
            <a:gdLst/>
            <a:ahLst/>
            <a:cxnLst/>
            <a:rect l="l" t="t" r="r" b="b"/>
            <a:pathLst>
              <a:path w="552" h="802" extrusionOk="0">
                <a:moveTo>
                  <a:pt x="179" y="1"/>
                </a:moveTo>
                <a:cubicBezTo>
                  <a:pt x="119" y="75"/>
                  <a:pt x="60" y="135"/>
                  <a:pt x="0" y="195"/>
                </a:cubicBezTo>
                <a:lnTo>
                  <a:pt x="0" y="373"/>
                </a:lnTo>
                <a:cubicBezTo>
                  <a:pt x="0" y="507"/>
                  <a:pt x="0" y="627"/>
                  <a:pt x="119" y="746"/>
                </a:cubicBezTo>
                <a:cubicBezTo>
                  <a:pt x="179" y="783"/>
                  <a:pt x="242" y="802"/>
                  <a:pt x="298" y="802"/>
                </a:cubicBezTo>
                <a:cubicBezTo>
                  <a:pt x="354" y="802"/>
                  <a:pt x="403" y="783"/>
                  <a:pt x="432" y="746"/>
                </a:cubicBezTo>
                <a:lnTo>
                  <a:pt x="432" y="686"/>
                </a:lnTo>
                <a:cubicBezTo>
                  <a:pt x="551" y="627"/>
                  <a:pt x="551" y="507"/>
                  <a:pt x="551" y="448"/>
                </a:cubicBezTo>
                <a:lnTo>
                  <a:pt x="551" y="254"/>
                </a:lnTo>
                <a:cubicBezTo>
                  <a:pt x="551" y="195"/>
                  <a:pt x="492" y="135"/>
                  <a:pt x="432" y="75"/>
                </a:cubicBezTo>
                <a:cubicBezTo>
                  <a:pt x="373" y="1"/>
                  <a:pt x="239" y="1"/>
                  <a:pt x="179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3" name="Google Shape;1713;p10"/>
          <p:cNvSpPr/>
          <p:nvPr/>
        </p:nvSpPr>
        <p:spPr>
          <a:xfrm>
            <a:off x="5450133" y="1116711"/>
            <a:ext cx="23584" cy="27327"/>
          </a:xfrm>
          <a:custGeom>
            <a:avLst/>
            <a:gdLst/>
            <a:ahLst/>
            <a:cxnLst/>
            <a:rect l="l" t="t" r="r" b="b"/>
            <a:pathLst>
              <a:path w="567" h="657" extrusionOk="0">
                <a:moveTo>
                  <a:pt x="252" y="1"/>
                </a:moveTo>
                <a:cubicBezTo>
                  <a:pt x="206" y="1"/>
                  <a:pt x="157" y="15"/>
                  <a:pt x="120" y="45"/>
                </a:cubicBezTo>
                <a:cubicBezTo>
                  <a:pt x="60" y="105"/>
                  <a:pt x="1" y="164"/>
                  <a:pt x="1" y="239"/>
                </a:cubicBezTo>
                <a:lnTo>
                  <a:pt x="1" y="358"/>
                </a:lnTo>
                <a:cubicBezTo>
                  <a:pt x="1" y="418"/>
                  <a:pt x="1" y="537"/>
                  <a:pt x="194" y="611"/>
                </a:cubicBezTo>
                <a:cubicBezTo>
                  <a:pt x="224" y="641"/>
                  <a:pt x="269" y="656"/>
                  <a:pt x="314" y="656"/>
                </a:cubicBezTo>
                <a:cubicBezTo>
                  <a:pt x="358" y="656"/>
                  <a:pt x="403" y="641"/>
                  <a:pt x="433" y="611"/>
                </a:cubicBezTo>
                <a:cubicBezTo>
                  <a:pt x="567" y="477"/>
                  <a:pt x="567" y="418"/>
                  <a:pt x="567" y="299"/>
                </a:cubicBezTo>
                <a:lnTo>
                  <a:pt x="567" y="164"/>
                </a:lnTo>
                <a:cubicBezTo>
                  <a:pt x="492" y="105"/>
                  <a:pt x="492" y="105"/>
                  <a:pt x="373" y="45"/>
                </a:cubicBezTo>
                <a:cubicBezTo>
                  <a:pt x="343" y="15"/>
                  <a:pt x="299" y="1"/>
                  <a:pt x="252" y="1"/>
                </a:cubicBezTo>
                <a:close/>
              </a:path>
            </a:pathLst>
          </a:custGeom>
          <a:solidFill>
            <a:srgbClr val="92321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4" name="Google Shape;1714;p10"/>
          <p:cNvSpPr/>
          <p:nvPr/>
        </p:nvSpPr>
        <p:spPr>
          <a:xfrm>
            <a:off x="446537" y="421924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5" name="Google Shape;1715;p10"/>
          <p:cNvSpPr/>
          <p:nvPr/>
        </p:nvSpPr>
        <p:spPr>
          <a:xfrm>
            <a:off x="446537" y="390196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10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10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6" name="Google Shape;1716;p10"/>
          <p:cNvSpPr/>
          <p:nvPr/>
        </p:nvSpPr>
        <p:spPr>
          <a:xfrm>
            <a:off x="446537" y="358411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7" name="Google Shape;1717;p10"/>
          <p:cNvSpPr/>
          <p:nvPr/>
        </p:nvSpPr>
        <p:spPr>
          <a:xfrm>
            <a:off x="446537" y="5174723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8" name="Google Shape;1718;p10"/>
          <p:cNvSpPr/>
          <p:nvPr/>
        </p:nvSpPr>
        <p:spPr>
          <a:xfrm>
            <a:off x="446537" y="485682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19" name="Google Shape;1719;p10"/>
          <p:cNvSpPr/>
          <p:nvPr/>
        </p:nvSpPr>
        <p:spPr>
          <a:xfrm>
            <a:off x="446537" y="4537097"/>
            <a:ext cx="433819" cy="137008"/>
          </a:xfrm>
          <a:custGeom>
            <a:avLst/>
            <a:gdLst/>
            <a:ahLst/>
            <a:cxnLst/>
            <a:rect l="l" t="t" r="r" b="b"/>
            <a:pathLst>
              <a:path w="10430" h="3294" extrusionOk="0">
                <a:moveTo>
                  <a:pt x="9059" y="1"/>
                </a:moveTo>
                <a:cubicBezTo>
                  <a:pt x="9803" y="1"/>
                  <a:pt x="10429" y="746"/>
                  <a:pt x="10429" y="1669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69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0" name="Google Shape;1720;p10"/>
          <p:cNvSpPr/>
          <p:nvPr/>
        </p:nvSpPr>
        <p:spPr>
          <a:xfrm>
            <a:off x="446537" y="612708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4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4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1" name="Google Shape;1721;p10"/>
          <p:cNvSpPr/>
          <p:nvPr/>
        </p:nvSpPr>
        <p:spPr>
          <a:xfrm>
            <a:off x="446537" y="5809854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2" name="Google Shape;1722;p10"/>
          <p:cNvSpPr/>
          <p:nvPr/>
        </p:nvSpPr>
        <p:spPr>
          <a:xfrm>
            <a:off x="446537" y="5491956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25"/>
                </a:cubicBezTo>
                <a:cubicBezTo>
                  <a:pt x="10429" y="2489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489"/>
                  <a:pt x="1" y="1625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3" name="Google Shape;1723;p10"/>
          <p:cNvSpPr/>
          <p:nvPr/>
        </p:nvSpPr>
        <p:spPr>
          <a:xfrm>
            <a:off x="446537" y="1678721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1"/>
                </a:moveTo>
                <a:cubicBezTo>
                  <a:pt x="9803" y="1"/>
                  <a:pt x="10429" y="745"/>
                  <a:pt x="10429" y="1684"/>
                </a:cubicBezTo>
                <a:cubicBezTo>
                  <a:pt x="10429" y="2548"/>
                  <a:pt x="9803" y="3293"/>
                  <a:pt x="9059" y="3293"/>
                </a:cubicBezTo>
                <a:lnTo>
                  <a:pt x="1371" y="3293"/>
                </a:lnTo>
                <a:cubicBezTo>
                  <a:pt x="627" y="3293"/>
                  <a:pt x="1" y="2548"/>
                  <a:pt x="1" y="1684"/>
                </a:cubicBezTo>
                <a:cubicBezTo>
                  <a:pt x="1" y="745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4" name="Google Shape;1724;p10"/>
          <p:cNvSpPr/>
          <p:nvPr/>
        </p:nvSpPr>
        <p:spPr>
          <a:xfrm>
            <a:off x="446537" y="1361489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548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5" name="Google Shape;1725;p10"/>
          <p:cNvSpPr/>
          <p:nvPr/>
        </p:nvSpPr>
        <p:spPr>
          <a:xfrm>
            <a:off x="446537" y="1043590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6" name="Google Shape;1726;p10"/>
          <p:cNvSpPr/>
          <p:nvPr/>
        </p:nvSpPr>
        <p:spPr>
          <a:xfrm>
            <a:off x="446537" y="2634202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686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68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7" name="Google Shape;1727;p10"/>
          <p:cNvSpPr/>
          <p:nvPr/>
        </p:nvSpPr>
        <p:spPr>
          <a:xfrm>
            <a:off x="446537" y="2316346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8" name="Google Shape;1728;p10"/>
          <p:cNvSpPr/>
          <p:nvPr/>
        </p:nvSpPr>
        <p:spPr>
          <a:xfrm>
            <a:off x="446537" y="1996618"/>
            <a:ext cx="433819" cy="136967"/>
          </a:xfrm>
          <a:custGeom>
            <a:avLst/>
            <a:gdLst/>
            <a:ahLst/>
            <a:cxnLst/>
            <a:rect l="l" t="t" r="r" b="b"/>
            <a:pathLst>
              <a:path w="10430" h="3293" extrusionOk="0">
                <a:moveTo>
                  <a:pt x="9059" y="0"/>
                </a:moveTo>
                <a:cubicBezTo>
                  <a:pt x="9803" y="0"/>
                  <a:pt x="10429" y="745"/>
                  <a:pt x="10429" y="1669"/>
                </a:cubicBezTo>
                <a:cubicBezTo>
                  <a:pt x="10429" y="2547"/>
                  <a:pt x="9803" y="3292"/>
                  <a:pt x="9059" y="3292"/>
                </a:cubicBezTo>
                <a:lnTo>
                  <a:pt x="1371" y="3292"/>
                </a:lnTo>
                <a:cubicBezTo>
                  <a:pt x="627" y="3292"/>
                  <a:pt x="1" y="2547"/>
                  <a:pt x="1" y="166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29" name="Google Shape;1729;p10"/>
          <p:cNvSpPr/>
          <p:nvPr/>
        </p:nvSpPr>
        <p:spPr>
          <a:xfrm>
            <a:off x="446537" y="3586565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1"/>
                </a:moveTo>
                <a:cubicBezTo>
                  <a:pt x="9803" y="1"/>
                  <a:pt x="10429" y="746"/>
                  <a:pt x="10429" y="1625"/>
                </a:cubicBezTo>
                <a:cubicBezTo>
                  <a:pt x="10429" y="2548"/>
                  <a:pt x="9803" y="3234"/>
                  <a:pt x="9059" y="3234"/>
                </a:cubicBezTo>
                <a:lnTo>
                  <a:pt x="1371" y="3234"/>
                </a:lnTo>
                <a:cubicBezTo>
                  <a:pt x="627" y="3234"/>
                  <a:pt x="1" y="2548"/>
                  <a:pt x="1" y="1625"/>
                </a:cubicBezTo>
                <a:cubicBezTo>
                  <a:pt x="1" y="746"/>
                  <a:pt x="627" y="1"/>
                  <a:pt x="13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0" name="Google Shape;1730;p10"/>
          <p:cNvSpPr/>
          <p:nvPr/>
        </p:nvSpPr>
        <p:spPr>
          <a:xfrm>
            <a:off x="446537" y="3269333"/>
            <a:ext cx="433819" cy="134513"/>
          </a:xfrm>
          <a:custGeom>
            <a:avLst/>
            <a:gdLst/>
            <a:ahLst/>
            <a:cxnLst/>
            <a:rect l="l" t="t" r="r" b="b"/>
            <a:pathLst>
              <a:path w="10430" h="3234" extrusionOk="0">
                <a:moveTo>
                  <a:pt x="9059" y="0"/>
                </a:moveTo>
                <a:cubicBezTo>
                  <a:pt x="9803" y="0"/>
                  <a:pt x="10429" y="745"/>
                  <a:pt x="10429" y="1609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09"/>
                </a:cubicBezTo>
                <a:cubicBezTo>
                  <a:pt x="1" y="74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1" name="Google Shape;1731;p10"/>
          <p:cNvSpPr/>
          <p:nvPr/>
        </p:nvSpPr>
        <p:spPr>
          <a:xfrm>
            <a:off x="446537" y="2951477"/>
            <a:ext cx="433819" cy="134471"/>
          </a:xfrm>
          <a:custGeom>
            <a:avLst/>
            <a:gdLst/>
            <a:ahLst/>
            <a:cxnLst/>
            <a:rect l="l" t="t" r="r" b="b"/>
            <a:pathLst>
              <a:path w="10430" h="3233" extrusionOk="0">
                <a:moveTo>
                  <a:pt x="9059" y="0"/>
                </a:moveTo>
                <a:cubicBezTo>
                  <a:pt x="9803" y="0"/>
                  <a:pt x="10429" y="685"/>
                  <a:pt x="10429" y="1624"/>
                </a:cubicBezTo>
                <a:cubicBezTo>
                  <a:pt x="10429" y="2488"/>
                  <a:pt x="9803" y="3233"/>
                  <a:pt x="9059" y="3233"/>
                </a:cubicBezTo>
                <a:lnTo>
                  <a:pt x="1371" y="3233"/>
                </a:lnTo>
                <a:cubicBezTo>
                  <a:pt x="627" y="3233"/>
                  <a:pt x="1" y="2488"/>
                  <a:pt x="1" y="1624"/>
                </a:cubicBezTo>
                <a:cubicBezTo>
                  <a:pt x="1" y="685"/>
                  <a:pt x="627" y="0"/>
                  <a:pt x="137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2" name="Google Shape;1732;p10"/>
          <p:cNvSpPr/>
          <p:nvPr/>
        </p:nvSpPr>
        <p:spPr>
          <a:xfrm>
            <a:off x="660101" y="861567"/>
            <a:ext cx="10871796" cy="5681525"/>
          </a:xfrm>
          <a:custGeom>
            <a:avLst/>
            <a:gdLst/>
            <a:ahLst/>
            <a:cxnLst/>
            <a:rect l="l" t="t" r="r" b="b"/>
            <a:pathLst>
              <a:path w="254987" h="136313" extrusionOk="0">
                <a:moveTo>
                  <a:pt x="0" y="1"/>
                </a:moveTo>
                <a:lnTo>
                  <a:pt x="0" y="136313"/>
                </a:lnTo>
                <a:lnTo>
                  <a:pt x="254987" y="136313"/>
                </a:lnTo>
                <a:lnTo>
                  <a:pt x="25498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3" name="Google Shape;1733;p10"/>
          <p:cNvSpPr/>
          <p:nvPr/>
        </p:nvSpPr>
        <p:spPr>
          <a:xfrm>
            <a:off x="823291" y="1092546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5"/>
                  <a:pt x="3114" y="3978"/>
                  <a:pt x="1997" y="3978"/>
                </a:cubicBezTo>
                <a:cubicBezTo>
                  <a:pt x="880" y="3978"/>
                  <a:pt x="1" y="3055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4" name="Google Shape;1734;p10"/>
          <p:cNvSpPr/>
          <p:nvPr/>
        </p:nvSpPr>
        <p:spPr>
          <a:xfrm>
            <a:off x="823291" y="14128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40"/>
                  <a:pt x="3114" y="3978"/>
                  <a:pt x="1997" y="3978"/>
                </a:cubicBezTo>
                <a:cubicBezTo>
                  <a:pt x="880" y="3978"/>
                  <a:pt x="1" y="3040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5" name="Google Shape;1735;p10"/>
          <p:cNvSpPr/>
          <p:nvPr/>
        </p:nvSpPr>
        <p:spPr>
          <a:xfrm>
            <a:off x="823291" y="1727675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6" name="Google Shape;1736;p10"/>
          <p:cNvSpPr/>
          <p:nvPr/>
        </p:nvSpPr>
        <p:spPr>
          <a:xfrm>
            <a:off x="823291" y="2048027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1"/>
                  <a:pt x="1997" y="1"/>
                </a:cubicBezTo>
                <a:cubicBezTo>
                  <a:pt x="3114" y="1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7" name="Google Shape;1737;p10"/>
          <p:cNvSpPr/>
          <p:nvPr/>
        </p:nvSpPr>
        <p:spPr>
          <a:xfrm>
            <a:off x="823291" y="23578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8" name="Google Shape;1738;p10"/>
          <p:cNvSpPr/>
          <p:nvPr/>
        </p:nvSpPr>
        <p:spPr>
          <a:xfrm>
            <a:off x="823291" y="2678208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2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2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39" name="Google Shape;1739;p10"/>
          <p:cNvSpPr/>
          <p:nvPr/>
        </p:nvSpPr>
        <p:spPr>
          <a:xfrm>
            <a:off x="823291" y="2995441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0" name="Google Shape;1740;p10"/>
          <p:cNvSpPr/>
          <p:nvPr/>
        </p:nvSpPr>
        <p:spPr>
          <a:xfrm>
            <a:off x="823291" y="331579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82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1" name="Google Shape;1741;p10"/>
          <p:cNvSpPr/>
          <p:nvPr/>
        </p:nvSpPr>
        <p:spPr>
          <a:xfrm>
            <a:off x="823291" y="3636145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99"/>
                  <a:pt x="3114" y="3964"/>
                  <a:pt x="1997" y="3964"/>
                </a:cubicBezTo>
                <a:cubicBezTo>
                  <a:pt x="880" y="3964"/>
                  <a:pt x="1" y="3099"/>
                  <a:pt x="1" y="1982"/>
                </a:cubicBezTo>
                <a:cubicBezTo>
                  <a:pt x="1" y="865"/>
                  <a:pt x="880" y="1"/>
                  <a:pt x="1997" y="1"/>
                </a:cubicBezTo>
                <a:cubicBezTo>
                  <a:pt x="3114" y="1"/>
                  <a:pt x="3978" y="865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2" name="Google Shape;1742;p10"/>
          <p:cNvSpPr/>
          <p:nvPr/>
        </p:nvSpPr>
        <p:spPr>
          <a:xfrm>
            <a:off x="823291" y="3955873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114"/>
                  <a:pt x="3114" y="3979"/>
                  <a:pt x="1997" y="3979"/>
                </a:cubicBezTo>
                <a:cubicBezTo>
                  <a:pt x="880" y="3979"/>
                  <a:pt x="1" y="3114"/>
                  <a:pt x="1" y="1997"/>
                </a:cubicBezTo>
                <a:cubicBezTo>
                  <a:pt x="1" y="880"/>
                  <a:pt x="880" y="1"/>
                  <a:pt x="1997" y="1"/>
                </a:cubicBezTo>
                <a:cubicBezTo>
                  <a:pt x="3114" y="1"/>
                  <a:pt x="3978" y="880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3" name="Google Shape;1743;p10"/>
          <p:cNvSpPr/>
          <p:nvPr/>
        </p:nvSpPr>
        <p:spPr>
          <a:xfrm>
            <a:off x="823291" y="4273770"/>
            <a:ext cx="165500" cy="164876"/>
          </a:xfrm>
          <a:custGeom>
            <a:avLst/>
            <a:gdLst/>
            <a:ahLst/>
            <a:cxnLst/>
            <a:rect l="l" t="t" r="r" b="b"/>
            <a:pathLst>
              <a:path w="3979" h="3964" extrusionOk="0">
                <a:moveTo>
                  <a:pt x="3978" y="1982"/>
                </a:moveTo>
                <a:cubicBezTo>
                  <a:pt x="3978" y="3039"/>
                  <a:pt x="3114" y="3963"/>
                  <a:pt x="1997" y="3963"/>
                </a:cubicBezTo>
                <a:cubicBezTo>
                  <a:pt x="880" y="3963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4" name="Google Shape;1744;p10"/>
          <p:cNvSpPr/>
          <p:nvPr/>
        </p:nvSpPr>
        <p:spPr>
          <a:xfrm>
            <a:off x="823291" y="4593498"/>
            <a:ext cx="165500" cy="165500"/>
          </a:xfrm>
          <a:custGeom>
            <a:avLst/>
            <a:gdLst/>
            <a:ahLst/>
            <a:cxnLst/>
            <a:rect l="l" t="t" r="r" b="b"/>
            <a:pathLst>
              <a:path w="3979" h="3979" extrusionOk="0">
                <a:moveTo>
                  <a:pt x="3978" y="1997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7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7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5" name="Google Shape;1745;p10"/>
          <p:cNvSpPr/>
          <p:nvPr/>
        </p:nvSpPr>
        <p:spPr>
          <a:xfrm>
            <a:off x="823291" y="490332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054"/>
                  <a:pt x="3114" y="3978"/>
                  <a:pt x="1997" y="3978"/>
                </a:cubicBezTo>
                <a:cubicBezTo>
                  <a:pt x="880" y="3978"/>
                  <a:pt x="1" y="3054"/>
                  <a:pt x="1" y="1996"/>
                </a:cubicBezTo>
                <a:cubicBezTo>
                  <a:pt x="1" y="879"/>
                  <a:pt x="880" y="0"/>
                  <a:pt x="1997" y="0"/>
                </a:cubicBezTo>
                <a:cubicBezTo>
                  <a:pt x="3114" y="0"/>
                  <a:pt x="3978" y="87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6" name="Google Shape;1746;p10"/>
          <p:cNvSpPr/>
          <p:nvPr/>
        </p:nvSpPr>
        <p:spPr>
          <a:xfrm>
            <a:off x="823291" y="5223677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2"/>
                </a:moveTo>
                <a:cubicBezTo>
                  <a:pt x="3978" y="3039"/>
                  <a:pt x="3114" y="3978"/>
                  <a:pt x="1997" y="3978"/>
                </a:cubicBezTo>
                <a:cubicBezTo>
                  <a:pt x="880" y="3978"/>
                  <a:pt x="1" y="3039"/>
                  <a:pt x="1" y="1982"/>
                </a:cubicBezTo>
                <a:cubicBezTo>
                  <a:pt x="1" y="864"/>
                  <a:pt x="880" y="0"/>
                  <a:pt x="1997" y="0"/>
                </a:cubicBezTo>
                <a:cubicBezTo>
                  <a:pt x="3114" y="0"/>
                  <a:pt x="3978" y="864"/>
                  <a:pt x="3978" y="198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7" name="Google Shape;1747;p10"/>
          <p:cNvSpPr/>
          <p:nvPr/>
        </p:nvSpPr>
        <p:spPr>
          <a:xfrm>
            <a:off x="823291" y="5538456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96"/>
                </a:moveTo>
                <a:cubicBezTo>
                  <a:pt x="3978" y="3114"/>
                  <a:pt x="3114" y="3978"/>
                  <a:pt x="1997" y="3978"/>
                </a:cubicBezTo>
                <a:cubicBezTo>
                  <a:pt x="880" y="3978"/>
                  <a:pt x="1" y="3114"/>
                  <a:pt x="1" y="1996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96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8" name="Google Shape;1748;p10"/>
          <p:cNvSpPr/>
          <p:nvPr/>
        </p:nvSpPr>
        <p:spPr>
          <a:xfrm>
            <a:off x="823291" y="5858808"/>
            <a:ext cx="165500" cy="165459"/>
          </a:xfrm>
          <a:custGeom>
            <a:avLst/>
            <a:gdLst/>
            <a:ahLst/>
            <a:cxnLst/>
            <a:rect l="l" t="t" r="r" b="b"/>
            <a:pathLst>
              <a:path w="3979" h="3978" extrusionOk="0">
                <a:moveTo>
                  <a:pt x="3978" y="1981"/>
                </a:moveTo>
                <a:cubicBezTo>
                  <a:pt x="3978" y="3099"/>
                  <a:pt x="3114" y="3978"/>
                  <a:pt x="1997" y="3978"/>
                </a:cubicBezTo>
                <a:cubicBezTo>
                  <a:pt x="880" y="3978"/>
                  <a:pt x="1" y="3099"/>
                  <a:pt x="1" y="1981"/>
                </a:cubicBezTo>
                <a:cubicBezTo>
                  <a:pt x="1" y="939"/>
                  <a:pt x="880" y="0"/>
                  <a:pt x="1997" y="0"/>
                </a:cubicBezTo>
                <a:cubicBezTo>
                  <a:pt x="3114" y="0"/>
                  <a:pt x="3978" y="939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9" name="Google Shape;1749;p10"/>
          <p:cNvSpPr/>
          <p:nvPr/>
        </p:nvSpPr>
        <p:spPr>
          <a:xfrm>
            <a:off x="823291" y="6179160"/>
            <a:ext cx="165500" cy="164835"/>
          </a:xfrm>
          <a:custGeom>
            <a:avLst/>
            <a:gdLst/>
            <a:ahLst/>
            <a:cxnLst/>
            <a:rect l="l" t="t" r="r" b="b"/>
            <a:pathLst>
              <a:path w="3979" h="3963" extrusionOk="0">
                <a:moveTo>
                  <a:pt x="3978" y="1981"/>
                </a:moveTo>
                <a:cubicBezTo>
                  <a:pt x="3978" y="3099"/>
                  <a:pt x="3114" y="3963"/>
                  <a:pt x="1997" y="3963"/>
                </a:cubicBezTo>
                <a:cubicBezTo>
                  <a:pt x="880" y="3963"/>
                  <a:pt x="1" y="3099"/>
                  <a:pt x="1" y="1981"/>
                </a:cubicBezTo>
                <a:cubicBezTo>
                  <a:pt x="1" y="924"/>
                  <a:pt x="880" y="0"/>
                  <a:pt x="1997" y="0"/>
                </a:cubicBezTo>
                <a:cubicBezTo>
                  <a:pt x="3114" y="0"/>
                  <a:pt x="3978" y="924"/>
                  <a:pt x="3978" y="198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0" name="Google Shape;1750;p10"/>
          <p:cNvSpPr/>
          <p:nvPr/>
        </p:nvSpPr>
        <p:spPr>
          <a:xfrm>
            <a:off x="410602" y="1743148"/>
            <a:ext cx="547201" cy="137008"/>
          </a:xfrm>
          <a:custGeom>
            <a:avLst/>
            <a:gdLst/>
            <a:ahLst/>
            <a:cxnLst/>
            <a:rect l="l" t="t" r="r" b="b"/>
            <a:pathLst>
              <a:path w="13156" h="3294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1" name="Google Shape;1751;p10"/>
          <p:cNvSpPr/>
          <p:nvPr/>
        </p:nvSpPr>
        <p:spPr>
          <a:xfrm>
            <a:off x="410602" y="142591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2" name="Google Shape;1752;p10"/>
          <p:cNvSpPr/>
          <p:nvPr/>
        </p:nvSpPr>
        <p:spPr>
          <a:xfrm>
            <a:off x="410602" y="110805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24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24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3" name="Google Shape;1753;p10"/>
          <p:cNvSpPr/>
          <p:nvPr/>
        </p:nvSpPr>
        <p:spPr>
          <a:xfrm>
            <a:off x="410602" y="2698630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4" name="Google Shape;1754;p10"/>
          <p:cNvSpPr/>
          <p:nvPr/>
        </p:nvSpPr>
        <p:spPr>
          <a:xfrm>
            <a:off x="410602" y="238139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671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1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5" name="Google Shape;1755;p10"/>
          <p:cNvSpPr/>
          <p:nvPr/>
        </p:nvSpPr>
        <p:spPr>
          <a:xfrm>
            <a:off x="410602" y="206350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6" name="Google Shape;1756;p10"/>
          <p:cNvSpPr/>
          <p:nvPr/>
        </p:nvSpPr>
        <p:spPr>
          <a:xfrm>
            <a:off x="410602" y="365165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3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53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7" name="Google Shape;1757;p10"/>
          <p:cNvSpPr/>
          <p:nvPr/>
        </p:nvSpPr>
        <p:spPr>
          <a:xfrm>
            <a:off x="410602" y="333376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48"/>
                  <a:pt x="12411" y="3234"/>
                  <a:pt x="11412" y="3234"/>
                </a:cubicBezTo>
                <a:lnTo>
                  <a:pt x="1729" y="3234"/>
                </a:lnTo>
                <a:cubicBezTo>
                  <a:pt x="746" y="3234"/>
                  <a:pt x="1" y="2548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8" name="Google Shape;1758;p10"/>
          <p:cNvSpPr/>
          <p:nvPr/>
        </p:nvSpPr>
        <p:spPr>
          <a:xfrm>
            <a:off x="410602" y="3016529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9" name="Google Shape;1759;p10"/>
          <p:cNvSpPr/>
          <p:nvPr/>
        </p:nvSpPr>
        <p:spPr>
          <a:xfrm>
            <a:off x="410602" y="4283669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1"/>
                </a:moveTo>
                <a:cubicBezTo>
                  <a:pt x="12411" y="1"/>
                  <a:pt x="13155" y="746"/>
                  <a:pt x="13155" y="1684"/>
                </a:cubicBezTo>
                <a:cubicBezTo>
                  <a:pt x="13155" y="2548"/>
                  <a:pt x="12411" y="3293"/>
                  <a:pt x="11412" y="3293"/>
                </a:cubicBezTo>
                <a:lnTo>
                  <a:pt x="1729" y="3293"/>
                </a:lnTo>
                <a:cubicBezTo>
                  <a:pt x="746" y="3293"/>
                  <a:pt x="1" y="2548"/>
                  <a:pt x="1" y="1684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0" name="Google Shape;1760;p10"/>
          <p:cNvSpPr/>
          <p:nvPr/>
        </p:nvSpPr>
        <p:spPr>
          <a:xfrm>
            <a:off x="410602" y="3966437"/>
            <a:ext cx="547201" cy="136967"/>
          </a:xfrm>
          <a:custGeom>
            <a:avLst/>
            <a:gdLst/>
            <a:ahLst/>
            <a:cxnLst/>
            <a:rect l="l" t="t" r="r" b="b"/>
            <a:pathLst>
              <a:path w="13156" h="3293" extrusionOk="0">
                <a:moveTo>
                  <a:pt x="11412" y="0"/>
                </a:moveTo>
                <a:cubicBezTo>
                  <a:pt x="12411" y="0"/>
                  <a:pt x="13155" y="745"/>
                  <a:pt x="13155" y="1669"/>
                </a:cubicBezTo>
                <a:cubicBezTo>
                  <a:pt x="13155" y="2548"/>
                  <a:pt x="12411" y="3292"/>
                  <a:pt x="11412" y="3292"/>
                </a:cubicBezTo>
                <a:lnTo>
                  <a:pt x="1729" y="3292"/>
                </a:lnTo>
                <a:cubicBezTo>
                  <a:pt x="746" y="3292"/>
                  <a:pt x="1" y="2548"/>
                  <a:pt x="1" y="166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1" name="Google Shape;1761;p10"/>
          <p:cNvSpPr/>
          <p:nvPr/>
        </p:nvSpPr>
        <p:spPr>
          <a:xfrm>
            <a:off x="410602" y="523915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8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2" name="Google Shape;1762;p10"/>
          <p:cNvSpPr/>
          <p:nvPr/>
        </p:nvSpPr>
        <p:spPr>
          <a:xfrm>
            <a:off x="410602" y="4921919"/>
            <a:ext cx="547201" cy="133848"/>
          </a:xfrm>
          <a:custGeom>
            <a:avLst/>
            <a:gdLst/>
            <a:ahLst/>
            <a:cxnLst/>
            <a:rect l="l" t="t" r="r" b="b"/>
            <a:pathLst>
              <a:path w="13156" h="3218" extrusionOk="0">
                <a:moveTo>
                  <a:pt x="11412" y="0"/>
                </a:moveTo>
                <a:cubicBezTo>
                  <a:pt x="12411" y="0"/>
                  <a:pt x="13155" y="670"/>
                  <a:pt x="13155" y="1609"/>
                </a:cubicBezTo>
                <a:cubicBezTo>
                  <a:pt x="13155" y="2473"/>
                  <a:pt x="12411" y="3218"/>
                  <a:pt x="11412" y="3218"/>
                </a:cubicBezTo>
                <a:lnTo>
                  <a:pt x="1729" y="3218"/>
                </a:lnTo>
                <a:cubicBezTo>
                  <a:pt x="746" y="3218"/>
                  <a:pt x="1" y="2473"/>
                  <a:pt x="1" y="1609"/>
                </a:cubicBezTo>
                <a:cubicBezTo>
                  <a:pt x="1" y="670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3" name="Google Shape;1763;p10"/>
          <p:cNvSpPr/>
          <p:nvPr/>
        </p:nvSpPr>
        <p:spPr>
          <a:xfrm>
            <a:off x="410602" y="4604021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1"/>
                </a:moveTo>
                <a:cubicBezTo>
                  <a:pt x="12411" y="1"/>
                  <a:pt x="13155" y="686"/>
                  <a:pt x="13155" y="1610"/>
                </a:cubicBezTo>
                <a:cubicBezTo>
                  <a:pt x="13155" y="2489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489"/>
                  <a:pt x="1" y="1610"/>
                </a:cubicBezTo>
                <a:cubicBezTo>
                  <a:pt x="1" y="68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4" name="Google Shape;1764;p10"/>
          <p:cNvSpPr/>
          <p:nvPr/>
        </p:nvSpPr>
        <p:spPr>
          <a:xfrm>
            <a:off x="410602" y="619213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533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533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5" name="Google Shape;1765;p10"/>
          <p:cNvSpPr/>
          <p:nvPr/>
        </p:nvSpPr>
        <p:spPr>
          <a:xfrm>
            <a:off x="410602" y="5874282"/>
            <a:ext cx="547201" cy="134513"/>
          </a:xfrm>
          <a:custGeom>
            <a:avLst/>
            <a:gdLst/>
            <a:ahLst/>
            <a:cxnLst/>
            <a:rect l="l" t="t" r="r" b="b"/>
            <a:pathLst>
              <a:path w="13156" h="3234" extrusionOk="0">
                <a:moveTo>
                  <a:pt x="11412" y="0"/>
                </a:moveTo>
                <a:cubicBezTo>
                  <a:pt x="12411" y="0"/>
                  <a:pt x="13155" y="745"/>
                  <a:pt x="13155" y="1609"/>
                </a:cubicBezTo>
                <a:cubicBezTo>
                  <a:pt x="13155" y="2548"/>
                  <a:pt x="12411" y="3233"/>
                  <a:pt x="11412" y="3233"/>
                </a:cubicBezTo>
                <a:lnTo>
                  <a:pt x="1729" y="3233"/>
                </a:lnTo>
                <a:cubicBezTo>
                  <a:pt x="746" y="3233"/>
                  <a:pt x="1" y="2548"/>
                  <a:pt x="1" y="1609"/>
                </a:cubicBezTo>
                <a:cubicBezTo>
                  <a:pt x="1" y="745"/>
                  <a:pt x="746" y="0"/>
                  <a:pt x="172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6" name="Google Shape;1766;p10"/>
          <p:cNvSpPr/>
          <p:nvPr/>
        </p:nvSpPr>
        <p:spPr>
          <a:xfrm>
            <a:off x="410602" y="5557008"/>
            <a:ext cx="547201" cy="133889"/>
          </a:xfrm>
          <a:custGeom>
            <a:avLst/>
            <a:gdLst/>
            <a:ahLst/>
            <a:cxnLst/>
            <a:rect l="l" t="t" r="r" b="b"/>
            <a:pathLst>
              <a:path w="13156" h="3219" extrusionOk="0">
                <a:moveTo>
                  <a:pt x="11412" y="1"/>
                </a:moveTo>
                <a:cubicBezTo>
                  <a:pt x="12411" y="1"/>
                  <a:pt x="13155" y="746"/>
                  <a:pt x="13155" y="1610"/>
                </a:cubicBezTo>
                <a:cubicBezTo>
                  <a:pt x="13155" y="2474"/>
                  <a:pt x="12411" y="3219"/>
                  <a:pt x="11412" y="3219"/>
                </a:cubicBezTo>
                <a:lnTo>
                  <a:pt x="1729" y="3219"/>
                </a:lnTo>
                <a:cubicBezTo>
                  <a:pt x="746" y="3219"/>
                  <a:pt x="1" y="2474"/>
                  <a:pt x="1" y="1610"/>
                </a:cubicBezTo>
                <a:cubicBezTo>
                  <a:pt x="1" y="746"/>
                  <a:pt x="746" y="1"/>
                  <a:pt x="17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996041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7" name="Google Shape;1767;p10"/>
          <p:cNvGrpSpPr/>
          <p:nvPr/>
        </p:nvGrpSpPr>
        <p:grpSpPr>
          <a:xfrm>
            <a:off x="10907296" y="2835992"/>
            <a:ext cx="467187" cy="1960637"/>
            <a:chOff x="8180472" y="1441194"/>
            <a:chExt cx="350390" cy="1470478"/>
          </a:xfrm>
        </p:grpSpPr>
        <p:sp>
          <p:nvSpPr>
            <p:cNvPr id="1768" name="Google Shape;1768;p10"/>
            <p:cNvSpPr/>
            <p:nvPr/>
          </p:nvSpPr>
          <p:spPr>
            <a:xfrm>
              <a:off x="8218121" y="1441194"/>
              <a:ext cx="232476" cy="203480"/>
            </a:xfrm>
            <a:custGeom>
              <a:avLst/>
              <a:gdLst/>
              <a:ahLst/>
              <a:cxnLst/>
              <a:rect l="l" t="t" r="r" b="b"/>
              <a:pathLst>
                <a:path w="12844" h="11242" extrusionOk="0">
                  <a:moveTo>
                    <a:pt x="4732" y="1"/>
                  </a:moveTo>
                  <a:cubicBezTo>
                    <a:pt x="4305" y="1"/>
                    <a:pt x="3751" y="152"/>
                    <a:pt x="3033" y="550"/>
                  </a:cubicBezTo>
                  <a:cubicBezTo>
                    <a:pt x="1" y="2329"/>
                    <a:pt x="1379" y="10249"/>
                    <a:pt x="2106" y="10976"/>
                  </a:cubicBezTo>
                  <a:cubicBezTo>
                    <a:pt x="2250" y="11149"/>
                    <a:pt x="2690" y="11242"/>
                    <a:pt x="3310" y="11242"/>
                  </a:cubicBezTo>
                  <a:cubicBezTo>
                    <a:pt x="5392" y="11242"/>
                    <a:pt x="9498" y="10189"/>
                    <a:pt x="11179" y="7543"/>
                  </a:cubicBezTo>
                  <a:cubicBezTo>
                    <a:pt x="12843" y="4808"/>
                    <a:pt x="11484" y="584"/>
                    <a:pt x="8673" y="584"/>
                  </a:cubicBezTo>
                  <a:cubicBezTo>
                    <a:pt x="7929" y="584"/>
                    <a:pt x="7084" y="880"/>
                    <a:pt x="6166" y="1578"/>
                  </a:cubicBezTo>
                  <a:cubicBezTo>
                    <a:pt x="6166" y="1578"/>
                    <a:pt x="6108" y="1"/>
                    <a:pt x="4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9" name="Google Shape;1769;p10"/>
            <p:cNvSpPr/>
            <p:nvPr/>
          </p:nvSpPr>
          <p:spPr>
            <a:xfrm>
              <a:off x="8180472" y="1493740"/>
              <a:ext cx="183281" cy="193760"/>
            </a:xfrm>
            <a:custGeom>
              <a:avLst/>
              <a:gdLst/>
              <a:ahLst/>
              <a:cxnLst/>
              <a:rect l="l" t="t" r="r" b="b"/>
              <a:pathLst>
                <a:path w="10126" h="10705" extrusionOk="0">
                  <a:moveTo>
                    <a:pt x="9938" y="1"/>
                  </a:moveTo>
                  <a:cubicBezTo>
                    <a:pt x="9874" y="1"/>
                    <a:pt x="9825" y="83"/>
                    <a:pt x="9825" y="153"/>
                  </a:cubicBezTo>
                  <a:cubicBezTo>
                    <a:pt x="9599" y="680"/>
                    <a:pt x="9299" y="1306"/>
                    <a:pt x="9098" y="1807"/>
                  </a:cubicBezTo>
                  <a:cubicBezTo>
                    <a:pt x="8873" y="2033"/>
                    <a:pt x="8772" y="2334"/>
                    <a:pt x="8672" y="2660"/>
                  </a:cubicBezTo>
                  <a:lnTo>
                    <a:pt x="8146" y="3386"/>
                  </a:lnTo>
                  <a:cubicBezTo>
                    <a:pt x="7519" y="4439"/>
                    <a:pt x="6893" y="5366"/>
                    <a:pt x="6066" y="6193"/>
                  </a:cubicBezTo>
                  <a:cubicBezTo>
                    <a:pt x="5639" y="6720"/>
                    <a:pt x="5213" y="7046"/>
                    <a:pt x="4812" y="7447"/>
                  </a:cubicBezTo>
                  <a:cubicBezTo>
                    <a:pt x="4286" y="7873"/>
                    <a:pt x="3860" y="8299"/>
                    <a:pt x="3334" y="8599"/>
                  </a:cubicBezTo>
                  <a:cubicBezTo>
                    <a:pt x="2406" y="9326"/>
                    <a:pt x="1253" y="9752"/>
                    <a:pt x="101" y="10279"/>
                  </a:cubicBezTo>
                  <a:cubicBezTo>
                    <a:pt x="0" y="10279"/>
                    <a:pt x="0" y="10379"/>
                    <a:pt x="0" y="10479"/>
                  </a:cubicBezTo>
                  <a:cubicBezTo>
                    <a:pt x="101" y="10579"/>
                    <a:pt x="201" y="10705"/>
                    <a:pt x="326" y="10705"/>
                  </a:cubicBezTo>
                  <a:cubicBezTo>
                    <a:pt x="527" y="10579"/>
                    <a:pt x="827" y="10479"/>
                    <a:pt x="1153" y="10379"/>
                  </a:cubicBezTo>
                  <a:cubicBezTo>
                    <a:pt x="1454" y="10279"/>
                    <a:pt x="1780" y="10178"/>
                    <a:pt x="2081" y="10078"/>
                  </a:cubicBezTo>
                  <a:lnTo>
                    <a:pt x="2933" y="9652"/>
                  </a:lnTo>
                  <a:cubicBezTo>
                    <a:pt x="3233" y="9552"/>
                    <a:pt x="3459" y="9326"/>
                    <a:pt x="3760" y="9226"/>
                  </a:cubicBezTo>
                  <a:cubicBezTo>
                    <a:pt x="4286" y="8925"/>
                    <a:pt x="4812" y="8499"/>
                    <a:pt x="5339" y="8073"/>
                  </a:cubicBezTo>
                  <a:cubicBezTo>
                    <a:pt x="5740" y="7672"/>
                    <a:pt x="6266" y="7246"/>
                    <a:pt x="6692" y="6820"/>
                  </a:cubicBezTo>
                  <a:cubicBezTo>
                    <a:pt x="7519" y="5893"/>
                    <a:pt x="8246" y="4840"/>
                    <a:pt x="8873" y="3687"/>
                  </a:cubicBezTo>
                  <a:cubicBezTo>
                    <a:pt x="9399" y="2660"/>
                    <a:pt x="9925" y="1507"/>
                    <a:pt x="10126" y="254"/>
                  </a:cubicBezTo>
                  <a:cubicBezTo>
                    <a:pt x="10126" y="153"/>
                    <a:pt x="10126" y="53"/>
                    <a:pt x="10025" y="53"/>
                  </a:cubicBezTo>
                  <a:cubicBezTo>
                    <a:pt x="9995" y="16"/>
                    <a:pt x="9965" y="1"/>
                    <a:pt x="9938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0" name="Google Shape;1770;p10"/>
            <p:cNvSpPr/>
            <p:nvPr/>
          </p:nvSpPr>
          <p:spPr>
            <a:xfrm>
              <a:off x="8256150" y="1780623"/>
              <a:ext cx="274712" cy="634218"/>
            </a:xfrm>
            <a:custGeom>
              <a:avLst/>
              <a:gdLst/>
              <a:ahLst/>
              <a:cxnLst/>
              <a:rect l="l" t="t" r="r" b="b"/>
              <a:pathLst>
                <a:path w="12758" h="29454" extrusionOk="0">
                  <a:moveTo>
                    <a:pt x="4169" y="1"/>
                  </a:moveTo>
                  <a:cubicBezTo>
                    <a:pt x="3919" y="1"/>
                    <a:pt x="4691" y="2871"/>
                    <a:pt x="3660" y="5644"/>
                  </a:cubicBezTo>
                  <a:cubicBezTo>
                    <a:pt x="2632" y="8351"/>
                    <a:pt x="1" y="12311"/>
                    <a:pt x="953" y="15243"/>
                  </a:cubicBezTo>
                  <a:cubicBezTo>
                    <a:pt x="2006" y="18175"/>
                    <a:pt x="2733" y="18902"/>
                    <a:pt x="2507" y="19729"/>
                  </a:cubicBezTo>
                  <a:cubicBezTo>
                    <a:pt x="2306" y="20682"/>
                    <a:pt x="327" y="22035"/>
                    <a:pt x="527" y="24642"/>
                  </a:cubicBezTo>
                  <a:cubicBezTo>
                    <a:pt x="753" y="27248"/>
                    <a:pt x="4813" y="29454"/>
                    <a:pt x="4813" y="29454"/>
                  </a:cubicBezTo>
                  <a:cubicBezTo>
                    <a:pt x="6893" y="28401"/>
                    <a:pt x="10452" y="23689"/>
                    <a:pt x="10352" y="21083"/>
                  </a:cubicBezTo>
                  <a:cubicBezTo>
                    <a:pt x="10352" y="18476"/>
                    <a:pt x="8146" y="16396"/>
                    <a:pt x="8672" y="14717"/>
                  </a:cubicBezTo>
                  <a:cubicBezTo>
                    <a:pt x="9199" y="13163"/>
                    <a:pt x="12758" y="8977"/>
                    <a:pt x="11705" y="6045"/>
                  </a:cubicBezTo>
                  <a:cubicBezTo>
                    <a:pt x="10778" y="3138"/>
                    <a:pt x="5239" y="406"/>
                    <a:pt x="4186" y="5"/>
                  </a:cubicBezTo>
                  <a:cubicBezTo>
                    <a:pt x="4180" y="2"/>
                    <a:pt x="4174" y="1"/>
                    <a:pt x="4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1" name="Google Shape;1771;p10"/>
            <p:cNvSpPr/>
            <p:nvPr/>
          </p:nvSpPr>
          <p:spPr>
            <a:xfrm>
              <a:off x="8310111" y="1819985"/>
              <a:ext cx="101483" cy="692421"/>
            </a:xfrm>
            <a:custGeom>
              <a:avLst/>
              <a:gdLst/>
              <a:ahLst/>
              <a:cxnLst/>
              <a:rect l="l" t="t" r="r" b="b"/>
              <a:pathLst>
                <a:path w="4713" h="32157" extrusionOk="0">
                  <a:moveTo>
                    <a:pt x="2833" y="1"/>
                  </a:moveTo>
                  <a:cubicBezTo>
                    <a:pt x="2800" y="1"/>
                    <a:pt x="2766" y="15"/>
                    <a:pt x="2733" y="57"/>
                  </a:cubicBezTo>
                  <a:cubicBezTo>
                    <a:pt x="2633" y="157"/>
                    <a:pt x="2633" y="257"/>
                    <a:pt x="2733" y="357"/>
                  </a:cubicBezTo>
                  <a:cubicBezTo>
                    <a:pt x="3134" y="884"/>
                    <a:pt x="3460" y="1510"/>
                    <a:pt x="3660" y="2137"/>
                  </a:cubicBezTo>
                  <a:cubicBezTo>
                    <a:pt x="3886" y="2763"/>
                    <a:pt x="3986" y="3390"/>
                    <a:pt x="3986" y="4117"/>
                  </a:cubicBezTo>
                  <a:cubicBezTo>
                    <a:pt x="4086" y="4743"/>
                    <a:pt x="3986" y="5370"/>
                    <a:pt x="3886" y="6097"/>
                  </a:cubicBezTo>
                  <a:cubicBezTo>
                    <a:pt x="3760" y="6723"/>
                    <a:pt x="3560" y="7450"/>
                    <a:pt x="3359" y="8077"/>
                  </a:cubicBezTo>
                  <a:cubicBezTo>
                    <a:pt x="3034" y="9455"/>
                    <a:pt x="2633" y="10708"/>
                    <a:pt x="2307" y="12062"/>
                  </a:cubicBezTo>
                  <a:cubicBezTo>
                    <a:pt x="2106" y="12788"/>
                    <a:pt x="2006" y="13515"/>
                    <a:pt x="2006" y="14242"/>
                  </a:cubicBezTo>
                  <a:cubicBezTo>
                    <a:pt x="2006" y="14969"/>
                    <a:pt x="2106" y="15721"/>
                    <a:pt x="2407" y="16448"/>
                  </a:cubicBezTo>
                  <a:lnTo>
                    <a:pt x="2833" y="17375"/>
                  </a:lnTo>
                  <a:cubicBezTo>
                    <a:pt x="2933" y="17701"/>
                    <a:pt x="3034" y="18001"/>
                    <a:pt x="3134" y="18327"/>
                  </a:cubicBezTo>
                  <a:cubicBezTo>
                    <a:pt x="3359" y="18954"/>
                    <a:pt x="3460" y="19681"/>
                    <a:pt x="3560" y="20307"/>
                  </a:cubicBezTo>
                  <a:cubicBezTo>
                    <a:pt x="3660" y="21661"/>
                    <a:pt x="3560" y="23014"/>
                    <a:pt x="3359" y="24367"/>
                  </a:cubicBezTo>
                  <a:cubicBezTo>
                    <a:pt x="3034" y="25746"/>
                    <a:pt x="2633" y="26999"/>
                    <a:pt x="2106" y="28252"/>
                  </a:cubicBezTo>
                  <a:cubicBezTo>
                    <a:pt x="1580" y="29505"/>
                    <a:pt x="853" y="30758"/>
                    <a:pt x="1" y="31786"/>
                  </a:cubicBezTo>
                  <a:cubicBezTo>
                    <a:pt x="1" y="31886"/>
                    <a:pt x="1" y="32012"/>
                    <a:pt x="126" y="32112"/>
                  </a:cubicBezTo>
                  <a:cubicBezTo>
                    <a:pt x="160" y="32145"/>
                    <a:pt x="193" y="32156"/>
                    <a:pt x="223" y="32156"/>
                  </a:cubicBezTo>
                  <a:cubicBezTo>
                    <a:pt x="282" y="32156"/>
                    <a:pt x="327" y="32112"/>
                    <a:pt x="327" y="32112"/>
                  </a:cubicBezTo>
                  <a:cubicBezTo>
                    <a:pt x="2106" y="29906"/>
                    <a:pt x="3460" y="27300"/>
                    <a:pt x="4086" y="24493"/>
                  </a:cubicBezTo>
                  <a:cubicBezTo>
                    <a:pt x="4387" y="23114"/>
                    <a:pt x="4387" y="21661"/>
                    <a:pt x="4287" y="20207"/>
                  </a:cubicBezTo>
                  <a:cubicBezTo>
                    <a:pt x="4186" y="19580"/>
                    <a:pt x="4086" y="18854"/>
                    <a:pt x="3886" y="18102"/>
                  </a:cubicBezTo>
                  <a:cubicBezTo>
                    <a:pt x="3760" y="17801"/>
                    <a:pt x="3660" y="17475"/>
                    <a:pt x="3560" y="17074"/>
                  </a:cubicBezTo>
                  <a:lnTo>
                    <a:pt x="3134" y="16122"/>
                  </a:lnTo>
                  <a:cubicBezTo>
                    <a:pt x="2933" y="15495"/>
                    <a:pt x="2833" y="14869"/>
                    <a:pt x="2833" y="14242"/>
                  </a:cubicBezTo>
                  <a:cubicBezTo>
                    <a:pt x="2833" y="13616"/>
                    <a:pt x="2933" y="12889"/>
                    <a:pt x="3034" y="12262"/>
                  </a:cubicBezTo>
                  <a:cubicBezTo>
                    <a:pt x="3359" y="10909"/>
                    <a:pt x="3760" y="9656"/>
                    <a:pt x="4086" y="8302"/>
                  </a:cubicBezTo>
                  <a:cubicBezTo>
                    <a:pt x="4287" y="7575"/>
                    <a:pt x="4387" y="6949"/>
                    <a:pt x="4512" y="6197"/>
                  </a:cubicBezTo>
                  <a:cubicBezTo>
                    <a:pt x="4613" y="5470"/>
                    <a:pt x="4713" y="4743"/>
                    <a:pt x="4613" y="4016"/>
                  </a:cubicBezTo>
                  <a:cubicBezTo>
                    <a:pt x="4512" y="3290"/>
                    <a:pt x="4387" y="2663"/>
                    <a:pt x="4086" y="1936"/>
                  </a:cubicBezTo>
                  <a:cubicBezTo>
                    <a:pt x="3886" y="1310"/>
                    <a:pt x="3560" y="683"/>
                    <a:pt x="3034" y="57"/>
                  </a:cubicBezTo>
                  <a:cubicBezTo>
                    <a:pt x="2967" y="57"/>
                    <a:pt x="2900" y="1"/>
                    <a:pt x="2833" y="1"/>
                  </a:cubicBezTo>
                  <a:close/>
                </a:path>
              </a:pathLst>
            </a:custGeom>
            <a:solidFill>
              <a:srgbClr val="4927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2" name="Google Shape;1772;p10"/>
            <p:cNvSpPr/>
            <p:nvPr/>
          </p:nvSpPr>
          <p:spPr>
            <a:xfrm>
              <a:off x="8364094" y="2531254"/>
              <a:ext cx="107942" cy="237094"/>
            </a:xfrm>
            <a:custGeom>
              <a:avLst/>
              <a:gdLst/>
              <a:ahLst/>
              <a:cxnLst/>
              <a:rect l="l" t="t" r="r" b="b"/>
              <a:pathLst>
                <a:path w="5013" h="11011" extrusionOk="0">
                  <a:moveTo>
                    <a:pt x="3295" y="1"/>
                  </a:moveTo>
                  <a:cubicBezTo>
                    <a:pt x="2151" y="1"/>
                    <a:pt x="1565" y="1005"/>
                    <a:pt x="1253" y="1987"/>
                  </a:cubicBezTo>
                  <a:cubicBezTo>
                    <a:pt x="627" y="3767"/>
                    <a:pt x="326" y="5646"/>
                    <a:pt x="226" y="7526"/>
                  </a:cubicBezTo>
                  <a:lnTo>
                    <a:pt x="226" y="7752"/>
                  </a:lnTo>
                  <a:cubicBezTo>
                    <a:pt x="126" y="8378"/>
                    <a:pt x="126" y="9005"/>
                    <a:pt x="126" y="9506"/>
                  </a:cubicBezTo>
                  <a:cubicBezTo>
                    <a:pt x="0" y="10032"/>
                    <a:pt x="226" y="10559"/>
                    <a:pt x="627" y="10884"/>
                  </a:cubicBezTo>
                  <a:cubicBezTo>
                    <a:pt x="752" y="10884"/>
                    <a:pt x="852" y="10985"/>
                    <a:pt x="953" y="10985"/>
                  </a:cubicBezTo>
                  <a:cubicBezTo>
                    <a:pt x="1005" y="11002"/>
                    <a:pt x="1065" y="11011"/>
                    <a:pt x="1129" y="11011"/>
                  </a:cubicBezTo>
                  <a:cubicBezTo>
                    <a:pt x="1425" y="11011"/>
                    <a:pt x="1797" y="10827"/>
                    <a:pt x="1880" y="10559"/>
                  </a:cubicBezTo>
                  <a:cubicBezTo>
                    <a:pt x="2406" y="10133"/>
                    <a:pt x="2732" y="9406"/>
                    <a:pt x="3033" y="8879"/>
                  </a:cubicBezTo>
                  <a:cubicBezTo>
                    <a:pt x="4186" y="6899"/>
                    <a:pt x="4812" y="4619"/>
                    <a:pt x="4913" y="2313"/>
                  </a:cubicBezTo>
                  <a:cubicBezTo>
                    <a:pt x="5013" y="1260"/>
                    <a:pt x="4712" y="107"/>
                    <a:pt x="3459" y="7"/>
                  </a:cubicBezTo>
                  <a:cubicBezTo>
                    <a:pt x="3403" y="3"/>
                    <a:pt x="3349" y="1"/>
                    <a:pt x="3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3" name="Google Shape;1773;p10"/>
            <p:cNvSpPr/>
            <p:nvPr/>
          </p:nvSpPr>
          <p:spPr>
            <a:xfrm>
              <a:off x="8292303" y="2821731"/>
              <a:ext cx="88003" cy="89941"/>
            </a:xfrm>
            <a:custGeom>
              <a:avLst/>
              <a:gdLst/>
              <a:ahLst/>
              <a:cxnLst/>
              <a:rect l="l" t="t" r="r" b="b"/>
              <a:pathLst>
                <a:path w="4087" h="4177" extrusionOk="0">
                  <a:moveTo>
                    <a:pt x="2833" y="1"/>
                  </a:moveTo>
                  <a:cubicBezTo>
                    <a:pt x="2507" y="1"/>
                    <a:pt x="2307" y="1"/>
                    <a:pt x="1981" y="101"/>
                  </a:cubicBezTo>
                  <a:cubicBezTo>
                    <a:pt x="1354" y="402"/>
                    <a:pt x="828" y="828"/>
                    <a:pt x="627" y="1555"/>
                  </a:cubicBezTo>
                  <a:cubicBezTo>
                    <a:pt x="1" y="2507"/>
                    <a:pt x="527" y="3660"/>
                    <a:pt x="1354" y="4061"/>
                  </a:cubicBezTo>
                  <a:cubicBezTo>
                    <a:pt x="1540" y="4141"/>
                    <a:pt x="1750" y="4177"/>
                    <a:pt x="1964" y="4177"/>
                  </a:cubicBezTo>
                  <a:cubicBezTo>
                    <a:pt x="2356" y="4177"/>
                    <a:pt x="2758" y="4055"/>
                    <a:pt x="3034" y="3861"/>
                  </a:cubicBezTo>
                  <a:cubicBezTo>
                    <a:pt x="3560" y="3535"/>
                    <a:pt x="3861" y="3034"/>
                    <a:pt x="4086" y="2507"/>
                  </a:cubicBezTo>
                  <a:lnTo>
                    <a:pt x="4086" y="1555"/>
                  </a:lnTo>
                  <a:cubicBezTo>
                    <a:pt x="4086" y="1354"/>
                    <a:pt x="3961" y="1029"/>
                    <a:pt x="3861" y="728"/>
                  </a:cubicBezTo>
                  <a:cubicBezTo>
                    <a:pt x="3861" y="527"/>
                    <a:pt x="3660" y="302"/>
                    <a:pt x="3460" y="101"/>
                  </a:cubicBezTo>
                  <a:cubicBezTo>
                    <a:pt x="3234" y="1"/>
                    <a:pt x="3034" y="1"/>
                    <a:pt x="28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4" name="Google Shape;1774;p10"/>
            <p:cNvSpPr/>
            <p:nvPr/>
          </p:nvSpPr>
          <p:spPr>
            <a:xfrm>
              <a:off x="8445035" y="2807175"/>
              <a:ext cx="43194" cy="52905"/>
            </a:xfrm>
            <a:custGeom>
              <a:avLst/>
              <a:gdLst/>
              <a:ahLst/>
              <a:cxnLst/>
              <a:rect l="l" t="t" r="r" b="b"/>
              <a:pathLst>
                <a:path w="2006" h="2457" extrusionOk="0">
                  <a:moveTo>
                    <a:pt x="1066" y="0"/>
                  </a:moveTo>
                  <a:cubicBezTo>
                    <a:pt x="872" y="0"/>
                    <a:pt x="690" y="50"/>
                    <a:pt x="527" y="151"/>
                  </a:cubicBezTo>
                  <a:cubicBezTo>
                    <a:pt x="226" y="451"/>
                    <a:pt x="1" y="777"/>
                    <a:pt x="1" y="1203"/>
                  </a:cubicBezTo>
                  <a:cubicBezTo>
                    <a:pt x="1" y="1504"/>
                    <a:pt x="1" y="1705"/>
                    <a:pt x="126" y="1930"/>
                  </a:cubicBezTo>
                  <a:cubicBezTo>
                    <a:pt x="226" y="1930"/>
                    <a:pt x="226" y="2030"/>
                    <a:pt x="327" y="2131"/>
                  </a:cubicBezTo>
                  <a:lnTo>
                    <a:pt x="427" y="2231"/>
                  </a:lnTo>
                  <a:cubicBezTo>
                    <a:pt x="427" y="2231"/>
                    <a:pt x="527" y="2331"/>
                    <a:pt x="627" y="2331"/>
                  </a:cubicBezTo>
                  <a:cubicBezTo>
                    <a:pt x="853" y="2456"/>
                    <a:pt x="953" y="2456"/>
                    <a:pt x="1254" y="2456"/>
                  </a:cubicBezTo>
                  <a:cubicBezTo>
                    <a:pt x="1379" y="2456"/>
                    <a:pt x="1580" y="2331"/>
                    <a:pt x="1680" y="2231"/>
                  </a:cubicBezTo>
                  <a:cubicBezTo>
                    <a:pt x="1880" y="2030"/>
                    <a:pt x="1880" y="1705"/>
                    <a:pt x="2006" y="1504"/>
                  </a:cubicBezTo>
                  <a:cubicBezTo>
                    <a:pt x="2006" y="1203"/>
                    <a:pt x="1880" y="978"/>
                    <a:pt x="1680" y="777"/>
                  </a:cubicBezTo>
                  <a:cubicBezTo>
                    <a:pt x="1780" y="777"/>
                    <a:pt x="1780" y="677"/>
                    <a:pt x="1880" y="677"/>
                  </a:cubicBezTo>
                  <a:cubicBezTo>
                    <a:pt x="1880" y="451"/>
                    <a:pt x="1780" y="251"/>
                    <a:pt x="1680" y="151"/>
                  </a:cubicBezTo>
                  <a:cubicBezTo>
                    <a:pt x="1467" y="50"/>
                    <a:pt x="1260" y="0"/>
                    <a:pt x="10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996041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775" name="Google Shape;1775;p10"/>
          <p:cNvSpPr txBox="1">
            <a:spLocks noGrp="1"/>
          </p:cNvSpPr>
          <p:nvPr>
            <p:ph type="title"/>
          </p:nvPr>
        </p:nvSpPr>
        <p:spPr>
          <a:xfrm>
            <a:off x="6121779" y="1440389"/>
            <a:ext cx="4506000" cy="102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None/>
              <a:defRPr sz="24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sp>
        <p:nvSpPr>
          <p:cNvPr id="1776" name="Google Shape;1776;p10"/>
          <p:cNvSpPr txBox="1">
            <a:spLocks noGrp="1"/>
          </p:cNvSpPr>
          <p:nvPr>
            <p:ph type="subTitle" idx="1"/>
          </p:nvPr>
        </p:nvSpPr>
        <p:spPr>
          <a:xfrm>
            <a:off x="6222179" y="2707376"/>
            <a:ext cx="4305200" cy="22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777" name="Google Shape;1777;p10"/>
          <p:cNvSpPr txBox="1">
            <a:spLocks noGrp="1"/>
          </p:cNvSpPr>
          <p:nvPr>
            <p:ph type="subTitle" idx="2"/>
          </p:nvPr>
        </p:nvSpPr>
        <p:spPr>
          <a:xfrm>
            <a:off x="6222179" y="5274685"/>
            <a:ext cx="4305200" cy="5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600"/>
              <a:buNone/>
              <a:defRPr sz="1867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None/>
              <a:defRPr sz="16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925634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Droplets-HD-Content-R1d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16E9974-F0DC-4DB8-9A38-2F8F55216D11}" type="datetime1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9C20B1D-C678-4C69-9E65-5611E138EDCC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3773389"/>
      </p:ext>
    </p:extLst>
  </p:cSld>
  <p:clrMapOvr>
    <a:masterClrMapping/>
  </p:clrMapOvr>
  <p:hf sldNum="0" hdr="0" ftr="0" dt="0"/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C9D64E4-6EC4-4027-833A-63B5A2D6334A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E0949D2-592F-4A0E-BA2C-89372BFE910A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61320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 algn="ctr">
              <a:buNone/>
              <a:defRPr sz="18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800"/>
            </a:lvl4pPr>
            <a:lvl5pPr marL="1828800" indent="0" algn="ctr">
              <a:buNone/>
              <a:defRPr sz="1800"/>
            </a:lvl5pPr>
            <a:lvl6pPr marL="2286000" indent="0" algn="ctr">
              <a:buNone/>
              <a:defRPr sz="1800"/>
            </a:lvl6pPr>
            <a:lvl7pPr marL="2743200" indent="0" algn="ctr">
              <a:buNone/>
              <a:defRPr sz="1800"/>
            </a:lvl7pPr>
            <a:lvl8pPr marL="3200400" indent="0" algn="ctr">
              <a:buNone/>
              <a:defRPr sz="1800"/>
            </a:lvl8pPr>
            <a:lvl9pPr marL="3657600" indent="0" algn="ctr">
              <a:buNone/>
              <a:defRPr sz="18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l"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665974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246636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0"/>
            <a:ext cx="12192000" cy="4572001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Oval 5"/>
          <p:cNvSpPr/>
          <p:nvPr/>
        </p:nvSpPr>
        <p:spPr>
          <a:xfrm>
            <a:off x="-1" y="0"/>
            <a:ext cx="12192000" cy="4572001"/>
          </a:xfrm>
          <a:custGeom>
            <a:avLst/>
            <a:gdLst/>
            <a:ahLst/>
            <a:cxnLst/>
            <a:rect l="l" t="t" r="r" b="b"/>
            <a:pathLst>
              <a:path w="12192000" h="4572001">
                <a:moveTo>
                  <a:pt x="12192000" y="4387986"/>
                </a:moveTo>
                <a:lnTo>
                  <a:pt x="12192000" y="4572001"/>
                </a:lnTo>
                <a:lnTo>
                  <a:pt x="12013927" y="4572001"/>
                </a:lnTo>
                <a:cubicBezTo>
                  <a:pt x="12084901" y="4522707"/>
                  <a:pt x="12145198" y="4460004"/>
                  <a:pt x="12192000" y="4387986"/>
                </a:cubicBezTo>
                <a:close/>
                <a:moveTo>
                  <a:pt x="12192000" y="4041440"/>
                </a:moveTo>
                <a:lnTo>
                  <a:pt x="12192000" y="4174488"/>
                </a:lnTo>
                <a:cubicBezTo>
                  <a:pt x="12005469" y="4244657"/>
                  <a:pt x="11857227" y="4389538"/>
                  <a:pt x="11786673" y="4572001"/>
                </a:cubicBezTo>
                <a:lnTo>
                  <a:pt x="11649784" y="4572001"/>
                </a:lnTo>
                <a:cubicBezTo>
                  <a:pt x="11730542" y="4320085"/>
                  <a:pt x="11933879" y="4121396"/>
                  <a:pt x="12192000" y="4041440"/>
                </a:cubicBezTo>
                <a:close/>
                <a:moveTo>
                  <a:pt x="10767111" y="3999419"/>
                </a:moveTo>
                <a:lnTo>
                  <a:pt x="10784198" y="4001042"/>
                </a:lnTo>
                <a:cubicBezTo>
                  <a:pt x="10816584" y="4001569"/>
                  <a:pt x="10848477" y="4004550"/>
                  <a:pt x="10879660" y="4010107"/>
                </a:cubicBezTo>
                <a:cubicBezTo>
                  <a:pt x="10885236" y="4009688"/>
                  <a:pt x="10890564" y="4010636"/>
                  <a:pt x="10895873" y="4011646"/>
                </a:cubicBezTo>
                <a:lnTo>
                  <a:pt x="10895990" y="4012794"/>
                </a:lnTo>
                <a:cubicBezTo>
                  <a:pt x="11208069" y="4064450"/>
                  <a:pt x="11461298" y="4283539"/>
                  <a:pt x="11554662" y="4572001"/>
                </a:cubicBezTo>
                <a:lnTo>
                  <a:pt x="11417114" y="4572001"/>
                </a:lnTo>
                <a:cubicBezTo>
                  <a:pt x="11333731" y="4357380"/>
                  <a:pt x="11143362" y="4194541"/>
                  <a:pt x="10909360" y="4144250"/>
                </a:cubicBezTo>
                <a:cubicBezTo>
                  <a:pt x="10943854" y="4319651"/>
                  <a:pt x="11046077" y="4471530"/>
                  <a:pt x="11189175" y="4572001"/>
                </a:cubicBezTo>
                <a:lnTo>
                  <a:pt x="10994934" y="4572001"/>
                </a:lnTo>
                <a:cubicBezTo>
                  <a:pt x="10878802" y="4452596"/>
                  <a:pt x="10800240" y="4298519"/>
                  <a:pt x="10775875" y="4127511"/>
                </a:cubicBezTo>
                <a:cubicBezTo>
                  <a:pt x="10775707" y="4127458"/>
                  <a:pt x="10775539" y="4127453"/>
                  <a:pt x="10775369" y="4127448"/>
                </a:cubicBezTo>
                <a:lnTo>
                  <a:pt x="10774831" y="4120772"/>
                </a:lnTo>
                <a:cubicBezTo>
                  <a:pt x="10769772" y="4090522"/>
                  <a:pt x="10767321" y="4059631"/>
                  <a:pt x="10767364" y="4028296"/>
                </a:cubicBezTo>
                <a:cubicBezTo>
                  <a:pt x="10766052" y="4022668"/>
                  <a:pt x="10765993" y="4017001"/>
                  <a:pt x="10765993" y="4011320"/>
                </a:cubicBezTo>
                <a:lnTo>
                  <a:pt x="10766587" y="3999880"/>
                </a:lnTo>
                <a:lnTo>
                  <a:pt x="10767085" y="3999913"/>
                </a:lnTo>
                <a:close/>
                <a:moveTo>
                  <a:pt x="10744358" y="3999419"/>
                </a:moveTo>
                <a:lnTo>
                  <a:pt x="10744384" y="3999913"/>
                </a:lnTo>
                <a:lnTo>
                  <a:pt x="10744882" y="3999880"/>
                </a:lnTo>
                <a:lnTo>
                  <a:pt x="10745476" y="4011320"/>
                </a:lnTo>
                <a:cubicBezTo>
                  <a:pt x="10745476" y="4017001"/>
                  <a:pt x="10745417" y="4022668"/>
                  <a:pt x="10744105" y="4028296"/>
                </a:cubicBezTo>
                <a:cubicBezTo>
                  <a:pt x="10744148" y="4059631"/>
                  <a:pt x="10741697" y="4090522"/>
                  <a:pt x="10736638" y="4120772"/>
                </a:cubicBezTo>
                <a:lnTo>
                  <a:pt x="10736100" y="4127448"/>
                </a:lnTo>
                <a:cubicBezTo>
                  <a:pt x="10735930" y="4127453"/>
                  <a:pt x="10735762" y="4127458"/>
                  <a:pt x="10735594" y="4127511"/>
                </a:cubicBezTo>
                <a:cubicBezTo>
                  <a:pt x="10711229" y="4298519"/>
                  <a:pt x="10632667" y="4452596"/>
                  <a:pt x="10516535" y="4572001"/>
                </a:cubicBezTo>
                <a:lnTo>
                  <a:pt x="10322294" y="4572001"/>
                </a:lnTo>
                <a:cubicBezTo>
                  <a:pt x="10465392" y="4471530"/>
                  <a:pt x="10567615" y="4319650"/>
                  <a:pt x="10602109" y="4144250"/>
                </a:cubicBezTo>
                <a:cubicBezTo>
                  <a:pt x="10368107" y="4194541"/>
                  <a:pt x="10177738" y="4357380"/>
                  <a:pt x="10094355" y="4572001"/>
                </a:cubicBezTo>
                <a:lnTo>
                  <a:pt x="9956808" y="4572001"/>
                </a:lnTo>
                <a:cubicBezTo>
                  <a:pt x="10050171" y="4283539"/>
                  <a:pt x="10303400" y="4064450"/>
                  <a:pt x="10615479" y="4012794"/>
                </a:cubicBezTo>
                <a:lnTo>
                  <a:pt x="10615596" y="4011646"/>
                </a:lnTo>
                <a:cubicBezTo>
                  <a:pt x="10620905" y="4010636"/>
                  <a:pt x="10626233" y="4009688"/>
                  <a:pt x="10631809" y="4010107"/>
                </a:cubicBezTo>
                <a:cubicBezTo>
                  <a:pt x="10662992" y="4004550"/>
                  <a:pt x="10694885" y="4001569"/>
                  <a:pt x="10727271" y="4001042"/>
                </a:cubicBezTo>
                <a:close/>
                <a:moveTo>
                  <a:pt x="9074958" y="3999419"/>
                </a:moveTo>
                <a:lnTo>
                  <a:pt x="9092045" y="4001042"/>
                </a:lnTo>
                <a:cubicBezTo>
                  <a:pt x="9124431" y="4001569"/>
                  <a:pt x="9156324" y="4004550"/>
                  <a:pt x="9187507" y="4010107"/>
                </a:cubicBezTo>
                <a:cubicBezTo>
                  <a:pt x="9193083" y="4009688"/>
                  <a:pt x="9198411" y="4010636"/>
                  <a:pt x="9203720" y="4011646"/>
                </a:cubicBezTo>
                <a:lnTo>
                  <a:pt x="9203837" y="4012794"/>
                </a:lnTo>
                <a:cubicBezTo>
                  <a:pt x="9515916" y="4064450"/>
                  <a:pt x="9769145" y="4283539"/>
                  <a:pt x="9862508" y="4572001"/>
                </a:cubicBezTo>
                <a:lnTo>
                  <a:pt x="9724961" y="4572001"/>
                </a:lnTo>
                <a:cubicBezTo>
                  <a:pt x="9641578" y="4357380"/>
                  <a:pt x="9451209" y="4194541"/>
                  <a:pt x="9217207" y="4144250"/>
                </a:cubicBezTo>
                <a:cubicBezTo>
                  <a:pt x="9251701" y="4319651"/>
                  <a:pt x="9353924" y="4471530"/>
                  <a:pt x="9497022" y="4572001"/>
                </a:cubicBezTo>
                <a:lnTo>
                  <a:pt x="9302781" y="4572001"/>
                </a:lnTo>
                <a:cubicBezTo>
                  <a:pt x="9186649" y="4452596"/>
                  <a:pt x="9108087" y="4298519"/>
                  <a:pt x="9083722" y="4127511"/>
                </a:cubicBezTo>
                <a:cubicBezTo>
                  <a:pt x="9083554" y="4127458"/>
                  <a:pt x="9083386" y="4127453"/>
                  <a:pt x="9083216" y="4127448"/>
                </a:cubicBezTo>
                <a:lnTo>
                  <a:pt x="9082678" y="4120772"/>
                </a:lnTo>
                <a:cubicBezTo>
                  <a:pt x="9077619" y="4090522"/>
                  <a:pt x="9075168" y="4059631"/>
                  <a:pt x="9075211" y="4028296"/>
                </a:cubicBezTo>
                <a:cubicBezTo>
                  <a:pt x="9073899" y="4022668"/>
                  <a:pt x="9073840" y="4017001"/>
                  <a:pt x="9073840" y="4011320"/>
                </a:cubicBezTo>
                <a:lnTo>
                  <a:pt x="9074434" y="3999880"/>
                </a:lnTo>
                <a:lnTo>
                  <a:pt x="9074932" y="3999913"/>
                </a:lnTo>
                <a:close/>
                <a:moveTo>
                  <a:pt x="9052207" y="3999419"/>
                </a:moveTo>
                <a:lnTo>
                  <a:pt x="9052233" y="3999913"/>
                </a:lnTo>
                <a:lnTo>
                  <a:pt x="9052731" y="3999880"/>
                </a:lnTo>
                <a:lnTo>
                  <a:pt x="9053325" y="4011320"/>
                </a:lnTo>
                <a:cubicBezTo>
                  <a:pt x="9053325" y="4017001"/>
                  <a:pt x="9053266" y="4022668"/>
                  <a:pt x="9051954" y="4028296"/>
                </a:cubicBezTo>
                <a:cubicBezTo>
                  <a:pt x="9051997" y="4059631"/>
                  <a:pt x="9049546" y="4090522"/>
                  <a:pt x="9044487" y="4120772"/>
                </a:cubicBezTo>
                <a:lnTo>
                  <a:pt x="9043949" y="4127448"/>
                </a:lnTo>
                <a:cubicBezTo>
                  <a:pt x="9043779" y="4127453"/>
                  <a:pt x="9043611" y="4127458"/>
                  <a:pt x="9043443" y="4127511"/>
                </a:cubicBezTo>
                <a:cubicBezTo>
                  <a:pt x="9019078" y="4298519"/>
                  <a:pt x="8940516" y="4452596"/>
                  <a:pt x="8824384" y="4572001"/>
                </a:cubicBezTo>
                <a:lnTo>
                  <a:pt x="8630143" y="4572001"/>
                </a:lnTo>
                <a:cubicBezTo>
                  <a:pt x="8773241" y="4471530"/>
                  <a:pt x="8875464" y="4319651"/>
                  <a:pt x="8909958" y="4144250"/>
                </a:cubicBezTo>
                <a:cubicBezTo>
                  <a:pt x="8675956" y="4194541"/>
                  <a:pt x="8485587" y="4357380"/>
                  <a:pt x="8402204" y="4572001"/>
                </a:cubicBezTo>
                <a:lnTo>
                  <a:pt x="8264656" y="4572001"/>
                </a:lnTo>
                <a:cubicBezTo>
                  <a:pt x="8358019" y="4283539"/>
                  <a:pt x="8611249" y="4064450"/>
                  <a:pt x="8923328" y="4012794"/>
                </a:cubicBezTo>
                <a:lnTo>
                  <a:pt x="8923445" y="4011646"/>
                </a:lnTo>
                <a:cubicBezTo>
                  <a:pt x="8928754" y="4010636"/>
                  <a:pt x="8934082" y="4009688"/>
                  <a:pt x="8939658" y="4010107"/>
                </a:cubicBezTo>
                <a:cubicBezTo>
                  <a:pt x="8970841" y="4004550"/>
                  <a:pt x="9002734" y="4001569"/>
                  <a:pt x="9035120" y="4001042"/>
                </a:cubicBezTo>
                <a:close/>
                <a:moveTo>
                  <a:pt x="7382807" y="3999419"/>
                </a:moveTo>
                <a:lnTo>
                  <a:pt x="7399895" y="4001042"/>
                </a:lnTo>
                <a:cubicBezTo>
                  <a:pt x="7432280" y="4001569"/>
                  <a:pt x="7464173" y="4004550"/>
                  <a:pt x="7495356" y="4010107"/>
                </a:cubicBezTo>
                <a:cubicBezTo>
                  <a:pt x="7500932" y="4009688"/>
                  <a:pt x="7506260" y="4010636"/>
                  <a:pt x="7511569" y="4011646"/>
                </a:cubicBezTo>
                <a:lnTo>
                  <a:pt x="7511686" y="4012794"/>
                </a:lnTo>
                <a:cubicBezTo>
                  <a:pt x="7823765" y="4064450"/>
                  <a:pt x="8076994" y="4283539"/>
                  <a:pt x="8170358" y="4572001"/>
                </a:cubicBezTo>
                <a:lnTo>
                  <a:pt x="8032809" y="4572001"/>
                </a:lnTo>
                <a:cubicBezTo>
                  <a:pt x="7949426" y="4357380"/>
                  <a:pt x="7759058" y="4194541"/>
                  <a:pt x="7525056" y="4144250"/>
                </a:cubicBezTo>
                <a:cubicBezTo>
                  <a:pt x="7559550" y="4319650"/>
                  <a:pt x="7661773" y="4471530"/>
                  <a:pt x="7804870" y="4572001"/>
                </a:cubicBezTo>
                <a:lnTo>
                  <a:pt x="7610630" y="4572001"/>
                </a:lnTo>
                <a:cubicBezTo>
                  <a:pt x="7494498" y="4452596"/>
                  <a:pt x="7415935" y="4298519"/>
                  <a:pt x="7391571" y="4127511"/>
                </a:cubicBezTo>
                <a:cubicBezTo>
                  <a:pt x="7391403" y="4127458"/>
                  <a:pt x="7391235" y="4127453"/>
                  <a:pt x="7391065" y="4127448"/>
                </a:cubicBezTo>
                <a:lnTo>
                  <a:pt x="7390527" y="4120772"/>
                </a:lnTo>
                <a:cubicBezTo>
                  <a:pt x="7385468" y="4090522"/>
                  <a:pt x="7383018" y="4059631"/>
                  <a:pt x="7383060" y="4028296"/>
                </a:cubicBezTo>
                <a:cubicBezTo>
                  <a:pt x="7381748" y="4022668"/>
                  <a:pt x="7381689" y="4017001"/>
                  <a:pt x="7381689" y="4011320"/>
                </a:cubicBezTo>
                <a:lnTo>
                  <a:pt x="7382283" y="3999880"/>
                </a:lnTo>
                <a:lnTo>
                  <a:pt x="7382781" y="3999913"/>
                </a:lnTo>
                <a:close/>
                <a:moveTo>
                  <a:pt x="7360056" y="3999419"/>
                </a:moveTo>
                <a:lnTo>
                  <a:pt x="7360082" y="3999913"/>
                </a:lnTo>
                <a:lnTo>
                  <a:pt x="7360580" y="3999880"/>
                </a:lnTo>
                <a:lnTo>
                  <a:pt x="7361174" y="4011320"/>
                </a:lnTo>
                <a:cubicBezTo>
                  <a:pt x="7361174" y="4017001"/>
                  <a:pt x="7361115" y="4022668"/>
                  <a:pt x="7359803" y="4028296"/>
                </a:cubicBezTo>
                <a:cubicBezTo>
                  <a:pt x="7359845" y="4059631"/>
                  <a:pt x="7357395" y="4090522"/>
                  <a:pt x="7352336" y="4120772"/>
                </a:cubicBezTo>
                <a:lnTo>
                  <a:pt x="7351798" y="4127448"/>
                </a:lnTo>
                <a:cubicBezTo>
                  <a:pt x="7351628" y="4127453"/>
                  <a:pt x="7351460" y="4127458"/>
                  <a:pt x="7351292" y="4127511"/>
                </a:cubicBezTo>
                <a:cubicBezTo>
                  <a:pt x="7326927" y="4298519"/>
                  <a:pt x="7248364" y="4452596"/>
                  <a:pt x="7132233" y="4572001"/>
                </a:cubicBezTo>
                <a:lnTo>
                  <a:pt x="6937992" y="4572001"/>
                </a:lnTo>
                <a:cubicBezTo>
                  <a:pt x="7081090" y="4471530"/>
                  <a:pt x="7183313" y="4319650"/>
                  <a:pt x="7217807" y="4144250"/>
                </a:cubicBezTo>
                <a:cubicBezTo>
                  <a:pt x="6983804" y="4194541"/>
                  <a:pt x="6793436" y="4357380"/>
                  <a:pt x="6710053" y="4572001"/>
                </a:cubicBezTo>
                <a:lnTo>
                  <a:pt x="6572505" y="4572001"/>
                </a:lnTo>
                <a:cubicBezTo>
                  <a:pt x="6665868" y="4283539"/>
                  <a:pt x="6919098" y="4064450"/>
                  <a:pt x="7231177" y="4012794"/>
                </a:cubicBezTo>
                <a:lnTo>
                  <a:pt x="7231294" y="4011646"/>
                </a:lnTo>
                <a:cubicBezTo>
                  <a:pt x="7236603" y="4010636"/>
                  <a:pt x="7241931" y="4009688"/>
                  <a:pt x="7247507" y="4010107"/>
                </a:cubicBezTo>
                <a:cubicBezTo>
                  <a:pt x="7278690" y="4004550"/>
                  <a:pt x="7310583" y="4001569"/>
                  <a:pt x="7342968" y="4001042"/>
                </a:cubicBezTo>
                <a:close/>
                <a:moveTo>
                  <a:pt x="5690656" y="3999419"/>
                </a:moveTo>
                <a:lnTo>
                  <a:pt x="5707743" y="4001042"/>
                </a:lnTo>
                <a:cubicBezTo>
                  <a:pt x="5740129" y="4001569"/>
                  <a:pt x="5772021" y="4004550"/>
                  <a:pt x="5803205" y="4010107"/>
                </a:cubicBezTo>
                <a:cubicBezTo>
                  <a:pt x="5808781" y="4009688"/>
                  <a:pt x="5814109" y="4010636"/>
                  <a:pt x="5819417" y="4011646"/>
                </a:cubicBezTo>
                <a:lnTo>
                  <a:pt x="5819534" y="4012794"/>
                </a:lnTo>
                <a:cubicBezTo>
                  <a:pt x="6131614" y="4064450"/>
                  <a:pt x="6384843" y="4283539"/>
                  <a:pt x="6478206" y="4572001"/>
                </a:cubicBezTo>
                <a:lnTo>
                  <a:pt x="6340658" y="4572001"/>
                </a:lnTo>
                <a:cubicBezTo>
                  <a:pt x="6257275" y="4357380"/>
                  <a:pt x="6066907" y="4194541"/>
                  <a:pt x="5832905" y="4144250"/>
                </a:cubicBezTo>
                <a:cubicBezTo>
                  <a:pt x="5867399" y="4319651"/>
                  <a:pt x="5969622" y="4471530"/>
                  <a:pt x="6112719" y="4572001"/>
                </a:cubicBezTo>
                <a:lnTo>
                  <a:pt x="5918478" y="4572001"/>
                </a:lnTo>
                <a:cubicBezTo>
                  <a:pt x="5802347" y="4452596"/>
                  <a:pt x="5723784" y="4298519"/>
                  <a:pt x="5699419" y="4127511"/>
                </a:cubicBezTo>
                <a:cubicBezTo>
                  <a:pt x="5699252" y="4127458"/>
                  <a:pt x="5699083" y="4127453"/>
                  <a:pt x="5698914" y="4127448"/>
                </a:cubicBezTo>
                <a:lnTo>
                  <a:pt x="5698375" y="4120772"/>
                </a:lnTo>
                <a:cubicBezTo>
                  <a:pt x="5693317" y="4090522"/>
                  <a:pt x="5690866" y="4059631"/>
                  <a:pt x="5690908" y="4028296"/>
                </a:cubicBezTo>
                <a:cubicBezTo>
                  <a:pt x="5689596" y="4022668"/>
                  <a:pt x="5689538" y="4017001"/>
                  <a:pt x="5689538" y="4011320"/>
                </a:cubicBezTo>
                <a:lnTo>
                  <a:pt x="5690132" y="3999880"/>
                </a:lnTo>
                <a:lnTo>
                  <a:pt x="5690630" y="3999913"/>
                </a:lnTo>
                <a:close/>
                <a:moveTo>
                  <a:pt x="5667905" y="3999419"/>
                </a:moveTo>
                <a:lnTo>
                  <a:pt x="5667931" y="3999913"/>
                </a:lnTo>
                <a:lnTo>
                  <a:pt x="5668429" y="3999880"/>
                </a:lnTo>
                <a:lnTo>
                  <a:pt x="5669023" y="4011320"/>
                </a:lnTo>
                <a:cubicBezTo>
                  <a:pt x="5669023" y="4017001"/>
                  <a:pt x="5668964" y="4022668"/>
                  <a:pt x="5667652" y="4028296"/>
                </a:cubicBezTo>
                <a:cubicBezTo>
                  <a:pt x="5667694" y="4059631"/>
                  <a:pt x="5665244" y="4090522"/>
                  <a:pt x="5660185" y="4120772"/>
                </a:cubicBezTo>
                <a:lnTo>
                  <a:pt x="5659647" y="4127448"/>
                </a:lnTo>
                <a:cubicBezTo>
                  <a:pt x="5659477" y="4127453"/>
                  <a:pt x="5659309" y="4127458"/>
                  <a:pt x="5659141" y="4127511"/>
                </a:cubicBezTo>
                <a:cubicBezTo>
                  <a:pt x="5634776" y="4298519"/>
                  <a:pt x="5556213" y="4452596"/>
                  <a:pt x="5440082" y="4572001"/>
                </a:cubicBezTo>
                <a:lnTo>
                  <a:pt x="5245841" y="4572001"/>
                </a:lnTo>
                <a:cubicBezTo>
                  <a:pt x="5388939" y="4471530"/>
                  <a:pt x="5491162" y="4319651"/>
                  <a:pt x="5525656" y="4144250"/>
                </a:cubicBezTo>
                <a:cubicBezTo>
                  <a:pt x="5291653" y="4194541"/>
                  <a:pt x="5101285" y="4357380"/>
                  <a:pt x="5017902" y="4572001"/>
                </a:cubicBezTo>
                <a:lnTo>
                  <a:pt x="4880354" y="4572001"/>
                </a:lnTo>
                <a:cubicBezTo>
                  <a:pt x="4973717" y="4283539"/>
                  <a:pt x="5226947" y="4064450"/>
                  <a:pt x="5539026" y="4012794"/>
                </a:cubicBezTo>
                <a:lnTo>
                  <a:pt x="5539143" y="4011646"/>
                </a:lnTo>
                <a:cubicBezTo>
                  <a:pt x="5544452" y="4010636"/>
                  <a:pt x="5549780" y="4009688"/>
                  <a:pt x="5555356" y="4010107"/>
                </a:cubicBezTo>
                <a:cubicBezTo>
                  <a:pt x="5586539" y="4004550"/>
                  <a:pt x="5618432" y="4001569"/>
                  <a:pt x="5650817" y="4001042"/>
                </a:cubicBezTo>
                <a:close/>
                <a:moveTo>
                  <a:pt x="3998505" y="3999419"/>
                </a:moveTo>
                <a:lnTo>
                  <a:pt x="4015592" y="4001042"/>
                </a:lnTo>
                <a:cubicBezTo>
                  <a:pt x="4047978" y="4001569"/>
                  <a:pt x="4079870" y="4004550"/>
                  <a:pt x="4111054" y="4010107"/>
                </a:cubicBezTo>
                <a:cubicBezTo>
                  <a:pt x="4116630" y="4009688"/>
                  <a:pt x="4121958" y="4010636"/>
                  <a:pt x="4127266" y="4011646"/>
                </a:cubicBezTo>
                <a:lnTo>
                  <a:pt x="4127384" y="4012794"/>
                </a:lnTo>
                <a:cubicBezTo>
                  <a:pt x="4439463" y="4064450"/>
                  <a:pt x="4692692" y="4283539"/>
                  <a:pt x="4786055" y="4572001"/>
                </a:cubicBezTo>
                <a:lnTo>
                  <a:pt x="4648508" y="4572001"/>
                </a:lnTo>
                <a:cubicBezTo>
                  <a:pt x="4565124" y="4357380"/>
                  <a:pt x="4374756" y="4194541"/>
                  <a:pt x="4140754" y="4144250"/>
                </a:cubicBezTo>
                <a:cubicBezTo>
                  <a:pt x="4175248" y="4319650"/>
                  <a:pt x="4277471" y="4471530"/>
                  <a:pt x="4420568" y="4572001"/>
                </a:cubicBezTo>
                <a:lnTo>
                  <a:pt x="4226327" y="4572001"/>
                </a:lnTo>
                <a:cubicBezTo>
                  <a:pt x="4110196" y="4452596"/>
                  <a:pt x="4031633" y="4298519"/>
                  <a:pt x="4007268" y="4127511"/>
                </a:cubicBezTo>
                <a:cubicBezTo>
                  <a:pt x="4007101" y="4127458"/>
                  <a:pt x="4006932" y="4127453"/>
                  <a:pt x="4006763" y="4127448"/>
                </a:cubicBezTo>
                <a:lnTo>
                  <a:pt x="4006225" y="4120772"/>
                </a:lnTo>
                <a:cubicBezTo>
                  <a:pt x="4001166" y="4090522"/>
                  <a:pt x="3998715" y="4059631"/>
                  <a:pt x="3998757" y="4028296"/>
                </a:cubicBezTo>
                <a:cubicBezTo>
                  <a:pt x="3997445" y="4022668"/>
                  <a:pt x="3997387" y="4017001"/>
                  <a:pt x="3997387" y="4011320"/>
                </a:cubicBezTo>
                <a:lnTo>
                  <a:pt x="3997981" y="3999880"/>
                </a:lnTo>
                <a:lnTo>
                  <a:pt x="3998479" y="3999913"/>
                </a:lnTo>
                <a:close/>
                <a:moveTo>
                  <a:pt x="3975754" y="3999419"/>
                </a:moveTo>
                <a:lnTo>
                  <a:pt x="3975780" y="3999913"/>
                </a:lnTo>
                <a:lnTo>
                  <a:pt x="3976278" y="3999880"/>
                </a:lnTo>
                <a:lnTo>
                  <a:pt x="3976872" y="4011320"/>
                </a:lnTo>
                <a:cubicBezTo>
                  <a:pt x="3976872" y="4017001"/>
                  <a:pt x="3976813" y="4022668"/>
                  <a:pt x="3975501" y="4028296"/>
                </a:cubicBezTo>
                <a:cubicBezTo>
                  <a:pt x="3975543" y="4059631"/>
                  <a:pt x="3973093" y="4090522"/>
                  <a:pt x="3968034" y="4120772"/>
                </a:cubicBezTo>
                <a:lnTo>
                  <a:pt x="3967496" y="4127448"/>
                </a:lnTo>
                <a:cubicBezTo>
                  <a:pt x="3967326" y="4127453"/>
                  <a:pt x="3967158" y="4127458"/>
                  <a:pt x="3966990" y="4127511"/>
                </a:cubicBezTo>
                <a:cubicBezTo>
                  <a:pt x="3942625" y="4298519"/>
                  <a:pt x="3864063" y="4452596"/>
                  <a:pt x="3747931" y="4572001"/>
                </a:cubicBezTo>
                <a:lnTo>
                  <a:pt x="3553690" y="4572001"/>
                </a:lnTo>
                <a:cubicBezTo>
                  <a:pt x="3696788" y="4471530"/>
                  <a:pt x="3799011" y="4319651"/>
                  <a:pt x="3833505" y="4144250"/>
                </a:cubicBezTo>
                <a:cubicBezTo>
                  <a:pt x="3599503" y="4194541"/>
                  <a:pt x="3409134" y="4357380"/>
                  <a:pt x="3325751" y="4572001"/>
                </a:cubicBezTo>
                <a:lnTo>
                  <a:pt x="3188203" y="4572001"/>
                </a:lnTo>
                <a:cubicBezTo>
                  <a:pt x="3281566" y="4283539"/>
                  <a:pt x="3534796" y="4064450"/>
                  <a:pt x="3846875" y="4012794"/>
                </a:cubicBezTo>
                <a:lnTo>
                  <a:pt x="3846992" y="4011646"/>
                </a:lnTo>
                <a:cubicBezTo>
                  <a:pt x="3852301" y="4010636"/>
                  <a:pt x="3857629" y="4009688"/>
                  <a:pt x="3863205" y="4010107"/>
                </a:cubicBezTo>
                <a:cubicBezTo>
                  <a:pt x="3894388" y="4004550"/>
                  <a:pt x="3926281" y="4001569"/>
                  <a:pt x="3958666" y="4001042"/>
                </a:cubicBezTo>
                <a:close/>
                <a:moveTo>
                  <a:pt x="2306354" y="3999419"/>
                </a:moveTo>
                <a:lnTo>
                  <a:pt x="2323441" y="4001042"/>
                </a:lnTo>
                <a:cubicBezTo>
                  <a:pt x="2355827" y="4001569"/>
                  <a:pt x="2387719" y="4004550"/>
                  <a:pt x="2418903" y="4010107"/>
                </a:cubicBezTo>
                <a:cubicBezTo>
                  <a:pt x="2424479" y="4009688"/>
                  <a:pt x="2429807" y="4010636"/>
                  <a:pt x="2435115" y="4011646"/>
                </a:cubicBezTo>
                <a:lnTo>
                  <a:pt x="2435233" y="4012794"/>
                </a:lnTo>
                <a:cubicBezTo>
                  <a:pt x="2747312" y="4064450"/>
                  <a:pt x="3000542" y="4283539"/>
                  <a:pt x="3093904" y="4572001"/>
                </a:cubicBezTo>
                <a:lnTo>
                  <a:pt x="2956357" y="4572001"/>
                </a:lnTo>
                <a:cubicBezTo>
                  <a:pt x="2872974" y="4357380"/>
                  <a:pt x="2682605" y="4194541"/>
                  <a:pt x="2448603" y="4144250"/>
                </a:cubicBezTo>
                <a:cubicBezTo>
                  <a:pt x="2483097" y="4319651"/>
                  <a:pt x="2585320" y="4471530"/>
                  <a:pt x="2728418" y="4572001"/>
                </a:cubicBezTo>
                <a:lnTo>
                  <a:pt x="2534177" y="4572001"/>
                </a:lnTo>
                <a:cubicBezTo>
                  <a:pt x="2418045" y="4452596"/>
                  <a:pt x="2339482" y="4298519"/>
                  <a:pt x="2315117" y="4127511"/>
                </a:cubicBezTo>
                <a:cubicBezTo>
                  <a:pt x="2314950" y="4127458"/>
                  <a:pt x="2314781" y="4127453"/>
                  <a:pt x="2314612" y="4127448"/>
                </a:cubicBezTo>
                <a:lnTo>
                  <a:pt x="2314074" y="4120772"/>
                </a:lnTo>
                <a:cubicBezTo>
                  <a:pt x="2309015" y="4090522"/>
                  <a:pt x="2306564" y="4059631"/>
                  <a:pt x="2306606" y="4028296"/>
                </a:cubicBezTo>
                <a:cubicBezTo>
                  <a:pt x="2305294" y="4022668"/>
                  <a:pt x="2305236" y="4017001"/>
                  <a:pt x="2305236" y="4011320"/>
                </a:cubicBezTo>
                <a:lnTo>
                  <a:pt x="2305830" y="3999880"/>
                </a:lnTo>
                <a:lnTo>
                  <a:pt x="2306328" y="3999913"/>
                </a:lnTo>
                <a:close/>
                <a:moveTo>
                  <a:pt x="2283603" y="3999419"/>
                </a:moveTo>
                <a:lnTo>
                  <a:pt x="2283629" y="3999913"/>
                </a:lnTo>
                <a:lnTo>
                  <a:pt x="2284127" y="3999880"/>
                </a:lnTo>
                <a:lnTo>
                  <a:pt x="2284721" y="4011320"/>
                </a:lnTo>
                <a:cubicBezTo>
                  <a:pt x="2284721" y="4017001"/>
                  <a:pt x="2284662" y="4022668"/>
                  <a:pt x="2283350" y="4028296"/>
                </a:cubicBezTo>
                <a:cubicBezTo>
                  <a:pt x="2283392" y="4059631"/>
                  <a:pt x="2280942" y="4090522"/>
                  <a:pt x="2275883" y="4120772"/>
                </a:cubicBezTo>
                <a:lnTo>
                  <a:pt x="2275345" y="4127448"/>
                </a:lnTo>
                <a:cubicBezTo>
                  <a:pt x="2275175" y="4127453"/>
                  <a:pt x="2275007" y="4127458"/>
                  <a:pt x="2274839" y="4127511"/>
                </a:cubicBezTo>
                <a:cubicBezTo>
                  <a:pt x="2250474" y="4298519"/>
                  <a:pt x="2171912" y="4452596"/>
                  <a:pt x="2055780" y="4572001"/>
                </a:cubicBezTo>
                <a:lnTo>
                  <a:pt x="1861539" y="4572001"/>
                </a:lnTo>
                <a:cubicBezTo>
                  <a:pt x="2004637" y="4471530"/>
                  <a:pt x="2106860" y="4319650"/>
                  <a:pt x="2141354" y="4144250"/>
                </a:cubicBezTo>
                <a:cubicBezTo>
                  <a:pt x="1907352" y="4194541"/>
                  <a:pt x="1716983" y="4357380"/>
                  <a:pt x="1633600" y="4572001"/>
                </a:cubicBezTo>
                <a:lnTo>
                  <a:pt x="1496052" y="4572001"/>
                </a:lnTo>
                <a:cubicBezTo>
                  <a:pt x="1589416" y="4283539"/>
                  <a:pt x="1842645" y="4064450"/>
                  <a:pt x="2154724" y="4012794"/>
                </a:cubicBezTo>
                <a:lnTo>
                  <a:pt x="2154841" y="4011646"/>
                </a:lnTo>
                <a:cubicBezTo>
                  <a:pt x="2160150" y="4010636"/>
                  <a:pt x="2165478" y="4009688"/>
                  <a:pt x="2171054" y="4010107"/>
                </a:cubicBezTo>
                <a:cubicBezTo>
                  <a:pt x="2202237" y="4004550"/>
                  <a:pt x="2234130" y="4001569"/>
                  <a:pt x="2266515" y="4001042"/>
                </a:cubicBezTo>
                <a:close/>
                <a:moveTo>
                  <a:pt x="614203" y="3999419"/>
                </a:moveTo>
                <a:lnTo>
                  <a:pt x="631290" y="4001042"/>
                </a:lnTo>
                <a:cubicBezTo>
                  <a:pt x="663676" y="4001569"/>
                  <a:pt x="695568" y="4004550"/>
                  <a:pt x="726752" y="4010107"/>
                </a:cubicBezTo>
                <a:cubicBezTo>
                  <a:pt x="732328" y="4009688"/>
                  <a:pt x="737656" y="4010636"/>
                  <a:pt x="742964" y="4011646"/>
                </a:cubicBezTo>
                <a:lnTo>
                  <a:pt x="743081" y="4012794"/>
                </a:lnTo>
                <a:cubicBezTo>
                  <a:pt x="1055161" y="4064450"/>
                  <a:pt x="1308390" y="4283539"/>
                  <a:pt x="1401754" y="4572001"/>
                </a:cubicBezTo>
                <a:lnTo>
                  <a:pt x="1264205" y="4572001"/>
                </a:lnTo>
                <a:cubicBezTo>
                  <a:pt x="1180823" y="4357380"/>
                  <a:pt x="990454" y="4194541"/>
                  <a:pt x="756452" y="4144250"/>
                </a:cubicBezTo>
                <a:cubicBezTo>
                  <a:pt x="790946" y="4319651"/>
                  <a:pt x="893169" y="4471530"/>
                  <a:pt x="1036266" y="4572001"/>
                </a:cubicBezTo>
                <a:lnTo>
                  <a:pt x="842026" y="4572001"/>
                </a:lnTo>
                <a:cubicBezTo>
                  <a:pt x="725894" y="4452596"/>
                  <a:pt x="647331" y="4298519"/>
                  <a:pt x="622966" y="4127511"/>
                </a:cubicBezTo>
                <a:cubicBezTo>
                  <a:pt x="622799" y="4127458"/>
                  <a:pt x="622630" y="4127453"/>
                  <a:pt x="622461" y="4127448"/>
                </a:cubicBezTo>
                <a:lnTo>
                  <a:pt x="621923" y="4120772"/>
                </a:lnTo>
                <a:cubicBezTo>
                  <a:pt x="616864" y="4090522"/>
                  <a:pt x="614413" y="4059631"/>
                  <a:pt x="614455" y="4028296"/>
                </a:cubicBezTo>
                <a:cubicBezTo>
                  <a:pt x="613143" y="4022668"/>
                  <a:pt x="613085" y="4017001"/>
                  <a:pt x="613085" y="4011320"/>
                </a:cubicBezTo>
                <a:lnTo>
                  <a:pt x="613679" y="3999880"/>
                </a:lnTo>
                <a:lnTo>
                  <a:pt x="614177" y="3999913"/>
                </a:lnTo>
                <a:close/>
                <a:moveTo>
                  <a:pt x="591452" y="3999419"/>
                </a:moveTo>
                <a:lnTo>
                  <a:pt x="591478" y="3999913"/>
                </a:lnTo>
                <a:lnTo>
                  <a:pt x="591976" y="3999880"/>
                </a:lnTo>
                <a:lnTo>
                  <a:pt x="592570" y="4011320"/>
                </a:lnTo>
                <a:cubicBezTo>
                  <a:pt x="592570" y="4017001"/>
                  <a:pt x="592511" y="4022668"/>
                  <a:pt x="591199" y="4028296"/>
                </a:cubicBezTo>
                <a:cubicBezTo>
                  <a:pt x="591242" y="4059631"/>
                  <a:pt x="588791" y="4090522"/>
                  <a:pt x="583732" y="4120772"/>
                </a:cubicBezTo>
                <a:lnTo>
                  <a:pt x="583194" y="4127448"/>
                </a:lnTo>
                <a:cubicBezTo>
                  <a:pt x="583024" y="4127453"/>
                  <a:pt x="582856" y="4127458"/>
                  <a:pt x="582689" y="4127511"/>
                </a:cubicBezTo>
                <a:cubicBezTo>
                  <a:pt x="558275" y="4298863"/>
                  <a:pt x="479445" y="4453216"/>
                  <a:pt x="362360" y="4572001"/>
                </a:cubicBezTo>
                <a:lnTo>
                  <a:pt x="169811" y="4572001"/>
                </a:lnTo>
                <a:cubicBezTo>
                  <a:pt x="312603" y="4471357"/>
                  <a:pt x="414729" y="4319551"/>
                  <a:pt x="449203" y="4144250"/>
                </a:cubicBezTo>
                <a:cubicBezTo>
                  <a:pt x="258971" y="4185134"/>
                  <a:pt x="97576" y="4300399"/>
                  <a:pt x="0" y="4458139"/>
                </a:cubicBezTo>
                <a:lnTo>
                  <a:pt x="0" y="4251345"/>
                </a:lnTo>
                <a:cubicBezTo>
                  <a:pt x="121484" y="4128438"/>
                  <a:pt x="282199" y="4042650"/>
                  <a:pt x="462573" y="4012794"/>
                </a:cubicBezTo>
                <a:lnTo>
                  <a:pt x="462690" y="4011646"/>
                </a:lnTo>
                <a:cubicBezTo>
                  <a:pt x="467999" y="4010636"/>
                  <a:pt x="473327" y="4009688"/>
                  <a:pt x="478903" y="4010107"/>
                </a:cubicBezTo>
                <a:cubicBezTo>
                  <a:pt x="510086" y="4004550"/>
                  <a:pt x="541979" y="4001569"/>
                  <a:pt x="574365" y="4001042"/>
                </a:cubicBezTo>
                <a:close/>
                <a:moveTo>
                  <a:pt x="11452667" y="3304913"/>
                </a:moveTo>
                <a:cubicBezTo>
                  <a:pt x="11177477" y="3363591"/>
                  <a:pt x="10962633" y="3576701"/>
                  <a:pt x="10909358" y="3845480"/>
                </a:cubicBezTo>
                <a:cubicBezTo>
                  <a:pt x="11184548" y="3786801"/>
                  <a:pt x="11399391" y="3573691"/>
                  <a:pt x="11452667" y="3304913"/>
                </a:cubicBezTo>
                <a:close/>
                <a:moveTo>
                  <a:pt x="10058800" y="3304913"/>
                </a:moveTo>
                <a:cubicBezTo>
                  <a:pt x="10112076" y="3573691"/>
                  <a:pt x="10326919" y="3786801"/>
                  <a:pt x="10602109" y="3845480"/>
                </a:cubicBezTo>
                <a:cubicBezTo>
                  <a:pt x="10548834" y="3576701"/>
                  <a:pt x="10333990" y="3363591"/>
                  <a:pt x="10058800" y="3304913"/>
                </a:cubicBezTo>
                <a:close/>
                <a:moveTo>
                  <a:pt x="9760514" y="3304913"/>
                </a:moveTo>
                <a:cubicBezTo>
                  <a:pt x="9485324" y="3363591"/>
                  <a:pt x="9270480" y="3576701"/>
                  <a:pt x="9217205" y="3845480"/>
                </a:cubicBezTo>
                <a:cubicBezTo>
                  <a:pt x="9492395" y="3786801"/>
                  <a:pt x="9707238" y="3573691"/>
                  <a:pt x="9760514" y="3304913"/>
                </a:cubicBezTo>
                <a:close/>
                <a:moveTo>
                  <a:pt x="8366649" y="3304913"/>
                </a:moveTo>
                <a:cubicBezTo>
                  <a:pt x="8419925" y="3573691"/>
                  <a:pt x="8634768" y="3786801"/>
                  <a:pt x="8909958" y="3845480"/>
                </a:cubicBezTo>
                <a:cubicBezTo>
                  <a:pt x="8856683" y="3576701"/>
                  <a:pt x="8641839" y="3363591"/>
                  <a:pt x="8366649" y="3304913"/>
                </a:cubicBezTo>
                <a:close/>
                <a:moveTo>
                  <a:pt x="8068363" y="3304913"/>
                </a:moveTo>
                <a:cubicBezTo>
                  <a:pt x="7793173" y="3363591"/>
                  <a:pt x="7578329" y="3576701"/>
                  <a:pt x="7525054" y="3845480"/>
                </a:cubicBezTo>
                <a:cubicBezTo>
                  <a:pt x="7800244" y="3786801"/>
                  <a:pt x="8015087" y="3573691"/>
                  <a:pt x="8068363" y="3304913"/>
                </a:cubicBezTo>
                <a:close/>
                <a:moveTo>
                  <a:pt x="6674498" y="3304913"/>
                </a:moveTo>
                <a:cubicBezTo>
                  <a:pt x="6727774" y="3573691"/>
                  <a:pt x="6942617" y="3786801"/>
                  <a:pt x="7217807" y="3845480"/>
                </a:cubicBezTo>
                <a:cubicBezTo>
                  <a:pt x="7164532" y="3576701"/>
                  <a:pt x="6949688" y="3363591"/>
                  <a:pt x="6674498" y="3304913"/>
                </a:cubicBezTo>
                <a:close/>
                <a:moveTo>
                  <a:pt x="6376212" y="3304913"/>
                </a:moveTo>
                <a:cubicBezTo>
                  <a:pt x="6101022" y="3363591"/>
                  <a:pt x="5886178" y="3576701"/>
                  <a:pt x="5832903" y="3845480"/>
                </a:cubicBezTo>
                <a:cubicBezTo>
                  <a:pt x="6108093" y="3786801"/>
                  <a:pt x="6322936" y="3573691"/>
                  <a:pt x="6376212" y="3304913"/>
                </a:cubicBezTo>
                <a:close/>
                <a:moveTo>
                  <a:pt x="4982347" y="3304913"/>
                </a:moveTo>
                <a:cubicBezTo>
                  <a:pt x="5035623" y="3573691"/>
                  <a:pt x="5250466" y="3786801"/>
                  <a:pt x="5525656" y="3845480"/>
                </a:cubicBezTo>
                <a:cubicBezTo>
                  <a:pt x="5472381" y="3576701"/>
                  <a:pt x="5257537" y="3363591"/>
                  <a:pt x="4982347" y="3304913"/>
                </a:cubicBezTo>
                <a:close/>
                <a:moveTo>
                  <a:pt x="4684061" y="3304913"/>
                </a:moveTo>
                <a:cubicBezTo>
                  <a:pt x="4408871" y="3363591"/>
                  <a:pt x="4194027" y="3576701"/>
                  <a:pt x="4140752" y="3845480"/>
                </a:cubicBezTo>
                <a:cubicBezTo>
                  <a:pt x="4415942" y="3786801"/>
                  <a:pt x="4630785" y="3573691"/>
                  <a:pt x="4684061" y="3304913"/>
                </a:cubicBezTo>
                <a:close/>
                <a:moveTo>
                  <a:pt x="3290196" y="3304913"/>
                </a:moveTo>
                <a:cubicBezTo>
                  <a:pt x="3343472" y="3573691"/>
                  <a:pt x="3558315" y="3786801"/>
                  <a:pt x="3833505" y="3845480"/>
                </a:cubicBezTo>
                <a:cubicBezTo>
                  <a:pt x="3780230" y="3576701"/>
                  <a:pt x="3565386" y="3363591"/>
                  <a:pt x="3290196" y="3304913"/>
                </a:cubicBezTo>
                <a:close/>
                <a:moveTo>
                  <a:pt x="2991910" y="3304913"/>
                </a:moveTo>
                <a:cubicBezTo>
                  <a:pt x="2716720" y="3363591"/>
                  <a:pt x="2501876" y="3576701"/>
                  <a:pt x="2448601" y="3845480"/>
                </a:cubicBezTo>
                <a:cubicBezTo>
                  <a:pt x="2723791" y="3786801"/>
                  <a:pt x="2938634" y="3573691"/>
                  <a:pt x="2991910" y="3304913"/>
                </a:cubicBezTo>
                <a:close/>
                <a:moveTo>
                  <a:pt x="1598045" y="3304913"/>
                </a:moveTo>
                <a:cubicBezTo>
                  <a:pt x="1651321" y="3573691"/>
                  <a:pt x="1866164" y="3786801"/>
                  <a:pt x="2141354" y="3845480"/>
                </a:cubicBezTo>
                <a:cubicBezTo>
                  <a:pt x="2088079" y="3576701"/>
                  <a:pt x="1873235" y="3363591"/>
                  <a:pt x="1598045" y="3304913"/>
                </a:cubicBezTo>
                <a:close/>
                <a:moveTo>
                  <a:pt x="1299759" y="3304913"/>
                </a:moveTo>
                <a:cubicBezTo>
                  <a:pt x="1024569" y="3363591"/>
                  <a:pt x="809725" y="3576701"/>
                  <a:pt x="756450" y="3845480"/>
                </a:cubicBezTo>
                <a:cubicBezTo>
                  <a:pt x="1031640" y="3786801"/>
                  <a:pt x="1246483" y="3573691"/>
                  <a:pt x="1299759" y="3304913"/>
                </a:cubicBezTo>
                <a:close/>
                <a:moveTo>
                  <a:pt x="0" y="3200906"/>
                </a:moveTo>
                <a:cubicBezTo>
                  <a:pt x="306658" y="3291386"/>
                  <a:pt x="537576" y="3547942"/>
                  <a:pt x="582690" y="3862087"/>
                </a:cubicBezTo>
                <a:cubicBezTo>
                  <a:pt x="582857" y="3862140"/>
                  <a:pt x="583026" y="3862145"/>
                  <a:pt x="583195" y="3862150"/>
                </a:cubicBezTo>
                <a:lnTo>
                  <a:pt x="583735" y="3868787"/>
                </a:lnTo>
                <a:cubicBezTo>
                  <a:pt x="588792" y="3898794"/>
                  <a:pt x="591242" y="3929436"/>
                  <a:pt x="591199" y="3960518"/>
                </a:cubicBezTo>
                <a:cubicBezTo>
                  <a:pt x="592511" y="3966104"/>
                  <a:pt x="592570" y="3971728"/>
                  <a:pt x="592570" y="3977366"/>
                </a:cubicBezTo>
                <a:cubicBezTo>
                  <a:pt x="592570" y="3981158"/>
                  <a:pt x="592543" y="3984944"/>
                  <a:pt x="591977" y="3988716"/>
                </a:cubicBezTo>
                <a:lnTo>
                  <a:pt x="591478" y="3988683"/>
                </a:lnTo>
                <a:lnTo>
                  <a:pt x="591452" y="3989174"/>
                </a:lnTo>
                <a:lnTo>
                  <a:pt x="574334" y="3987561"/>
                </a:lnTo>
                <a:cubicBezTo>
                  <a:pt x="541959" y="3987038"/>
                  <a:pt x="510079" y="3984080"/>
                  <a:pt x="478907" y="3978570"/>
                </a:cubicBezTo>
                <a:cubicBezTo>
                  <a:pt x="473330" y="3978986"/>
                  <a:pt x="468001" y="3978045"/>
                  <a:pt x="462690" y="3977042"/>
                </a:cubicBezTo>
                <a:lnTo>
                  <a:pt x="462574" y="3975903"/>
                </a:lnTo>
                <a:cubicBezTo>
                  <a:pt x="282200" y="3946281"/>
                  <a:pt x="121485" y="3861168"/>
                  <a:pt x="0" y="3739225"/>
                </a:cubicBezTo>
                <a:lnTo>
                  <a:pt x="0" y="3534056"/>
                </a:lnTo>
                <a:cubicBezTo>
                  <a:pt x="97584" y="3690562"/>
                  <a:pt x="258975" y="3804918"/>
                  <a:pt x="449203" y="3845480"/>
                </a:cubicBezTo>
                <a:cubicBezTo>
                  <a:pt x="402182" y="3608252"/>
                  <a:pt x="229297" y="3414390"/>
                  <a:pt x="0" y="3332205"/>
                </a:cubicBezTo>
                <a:close/>
                <a:moveTo>
                  <a:pt x="11608704" y="3161219"/>
                </a:moveTo>
                <a:lnTo>
                  <a:pt x="11625791" y="3162829"/>
                </a:lnTo>
                <a:cubicBezTo>
                  <a:pt x="11658177" y="3163352"/>
                  <a:pt x="11690070" y="3166310"/>
                  <a:pt x="11721253" y="3171823"/>
                </a:cubicBezTo>
                <a:cubicBezTo>
                  <a:pt x="11726829" y="3171407"/>
                  <a:pt x="11732157" y="3172348"/>
                  <a:pt x="11737466" y="3173350"/>
                </a:cubicBezTo>
                <a:lnTo>
                  <a:pt x="11737583" y="3174489"/>
                </a:lnTo>
                <a:cubicBezTo>
                  <a:pt x="11914088" y="3203476"/>
                  <a:pt x="12071767" y="3285599"/>
                  <a:pt x="12192000" y="3403667"/>
                </a:cubicBezTo>
                <a:lnTo>
                  <a:pt x="12192000" y="3603658"/>
                </a:lnTo>
                <a:cubicBezTo>
                  <a:pt x="12093732" y="3453636"/>
                  <a:pt x="11935983" y="3344367"/>
                  <a:pt x="11750953" y="3304913"/>
                </a:cubicBezTo>
                <a:cubicBezTo>
                  <a:pt x="11797422" y="3539349"/>
                  <a:pt x="11966808" y="3731433"/>
                  <a:pt x="12192000" y="3815480"/>
                </a:cubicBezTo>
                <a:lnTo>
                  <a:pt x="12192000" y="3947482"/>
                </a:lnTo>
                <a:cubicBezTo>
                  <a:pt x="11889465" y="3854506"/>
                  <a:pt x="11662185" y="3599697"/>
                  <a:pt x="11617468" y="3288305"/>
                </a:cubicBezTo>
                <a:cubicBezTo>
                  <a:pt x="11617300" y="3288253"/>
                  <a:pt x="11617132" y="3288248"/>
                  <a:pt x="11616962" y="3288243"/>
                </a:cubicBezTo>
                <a:lnTo>
                  <a:pt x="11616424" y="3281619"/>
                </a:lnTo>
                <a:cubicBezTo>
                  <a:pt x="11611365" y="3251607"/>
                  <a:pt x="11608914" y="3220958"/>
                  <a:pt x="11608957" y="3189869"/>
                </a:cubicBezTo>
                <a:cubicBezTo>
                  <a:pt x="11607645" y="3184286"/>
                  <a:pt x="11607586" y="3178663"/>
                  <a:pt x="11607586" y="3173027"/>
                </a:cubicBezTo>
                <a:lnTo>
                  <a:pt x="11608180" y="3161677"/>
                </a:lnTo>
                <a:lnTo>
                  <a:pt x="11608678" y="3161709"/>
                </a:lnTo>
                <a:close/>
                <a:moveTo>
                  <a:pt x="11594916" y="3161219"/>
                </a:moveTo>
                <a:lnTo>
                  <a:pt x="11594942" y="3161709"/>
                </a:lnTo>
                <a:lnTo>
                  <a:pt x="11595440" y="3161677"/>
                </a:lnTo>
                <a:lnTo>
                  <a:pt x="11596034" y="3173027"/>
                </a:lnTo>
                <a:cubicBezTo>
                  <a:pt x="11596034" y="3178663"/>
                  <a:pt x="11595975" y="3184286"/>
                  <a:pt x="11594663" y="3189869"/>
                </a:cubicBezTo>
                <a:cubicBezTo>
                  <a:pt x="11594706" y="3220958"/>
                  <a:pt x="11592255" y="3251607"/>
                  <a:pt x="11587196" y="3281619"/>
                </a:cubicBezTo>
                <a:lnTo>
                  <a:pt x="11586658" y="3288243"/>
                </a:lnTo>
                <a:cubicBezTo>
                  <a:pt x="11586488" y="3288248"/>
                  <a:pt x="11586320" y="3288253"/>
                  <a:pt x="11586152" y="3288305"/>
                </a:cubicBezTo>
                <a:cubicBezTo>
                  <a:pt x="11535877" y="3638399"/>
                  <a:pt x="11254838" y="3916971"/>
                  <a:pt x="10895987" y="3975903"/>
                </a:cubicBezTo>
                <a:lnTo>
                  <a:pt x="10895871" y="3977042"/>
                </a:lnTo>
                <a:cubicBezTo>
                  <a:pt x="10890560" y="3978045"/>
                  <a:pt x="10885231" y="3978986"/>
                  <a:pt x="10879654" y="3978570"/>
                </a:cubicBezTo>
                <a:cubicBezTo>
                  <a:pt x="10848482" y="3984080"/>
                  <a:pt x="10816602" y="3987038"/>
                  <a:pt x="10784227" y="3987561"/>
                </a:cubicBezTo>
                <a:lnTo>
                  <a:pt x="10767109" y="3989174"/>
                </a:lnTo>
                <a:lnTo>
                  <a:pt x="10767083" y="3988683"/>
                </a:lnTo>
                <a:lnTo>
                  <a:pt x="10766584" y="3988716"/>
                </a:lnTo>
                <a:cubicBezTo>
                  <a:pt x="10766018" y="3984944"/>
                  <a:pt x="10765991" y="3981158"/>
                  <a:pt x="10765991" y="3977366"/>
                </a:cubicBezTo>
                <a:cubicBezTo>
                  <a:pt x="10765991" y="3971728"/>
                  <a:pt x="10766050" y="3966104"/>
                  <a:pt x="10767362" y="3960518"/>
                </a:cubicBezTo>
                <a:cubicBezTo>
                  <a:pt x="10767319" y="3929436"/>
                  <a:pt x="10769769" y="3898794"/>
                  <a:pt x="10774826" y="3868787"/>
                </a:cubicBezTo>
                <a:lnTo>
                  <a:pt x="10775366" y="3862150"/>
                </a:lnTo>
                <a:cubicBezTo>
                  <a:pt x="10775535" y="3862145"/>
                  <a:pt x="10775704" y="3862140"/>
                  <a:pt x="10775872" y="3862087"/>
                </a:cubicBezTo>
                <a:cubicBezTo>
                  <a:pt x="10826148" y="3511992"/>
                  <a:pt x="11107187" y="3233421"/>
                  <a:pt x="11466037" y="3174489"/>
                </a:cubicBezTo>
                <a:lnTo>
                  <a:pt x="11466154" y="3173350"/>
                </a:lnTo>
                <a:cubicBezTo>
                  <a:pt x="11471463" y="3172348"/>
                  <a:pt x="11476791" y="3171407"/>
                  <a:pt x="11482367" y="3171823"/>
                </a:cubicBezTo>
                <a:cubicBezTo>
                  <a:pt x="11513550" y="3166310"/>
                  <a:pt x="11545443" y="3163352"/>
                  <a:pt x="11577829" y="3162829"/>
                </a:cubicBezTo>
                <a:close/>
                <a:moveTo>
                  <a:pt x="9916551" y="3161219"/>
                </a:moveTo>
                <a:lnTo>
                  <a:pt x="9933638" y="3162829"/>
                </a:lnTo>
                <a:cubicBezTo>
                  <a:pt x="9966024" y="3163352"/>
                  <a:pt x="9997917" y="3166310"/>
                  <a:pt x="10029100" y="3171823"/>
                </a:cubicBezTo>
                <a:cubicBezTo>
                  <a:pt x="10034676" y="3171407"/>
                  <a:pt x="10040004" y="3172348"/>
                  <a:pt x="10045313" y="3173350"/>
                </a:cubicBezTo>
                <a:lnTo>
                  <a:pt x="10045430" y="3174489"/>
                </a:lnTo>
                <a:cubicBezTo>
                  <a:pt x="10404280" y="3233421"/>
                  <a:pt x="10685319" y="3511992"/>
                  <a:pt x="10735596" y="3862087"/>
                </a:cubicBezTo>
                <a:cubicBezTo>
                  <a:pt x="10735763" y="3862140"/>
                  <a:pt x="10735932" y="3862145"/>
                  <a:pt x="10736101" y="3862150"/>
                </a:cubicBezTo>
                <a:lnTo>
                  <a:pt x="10736641" y="3868787"/>
                </a:lnTo>
                <a:cubicBezTo>
                  <a:pt x="10741698" y="3898794"/>
                  <a:pt x="10744148" y="3929436"/>
                  <a:pt x="10744105" y="3960518"/>
                </a:cubicBezTo>
                <a:cubicBezTo>
                  <a:pt x="10745417" y="3966104"/>
                  <a:pt x="10745476" y="3971728"/>
                  <a:pt x="10745476" y="3977366"/>
                </a:cubicBezTo>
                <a:cubicBezTo>
                  <a:pt x="10745476" y="3981158"/>
                  <a:pt x="10745449" y="3984944"/>
                  <a:pt x="10744883" y="3988716"/>
                </a:cubicBezTo>
                <a:lnTo>
                  <a:pt x="10744384" y="3988683"/>
                </a:lnTo>
                <a:lnTo>
                  <a:pt x="10744358" y="3989174"/>
                </a:lnTo>
                <a:lnTo>
                  <a:pt x="10727240" y="3987561"/>
                </a:lnTo>
                <a:cubicBezTo>
                  <a:pt x="10694865" y="3987038"/>
                  <a:pt x="10662985" y="3984080"/>
                  <a:pt x="10631813" y="3978570"/>
                </a:cubicBezTo>
                <a:cubicBezTo>
                  <a:pt x="10626236" y="3978986"/>
                  <a:pt x="10620907" y="3978045"/>
                  <a:pt x="10615596" y="3977042"/>
                </a:cubicBezTo>
                <a:lnTo>
                  <a:pt x="10615480" y="3975903"/>
                </a:lnTo>
                <a:cubicBezTo>
                  <a:pt x="10256629" y="3916971"/>
                  <a:pt x="9975590" y="3638399"/>
                  <a:pt x="9925315" y="3288305"/>
                </a:cubicBezTo>
                <a:cubicBezTo>
                  <a:pt x="9925147" y="3288253"/>
                  <a:pt x="9924979" y="3288248"/>
                  <a:pt x="9924809" y="3288243"/>
                </a:cubicBezTo>
                <a:lnTo>
                  <a:pt x="9924271" y="3281619"/>
                </a:lnTo>
                <a:cubicBezTo>
                  <a:pt x="9919212" y="3251607"/>
                  <a:pt x="9916761" y="3220958"/>
                  <a:pt x="9916804" y="3189869"/>
                </a:cubicBezTo>
                <a:cubicBezTo>
                  <a:pt x="9915492" y="3184286"/>
                  <a:pt x="9915433" y="3178663"/>
                  <a:pt x="9915433" y="3173027"/>
                </a:cubicBezTo>
                <a:lnTo>
                  <a:pt x="9916027" y="3161677"/>
                </a:lnTo>
                <a:lnTo>
                  <a:pt x="9916525" y="3161709"/>
                </a:lnTo>
                <a:close/>
                <a:moveTo>
                  <a:pt x="9902763" y="3161219"/>
                </a:moveTo>
                <a:lnTo>
                  <a:pt x="9902789" y="3161709"/>
                </a:lnTo>
                <a:lnTo>
                  <a:pt x="9903287" y="3161677"/>
                </a:lnTo>
                <a:lnTo>
                  <a:pt x="9903881" y="3173027"/>
                </a:lnTo>
                <a:cubicBezTo>
                  <a:pt x="9903881" y="3178663"/>
                  <a:pt x="9903822" y="3184286"/>
                  <a:pt x="9902510" y="3189869"/>
                </a:cubicBezTo>
                <a:cubicBezTo>
                  <a:pt x="9902553" y="3220958"/>
                  <a:pt x="9900102" y="3251607"/>
                  <a:pt x="9895043" y="3281619"/>
                </a:cubicBezTo>
                <a:lnTo>
                  <a:pt x="9894505" y="3288243"/>
                </a:lnTo>
                <a:cubicBezTo>
                  <a:pt x="9894335" y="3288248"/>
                  <a:pt x="9894167" y="3288253"/>
                  <a:pt x="9893999" y="3288305"/>
                </a:cubicBezTo>
                <a:cubicBezTo>
                  <a:pt x="9843724" y="3638399"/>
                  <a:pt x="9562685" y="3916971"/>
                  <a:pt x="9203834" y="3975903"/>
                </a:cubicBezTo>
                <a:lnTo>
                  <a:pt x="9203718" y="3977042"/>
                </a:lnTo>
                <a:cubicBezTo>
                  <a:pt x="9198407" y="3978045"/>
                  <a:pt x="9193078" y="3978986"/>
                  <a:pt x="9187501" y="3978570"/>
                </a:cubicBezTo>
                <a:cubicBezTo>
                  <a:pt x="9156329" y="3984080"/>
                  <a:pt x="9124449" y="3987038"/>
                  <a:pt x="9092074" y="3987561"/>
                </a:cubicBezTo>
                <a:lnTo>
                  <a:pt x="9074956" y="3989174"/>
                </a:lnTo>
                <a:lnTo>
                  <a:pt x="9074930" y="3988683"/>
                </a:lnTo>
                <a:lnTo>
                  <a:pt x="9074431" y="3988716"/>
                </a:lnTo>
                <a:cubicBezTo>
                  <a:pt x="9073865" y="3984944"/>
                  <a:pt x="9073838" y="3981158"/>
                  <a:pt x="9073838" y="3977366"/>
                </a:cubicBezTo>
                <a:cubicBezTo>
                  <a:pt x="9073838" y="3971728"/>
                  <a:pt x="9073897" y="3966104"/>
                  <a:pt x="9075209" y="3960518"/>
                </a:cubicBezTo>
                <a:cubicBezTo>
                  <a:pt x="9075166" y="3929436"/>
                  <a:pt x="9077616" y="3898794"/>
                  <a:pt x="9082673" y="3868787"/>
                </a:cubicBezTo>
                <a:lnTo>
                  <a:pt x="9083213" y="3862150"/>
                </a:lnTo>
                <a:cubicBezTo>
                  <a:pt x="9083382" y="3862145"/>
                  <a:pt x="9083551" y="3862140"/>
                  <a:pt x="9083718" y="3862087"/>
                </a:cubicBezTo>
                <a:cubicBezTo>
                  <a:pt x="9133995" y="3511992"/>
                  <a:pt x="9415034" y="3233421"/>
                  <a:pt x="9773884" y="3174489"/>
                </a:cubicBezTo>
                <a:lnTo>
                  <a:pt x="9774001" y="3173350"/>
                </a:lnTo>
                <a:cubicBezTo>
                  <a:pt x="9779310" y="3172348"/>
                  <a:pt x="9784638" y="3171407"/>
                  <a:pt x="9790214" y="3171823"/>
                </a:cubicBezTo>
                <a:cubicBezTo>
                  <a:pt x="9821397" y="3166310"/>
                  <a:pt x="9853290" y="3163352"/>
                  <a:pt x="9885676" y="3162829"/>
                </a:cubicBezTo>
                <a:close/>
                <a:moveTo>
                  <a:pt x="8224400" y="3161219"/>
                </a:moveTo>
                <a:lnTo>
                  <a:pt x="8241488" y="3162829"/>
                </a:lnTo>
                <a:cubicBezTo>
                  <a:pt x="8273873" y="3163352"/>
                  <a:pt x="8305766" y="3166310"/>
                  <a:pt x="8336949" y="3171823"/>
                </a:cubicBezTo>
                <a:cubicBezTo>
                  <a:pt x="8342525" y="3171407"/>
                  <a:pt x="8347853" y="3172348"/>
                  <a:pt x="8353162" y="3173350"/>
                </a:cubicBezTo>
                <a:lnTo>
                  <a:pt x="8353279" y="3174489"/>
                </a:lnTo>
                <a:cubicBezTo>
                  <a:pt x="8712129" y="3233421"/>
                  <a:pt x="8993168" y="3511992"/>
                  <a:pt x="9043444" y="3862087"/>
                </a:cubicBezTo>
                <a:cubicBezTo>
                  <a:pt x="9043612" y="3862140"/>
                  <a:pt x="9043781" y="3862145"/>
                  <a:pt x="9043950" y="3862150"/>
                </a:cubicBezTo>
                <a:lnTo>
                  <a:pt x="9044490" y="3868787"/>
                </a:lnTo>
                <a:cubicBezTo>
                  <a:pt x="9049547" y="3898794"/>
                  <a:pt x="9051997" y="3929436"/>
                  <a:pt x="9051954" y="3960518"/>
                </a:cubicBezTo>
                <a:cubicBezTo>
                  <a:pt x="9053266" y="3966104"/>
                  <a:pt x="9053325" y="3971728"/>
                  <a:pt x="9053325" y="3977366"/>
                </a:cubicBezTo>
                <a:cubicBezTo>
                  <a:pt x="9053325" y="3981158"/>
                  <a:pt x="9053298" y="3984944"/>
                  <a:pt x="9052732" y="3988716"/>
                </a:cubicBezTo>
                <a:lnTo>
                  <a:pt x="9052233" y="3988683"/>
                </a:lnTo>
                <a:lnTo>
                  <a:pt x="9052207" y="3989174"/>
                </a:lnTo>
                <a:lnTo>
                  <a:pt x="9035089" y="3987561"/>
                </a:lnTo>
                <a:cubicBezTo>
                  <a:pt x="9002714" y="3987038"/>
                  <a:pt x="8970834" y="3984080"/>
                  <a:pt x="8939662" y="3978570"/>
                </a:cubicBezTo>
                <a:cubicBezTo>
                  <a:pt x="8934085" y="3978986"/>
                  <a:pt x="8928756" y="3978045"/>
                  <a:pt x="8923445" y="3977042"/>
                </a:cubicBezTo>
                <a:lnTo>
                  <a:pt x="8923329" y="3975903"/>
                </a:lnTo>
                <a:cubicBezTo>
                  <a:pt x="8564478" y="3916971"/>
                  <a:pt x="8283439" y="3638399"/>
                  <a:pt x="8233164" y="3288305"/>
                </a:cubicBezTo>
                <a:cubicBezTo>
                  <a:pt x="8232996" y="3288253"/>
                  <a:pt x="8232828" y="3288248"/>
                  <a:pt x="8232658" y="3288243"/>
                </a:cubicBezTo>
                <a:lnTo>
                  <a:pt x="8232120" y="3281619"/>
                </a:lnTo>
                <a:cubicBezTo>
                  <a:pt x="8227061" y="3251607"/>
                  <a:pt x="8224611" y="3220958"/>
                  <a:pt x="8224653" y="3189869"/>
                </a:cubicBezTo>
                <a:cubicBezTo>
                  <a:pt x="8223341" y="3184286"/>
                  <a:pt x="8223282" y="3178663"/>
                  <a:pt x="8223282" y="3173027"/>
                </a:cubicBezTo>
                <a:lnTo>
                  <a:pt x="8223876" y="3161677"/>
                </a:lnTo>
                <a:lnTo>
                  <a:pt x="8224374" y="3161709"/>
                </a:lnTo>
                <a:close/>
                <a:moveTo>
                  <a:pt x="8210612" y="3161219"/>
                </a:moveTo>
                <a:lnTo>
                  <a:pt x="8210638" y="3161709"/>
                </a:lnTo>
                <a:lnTo>
                  <a:pt x="8211136" y="3161677"/>
                </a:lnTo>
                <a:lnTo>
                  <a:pt x="8211730" y="3173027"/>
                </a:lnTo>
                <a:cubicBezTo>
                  <a:pt x="8211730" y="3178663"/>
                  <a:pt x="8211672" y="3184286"/>
                  <a:pt x="8210360" y="3189869"/>
                </a:cubicBezTo>
                <a:cubicBezTo>
                  <a:pt x="8210402" y="3220958"/>
                  <a:pt x="8207951" y="3251607"/>
                  <a:pt x="8202893" y="3281619"/>
                </a:cubicBezTo>
                <a:lnTo>
                  <a:pt x="8202354" y="3288243"/>
                </a:lnTo>
                <a:cubicBezTo>
                  <a:pt x="8202185" y="3288248"/>
                  <a:pt x="8202016" y="3288253"/>
                  <a:pt x="8201849" y="3288305"/>
                </a:cubicBezTo>
                <a:cubicBezTo>
                  <a:pt x="8151573" y="3638399"/>
                  <a:pt x="7870534" y="3916971"/>
                  <a:pt x="7511683" y="3975903"/>
                </a:cubicBezTo>
                <a:lnTo>
                  <a:pt x="7511567" y="3977042"/>
                </a:lnTo>
                <a:cubicBezTo>
                  <a:pt x="7506256" y="3978045"/>
                  <a:pt x="7500927" y="3978986"/>
                  <a:pt x="7495350" y="3978570"/>
                </a:cubicBezTo>
                <a:cubicBezTo>
                  <a:pt x="7464178" y="3984080"/>
                  <a:pt x="7432298" y="3987038"/>
                  <a:pt x="7399924" y="3987561"/>
                </a:cubicBezTo>
                <a:lnTo>
                  <a:pt x="7382805" y="3989174"/>
                </a:lnTo>
                <a:lnTo>
                  <a:pt x="7382779" y="3988683"/>
                </a:lnTo>
                <a:lnTo>
                  <a:pt x="7382280" y="3988716"/>
                </a:lnTo>
                <a:cubicBezTo>
                  <a:pt x="7381714" y="3984944"/>
                  <a:pt x="7381687" y="3981158"/>
                  <a:pt x="7381687" y="3977366"/>
                </a:cubicBezTo>
                <a:cubicBezTo>
                  <a:pt x="7381687" y="3971728"/>
                  <a:pt x="7381746" y="3966104"/>
                  <a:pt x="7383058" y="3960518"/>
                </a:cubicBezTo>
                <a:cubicBezTo>
                  <a:pt x="7383016" y="3929436"/>
                  <a:pt x="7385465" y="3898794"/>
                  <a:pt x="7390522" y="3868787"/>
                </a:cubicBezTo>
                <a:lnTo>
                  <a:pt x="7391062" y="3862150"/>
                </a:lnTo>
                <a:cubicBezTo>
                  <a:pt x="7391231" y="3862145"/>
                  <a:pt x="7391400" y="3862140"/>
                  <a:pt x="7391568" y="3862087"/>
                </a:cubicBezTo>
                <a:cubicBezTo>
                  <a:pt x="7441844" y="3511992"/>
                  <a:pt x="7722883" y="3233421"/>
                  <a:pt x="8081734" y="3174489"/>
                </a:cubicBezTo>
                <a:lnTo>
                  <a:pt x="8081851" y="3173350"/>
                </a:lnTo>
                <a:cubicBezTo>
                  <a:pt x="8087159" y="3172348"/>
                  <a:pt x="8092487" y="3171407"/>
                  <a:pt x="8098063" y="3171823"/>
                </a:cubicBezTo>
                <a:cubicBezTo>
                  <a:pt x="8129247" y="3166310"/>
                  <a:pt x="8161139" y="3163352"/>
                  <a:pt x="8193525" y="3162829"/>
                </a:cubicBezTo>
                <a:close/>
                <a:moveTo>
                  <a:pt x="6532249" y="3161219"/>
                </a:moveTo>
                <a:lnTo>
                  <a:pt x="6549337" y="3162829"/>
                </a:lnTo>
                <a:cubicBezTo>
                  <a:pt x="6581722" y="3163352"/>
                  <a:pt x="6613615" y="3166310"/>
                  <a:pt x="6644798" y="3171823"/>
                </a:cubicBezTo>
                <a:cubicBezTo>
                  <a:pt x="6650374" y="3171407"/>
                  <a:pt x="6655702" y="3172348"/>
                  <a:pt x="6661011" y="3173350"/>
                </a:cubicBezTo>
                <a:lnTo>
                  <a:pt x="6661128" y="3174489"/>
                </a:lnTo>
                <a:cubicBezTo>
                  <a:pt x="7019978" y="3233421"/>
                  <a:pt x="7301017" y="3511992"/>
                  <a:pt x="7351294" y="3862087"/>
                </a:cubicBezTo>
                <a:cubicBezTo>
                  <a:pt x="7351461" y="3862140"/>
                  <a:pt x="7351631" y="3862145"/>
                  <a:pt x="7351799" y="3862150"/>
                </a:cubicBezTo>
                <a:lnTo>
                  <a:pt x="7352340" y="3868787"/>
                </a:lnTo>
                <a:cubicBezTo>
                  <a:pt x="7357396" y="3898794"/>
                  <a:pt x="7359846" y="3929436"/>
                  <a:pt x="7359804" y="3960518"/>
                </a:cubicBezTo>
                <a:cubicBezTo>
                  <a:pt x="7361116" y="3966104"/>
                  <a:pt x="7361174" y="3971728"/>
                  <a:pt x="7361174" y="3977366"/>
                </a:cubicBezTo>
                <a:cubicBezTo>
                  <a:pt x="7361174" y="3981158"/>
                  <a:pt x="7361147" y="3984944"/>
                  <a:pt x="7360581" y="3988716"/>
                </a:cubicBezTo>
                <a:lnTo>
                  <a:pt x="7360082" y="3988683"/>
                </a:lnTo>
                <a:lnTo>
                  <a:pt x="7360056" y="3989174"/>
                </a:lnTo>
                <a:lnTo>
                  <a:pt x="7342938" y="3987561"/>
                </a:lnTo>
                <a:cubicBezTo>
                  <a:pt x="7310564" y="3987038"/>
                  <a:pt x="7278683" y="3984080"/>
                  <a:pt x="7247511" y="3978570"/>
                </a:cubicBezTo>
                <a:cubicBezTo>
                  <a:pt x="7241934" y="3978986"/>
                  <a:pt x="7236605" y="3978045"/>
                  <a:pt x="7231295" y="3977042"/>
                </a:cubicBezTo>
                <a:lnTo>
                  <a:pt x="7231179" y="3975903"/>
                </a:lnTo>
                <a:cubicBezTo>
                  <a:pt x="6872327" y="3916971"/>
                  <a:pt x="6591288" y="3638399"/>
                  <a:pt x="6541013" y="3288305"/>
                </a:cubicBezTo>
                <a:cubicBezTo>
                  <a:pt x="6540845" y="3288253"/>
                  <a:pt x="6540677" y="3288248"/>
                  <a:pt x="6540507" y="3288243"/>
                </a:cubicBezTo>
                <a:lnTo>
                  <a:pt x="6539969" y="3281619"/>
                </a:lnTo>
                <a:cubicBezTo>
                  <a:pt x="6534910" y="3251607"/>
                  <a:pt x="6532460" y="3220958"/>
                  <a:pt x="6532502" y="3189869"/>
                </a:cubicBezTo>
                <a:cubicBezTo>
                  <a:pt x="6531190" y="3184286"/>
                  <a:pt x="6531131" y="3178663"/>
                  <a:pt x="6531131" y="3173027"/>
                </a:cubicBezTo>
                <a:lnTo>
                  <a:pt x="6531725" y="3161677"/>
                </a:lnTo>
                <a:lnTo>
                  <a:pt x="6532223" y="3161709"/>
                </a:lnTo>
                <a:close/>
                <a:moveTo>
                  <a:pt x="6518461" y="3161219"/>
                </a:moveTo>
                <a:lnTo>
                  <a:pt x="6518487" y="3161709"/>
                </a:lnTo>
                <a:lnTo>
                  <a:pt x="6518985" y="3161677"/>
                </a:lnTo>
                <a:lnTo>
                  <a:pt x="6519579" y="3173027"/>
                </a:lnTo>
                <a:cubicBezTo>
                  <a:pt x="6519579" y="3178663"/>
                  <a:pt x="6519520" y="3184286"/>
                  <a:pt x="6518208" y="3189869"/>
                </a:cubicBezTo>
                <a:cubicBezTo>
                  <a:pt x="6518250" y="3220958"/>
                  <a:pt x="6515800" y="3251607"/>
                  <a:pt x="6510741" y="3281619"/>
                </a:cubicBezTo>
                <a:lnTo>
                  <a:pt x="6510203" y="3288243"/>
                </a:lnTo>
                <a:cubicBezTo>
                  <a:pt x="6510033" y="3288248"/>
                  <a:pt x="6509865" y="3288253"/>
                  <a:pt x="6509697" y="3288305"/>
                </a:cubicBezTo>
                <a:cubicBezTo>
                  <a:pt x="6459422" y="3638399"/>
                  <a:pt x="6178383" y="3916971"/>
                  <a:pt x="5819531" y="3975903"/>
                </a:cubicBezTo>
                <a:lnTo>
                  <a:pt x="5819415" y="3977042"/>
                </a:lnTo>
                <a:cubicBezTo>
                  <a:pt x="5814105" y="3978045"/>
                  <a:pt x="5808776" y="3978986"/>
                  <a:pt x="5803199" y="3978570"/>
                </a:cubicBezTo>
                <a:cubicBezTo>
                  <a:pt x="5772027" y="3984080"/>
                  <a:pt x="5740146" y="3987038"/>
                  <a:pt x="5707772" y="3987561"/>
                </a:cubicBezTo>
                <a:lnTo>
                  <a:pt x="5690654" y="3989174"/>
                </a:lnTo>
                <a:lnTo>
                  <a:pt x="5690628" y="3988683"/>
                </a:lnTo>
                <a:lnTo>
                  <a:pt x="5690129" y="3988716"/>
                </a:lnTo>
                <a:cubicBezTo>
                  <a:pt x="5689563" y="3984944"/>
                  <a:pt x="5689536" y="3981158"/>
                  <a:pt x="5689536" y="3977366"/>
                </a:cubicBezTo>
                <a:cubicBezTo>
                  <a:pt x="5689536" y="3971728"/>
                  <a:pt x="5689594" y="3966104"/>
                  <a:pt x="5690906" y="3960518"/>
                </a:cubicBezTo>
                <a:cubicBezTo>
                  <a:pt x="5690864" y="3929436"/>
                  <a:pt x="5693314" y="3898794"/>
                  <a:pt x="5698370" y="3868787"/>
                </a:cubicBezTo>
                <a:lnTo>
                  <a:pt x="5698911" y="3862150"/>
                </a:lnTo>
                <a:cubicBezTo>
                  <a:pt x="5699079" y="3862145"/>
                  <a:pt x="5699249" y="3862140"/>
                  <a:pt x="5699416" y="3862087"/>
                </a:cubicBezTo>
                <a:cubicBezTo>
                  <a:pt x="5749693" y="3511992"/>
                  <a:pt x="6030732" y="3233421"/>
                  <a:pt x="6389582" y="3174489"/>
                </a:cubicBezTo>
                <a:lnTo>
                  <a:pt x="6389699" y="3173350"/>
                </a:lnTo>
                <a:cubicBezTo>
                  <a:pt x="6395008" y="3172348"/>
                  <a:pt x="6400336" y="3171407"/>
                  <a:pt x="6405912" y="3171823"/>
                </a:cubicBezTo>
                <a:cubicBezTo>
                  <a:pt x="6437095" y="3166310"/>
                  <a:pt x="6468988" y="3163352"/>
                  <a:pt x="6501373" y="3162829"/>
                </a:cubicBezTo>
                <a:close/>
                <a:moveTo>
                  <a:pt x="4840098" y="3161219"/>
                </a:moveTo>
                <a:lnTo>
                  <a:pt x="4857185" y="3162829"/>
                </a:lnTo>
                <a:cubicBezTo>
                  <a:pt x="4889571" y="3163352"/>
                  <a:pt x="4921463" y="3166310"/>
                  <a:pt x="4952647" y="3171823"/>
                </a:cubicBezTo>
                <a:cubicBezTo>
                  <a:pt x="4958223" y="3171407"/>
                  <a:pt x="4963551" y="3172348"/>
                  <a:pt x="4968859" y="3173350"/>
                </a:cubicBezTo>
                <a:lnTo>
                  <a:pt x="4968976" y="3174489"/>
                </a:lnTo>
                <a:cubicBezTo>
                  <a:pt x="5327827" y="3233421"/>
                  <a:pt x="5608866" y="3511992"/>
                  <a:pt x="5659142" y="3862087"/>
                </a:cubicBezTo>
                <a:cubicBezTo>
                  <a:pt x="5659310" y="3862140"/>
                  <a:pt x="5659479" y="3862145"/>
                  <a:pt x="5659648" y="3862150"/>
                </a:cubicBezTo>
                <a:lnTo>
                  <a:pt x="5660188" y="3868787"/>
                </a:lnTo>
                <a:cubicBezTo>
                  <a:pt x="5665245" y="3898794"/>
                  <a:pt x="5667694" y="3929436"/>
                  <a:pt x="5667652" y="3960518"/>
                </a:cubicBezTo>
                <a:cubicBezTo>
                  <a:pt x="5668964" y="3966104"/>
                  <a:pt x="5669023" y="3971728"/>
                  <a:pt x="5669023" y="3977366"/>
                </a:cubicBezTo>
                <a:cubicBezTo>
                  <a:pt x="5669023" y="3981158"/>
                  <a:pt x="5668996" y="3984944"/>
                  <a:pt x="5668430" y="3988716"/>
                </a:cubicBezTo>
                <a:lnTo>
                  <a:pt x="5667931" y="3988683"/>
                </a:lnTo>
                <a:lnTo>
                  <a:pt x="5667905" y="3989174"/>
                </a:lnTo>
                <a:lnTo>
                  <a:pt x="5650786" y="3987561"/>
                </a:lnTo>
                <a:cubicBezTo>
                  <a:pt x="5618412" y="3987038"/>
                  <a:pt x="5586532" y="3984080"/>
                  <a:pt x="5555360" y="3978570"/>
                </a:cubicBezTo>
                <a:cubicBezTo>
                  <a:pt x="5549783" y="3978986"/>
                  <a:pt x="5544454" y="3978045"/>
                  <a:pt x="5539143" y="3977042"/>
                </a:cubicBezTo>
                <a:lnTo>
                  <a:pt x="5539027" y="3975903"/>
                </a:lnTo>
                <a:cubicBezTo>
                  <a:pt x="5180176" y="3916971"/>
                  <a:pt x="4899137" y="3638399"/>
                  <a:pt x="4848861" y="3288305"/>
                </a:cubicBezTo>
                <a:cubicBezTo>
                  <a:pt x="4848694" y="3288253"/>
                  <a:pt x="4848525" y="3288248"/>
                  <a:pt x="4848356" y="3288243"/>
                </a:cubicBezTo>
                <a:lnTo>
                  <a:pt x="4847817" y="3281619"/>
                </a:lnTo>
                <a:cubicBezTo>
                  <a:pt x="4842759" y="3251607"/>
                  <a:pt x="4840308" y="3220958"/>
                  <a:pt x="4840350" y="3189869"/>
                </a:cubicBezTo>
                <a:cubicBezTo>
                  <a:pt x="4839038" y="3184286"/>
                  <a:pt x="4838980" y="3178663"/>
                  <a:pt x="4838980" y="3173027"/>
                </a:cubicBezTo>
                <a:lnTo>
                  <a:pt x="4839574" y="3161677"/>
                </a:lnTo>
                <a:lnTo>
                  <a:pt x="4840072" y="3161709"/>
                </a:lnTo>
                <a:close/>
                <a:moveTo>
                  <a:pt x="4826310" y="3161219"/>
                </a:moveTo>
                <a:lnTo>
                  <a:pt x="4826336" y="3161709"/>
                </a:lnTo>
                <a:lnTo>
                  <a:pt x="4826834" y="3161677"/>
                </a:lnTo>
                <a:lnTo>
                  <a:pt x="4827428" y="3173027"/>
                </a:lnTo>
                <a:cubicBezTo>
                  <a:pt x="4827428" y="3178663"/>
                  <a:pt x="4827369" y="3184286"/>
                  <a:pt x="4826057" y="3189869"/>
                </a:cubicBezTo>
                <a:cubicBezTo>
                  <a:pt x="4826099" y="3220958"/>
                  <a:pt x="4823649" y="3251607"/>
                  <a:pt x="4818590" y="3281619"/>
                </a:cubicBezTo>
                <a:lnTo>
                  <a:pt x="4818052" y="3288243"/>
                </a:lnTo>
                <a:cubicBezTo>
                  <a:pt x="4817882" y="3288248"/>
                  <a:pt x="4817714" y="3288253"/>
                  <a:pt x="4817546" y="3288305"/>
                </a:cubicBezTo>
                <a:cubicBezTo>
                  <a:pt x="4767271" y="3638399"/>
                  <a:pt x="4486232" y="3916971"/>
                  <a:pt x="4127381" y="3975903"/>
                </a:cubicBezTo>
                <a:lnTo>
                  <a:pt x="4127264" y="3977042"/>
                </a:lnTo>
                <a:cubicBezTo>
                  <a:pt x="4121954" y="3978045"/>
                  <a:pt x="4116625" y="3978986"/>
                  <a:pt x="4111048" y="3978570"/>
                </a:cubicBezTo>
                <a:cubicBezTo>
                  <a:pt x="4079876" y="3984080"/>
                  <a:pt x="4047996" y="3987038"/>
                  <a:pt x="4015621" y="3987561"/>
                </a:cubicBezTo>
                <a:lnTo>
                  <a:pt x="3998503" y="3989174"/>
                </a:lnTo>
                <a:lnTo>
                  <a:pt x="3998477" y="3988683"/>
                </a:lnTo>
                <a:lnTo>
                  <a:pt x="3997978" y="3988716"/>
                </a:lnTo>
                <a:cubicBezTo>
                  <a:pt x="3997412" y="3984944"/>
                  <a:pt x="3997385" y="3981158"/>
                  <a:pt x="3997385" y="3977366"/>
                </a:cubicBezTo>
                <a:cubicBezTo>
                  <a:pt x="3997385" y="3971728"/>
                  <a:pt x="3997443" y="3966104"/>
                  <a:pt x="3998755" y="3960518"/>
                </a:cubicBezTo>
                <a:cubicBezTo>
                  <a:pt x="3998713" y="3929436"/>
                  <a:pt x="4001163" y="3898794"/>
                  <a:pt x="4006219" y="3868787"/>
                </a:cubicBezTo>
                <a:lnTo>
                  <a:pt x="4006760" y="3862150"/>
                </a:lnTo>
                <a:cubicBezTo>
                  <a:pt x="4006928" y="3862145"/>
                  <a:pt x="4007098" y="3862140"/>
                  <a:pt x="4007265" y="3862087"/>
                </a:cubicBezTo>
                <a:cubicBezTo>
                  <a:pt x="4057542" y="3511992"/>
                  <a:pt x="4338581" y="3233421"/>
                  <a:pt x="4697431" y="3174489"/>
                </a:cubicBezTo>
                <a:lnTo>
                  <a:pt x="4697548" y="3173350"/>
                </a:lnTo>
                <a:cubicBezTo>
                  <a:pt x="4702857" y="3172348"/>
                  <a:pt x="4708185" y="3171407"/>
                  <a:pt x="4713761" y="3171823"/>
                </a:cubicBezTo>
                <a:cubicBezTo>
                  <a:pt x="4744944" y="3166310"/>
                  <a:pt x="4776837" y="3163352"/>
                  <a:pt x="4809222" y="3162829"/>
                </a:cubicBezTo>
                <a:close/>
                <a:moveTo>
                  <a:pt x="3147947" y="3161219"/>
                </a:moveTo>
                <a:lnTo>
                  <a:pt x="3165034" y="3162829"/>
                </a:lnTo>
                <a:cubicBezTo>
                  <a:pt x="3197420" y="3163352"/>
                  <a:pt x="3229312" y="3166310"/>
                  <a:pt x="3260496" y="3171823"/>
                </a:cubicBezTo>
                <a:cubicBezTo>
                  <a:pt x="3266072" y="3171407"/>
                  <a:pt x="3271400" y="3172348"/>
                  <a:pt x="3276708" y="3173350"/>
                </a:cubicBezTo>
                <a:lnTo>
                  <a:pt x="3276826" y="3174489"/>
                </a:lnTo>
                <a:cubicBezTo>
                  <a:pt x="3635676" y="3233421"/>
                  <a:pt x="3916715" y="3511992"/>
                  <a:pt x="3966991" y="3862087"/>
                </a:cubicBezTo>
                <a:cubicBezTo>
                  <a:pt x="3967159" y="3862140"/>
                  <a:pt x="3967328" y="3862145"/>
                  <a:pt x="3967497" y="3862150"/>
                </a:cubicBezTo>
                <a:lnTo>
                  <a:pt x="3968037" y="3868787"/>
                </a:lnTo>
                <a:cubicBezTo>
                  <a:pt x="3973094" y="3898794"/>
                  <a:pt x="3975543" y="3929436"/>
                  <a:pt x="3975501" y="3960518"/>
                </a:cubicBezTo>
                <a:cubicBezTo>
                  <a:pt x="3976813" y="3966104"/>
                  <a:pt x="3976872" y="3971728"/>
                  <a:pt x="3976872" y="3977366"/>
                </a:cubicBezTo>
                <a:cubicBezTo>
                  <a:pt x="3976872" y="3981158"/>
                  <a:pt x="3976845" y="3984944"/>
                  <a:pt x="3976279" y="3988716"/>
                </a:cubicBezTo>
                <a:lnTo>
                  <a:pt x="3975780" y="3988683"/>
                </a:lnTo>
                <a:lnTo>
                  <a:pt x="3975754" y="3989174"/>
                </a:lnTo>
                <a:lnTo>
                  <a:pt x="3958635" y="3987561"/>
                </a:lnTo>
                <a:cubicBezTo>
                  <a:pt x="3926261" y="3987038"/>
                  <a:pt x="3894381" y="3984080"/>
                  <a:pt x="3863209" y="3978570"/>
                </a:cubicBezTo>
                <a:cubicBezTo>
                  <a:pt x="3857632" y="3978986"/>
                  <a:pt x="3852303" y="3978045"/>
                  <a:pt x="3846992" y="3977042"/>
                </a:cubicBezTo>
                <a:lnTo>
                  <a:pt x="3846876" y="3975903"/>
                </a:lnTo>
                <a:cubicBezTo>
                  <a:pt x="3488025" y="3916971"/>
                  <a:pt x="3206986" y="3638399"/>
                  <a:pt x="3156710" y="3288305"/>
                </a:cubicBezTo>
                <a:cubicBezTo>
                  <a:pt x="3156543" y="3288253"/>
                  <a:pt x="3156374" y="3288248"/>
                  <a:pt x="3156205" y="3288243"/>
                </a:cubicBezTo>
                <a:lnTo>
                  <a:pt x="3155667" y="3281619"/>
                </a:lnTo>
                <a:cubicBezTo>
                  <a:pt x="3150608" y="3251607"/>
                  <a:pt x="3148157" y="3220958"/>
                  <a:pt x="3148199" y="3189869"/>
                </a:cubicBezTo>
                <a:cubicBezTo>
                  <a:pt x="3146887" y="3184286"/>
                  <a:pt x="3146829" y="3178663"/>
                  <a:pt x="3146829" y="3173027"/>
                </a:cubicBezTo>
                <a:lnTo>
                  <a:pt x="3147423" y="3161677"/>
                </a:lnTo>
                <a:lnTo>
                  <a:pt x="3147921" y="3161709"/>
                </a:lnTo>
                <a:close/>
                <a:moveTo>
                  <a:pt x="3134159" y="3161219"/>
                </a:moveTo>
                <a:lnTo>
                  <a:pt x="3134185" y="3161709"/>
                </a:lnTo>
                <a:lnTo>
                  <a:pt x="3134683" y="3161677"/>
                </a:lnTo>
                <a:lnTo>
                  <a:pt x="3135277" y="3173027"/>
                </a:lnTo>
                <a:cubicBezTo>
                  <a:pt x="3135277" y="3178663"/>
                  <a:pt x="3135218" y="3184286"/>
                  <a:pt x="3133906" y="3189869"/>
                </a:cubicBezTo>
                <a:cubicBezTo>
                  <a:pt x="3133948" y="3220958"/>
                  <a:pt x="3131498" y="3251607"/>
                  <a:pt x="3126439" y="3281619"/>
                </a:cubicBezTo>
                <a:lnTo>
                  <a:pt x="3125901" y="3288243"/>
                </a:lnTo>
                <a:cubicBezTo>
                  <a:pt x="3125731" y="3288248"/>
                  <a:pt x="3125563" y="3288253"/>
                  <a:pt x="3125395" y="3288305"/>
                </a:cubicBezTo>
                <a:cubicBezTo>
                  <a:pt x="3075120" y="3638399"/>
                  <a:pt x="2794081" y="3916971"/>
                  <a:pt x="2435230" y="3975903"/>
                </a:cubicBezTo>
                <a:lnTo>
                  <a:pt x="2435113" y="3977042"/>
                </a:lnTo>
                <a:cubicBezTo>
                  <a:pt x="2429803" y="3978045"/>
                  <a:pt x="2424474" y="3978986"/>
                  <a:pt x="2418897" y="3978570"/>
                </a:cubicBezTo>
                <a:cubicBezTo>
                  <a:pt x="2387725" y="3984080"/>
                  <a:pt x="2355845" y="3987038"/>
                  <a:pt x="2323470" y="3987561"/>
                </a:cubicBezTo>
                <a:lnTo>
                  <a:pt x="2306352" y="3989174"/>
                </a:lnTo>
                <a:lnTo>
                  <a:pt x="2306326" y="3988683"/>
                </a:lnTo>
                <a:lnTo>
                  <a:pt x="2305827" y="3988716"/>
                </a:lnTo>
                <a:cubicBezTo>
                  <a:pt x="2305261" y="3984944"/>
                  <a:pt x="2305234" y="3981158"/>
                  <a:pt x="2305234" y="3977366"/>
                </a:cubicBezTo>
                <a:cubicBezTo>
                  <a:pt x="2305234" y="3971728"/>
                  <a:pt x="2305292" y="3966104"/>
                  <a:pt x="2306604" y="3960518"/>
                </a:cubicBezTo>
                <a:cubicBezTo>
                  <a:pt x="2306562" y="3929436"/>
                  <a:pt x="2309012" y="3898794"/>
                  <a:pt x="2314068" y="3868787"/>
                </a:cubicBezTo>
                <a:lnTo>
                  <a:pt x="2314609" y="3862150"/>
                </a:lnTo>
                <a:cubicBezTo>
                  <a:pt x="2314777" y="3862145"/>
                  <a:pt x="2314947" y="3862140"/>
                  <a:pt x="2315114" y="3862087"/>
                </a:cubicBezTo>
                <a:cubicBezTo>
                  <a:pt x="2365391" y="3511992"/>
                  <a:pt x="2646430" y="3233421"/>
                  <a:pt x="3005280" y="3174489"/>
                </a:cubicBezTo>
                <a:lnTo>
                  <a:pt x="3005397" y="3173350"/>
                </a:lnTo>
                <a:cubicBezTo>
                  <a:pt x="3010706" y="3172348"/>
                  <a:pt x="3016034" y="3171407"/>
                  <a:pt x="3021610" y="3171823"/>
                </a:cubicBezTo>
                <a:cubicBezTo>
                  <a:pt x="3052793" y="3166310"/>
                  <a:pt x="3084686" y="3163352"/>
                  <a:pt x="3117071" y="3162829"/>
                </a:cubicBezTo>
                <a:close/>
                <a:moveTo>
                  <a:pt x="1455796" y="3161219"/>
                </a:moveTo>
                <a:lnTo>
                  <a:pt x="1472883" y="3162829"/>
                </a:lnTo>
                <a:cubicBezTo>
                  <a:pt x="1505269" y="3163352"/>
                  <a:pt x="1537161" y="3166310"/>
                  <a:pt x="1568345" y="3171823"/>
                </a:cubicBezTo>
                <a:cubicBezTo>
                  <a:pt x="1573921" y="3171407"/>
                  <a:pt x="1579249" y="3172348"/>
                  <a:pt x="1584557" y="3173350"/>
                </a:cubicBezTo>
                <a:lnTo>
                  <a:pt x="1584675" y="3174489"/>
                </a:lnTo>
                <a:cubicBezTo>
                  <a:pt x="1943525" y="3233421"/>
                  <a:pt x="2224564" y="3511992"/>
                  <a:pt x="2274840" y="3862087"/>
                </a:cubicBezTo>
                <a:cubicBezTo>
                  <a:pt x="2275008" y="3862140"/>
                  <a:pt x="2275177" y="3862145"/>
                  <a:pt x="2275346" y="3862150"/>
                </a:cubicBezTo>
                <a:lnTo>
                  <a:pt x="2275886" y="3868787"/>
                </a:lnTo>
                <a:cubicBezTo>
                  <a:pt x="2280943" y="3898794"/>
                  <a:pt x="2283392" y="3929436"/>
                  <a:pt x="2283350" y="3960518"/>
                </a:cubicBezTo>
                <a:cubicBezTo>
                  <a:pt x="2284662" y="3966104"/>
                  <a:pt x="2284721" y="3971728"/>
                  <a:pt x="2284721" y="3977366"/>
                </a:cubicBezTo>
                <a:cubicBezTo>
                  <a:pt x="2284721" y="3981158"/>
                  <a:pt x="2284694" y="3984944"/>
                  <a:pt x="2284128" y="3988716"/>
                </a:cubicBezTo>
                <a:lnTo>
                  <a:pt x="2283629" y="3988683"/>
                </a:lnTo>
                <a:lnTo>
                  <a:pt x="2283603" y="3989174"/>
                </a:lnTo>
                <a:lnTo>
                  <a:pt x="2266484" y="3987561"/>
                </a:lnTo>
                <a:cubicBezTo>
                  <a:pt x="2234110" y="3987038"/>
                  <a:pt x="2202230" y="3984080"/>
                  <a:pt x="2171058" y="3978570"/>
                </a:cubicBezTo>
                <a:cubicBezTo>
                  <a:pt x="2165481" y="3978986"/>
                  <a:pt x="2160152" y="3978045"/>
                  <a:pt x="2154841" y="3977042"/>
                </a:cubicBezTo>
                <a:lnTo>
                  <a:pt x="2154725" y="3975903"/>
                </a:lnTo>
                <a:cubicBezTo>
                  <a:pt x="1795874" y="3916971"/>
                  <a:pt x="1514835" y="3638399"/>
                  <a:pt x="1464559" y="3288305"/>
                </a:cubicBezTo>
                <a:cubicBezTo>
                  <a:pt x="1464392" y="3288253"/>
                  <a:pt x="1464223" y="3288248"/>
                  <a:pt x="1464054" y="3288243"/>
                </a:cubicBezTo>
                <a:lnTo>
                  <a:pt x="1463515" y="3281619"/>
                </a:lnTo>
                <a:cubicBezTo>
                  <a:pt x="1458457" y="3251607"/>
                  <a:pt x="1456006" y="3220958"/>
                  <a:pt x="1456048" y="3189869"/>
                </a:cubicBezTo>
                <a:cubicBezTo>
                  <a:pt x="1454736" y="3184286"/>
                  <a:pt x="1454678" y="3178663"/>
                  <a:pt x="1454678" y="3173027"/>
                </a:cubicBezTo>
                <a:lnTo>
                  <a:pt x="1455272" y="3161677"/>
                </a:lnTo>
                <a:lnTo>
                  <a:pt x="1455770" y="3161709"/>
                </a:lnTo>
                <a:close/>
                <a:moveTo>
                  <a:pt x="1442008" y="3161219"/>
                </a:moveTo>
                <a:lnTo>
                  <a:pt x="1442034" y="3161709"/>
                </a:lnTo>
                <a:lnTo>
                  <a:pt x="1442532" y="3161677"/>
                </a:lnTo>
                <a:lnTo>
                  <a:pt x="1443126" y="3173027"/>
                </a:lnTo>
                <a:cubicBezTo>
                  <a:pt x="1443126" y="3178663"/>
                  <a:pt x="1443067" y="3184286"/>
                  <a:pt x="1441755" y="3189869"/>
                </a:cubicBezTo>
                <a:cubicBezTo>
                  <a:pt x="1441797" y="3220958"/>
                  <a:pt x="1439347" y="3251607"/>
                  <a:pt x="1434288" y="3281619"/>
                </a:cubicBezTo>
                <a:lnTo>
                  <a:pt x="1433750" y="3288243"/>
                </a:lnTo>
                <a:cubicBezTo>
                  <a:pt x="1433580" y="3288248"/>
                  <a:pt x="1433412" y="3288253"/>
                  <a:pt x="1433244" y="3288305"/>
                </a:cubicBezTo>
                <a:cubicBezTo>
                  <a:pt x="1382969" y="3638399"/>
                  <a:pt x="1101930" y="3916971"/>
                  <a:pt x="743079" y="3975903"/>
                </a:cubicBezTo>
                <a:lnTo>
                  <a:pt x="742962" y="3977042"/>
                </a:lnTo>
                <a:cubicBezTo>
                  <a:pt x="737652" y="3978045"/>
                  <a:pt x="732323" y="3978986"/>
                  <a:pt x="726746" y="3978570"/>
                </a:cubicBezTo>
                <a:cubicBezTo>
                  <a:pt x="695574" y="3984080"/>
                  <a:pt x="663693" y="3987038"/>
                  <a:pt x="631319" y="3987561"/>
                </a:cubicBezTo>
                <a:lnTo>
                  <a:pt x="614201" y="3989174"/>
                </a:lnTo>
                <a:lnTo>
                  <a:pt x="614175" y="3988683"/>
                </a:lnTo>
                <a:lnTo>
                  <a:pt x="613676" y="3988716"/>
                </a:lnTo>
                <a:cubicBezTo>
                  <a:pt x="613110" y="3984944"/>
                  <a:pt x="613083" y="3981158"/>
                  <a:pt x="613083" y="3977366"/>
                </a:cubicBezTo>
                <a:cubicBezTo>
                  <a:pt x="613083" y="3971728"/>
                  <a:pt x="613141" y="3966104"/>
                  <a:pt x="614453" y="3960518"/>
                </a:cubicBezTo>
                <a:cubicBezTo>
                  <a:pt x="614411" y="3929436"/>
                  <a:pt x="616861" y="3898794"/>
                  <a:pt x="621917" y="3868787"/>
                </a:cubicBezTo>
                <a:lnTo>
                  <a:pt x="622458" y="3862150"/>
                </a:lnTo>
                <a:cubicBezTo>
                  <a:pt x="622626" y="3862145"/>
                  <a:pt x="622796" y="3862140"/>
                  <a:pt x="622963" y="3862087"/>
                </a:cubicBezTo>
                <a:cubicBezTo>
                  <a:pt x="673240" y="3511992"/>
                  <a:pt x="954279" y="3233421"/>
                  <a:pt x="1313129" y="3174489"/>
                </a:cubicBezTo>
                <a:lnTo>
                  <a:pt x="1313246" y="3173350"/>
                </a:lnTo>
                <a:cubicBezTo>
                  <a:pt x="1318555" y="3172348"/>
                  <a:pt x="1323883" y="3171407"/>
                  <a:pt x="1329459" y="3171823"/>
                </a:cubicBezTo>
                <a:cubicBezTo>
                  <a:pt x="1360642" y="3166310"/>
                  <a:pt x="1392535" y="3163352"/>
                  <a:pt x="1424920" y="3162829"/>
                </a:cubicBezTo>
                <a:close/>
                <a:moveTo>
                  <a:pt x="10909360" y="2447425"/>
                </a:moveTo>
                <a:cubicBezTo>
                  <a:pt x="10962636" y="2718331"/>
                  <a:pt x="11177479" y="2933128"/>
                  <a:pt x="11452669" y="2992271"/>
                </a:cubicBezTo>
                <a:cubicBezTo>
                  <a:pt x="11399394" y="2721365"/>
                  <a:pt x="11184550" y="2506568"/>
                  <a:pt x="10909360" y="2447425"/>
                </a:cubicBezTo>
                <a:close/>
                <a:moveTo>
                  <a:pt x="10602109" y="2447425"/>
                </a:moveTo>
                <a:cubicBezTo>
                  <a:pt x="10326919" y="2506568"/>
                  <a:pt x="10112075" y="2721365"/>
                  <a:pt x="10058800" y="2992271"/>
                </a:cubicBezTo>
                <a:cubicBezTo>
                  <a:pt x="10333990" y="2933128"/>
                  <a:pt x="10548833" y="2718331"/>
                  <a:pt x="10602109" y="2447425"/>
                </a:cubicBezTo>
                <a:close/>
                <a:moveTo>
                  <a:pt x="9217207" y="2447425"/>
                </a:moveTo>
                <a:cubicBezTo>
                  <a:pt x="9270483" y="2718331"/>
                  <a:pt x="9485326" y="2933128"/>
                  <a:pt x="9760516" y="2992271"/>
                </a:cubicBezTo>
                <a:cubicBezTo>
                  <a:pt x="9707241" y="2721365"/>
                  <a:pt x="9492397" y="2506568"/>
                  <a:pt x="9217207" y="2447425"/>
                </a:cubicBezTo>
                <a:close/>
                <a:moveTo>
                  <a:pt x="8909958" y="2447425"/>
                </a:moveTo>
                <a:cubicBezTo>
                  <a:pt x="8634768" y="2506568"/>
                  <a:pt x="8419924" y="2721365"/>
                  <a:pt x="8366649" y="2992271"/>
                </a:cubicBezTo>
                <a:cubicBezTo>
                  <a:pt x="8641839" y="2933128"/>
                  <a:pt x="8856682" y="2718331"/>
                  <a:pt x="8909958" y="2447425"/>
                </a:cubicBezTo>
                <a:close/>
                <a:moveTo>
                  <a:pt x="7525056" y="2447425"/>
                </a:moveTo>
                <a:cubicBezTo>
                  <a:pt x="7578332" y="2718331"/>
                  <a:pt x="7793175" y="2933128"/>
                  <a:pt x="8068365" y="2992271"/>
                </a:cubicBezTo>
                <a:cubicBezTo>
                  <a:pt x="8015090" y="2721365"/>
                  <a:pt x="7800246" y="2506568"/>
                  <a:pt x="7525056" y="2447425"/>
                </a:cubicBezTo>
                <a:close/>
                <a:moveTo>
                  <a:pt x="7217807" y="2447425"/>
                </a:moveTo>
                <a:cubicBezTo>
                  <a:pt x="6942617" y="2506568"/>
                  <a:pt x="6727773" y="2721365"/>
                  <a:pt x="6674498" y="2992271"/>
                </a:cubicBezTo>
                <a:cubicBezTo>
                  <a:pt x="6949688" y="2933128"/>
                  <a:pt x="7164531" y="2718331"/>
                  <a:pt x="7217807" y="2447425"/>
                </a:cubicBezTo>
                <a:close/>
                <a:moveTo>
                  <a:pt x="5832905" y="2447425"/>
                </a:moveTo>
                <a:cubicBezTo>
                  <a:pt x="5886181" y="2718331"/>
                  <a:pt x="6101024" y="2933128"/>
                  <a:pt x="6376214" y="2992271"/>
                </a:cubicBezTo>
                <a:cubicBezTo>
                  <a:pt x="6322939" y="2721365"/>
                  <a:pt x="6108095" y="2506568"/>
                  <a:pt x="5832905" y="2447425"/>
                </a:cubicBezTo>
                <a:close/>
                <a:moveTo>
                  <a:pt x="5525656" y="2447425"/>
                </a:moveTo>
                <a:cubicBezTo>
                  <a:pt x="5250466" y="2506568"/>
                  <a:pt x="5035622" y="2721365"/>
                  <a:pt x="4982347" y="2992271"/>
                </a:cubicBezTo>
                <a:cubicBezTo>
                  <a:pt x="5257537" y="2933128"/>
                  <a:pt x="5472380" y="2718331"/>
                  <a:pt x="5525656" y="2447425"/>
                </a:cubicBezTo>
                <a:close/>
                <a:moveTo>
                  <a:pt x="4140754" y="2447425"/>
                </a:moveTo>
                <a:cubicBezTo>
                  <a:pt x="4194030" y="2718331"/>
                  <a:pt x="4408873" y="2933128"/>
                  <a:pt x="4684063" y="2992271"/>
                </a:cubicBezTo>
                <a:cubicBezTo>
                  <a:pt x="4630788" y="2721365"/>
                  <a:pt x="4415944" y="2506568"/>
                  <a:pt x="4140754" y="2447425"/>
                </a:cubicBezTo>
                <a:close/>
                <a:moveTo>
                  <a:pt x="3833505" y="2447425"/>
                </a:moveTo>
                <a:cubicBezTo>
                  <a:pt x="3558315" y="2506568"/>
                  <a:pt x="3343471" y="2721365"/>
                  <a:pt x="3290196" y="2992271"/>
                </a:cubicBezTo>
                <a:cubicBezTo>
                  <a:pt x="3565386" y="2933128"/>
                  <a:pt x="3780229" y="2718331"/>
                  <a:pt x="3833505" y="2447425"/>
                </a:cubicBezTo>
                <a:close/>
                <a:moveTo>
                  <a:pt x="2448603" y="2447425"/>
                </a:moveTo>
                <a:cubicBezTo>
                  <a:pt x="2501879" y="2718331"/>
                  <a:pt x="2716722" y="2933128"/>
                  <a:pt x="2991912" y="2992271"/>
                </a:cubicBezTo>
                <a:cubicBezTo>
                  <a:pt x="2938637" y="2721365"/>
                  <a:pt x="2723793" y="2506568"/>
                  <a:pt x="2448603" y="2447425"/>
                </a:cubicBezTo>
                <a:close/>
                <a:moveTo>
                  <a:pt x="2141354" y="2447425"/>
                </a:moveTo>
                <a:cubicBezTo>
                  <a:pt x="1866164" y="2506568"/>
                  <a:pt x="1651320" y="2721365"/>
                  <a:pt x="1598045" y="2992271"/>
                </a:cubicBezTo>
                <a:cubicBezTo>
                  <a:pt x="1873235" y="2933128"/>
                  <a:pt x="2088078" y="2718331"/>
                  <a:pt x="2141354" y="2447425"/>
                </a:cubicBezTo>
                <a:close/>
                <a:moveTo>
                  <a:pt x="756452" y="2447425"/>
                </a:moveTo>
                <a:cubicBezTo>
                  <a:pt x="809728" y="2718331"/>
                  <a:pt x="1024571" y="2933128"/>
                  <a:pt x="1299761" y="2992271"/>
                </a:cubicBezTo>
                <a:cubicBezTo>
                  <a:pt x="1246486" y="2721365"/>
                  <a:pt x="1031642" y="2506568"/>
                  <a:pt x="756452" y="2447425"/>
                </a:cubicBezTo>
                <a:close/>
                <a:moveTo>
                  <a:pt x="12192000" y="2344615"/>
                </a:moveTo>
                <a:lnTo>
                  <a:pt x="12192000" y="2477663"/>
                </a:lnTo>
                <a:cubicBezTo>
                  <a:pt x="11966807" y="2562375"/>
                  <a:pt x="11797421" y="2755980"/>
                  <a:pt x="11750953" y="2992271"/>
                </a:cubicBezTo>
                <a:cubicBezTo>
                  <a:pt x="11935988" y="2952504"/>
                  <a:pt x="12093739" y="2842365"/>
                  <a:pt x="12192000" y="2691161"/>
                </a:cubicBezTo>
                <a:lnTo>
                  <a:pt x="12192000" y="2892735"/>
                </a:lnTo>
                <a:cubicBezTo>
                  <a:pt x="12071770" y="3011736"/>
                  <a:pt x="11914089" y="3094511"/>
                  <a:pt x="11737582" y="3123727"/>
                </a:cubicBezTo>
                <a:lnTo>
                  <a:pt x="11737466" y="3124875"/>
                </a:lnTo>
                <a:cubicBezTo>
                  <a:pt x="11732155" y="3125886"/>
                  <a:pt x="11726826" y="3126834"/>
                  <a:pt x="11721249" y="3126415"/>
                </a:cubicBezTo>
                <a:cubicBezTo>
                  <a:pt x="11690077" y="3131969"/>
                  <a:pt x="11658197" y="3134950"/>
                  <a:pt x="11625822" y="3135477"/>
                </a:cubicBezTo>
                <a:lnTo>
                  <a:pt x="11608704" y="3137103"/>
                </a:lnTo>
                <a:lnTo>
                  <a:pt x="11608678" y="3136608"/>
                </a:lnTo>
                <a:lnTo>
                  <a:pt x="11608179" y="3136641"/>
                </a:lnTo>
                <a:cubicBezTo>
                  <a:pt x="11607613" y="3132839"/>
                  <a:pt x="11607586" y="3129023"/>
                  <a:pt x="11607586" y="3125201"/>
                </a:cubicBezTo>
                <a:cubicBezTo>
                  <a:pt x="11607586" y="3119519"/>
                  <a:pt x="11607645" y="3113850"/>
                  <a:pt x="11608957" y="3108220"/>
                </a:cubicBezTo>
                <a:cubicBezTo>
                  <a:pt x="11608914" y="3076892"/>
                  <a:pt x="11611364" y="3046007"/>
                  <a:pt x="11616421" y="3015763"/>
                </a:cubicBezTo>
                <a:lnTo>
                  <a:pt x="11616961" y="3009073"/>
                </a:lnTo>
                <a:cubicBezTo>
                  <a:pt x="11617130" y="3009068"/>
                  <a:pt x="11617299" y="3009063"/>
                  <a:pt x="11617466" y="3009010"/>
                </a:cubicBezTo>
                <a:cubicBezTo>
                  <a:pt x="11662185" y="2695154"/>
                  <a:pt x="11889463" y="2438329"/>
                  <a:pt x="12192000" y="2344615"/>
                </a:cubicBezTo>
                <a:close/>
                <a:moveTo>
                  <a:pt x="10767111" y="2302594"/>
                </a:moveTo>
                <a:lnTo>
                  <a:pt x="10784198" y="2304217"/>
                </a:lnTo>
                <a:cubicBezTo>
                  <a:pt x="10816584" y="2304744"/>
                  <a:pt x="10848477" y="2307725"/>
                  <a:pt x="10879660" y="2313282"/>
                </a:cubicBezTo>
                <a:cubicBezTo>
                  <a:pt x="10885236" y="2312863"/>
                  <a:pt x="10890564" y="2313811"/>
                  <a:pt x="10895873" y="2314821"/>
                </a:cubicBezTo>
                <a:lnTo>
                  <a:pt x="10895990" y="2315969"/>
                </a:lnTo>
                <a:cubicBezTo>
                  <a:pt x="11254840" y="2375367"/>
                  <a:pt x="11535879" y="2656144"/>
                  <a:pt x="11586156" y="3009010"/>
                </a:cubicBezTo>
                <a:cubicBezTo>
                  <a:pt x="11586323" y="3009063"/>
                  <a:pt x="11586492" y="3009068"/>
                  <a:pt x="11586661" y="3009073"/>
                </a:cubicBezTo>
                <a:lnTo>
                  <a:pt x="11587201" y="3015763"/>
                </a:lnTo>
                <a:cubicBezTo>
                  <a:pt x="11592258" y="3046007"/>
                  <a:pt x="11594708" y="3076892"/>
                  <a:pt x="11594665" y="3108220"/>
                </a:cubicBezTo>
                <a:cubicBezTo>
                  <a:pt x="11595977" y="3113850"/>
                  <a:pt x="11596036" y="3119519"/>
                  <a:pt x="11596036" y="3125201"/>
                </a:cubicBezTo>
                <a:cubicBezTo>
                  <a:pt x="11596036" y="3129023"/>
                  <a:pt x="11596009" y="3132839"/>
                  <a:pt x="11595443" y="3136641"/>
                </a:cubicBezTo>
                <a:lnTo>
                  <a:pt x="11594944" y="3136608"/>
                </a:lnTo>
                <a:lnTo>
                  <a:pt x="11594918" y="3137103"/>
                </a:lnTo>
                <a:lnTo>
                  <a:pt x="11577800" y="3135477"/>
                </a:lnTo>
                <a:cubicBezTo>
                  <a:pt x="11545425" y="3134950"/>
                  <a:pt x="11513545" y="3131969"/>
                  <a:pt x="11482373" y="3126415"/>
                </a:cubicBezTo>
                <a:cubicBezTo>
                  <a:pt x="11476796" y="3126834"/>
                  <a:pt x="11471467" y="3125886"/>
                  <a:pt x="11466156" y="3124875"/>
                </a:cubicBezTo>
                <a:lnTo>
                  <a:pt x="11466040" y="3123727"/>
                </a:lnTo>
                <a:cubicBezTo>
                  <a:pt x="11107189" y="3064328"/>
                  <a:pt x="10826150" y="2783551"/>
                  <a:pt x="10775875" y="2430686"/>
                </a:cubicBezTo>
                <a:cubicBezTo>
                  <a:pt x="10775707" y="2430633"/>
                  <a:pt x="10775539" y="2430628"/>
                  <a:pt x="10775369" y="2430623"/>
                </a:cubicBezTo>
                <a:lnTo>
                  <a:pt x="10774831" y="2423947"/>
                </a:lnTo>
                <a:cubicBezTo>
                  <a:pt x="10769772" y="2393697"/>
                  <a:pt x="10767321" y="2362806"/>
                  <a:pt x="10767364" y="2331471"/>
                </a:cubicBezTo>
                <a:cubicBezTo>
                  <a:pt x="10766052" y="2325843"/>
                  <a:pt x="10765993" y="2320176"/>
                  <a:pt x="10765993" y="2314495"/>
                </a:cubicBezTo>
                <a:lnTo>
                  <a:pt x="10766587" y="2303055"/>
                </a:lnTo>
                <a:lnTo>
                  <a:pt x="10767085" y="2303088"/>
                </a:lnTo>
                <a:close/>
                <a:moveTo>
                  <a:pt x="10744358" y="2302594"/>
                </a:moveTo>
                <a:lnTo>
                  <a:pt x="10744384" y="2303088"/>
                </a:lnTo>
                <a:lnTo>
                  <a:pt x="10744882" y="2303055"/>
                </a:lnTo>
                <a:lnTo>
                  <a:pt x="10745476" y="2314495"/>
                </a:lnTo>
                <a:cubicBezTo>
                  <a:pt x="10745476" y="2320176"/>
                  <a:pt x="10745417" y="2325843"/>
                  <a:pt x="10744105" y="2331471"/>
                </a:cubicBezTo>
                <a:cubicBezTo>
                  <a:pt x="10744148" y="2362806"/>
                  <a:pt x="10741697" y="2393697"/>
                  <a:pt x="10736638" y="2423947"/>
                </a:cubicBezTo>
                <a:lnTo>
                  <a:pt x="10736100" y="2430623"/>
                </a:lnTo>
                <a:cubicBezTo>
                  <a:pt x="10735930" y="2430628"/>
                  <a:pt x="10735762" y="2430633"/>
                  <a:pt x="10735594" y="2430686"/>
                </a:cubicBezTo>
                <a:cubicBezTo>
                  <a:pt x="10685319" y="2783551"/>
                  <a:pt x="10404280" y="3064328"/>
                  <a:pt x="10045429" y="3123727"/>
                </a:cubicBezTo>
                <a:lnTo>
                  <a:pt x="10045313" y="3124875"/>
                </a:lnTo>
                <a:cubicBezTo>
                  <a:pt x="10040002" y="3125886"/>
                  <a:pt x="10034673" y="3126834"/>
                  <a:pt x="10029096" y="3126415"/>
                </a:cubicBezTo>
                <a:cubicBezTo>
                  <a:pt x="9997924" y="3131969"/>
                  <a:pt x="9966044" y="3134950"/>
                  <a:pt x="9933669" y="3135477"/>
                </a:cubicBezTo>
                <a:lnTo>
                  <a:pt x="9916551" y="3137103"/>
                </a:lnTo>
                <a:lnTo>
                  <a:pt x="9916525" y="3136608"/>
                </a:lnTo>
                <a:lnTo>
                  <a:pt x="9916026" y="3136641"/>
                </a:lnTo>
                <a:cubicBezTo>
                  <a:pt x="9915460" y="3132839"/>
                  <a:pt x="9915433" y="3129023"/>
                  <a:pt x="9915433" y="3125201"/>
                </a:cubicBezTo>
                <a:cubicBezTo>
                  <a:pt x="9915433" y="3119519"/>
                  <a:pt x="9915492" y="3113850"/>
                  <a:pt x="9916804" y="3108220"/>
                </a:cubicBezTo>
                <a:cubicBezTo>
                  <a:pt x="9916761" y="3076892"/>
                  <a:pt x="9919211" y="3046007"/>
                  <a:pt x="9924268" y="3015763"/>
                </a:cubicBezTo>
                <a:lnTo>
                  <a:pt x="9924808" y="3009073"/>
                </a:lnTo>
                <a:cubicBezTo>
                  <a:pt x="9924977" y="3009068"/>
                  <a:pt x="9925146" y="3009063"/>
                  <a:pt x="9925314" y="3009010"/>
                </a:cubicBezTo>
                <a:cubicBezTo>
                  <a:pt x="9975590" y="2656144"/>
                  <a:pt x="10256629" y="2375367"/>
                  <a:pt x="10615479" y="2315969"/>
                </a:cubicBezTo>
                <a:lnTo>
                  <a:pt x="10615596" y="2314821"/>
                </a:lnTo>
                <a:cubicBezTo>
                  <a:pt x="10620905" y="2313811"/>
                  <a:pt x="10626233" y="2312863"/>
                  <a:pt x="10631809" y="2313282"/>
                </a:cubicBezTo>
                <a:cubicBezTo>
                  <a:pt x="10662992" y="2307725"/>
                  <a:pt x="10694885" y="2304744"/>
                  <a:pt x="10727271" y="2304217"/>
                </a:cubicBezTo>
                <a:close/>
                <a:moveTo>
                  <a:pt x="9074958" y="2302594"/>
                </a:moveTo>
                <a:lnTo>
                  <a:pt x="9092045" y="2304217"/>
                </a:lnTo>
                <a:cubicBezTo>
                  <a:pt x="9124431" y="2304744"/>
                  <a:pt x="9156324" y="2307725"/>
                  <a:pt x="9187507" y="2313282"/>
                </a:cubicBezTo>
                <a:cubicBezTo>
                  <a:pt x="9193083" y="2312863"/>
                  <a:pt x="9198411" y="2313811"/>
                  <a:pt x="9203720" y="2314821"/>
                </a:cubicBezTo>
                <a:lnTo>
                  <a:pt x="9203837" y="2315969"/>
                </a:lnTo>
                <a:cubicBezTo>
                  <a:pt x="9562687" y="2375367"/>
                  <a:pt x="9843726" y="2656144"/>
                  <a:pt x="9894002" y="3009010"/>
                </a:cubicBezTo>
                <a:cubicBezTo>
                  <a:pt x="9894170" y="3009063"/>
                  <a:pt x="9894339" y="3009068"/>
                  <a:pt x="9894508" y="3009073"/>
                </a:cubicBezTo>
                <a:lnTo>
                  <a:pt x="9895048" y="3015763"/>
                </a:lnTo>
                <a:cubicBezTo>
                  <a:pt x="9900105" y="3046007"/>
                  <a:pt x="9902555" y="3076892"/>
                  <a:pt x="9902512" y="3108220"/>
                </a:cubicBezTo>
                <a:cubicBezTo>
                  <a:pt x="9903824" y="3113850"/>
                  <a:pt x="9903883" y="3119519"/>
                  <a:pt x="9903883" y="3125201"/>
                </a:cubicBezTo>
                <a:cubicBezTo>
                  <a:pt x="9903883" y="3129023"/>
                  <a:pt x="9903856" y="3132839"/>
                  <a:pt x="9903290" y="3136641"/>
                </a:cubicBezTo>
                <a:lnTo>
                  <a:pt x="9902791" y="3136608"/>
                </a:lnTo>
                <a:lnTo>
                  <a:pt x="9902765" y="3137103"/>
                </a:lnTo>
                <a:lnTo>
                  <a:pt x="9885647" y="3135477"/>
                </a:lnTo>
                <a:cubicBezTo>
                  <a:pt x="9853272" y="3134950"/>
                  <a:pt x="9821392" y="3131969"/>
                  <a:pt x="9790220" y="3126415"/>
                </a:cubicBezTo>
                <a:cubicBezTo>
                  <a:pt x="9784643" y="3126834"/>
                  <a:pt x="9779314" y="3125886"/>
                  <a:pt x="9774003" y="3124875"/>
                </a:cubicBezTo>
                <a:lnTo>
                  <a:pt x="9773887" y="3123727"/>
                </a:lnTo>
                <a:cubicBezTo>
                  <a:pt x="9415036" y="3064328"/>
                  <a:pt x="9133997" y="2783551"/>
                  <a:pt x="9083722" y="2430686"/>
                </a:cubicBezTo>
                <a:cubicBezTo>
                  <a:pt x="9083554" y="2430633"/>
                  <a:pt x="9083386" y="2430628"/>
                  <a:pt x="9083216" y="2430623"/>
                </a:cubicBezTo>
                <a:lnTo>
                  <a:pt x="9082678" y="2423947"/>
                </a:lnTo>
                <a:cubicBezTo>
                  <a:pt x="9077619" y="2393697"/>
                  <a:pt x="9075168" y="2362806"/>
                  <a:pt x="9075211" y="2331471"/>
                </a:cubicBezTo>
                <a:cubicBezTo>
                  <a:pt x="9073899" y="2325843"/>
                  <a:pt x="9073840" y="2320176"/>
                  <a:pt x="9073840" y="2314495"/>
                </a:cubicBezTo>
                <a:lnTo>
                  <a:pt x="9074434" y="2303055"/>
                </a:lnTo>
                <a:lnTo>
                  <a:pt x="9074932" y="2303088"/>
                </a:lnTo>
                <a:close/>
                <a:moveTo>
                  <a:pt x="9052207" y="2302594"/>
                </a:moveTo>
                <a:lnTo>
                  <a:pt x="9052233" y="2303088"/>
                </a:lnTo>
                <a:lnTo>
                  <a:pt x="9052731" y="2303055"/>
                </a:lnTo>
                <a:lnTo>
                  <a:pt x="9053325" y="2314495"/>
                </a:lnTo>
                <a:cubicBezTo>
                  <a:pt x="9053325" y="2320176"/>
                  <a:pt x="9053266" y="2325843"/>
                  <a:pt x="9051954" y="2331471"/>
                </a:cubicBezTo>
                <a:cubicBezTo>
                  <a:pt x="9051997" y="2362806"/>
                  <a:pt x="9049546" y="2393697"/>
                  <a:pt x="9044487" y="2423947"/>
                </a:cubicBezTo>
                <a:lnTo>
                  <a:pt x="9043949" y="2430623"/>
                </a:lnTo>
                <a:cubicBezTo>
                  <a:pt x="9043779" y="2430628"/>
                  <a:pt x="9043611" y="2430633"/>
                  <a:pt x="9043443" y="2430686"/>
                </a:cubicBezTo>
                <a:cubicBezTo>
                  <a:pt x="8993168" y="2783551"/>
                  <a:pt x="8712129" y="3064328"/>
                  <a:pt x="8353278" y="3123727"/>
                </a:cubicBezTo>
                <a:lnTo>
                  <a:pt x="8353162" y="3124875"/>
                </a:lnTo>
                <a:cubicBezTo>
                  <a:pt x="8347851" y="3125886"/>
                  <a:pt x="8342522" y="3126834"/>
                  <a:pt x="8336945" y="3126415"/>
                </a:cubicBezTo>
                <a:cubicBezTo>
                  <a:pt x="8305773" y="3131969"/>
                  <a:pt x="8273893" y="3134950"/>
                  <a:pt x="8241519" y="3135477"/>
                </a:cubicBezTo>
                <a:lnTo>
                  <a:pt x="8224400" y="3137103"/>
                </a:lnTo>
                <a:lnTo>
                  <a:pt x="8224374" y="3136608"/>
                </a:lnTo>
                <a:lnTo>
                  <a:pt x="8223875" y="3136641"/>
                </a:lnTo>
                <a:cubicBezTo>
                  <a:pt x="8223309" y="3132839"/>
                  <a:pt x="8223282" y="3129023"/>
                  <a:pt x="8223282" y="3125201"/>
                </a:cubicBezTo>
                <a:cubicBezTo>
                  <a:pt x="8223282" y="3119519"/>
                  <a:pt x="8223341" y="3113850"/>
                  <a:pt x="8224653" y="3108220"/>
                </a:cubicBezTo>
                <a:cubicBezTo>
                  <a:pt x="8224611" y="3076892"/>
                  <a:pt x="8227060" y="3046007"/>
                  <a:pt x="8232117" y="3015763"/>
                </a:cubicBezTo>
                <a:lnTo>
                  <a:pt x="8232657" y="3009073"/>
                </a:lnTo>
                <a:cubicBezTo>
                  <a:pt x="8232826" y="3009068"/>
                  <a:pt x="8232995" y="3009063"/>
                  <a:pt x="8233163" y="3009010"/>
                </a:cubicBezTo>
                <a:cubicBezTo>
                  <a:pt x="8283439" y="2656144"/>
                  <a:pt x="8564478" y="2375367"/>
                  <a:pt x="8923328" y="2315969"/>
                </a:cubicBezTo>
                <a:lnTo>
                  <a:pt x="8923445" y="2314821"/>
                </a:lnTo>
                <a:cubicBezTo>
                  <a:pt x="8928754" y="2313811"/>
                  <a:pt x="8934082" y="2312863"/>
                  <a:pt x="8939658" y="2313282"/>
                </a:cubicBezTo>
                <a:cubicBezTo>
                  <a:pt x="8970841" y="2307725"/>
                  <a:pt x="9002734" y="2304744"/>
                  <a:pt x="9035120" y="2304217"/>
                </a:cubicBezTo>
                <a:close/>
                <a:moveTo>
                  <a:pt x="7382807" y="2302594"/>
                </a:moveTo>
                <a:lnTo>
                  <a:pt x="7399895" y="2304217"/>
                </a:lnTo>
                <a:cubicBezTo>
                  <a:pt x="7432280" y="2304744"/>
                  <a:pt x="7464173" y="2307725"/>
                  <a:pt x="7495356" y="2313282"/>
                </a:cubicBezTo>
                <a:cubicBezTo>
                  <a:pt x="7500932" y="2312863"/>
                  <a:pt x="7506260" y="2313811"/>
                  <a:pt x="7511569" y="2314821"/>
                </a:cubicBezTo>
                <a:lnTo>
                  <a:pt x="7511686" y="2315969"/>
                </a:lnTo>
                <a:cubicBezTo>
                  <a:pt x="7870536" y="2375367"/>
                  <a:pt x="8151575" y="2656144"/>
                  <a:pt x="8201852" y="3009010"/>
                </a:cubicBezTo>
                <a:cubicBezTo>
                  <a:pt x="8202019" y="3009063"/>
                  <a:pt x="8202189" y="3009068"/>
                  <a:pt x="8202357" y="3009073"/>
                </a:cubicBezTo>
                <a:lnTo>
                  <a:pt x="8202898" y="3015763"/>
                </a:lnTo>
                <a:cubicBezTo>
                  <a:pt x="8207954" y="3046007"/>
                  <a:pt x="8210404" y="3076892"/>
                  <a:pt x="8210362" y="3108220"/>
                </a:cubicBezTo>
                <a:cubicBezTo>
                  <a:pt x="8211674" y="3113850"/>
                  <a:pt x="8211732" y="3119519"/>
                  <a:pt x="8211732" y="3125201"/>
                </a:cubicBezTo>
                <a:cubicBezTo>
                  <a:pt x="8211732" y="3129023"/>
                  <a:pt x="8211705" y="3132839"/>
                  <a:pt x="8211139" y="3136641"/>
                </a:cubicBezTo>
                <a:lnTo>
                  <a:pt x="8210640" y="3136608"/>
                </a:lnTo>
                <a:lnTo>
                  <a:pt x="8210614" y="3137103"/>
                </a:lnTo>
                <a:lnTo>
                  <a:pt x="8193496" y="3135477"/>
                </a:lnTo>
                <a:cubicBezTo>
                  <a:pt x="8161122" y="3134950"/>
                  <a:pt x="8129241" y="3131969"/>
                  <a:pt x="8098069" y="3126415"/>
                </a:cubicBezTo>
                <a:cubicBezTo>
                  <a:pt x="8092492" y="3126834"/>
                  <a:pt x="8087163" y="3125886"/>
                  <a:pt x="8081853" y="3124875"/>
                </a:cubicBezTo>
                <a:lnTo>
                  <a:pt x="8081737" y="3123727"/>
                </a:lnTo>
                <a:cubicBezTo>
                  <a:pt x="7722885" y="3064328"/>
                  <a:pt x="7441846" y="2783551"/>
                  <a:pt x="7391571" y="2430686"/>
                </a:cubicBezTo>
                <a:cubicBezTo>
                  <a:pt x="7391403" y="2430633"/>
                  <a:pt x="7391235" y="2430628"/>
                  <a:pt x="7391065" y="2430623"/>
                </a:cubicBezTo>
                <a:lnTo>
                  <a:pt x="7390527" y="2423947"/>
                </a:lnTo>
                <a:cubicBezTo>
                  <a:pt x="7385468" y="2393697"/>
                  <a:pt x="7383018" y="2362806"/>
                  <a:pt x="7383060" y="2331471"/>
                </a:cubicBezTo>
                <a:cubicBezTo>
                  <a:pt x="7381748" y="2325843"/>
                  <a:pt x="7381689" y="2320176"/>
                  <a:pt x="7381689" y="2314495"/>
                </a:cubicBezTo>
                <a:lnTo>
                  <a:pt x="7382283" y="2303055"/>
                </a:lnTo>
                <a:lnTo>
                  <a:pt x="7382781" y="2303088"/>
                </a:lnTo>
                <a:close/>
                <a:moveTo>
                  <a:pt x="7360056" y="2302594"/>
                </a:moveTo>
                <a:lnTo>
                  <a:pt x="7360082" y="2303088"/>
                </a:lnTo>
                <a:lnTo>
                  <a:pt x="7360580" y="2303055"/>
                </a:lnTo>
                <a:lnTo>
                  <a:pt x="7361174" y="2314495"/>
                </a:lnTo>
                <a:cubicBezTo>
                  <a:pt x="7361174" y="2320176"/>
                  <a:pt x="7361116" y="2325843"/>
                  <a:pt x="7359804" y="2331471"/>
                </a:cubicBezTo>
                <a:cubicBezTo>
                  <a:pt x="7359846" y="2362806"/>
                  <a:pt x="7357395" y="2393697"/>
                  <a:pt x="7352337" y="2423947"/>
                </a:cubicBezTo>
                <a:lnTo>
                  <a:pt x="7351798" y="2430623"/>
                </a:lnTo>
                <a:cubicBezTo>
                  <a:pt x="7351629" y="2430628"/>
                  <a:pt x="7351460" y="2430633"/>
                  <a:pt x="7351293" y="2430686"/>
                </a:cubicBezTo>
                <a:cubicBezTo>
                  <a:pt x="7301017" y="2783551"/>
                  <a:pt x="7019978" y="3064328"/>
                  <a:pt x="6661127" y="3123727"/>
                </a:cubicBezTo>
                <a:lnTo>
                  <a:pt x="6661011" y="3124875"/>
                </a:lnTo>
                <a:cubicBezTo>
                  <a:pt x="6655700" y="3125886"/>
                  <a:pt x="6650371" y="3126834"/>
                  <a:pt x="6644794" y="3126415"/>
                </a:cubicBezTo>
                <a:cubicBezTo>
                  <a:pt x="6613622" y="3131969"/>
                  <a:pt x="6581742" y="3134950"/>
                  <a:pt x="6549368" y="3135477"/>
                </a:cubicBezTo>
                <a:lnTo>
                  <a:pt x="6532249" y="3137103"/>
                </a:lnTo>
                <a:lnTo>
                  <a:pt x="6532223" y="3136608"/>
                </a:lnTo>
                <a:lnTo>
                  <a:pt x="6531724" y="3136641"/>
                </a:lnTo>
                <a:cubicBezTo>
                  <a:pt x="6531158" y="3132839"/>
                  <a:pt x="6531131" y="3129023"/>
                  <a:pt x="6531131" y="3125201"/>
                </a:cubicBezTo>
                <a:cubicBezTo>
                  <a:pt x="6531131" y="3119519"/>
                  <a:pt x="6531190" y="3113850"/>
                  <a:pt x="6532502" y="3108220"/>
                </a:cubicBezTo>
                <a:cubicBezTo>
                  <a:pt x="6532460" y="3076892"/>
                  <a:pt x="6534909" y="3046007"/>
                  <a:pt x="6539966" y="3015763"/>
                </a:cubicBezTo>
                <a:lnTo>
                  <a:pt x="6540506" y="3009073"/>
                </a:lnTo>
                <a:cubicBezTo>
                  <a:pt x="6540675" y="3009068"/>
                  <a:pt x="6540844" y="3009063"/>
                  <a:pt x="6541012" y="3009010"/>
                </a:cubicBezTo>
                <a:cubicBezTo>
                  <a:pt x="6591288" y="2656144"/>
                  <a:pt x="6872327" y="2375367"/>
                  <a:pt x="7231178" y="2315969"/>
                </a:cubicBezTo>
                <a:lnTo>
                  <a:pt x="7231295" y="2314821"/>
                </a:lnTo>
                <a:cubicBezTo>
                  <a:pt x="7236603" y="2313811"/>
                  <a:pt x="7241931" y="2312863"/>
                  <a:pt x="7247507" y="2313282"/>
                </a:cubicBezTo>
                <a:cubicBezTo>
                  <a:pt x="7278691" y="2307725"/>
                  <a:pt x="7310583" y="2304744"/>
                  <a:pt x="7342969" y="2304217"/>
                </a:cubicBezTo>
                <a:close/>
                <a:moveTo>
                  <a:pt x="5690656" y="2302594"/>
                </a:moveTo>
                <a:lnTo>
                  <a:pt x="5707743" y="2304217"/>
                </a:lnTo>
                <a:cubicBezTo>
                  <a:pt x="5740129" y="2304744"/>
                  <a:pt x="5772021" y="2307725"/>
                  <a:pt x="5803205" y="2313282"/>
                </a:cubicBezTo>
                <a:cubicBezTo>
                  <a:pt x="5808781" y="2312863"/>
                  <a:pt x="5814109" y="2313811"/>
                  <a:pt x="5819417" y="2314821"/>
                </a:cubicBezTo>
                <a:lnTo>
                  <a:pt x="5819534" y="2315969"/>
                </a:lnTo>
                <a:cubicBezTo>
                  <a:pt x="6178385" y="2375367"/>
                  <a:pt x="6459424" y="2656144"/>
                  <a:pt x="6509700" y="3009010"/>
                </a:cubicBezTo>
                <a:cubicBezTo>
                  <a:pt x="6509868" y="3009063"/>
                  <a:pt x="6510037" y="3009068"/>
                  <a:pt x="6510206" y="3009073"/>
                </a:cubicBezTo>
                <a:lnTo>
                  <a:pt x="6510746" y="3015763"/>
                </a:lnTo>
                <a:cubicBezTo>
                  <a:pt x="6515803" y="3046007"/>
                  <a:pt x="6518252" y="3076892"/>
                  <a:pt x="6518210" y="3108220"/>
                </a:cubicBezTo>
                <a:cubicBezTo>
                  <a:pt x="6519522" y="3113850"/>
                  <a:pt x="6519581" y="3119519"/>
                  <a:pt x="6519581" y="3125201"/>
                </a:cubicBezTo>
                <a:cubicBezTo>
                  <a:pt x="6519581" y="3129023"/>
                  <a:pt x="6519554" y="3132839"/>
                  <a:pt x="6518988" y="3136641"/>
                </a:cubicBezTo>
                <a:lnTo>
                  <a:pt x="6518489" y="3136608"/>
                </a:lnTo>
                <a:lnTo>
                  <a:pt x="6518463" y="3137103"/>
                </a:lnTo>
                <a:lnTo>
                  <a:pt x="6501344" y="3135477"/>
                </a:lnTo>
                <a:cubicBezTo>
                  <a:pt x="6468970" y="3134950"/>
                  <a:pt x="6437090" y="3131969"/>
                  <a:pt x="6405918" y="3126415"/>
                </a:cubicBezTo>
                <a:cubicBezTo>
                  <a:pt x="6400341" y="3126834"/>
                  <a:pt x="6395012" y="3125886"/>
                  <a:pt x="6389701" y="3124875"/>
                </a:cubicBezTo>
                <a:lnTo>
                  <a:pt x="6389585" y="3123727"/>
                </a:lnTo>
                <a:cubicBezTo>
                  <a:pt x="6030734" y="3064328"/>
                  <a:pt x="5749695" y="2783551"/>
                  <a:pt x="5699419" y="2430686"/>
                </a:cubicBezTo>
                <a:cubicBezTo>
                  <a:pt x="5699252" y="2430633"/>
                  <a:pt x="5699083" y="2430628"/>
                  <a:pt x="5698914" y="2430623"/>
                </a:cubicBezTo>
                <a:lnTo>
                  <a:pt x="5698375" y="2423947"/>
                </a:lnTo>
                <a:cubicBezTo>
                  <a:pt x="5693317" y="2393697"/>
                  <a:pt x="5690866" y="2362806"/>
                  <a:pt x="5690908" y="2331471"/>
                </a:cubicBezTo>
                <a:cubicBezTo>
                  <a:pt x="5689596" y="2325843"/>
                  <a:pt x="5689538" y="2320176"/>
                  <a:pt x="5689538" y="2314495"/>
                </a:cubicBezTo>
                <a:lnTo>
                  <a:pt x="5690132" y="2303055"/>
                </a:lnTo>
                <a:lnTo>
                  <a:pt x="5690630" y="2303088"/>
                </a:lnTo>
                <a:close/>
                <a:moveTo>
                  <a:pt x="5667905" y="2302594"/>
                </a:moveTo>
                <a:lnTo>
                  <a:pt x="5667931" y="2303088"/>
                </a:lnTo>
                <a:lnTo>
                  <a:pt x="5668429" y="2303055"/>
                </a:lnTo>
                <a:lnTo>
                  <a:pt x="5669023" y="2314495"/>
                </a:lnTo>
                <a:cubicBezTo>
                  <a:pt x="5669023" y="2320176"/>
                  <a:pt x="5668964" y="2325843"/>
                  <a:pt x="5667652" y="2331471"/>
                </a:cubicBezTo>
                <a:cubicBezTo>
                  <a:pt x="5667694" y="2362806"/>
                  <a:pt x="5665244" y="2393697"/>
                  <a:pt x="5660185" y="2423947"/>
                </a:cubicBezTo>
                <a:lnTo>
                  <a:pt x="5659647" y="2430623"/>
                </a:lnTo>
                <a:cubicBezTo>
                  <a:pt x="5659477" y="2430628"/>
                  <a:pt x="5659309" y="2430633"/>
                  <a:pt x="5659141" y="2430686"/>
                </a:cubicBezTo>
                <a:cubicBezTo>
                  <a:pt x="5608866" y="2783551"/>
                  <a:pt x="5327827" y="3064328"/>
                  <a:pt x="4968975" y="3123727"/>
                </a:cubicBezTo>
                <a:lnTo>
                  <a:pt x="4968859" y="3124875"/>
                </a:lnTo>
                <a:cubicBezTo>
                  <a:pt x="4963549" y="3125886"/>
                  <a:pt x="4958220" y="3126834"/>
                  <a:pt x="4952643" y="3126415"/>
                </a:cubicBezTo>
                <a:cubicBezTo>
                  <a:pt x="4921471" y="3131969"/>
                  <a:pt x="4889590" y="3134950"/>
                  <a:pt x="4857216" y="3135477"/>
                </a:cubicBezTo>
                <a:lnTo>
                  <a:pt x="4840098" y="3137103"/>
                </a:lnTo>
                <a:lnTo>
                  <a:pt x="4840072" y="3136608"/>
                </a:lnTo>
                <a:lnTo>
                  <a:pt x="4839573" y="3136641"/>
                </a:lnTo>
                <a:cubicBezTo>
                  <a:pt x="4839007" y="3132839"/>
                  <a:pt x="4838980" y="3129023"/>
                  <a:pt x="4838980" y="3125201"/>
                </a:cubicBezTo>
                <a:cubicBezTo>
                  <a:pt x="4838980" y="3119519"/>
                  <a:pt x="4839038" y="3113850"/>
                  <a:pt x="4840350" y="3108220"/>
                </a:cubicBezTo>
                <a:cubicBezTo>
                  <a:pt x="4840308" y="3076892"/>
                  <a:pt x="4842758" y="3046007"/>
                  <a:pt x="4847814" y="3015763"/>
                </a:cubicBezTo>
                <a:lnTo>
                  <a:pt x="4848355" y="3009073"/>
                </a:lnTo>
                <a:cubicBezTo>
                  <a:pt x="4848523" y="3009068"/>
                  <a:pt x="4848693" y="3009063"/>
                  <a:pt x="4848860" y="3009010"/>
                </a:cubicBezTo>
                <a:cubicBezTo>
                  <a:pt x="4899137" y="2656144"/>
                  <a:pt x="5180176" y="2375367"/>
                  <a:pt x="5539026" y="2315969"/>
                </a:cubicBezTo>
                <a:lnTo>
                  <a:pt x="5539143" y="2314821"/>
                </a:lnTo>
                <a:cubicBezTo>
                  <a:pt x="5544452" y="2313811"/>
                  <a:pt x="5549780" y="2312863"/>
                  <a:pt x="5555356" y="2313282"/>
                </a:cubicBezTo>
                <a:cubicBezTo>
                  <a:pt x="5586539" y="2307725"/>
                  <a:pt x="5618432" y="2304744"/>
                  <a:pt x="5650817" y="2304217"/>
                </a:cubicBezTo>
                <a:close/>
                <a:moveTo>
                  <a:pt x="3998505" y="2302594"/>
                </a:moveTo>
                <a:lnTo>
                  <a:pt x="4015592" y="2304217"/>
                </a:lnTo>
                <a:cubicBezTo>
                  <a:pt x="4047978" y="2304744"/>
                  <a:pt x="4079870" y="2307725"/>
                  <a:pt x="4111054" y="2313282"/>
                </a:cubicBezTo>
                <a:cubicBezTo>
                  <a:pt x="4116630" y="2312863"/>
                  <a:pt x="4121958" y="2313811"/>
                  <a:pt x="4127266" y="2314821"/>
                </a:cubicBezTo>
                <a:lnTo>
                  <a:pt x="4127384" y="2315969"/>
                </a:lnTo>
                <a:cubicBezTo>
                  <a:pt x="4486234" y="2375367"/>
                  <a:pt x="4767273" y="2656144"/>
                  <a:pt x="4817549" y="3009010"/>
                </a:cubicBezTo>
                <a:cubicBezTo>
                  <a:pt x="4817717" y="3009063"/>
                  <a:pt x="4817886" y="3009068"/>
                  <a:pt x="4818055" y="3009073"/>
                </a:cubicBezTo>
                <a:lnTo>
                  <a:pt x="4818595" y="3015763"/>
                </a:lnTo>
                <a:cubicBezTo>
                  <a:pt x="4823652" y="3046007"/>
                  <a:pt x="4826101" y="3076892"/>
                  <a:pt x="4826059" y="3108220"/>
                </a:cubicBezTo>
                <a:cubicBezTo>
                  <a:pt x="4827371" y="3113850"/>
                  <a:pt x="4827430" y="3119519"/>
                  <a:pt x="4827430" y="3125201"/>
                </a:cubicBezTo>
                <a:cubicBezTo>
                  <a:pt x="4827430" y="3129023"/>
                  <a:pt x="4827403" y="3132839"/>
                  <a:pt x="4826837" y="3136641"/>
                </a:cubicBezTo>
                <a:lnTo>
                  <a:pt x="4826338" y="3136608"/>
                </a:lnTo>
                <a:lnTo>
                  <a:pt x="4826312" y="3137103"/>
                </a:lnTo>
                <a:lnTo>
                  <a:pt x="4809193" y="3135477"/>
                </a:lnTo>
                <a:cubicBezTo>
                  <a:pt x="4776819" y="3134950"/>
                  <a:pt x="4744939" y="3131969"/>
                  <a:pt x="4713767" y="3126415"/>
                </a:cubicBezTo>
                <a:cubicBezTo>
                  <a:pt x="4708190" y="3126834"/>
                  <a:pt x="4702861" y="3125886"/>
                  <a:pt x="4697550" y="3124875"/>
                </a:cubicBezTo>
                <a:lnTo>
                  <a:pt x="4697434" y="3123727"/>
                </a:lnTo>
                <a:cubicBezTo>
                  <a:pt x="4338583" y="3064328"/>
                  <a:pt x="4057544" y="2783551"/>
                  <a:pt x="4007268" y="2430686"/>
                </a:cubicBezTo>
                <a:cubicBezTo>
                  <a:pt x="4007101" y="2430633"/>
                  <a:pt x="4006932" y="2430628"/>
                  <a:pt x="4006763" y="2430623"/>
                </a:cubicBezTo>
                <a:lnTo>
                  <a:pt x="4006225" y="2423947"/>
                </a:lnTo>
                <a:cubicBezTo>
                  <a:pt x="4001166" y="2393697"/>
                  <a:pt x="3998715" y="2362806"/>
                  <a:pt x="3998757" y="2331471"/>
                </a:cubicBezTo>
                <a:cubicBezTo>
                  <a:pt x="3997445" y="2325843"/>
                  <a:pt x="3997387" y="2320176"/>
                  <a:pt x="3997387" y="2314495"/>
                </a:cubicBezTo>
                <a:lnTo>
                  <a:pt x="3997981" y="2303055"/>
                </a:lnTo>
                <a:lnTo>
                  <a:pt x="3998479" y="2303088"/>
                </a:lnTo>
                <a:close/>
                <a:moveTo>
                  <a:pt x="3975754" y="2302594"/>
                </a:moveTo>
                <a:lnTo>
                  <a:pt x="3975780" y="2303088"/>
                </a:lnTo>
                <a:lnTo>
                  <a:pt x="3976278" y="2303055"/>
                </a:lnTo>
                <a:lnTo>
                  <a:pt x="3976872" y="2314495"/>
                </a:lnTo>
                <a:cubicBezTo>
                  <a:pt x="3976872" y="2320176"/>
                  <a:pt x="3976813" y="2325843"/>
                  <a:pt x="3975501" y="2331471"/>
                </a:cubicBezTo>
                <a:cubicBezTo>
                  <a:pt x="3975543" y="2362806"/>
                  <a:pt x="3973093" y="2393697"/>
                  <a:pt x="3968034" y="2423947"/>
                </a:cubicBezTo>
                <a:lnTo>
                  <a:pt x="3967496" y="2430623"/>
                </a:lnTo>
                <a:cubicBezTo>
                  <a:pt x="3967326" y="2430628"/>
                  <a:pt x="3967158" y="2430633"/>
                  <a:pt x="3966990" y="2430686"/>
                </a:cubicBezTo>
                <a:cubicBezTo>
                  <a:pt x="3916715" y="2783551"/>
                  <a:pt x="3635676" y="3064328"/>
                  <a:pt x="3276825" y="3123727"/>
                </a:cubicBezTo>
                <a:lnTo>
                  <a:pt x="3276708" y="3124875"/>
                </a:lnTo>
                <a:cubicBezTo>
                  <a:pt x="3271398" y="3125886"/>
                  <a:pt x="3266069" y="3126834"/>
                  <a:pt x="3260492" y="3126415"/>
                </a:cubicBezTo>
                <a:cubicBezTo>
                  <a:pt x="3229320" y="3131969"/>
                  <a:pt x="3197440" y="3134950"/>
                  <a:pt x="3165065" y="3135477"/>
                </a:cubicBezTo>
                <a:lnTo>
                  <a:pt x="3147947" y="3137103"/>
                </a:lnTo>
                <a:lnTo>
                  <a:pt x="3147921" y="3136608"/>
                </a:lnTo>
                <a:lnTo>
                  <a:pt x="3147422" y="3136641"/>
                </a:lnTo>
                <a:cubicBezTo>
                  <a:pt x="3146856" y="3132839"/>
                  <a:pt x="3146829" y="3129023"/>
                  <a:pt x="3146829" y="3125201"/>
                </a:cubicBezTo>
                <a:cubicBezTo>
                  <a:pt x="3146829" y="3119519"/>
                  <a:pt x="3146887" y="3113850"/>
                  <a:pt x="3148199" y="3108220"/>
                </a:cubicBezTo>
                <a:cubicBezTo>
                  <a:pt x="3148157" y="3076892"/>
                  <a:pt x="3150607" y="3046007"/>
                  <a:pt x="3155663" y="3015763"/>
                </a:cubicBezTo>
                <a:lnTo>
                  <a:pt x="3156204" y="3009073"/>
                </a:lnTo>
                <a:cubicBezTo>
                  <a:pt x="3156372" y="3009068"/>
                  <a:pt x="3156542" y="3009063"/>
                  <a:pt x="3156709" y="3009010"/>
                </a:cubicBezTo>
                <a:cubicBezTo>
                  <a:pt x="3206986" y="2656144"/>
                  <a:pt x="3488025" y="2375367"/>
                  <a:pt x="3846875" y="2315969"/>
                </a:cubicBezTo>
                <a:lnTo>
                  <a:pt x="3846992" y="2314821"/>
                </a:lnTo>
                <a:cubicBezTo>
                  <a:pt x="3852301" y="2313811"/>
                  <a:pt x="3857629" y="2312863"/>
                  <a:pt x="3863205" y="2313282"/>
                </a:cubicBezTo>
                <a:cubicBezTo>
                  <a:pt x="3894388" y="2307725"/>
                  <a:pt x="3926281" y="2304744"/>
                  <a:pt x="3958666" y="2304217"/>
                </a:cubicBezTo>
                <a:close/>
                <a:moveTo>
                  <a:pt x="2306354" y="2302594"/>
                </a:moveTo>
                <a:lnTo>
                  <a:pt x="2323441" y="2304217"/>
                </a:lnTo>
                <a:cubicBezTo>
                  <a:pt x="2355827" y="2304744"/>
                  <a:pt x="2387719" y="2307725"/>
                  <a:pt x="2418903" y="2313282"/>
                </a:cubicBezTo>
                <a:cubicBezTo>
                  <a:pt x="2424479" y="2312863"/>
                  <a:pt x="2429807" y="2313811"/>
                  <a:pt x="2435115" y="2314821"/>
                </a:cubicBezTo>
                <a:lnTo>
                  <a:pt x="2435233" y="2315969"/>
                </a:lnTo>
                <a:cubicBezTo>
                  <a:pt x="2794083" y="2375367"/>
                  <a:pt x="3075122" y="2656144"/>
                  <a:pt x="3125398" y="3009010"/>
                </a:cubicBezTo>
                <a:cubicBezTo>
                  <a:pt x="3125566" y="3009063"/>
                  <a:pt x="3125735" y="3009068"/>
                  <a:pt x="3125904" y="3009073"/>
                </a:cubicBezTo>
                <a:lnTo>
                  <a:pt x="3126444" y="3015763"/>
                </a:lnTo>
                <a:cubicBezTo>
                  <a:pt x="3131501" y="3046007"/>
                  <a:pt x="3133950" y="3076892"/>
                  <a:pt x="3133908" y="3108220"/>
                </a:cubicBezTo>
                <a:cubicBezTo>
                  <a:pt x="3135220" y="3113850"/>
                  <a:pt x="3135279" y="3119519"/>
                  <a:pt x="3135279" y="3125201"/>
                </a:cubicBezTo>
                <a:cubicBezTo>
                  <a:pt x="3135279" y="3129023"/>
                  <a:pt x="3135252" y="3132839"/>
                  <a:pt x="3134686" y="3136641"/>
                </a:cubicBezTo>
                <a:lnTo>
                  <a:pt x="3134187" y="3136608"/>
                </a:lnTo>
                <a:lnTo>
                  <a:pt x="3134161" y="3137103"/>
                </a:lnTo>
                <a:lnTo>
                  <a:pt x="3117042" y="3135477"/>
                </a:lnTo>
                <a:cubicBezTo>
                  <a:pt x="3084668" y="3134950"/>
                  <a:pt x="3052788" y="3131969"/>
                  <a:pt x="3021616" y="3126415"/>
                </a:cubicBezTo>
                <a:cubicBezTo>
                  <a:pt x="3016039" y="3126834"/>
                  <a:pt x="3010710" y="3125886"/>
                  <a:pt x="3005399" y="3124875"/>
                </a:cubicBezTo>
                <a:lnTo>
                  <a:pt x="3005283" y="3123727"/>
                </a:lnTo>
                <a:cubicBezTo>
                  <a:pt x="2646432" y="3064328"/>
                  <a:pt x="2365393" y="2783551"/>
                  <a:pt x="2315117" y="2430686"/>
                </a:cubicBezTo>
                <a:cubicBezTo>
                  <a:pt x="2314950" y="2430633"/>
                  <a:pt x="2314781" y="2430628"/>
                  <a:pt x="2314612" y="2430623"/>
                </a:cubicBezTo>
                <a:lnTo>
                  <a:pt x="2314074" y="2423947"/>
                </a:lnTo>
                <a:cubicBezTo>
                  <a:pt x="2309015" y="2393697"/>
                  <a:pt x="2306564" y="2362806"/>
                  <a:pt x="2306606" y="2331471"/>
                </a:cubicBezTo>
                <a:cubicBezTo>
                  <a:pt x="2305294" y="2325843"/>
                  <a:pt x="2305236" y="2320176"/>
                  <a:pt x="2305236" y="2314495"/>
                </a:cubicBezTo>
                <a:lnTo>
                  <a:pt x="2305830" y="2303055"/>
                </a:lnTo>
                <a:lnTo>
                  <a:pt x="2306328" y="2303088"/>
                </a:lnTo>
                <a:close/>
                <a:moveTo>
                  <a:pt x="2283603" y="2302594"/>
                </a:moveTo>
                <a:lnTo>
                  <a:pt x="2283629" y="2303088"/>
                </a:lnTo>
                <a:lnTo>
                  <a:pt x="2284127" y="2303055"/>
                </a:lnTo>
                <a:lnTo>
                  <a:pt x="2284721" y="2314495"/>
                </a:lnTo>
                <a:cubicBezTo>
                  <a:pt x="2284721" y="2320176"/>
                  <a:pt x="2284662" y="2325843"/>
                  <a:pt x="2283350" y="2331471"/>
                </a:cubicBezTo>
                <a:cubicBezTo>
                  <a:pt x="2283392" y="2362806"/>
                  <a:pt x="2280942" y="2393697"/>
                  <a:pt x="2275883" y="2423947"/>
                </a:cubicBezTo>
                <a:lnTo>
                  <a:pt x="2275345" y="2430623"/>
                </a:lnTo>
                <a:cubicBezTo>
                  <a:pt x="2275175" y="2430628"/>
                  <a:pt x="2275007" y="2430633"/>
                  <a:pt x="2274839" y="2430686"/>
                </a:cubicBezTo>
                <a:cubicBezTo>
                  <a:pt x="2224564" y="2783551"/>
                  <a:pt x="1943525" y="3064328"/>
                  <a:pt x="1584673" y="3123727"/>
                </a:cubicBezTo>
                <a:lnTo>
                  <a:pt x="1584557" y="3124875"/>
                </a:lnTo>
                <a:cubicBezTo>
                  <a:pt x="1579247" y="3125886"/>
                  <a:pt x="1573918" y="3126834"/>
                  <a:pt x="1568341" y="3126415"/>
                </a:cubicBezTo>
                <a:cubicBezTo>
                  <a:pt x="1537169" y="3131969"/>
                  <a:pt x="1505289" y="3134950"/>
                  <a:pt x="1472914" y="3135477"/>
                </a:cubicBezTo>
                <a:lnTo>
                  <a:pt x="1455796" y="3137103"/>
                </a:lnTo>
                <a:lnTo>
                  <a:pt x="1455770" y="3136608"/>
                </a:lnTo>
                <a:lnTo>
                  <a:pt x="1455271" y="3136641"/>
                </a:lnTo>
                <a:cubicBezTo>
                  <a:pt x="1454705" y="3132839"/>
                  <a:pt x="1454678" y="3129023"/>
                  <a:pt x="1454678" y="3125201"/>
                </a:cubicBezTo>
                <a:cubicBezTo>
                  <a:pt x="1454678" y="3119519"/>
                  <a:pt x="1454736" y="3113850"/>
                  <a:pt x="1456048" y="3108220"/>
                </a:cubicBezTo>
                <a:cubicBezTo>
                  <a:pt x="1456006" y="3076892"/>
                  <a:pt x="1458456" y="3046007"/>
                  <a:pt x="1463513" y="3015763"/>
                </a:cubicBezTo>
                <a:lnTo>
                  <a:pt x="1464053" y="3009073"/>
                </a:lnTo>
                <a:cubicBezTo>
                  <a:pt x="1464221" y="3009068"/>
                  <a:pt x="1464391" y="3009063"/>
                  <a:pt x="1464558" y="3009010"/>
                </a:cubicBezTo>
                <a:cubicBezTo>
                  <a:pt x="1514835" y="2656144"/>
                  <a:pt x="1795874" y="2375367"/>
                  <a:pt x="2154724" y="2315969"/>
                </a:cubicBezTo>
                <a:lnTo>
                  <a:pt x="2154841" y="2314821"/>
                </a:lnTo>
                <a:cubicBezTo>
                  <a:pt x="2160150" y="2313811"/>
                  <a:pt x="2165478" y="2312863"/>
                  <a:pt x="2171054" y="2313282"/>
                </a:cubicBezTo>
                <a:cubicBezTo>
                  <a:pt x="2202237" y="2307725"/>
                  <a:pt x="2234130" y="2304744"/>
                  <a:pt x="2266515" y="2304217"/>
                </a:cubicBezTo>
                <a:close/>
                <a:moveTo>
                  <a:pt x="614203" y="2302594"/>
                </a:moveTo>
                <a:lnTo>
                  <a:pt x="631290" y="2304217"/>
                </a:lnTo>
                <a:cubicBezTo>
                  <a:pt x="663676" y="2304744"/>
                  <a:pt x="695568" y="2307725"/>
                  <a:pt x="726752" y="2313282"/>
                </a:cubicBezTo>
                <a:cubicBezTo>
                  <a:pt x="732328" y="2312863"/>
                  <a:pt x="737656" y="2313811"/>
                  <a:pt x="742964" y="2314821"/>
                </a:cubicBezTo>
                <a:lnTo>
                  <a:pt x="743081" y="2315969"/>
                </a:lnTo>
                <a:cubicBezTo>
                  <a:pt x="1101932" y="2375367"/>
                  <a:pt x="1382971" y="2656144"/>
                  <a:pt x="1433247" y="3009010"/>
                </a:cubicBezTo>
                <a:cubicBezTo>
                  <a:pt x="1433415" y="3009063"/>
                  <a:pt x="1433584" y="3009068"/>
                  <a:pt x="1433753" y="3009073"/>
                </a:cubicBezTo>
                <a:lnTo>
                  <a:pt x="1434293" y="3015763"/>
                </a:lnTo>
                <a:cubicBezTo>
                  <a:pt x="1439350" y="3046007"/>
                  <a:pt x="1441799" y="3076892"/>
                  <a:pt x="1441757" y="3108220"/>
                </a:cubicBezTo>
                <a:cubicBezTo>
                  <a:pt x="1443069" y="3113850"/>
                  <a:pt x="1443128" y="3119519"/>
                  <a:pt x="1443128" y="3125201"/>
                </a:cubicBezTo>
                <a:cubicBezTo>
                  <a:pt x="1443128" y="3129023"/>
                  <a:pt x="1443101" y="3132839"/>
                  <a:pt x="1442535" y="3136641"/>
                </a:cubicBezTo>
                <a:lnTo>
                  <a:pt x="1442036" y="3136608"/>
                </a:lnTo>
                <a:lnTo>
                  <a:pt x="1442010" y="3137103"/>
                </a:lnTo>
                <a:lnTo>
                  <a:pt x="1424891" y="3135477"/>
                </a:lnTo>
                <a:cubicBezTo>
                  <a:pt x="1392517" y="3134950"/>
                  <a:pt x="1360637" y="3131969"/>
                  <a:pt x="1329465" y="3126415"/>
                </a:cubicBezTo>
                <a:cubicBezTo>
                  <a:pt x="1323888" y="3126834"/>
                  <a:pt x="1318559" y="3125886"/>
                  <a:pt x="1313248" y="3124875"/>
                </a:cubicBezTo>
                <a:lnTo>
                  <a:pt x="1313132" y="3123727"/>
                </a:lnTo>
                <a:cubicBezTo>
                  <a:pt x="954281" y="3064328"/>
                  <a:pt x="673242" y="2783551"/>
                  <a:pt x="622966" y="2430686"/>
                </a:cubicBezTo>
                <a:cubicBezTo>
                  <a:pt x="622799" y="2430633"/>
                  <a:pt x="622630" y="2430628"/>
                  <a:pt x="622461" y="2430623"/>
                </a:cubicBezTo>
                <a:lnTo>
                  <a:pt x="621923" y="2423947"/>
                </a:lnTo>
                <a:cubicBezTo>
                  <a:pt x="616864" y="2393697"/>
                  <a:pt x="614413" y="2362806"/>
                  <a:pt x="614455" y="2331471"/>
                </a:cubicBezTo>
                <a:cubicBezTo>
                  <a:pt x="613143" y="2325843"/>
                  <a:pt x="613085" y="2320176"/>
                  <a:pt x="613085" y="2314495"/>
                </a:cubicBezTo>
                <a:lnTo>
                  <a:pt x="613679" y="2303055"/>
                </a:lnTo>
                <a:lnTo>
                  <a:pt x="614177" y="2303088"/>
                </a:lnTo>
                <a:close/>
                <a:moveTo>
                  <a:pt x="591452" y="2302594"/>
                </a:moveTo>
                <a:lnTo>
                  <a:pt x="591478" y="2303088"/>
                </a:lnTo>
                <a:lnTo>
                  <a:pt x="591976" y="2303055"/>
                </a:lnTo>
                <a:lnTo>
                  <a:pt x="592570" y="2314495"/>
                </a:lnTo>
                <a:cubicBezTo>
                  <a:pt x="592570" y="2320176"/>
                  <a:pt x="592511" y="2325843"/>
                  <a:pt x="591199" y="2331471"/>
                </a:cubicBezTo>
                <a:cubicBezTo>
                  <a:pt x="591242" y="2362806"/>
                  <a:pt x="588791" y="2393697"/>
                  <a:pt x="583732" y="2423947"/>
                </a:cubicBezTo>
                <a:lnTo>
                  <a:pt x="583194" y="2430623"/>
                </a:lnTo>
                <a:cubicBezTo>
                  <a:pt x="583024" y="2430628"/>
                  <a:pt x="582856" y="2430633"/>
                  <a:pt x="582689" y="2430686"/>
                </a:cubicBezTo>
                <a:cubicBezTo>
                  <a:pt x="537576" y="2747315"/>
                  <a:pt x="306662" y="3005901"/>
                  <a:pt x="0" y="3097101"/>
                </a:cubicBezTo>
                <a:lnTo>
                  <a:pt x="0" y="2964763"/>
                </a:lnTo>
                <a:cubicBezTo>
                  <a:pt x="229298" y="2881926"/>
                  <a:pt x="402181" y="2686530"/>
                  <a:pt x="449203" y="2447425"/>
                </a:cubicBezTo>
                <a:cubicBezTo>
                  <a:pt x="258971" y="2488309"/>
                  <a:pt x="97576" y="2603574"/>
                  <a:pt x="0" y="2761314"/>
                </a:cubicBezTo>
                <a:lnTo>
                  <a:pt x="0" y="2554520"/>
                </a:lnTo>
                <a:cubicBezTo>
                  <a:pt x="121484" y="2431613"/>
                  <a:pt x="282199" y="2345825"/>
                  <a:pt x="462573" y="2315969"/>
                </a:cubicBezTo>
                <a:lnTo>
                  <a:pt x="462690" y="2314821"/>
                </a:lnTo>
                <a:cubicBezTo>
                  <a:pt x="467999" y="2313811"/>
                  <a:pt x="473327" y="2312863"/>
                  <a:pt x="478903" y="2313282"/>
                </a:cubicBezTo>
                <a:cubicBezTo>
                  <a:pt x="510086" y="2307725"/>
                  <a:pt x="541979" y="2304744"/>
                  <a:pt x="574365" y="2304217"/>
                </a:cubicBezTo>
                <a:close/>
                <a:moveTo>
                  <a:pt x="11452667" y="1608087"/>
                </a:moveTo>
                <a:cubicBezTo>
                  <a:pt x="11177477" y="1666766"/>
                  <a:pt x="10962633" y="1879876"/>
                  <a:pt x="10909358" y="2148655"/>
                </a:cubicBezTo>
                <a:cubicBezTo>
                  <a:pt x="11184548" y="2089976"/>
                  <a:pt x="11399391" y="1876866"/>
                  <a:pt x="11452667" y="1608087"/>
                </a:cubicBezTo>
                <a:close/>
                <a:moveTo>
                  <a:pt x="10058800" y="1608087"/>
                </a:moveTo>
                <a:cubicBezTo>
                  <a:pt x="10112076" y="1876866"/>
                  <a:pt x="10326919" y="2089976"/>
                  <a:pt x="10602109" y="2148655"/>
                </a:cubicBezTo>
                <a:cubicBezTo>
                  <a:pt x="10548834" y="1879876"/>
                  <a:pt x="10333990" y="1666766"/>
                  <a:pt x="10058800" y="1608087"/>
                </a:cubicBezTo>
                <a:close/>
                <a:moveTo>
                  <a:pt x="9760514" y="1608087"/>
                </a:moveTo>
                <a:cubicBezTo>
                  <a:pt x="9485324" y="1666766"/>
                  <a:pt x="9270480" y="1879876"/>
                  <a:pt x="9217205" y="2148655"/>
                </a:cubicBezTo>
                <a:cubicBezTo>
                  <a:pt x="9492395" y="2089976"/>
                  <a:pt x="9707238" y="1876866"/>
                  <a:pt x="9760514" y="1608087"/>
                </a:cubicBezTo>
                <a:close/>
                <a:moveTo>
                  <a:pt x="8366649" y="1608087"/>
                </a:moveTo>
                <a:cubicBezTo>
                  <a:pt x="8419925" y="1876866"/>
                  <a:pt x="8634768" y="2089976"/>
                  <a:pt x="8909958" y="2148655"/>
                </a:cubicBezTo>
                <a:cubicBezTo>
                  <a:pt x="8856683" y="1879876"/>
                  <a:pt x="8641839" y="1666766"/>
                  <a:pt x="8366649" y="1608087"/>
                </a:cubicBezTo>
                <a:close/>
                <a:moveTo>
                  <a:pt x="8068363" y="1608087"/>
                </a:moveTo>
                <a:cubicBezTo>
                  <a:pt x="7793173" y="1666766"/>
                  <a:pt x="7578329" y="1879876"/>
                  <a:pt x="7525054" y="2148655"/>
                </a:cubicBezTo>
                <a:cubicBezTo>
                  <a:pt x="7800244" y="2089976"/>
                  <a:pt x="8015087" y="1876866"/>
                  <a:pt x="8068363" y="1608087"/>
                </a:cubicBezTo>
                <a:close/>
                <a:moveTo>
                  <a:pt x="6674498" y="1608087"/>
                </a:moveTo>
                <a:cubicBezTo>
                  <a:pt x="6727774" y="1876866"/>
                  <a:pt x="6942617" y="2089976"/>
                  <a:pt x="7217807" y="2148655"/>
                </a:cubicBezTo>
                <a:cubicBezTo>
                  <a:pt x="7164532" y="1879876"/>
                  <a:pt x="6949688" y="1666766"/>
                  <a:pt x="6674498" y="1608087"/>
                </a:cubicBezTo>
                <a:close/>
                <a:moveTo>
                  <a:pt x="6376212" y="1608087"/>
                </a:moveTo>
                <a:cubicBezTo>
                  <a:pt x="6101022" y="1666766"/>
                  <a:pt x="5886178" y="1879876"/>
                  <a:pt x="5832903" y="2148655"/>
                </a:cubicBezTo>
                <a:cubicBezTo>
                  <a:pt x="6108093" y="2089976"/>
                  <a:pt x="6322936" y="1876866"/>
                  <a:pt x="6376212" y="1608087"/>
                </a:cubicBezTo>
                <a:close/>
                <a:moveTo>
                  <a:pt x="4982347" y="1608087"/>
                </a:moveTo>
                <a:cubicBezTo>
                  <a:pt x="5035623" y="1876866"/>
                  <a:pt x="5250466" y="2089976"/>
                  <a:pt x="5525656" y="2148655"/>
                </a:cubicBezTo>
                <a:cubicBezTo>
                  <a:pt x="5472381" y="1879876"/>
                  <a:pt x="5257537" y="1666766"/>
                  <a:pt x="4982347" y="1608087"/>
                </a:cubicBezTo>
                <a:close/>
                <a:moveTo>
                  <a:pt x="4684061" y="1608087"/>
                </a:moveTo>
                <a:cubicBezTo>
                  <a:pt x="4408871" y="1666766"/>
                  <a:pt x="4194027" y="1879876"/>
                  <a:pt x="4140752" y="2148655"/>
                </a:cubicBezTo>
                <a:cubicBezTo>
                  <a:pt x="4415942" y="2089976"/>
                  <a:pt x="4630785" y="1876866"/>
                  <a:pt x="4684061" y="1608087"/>
                </a:cubicBezTo>
                <a:close/>
                <a:moveTo>
                  <a:pt x="3290196" y="1608087"/>
                </a:moveTo>
                <a:cubicBezTo>
                  <a:pt x="3343472" y="1876866"/>
                  <a:pt x="3558315" y="2089976"/>
                  <a:pt x="3833505" y="2148655"/>
                </a:cubicBezTo>
                <a:cubicBezTo>
                  <a:pt x="3780230" y="1879876"/>
                  <a:pt x="3565386" y="1666766"/>
                  <a:pt x="3290196" y="1608087"/>
                </a:cubicBezTo>
                <a:close/>
                <a:moveTo>
                  <a:pt x="2991910" y="1608087"/>
                </a:moveTo>
                <a:cubicBezTo>
                  <a:pt x="2716720" y="1666766"/>
                  <a:pt x="2501876" y="1879876"/>
                  <a:pt x="2448601" y="2148655"/>
                </a:cubicBezTo>
                <a:cubicBezTo>
                  <a:pt x="2723791" y="2089976"/>
                  <a:pt x="2938634" y="1876866"/>
                  <a:pt x="2991910" y="1608087"/>
                </a:cubicBezTo>
                <a:close/>
                <a:moveTo>
                  <a:pt x="1598045" y="1608087"/>
                </a:moveTo>
                <a:cubicBezTo>
                  <a:pt x="1651321" y="1876866"/>
                  <a:pt x="1866164" y="2089976"/>
                  <a:pt x="2141354" y="2148655"/>
                </a:cubicBezTo>
                <a:cubicBezTo>
                  <a:pt x="2088079" y="1879876"/>
                  <a:pt x="1873235" y="1666766"/>
                  <a:pt x="1598045" y="1608087"/>
                </a:cubicBezTo>
                <a:close/>
                <a:moveTo>
                  <a:pt x="1299759" y="1608087"/>
                </a:moveTo>
                <a:cubicBezTo>
                  <a:pt x="1024569" y="1666766"/>
                  <a:pt x="809725" y="1879876"/>
                  <a:pt x="756450" y="2148655"/>
                </a:cubicBezTo>
                <a:cubicBezTo>
                  <a:pt x="1031640" y="2089976"/>
                  <a:pt x="1246483" y="1876866"/>
                  <a:pt x="1299759" y="1608087"/>
                </a:cubicBezTo>
                <a:close/>
                <a:moveTo>
                  <a:pt x="0" y="1504081"/>
                </a:moveTo>
                <a:cubicBezTo>
                  <a:pt x="306658" y="1594561"/>
                  <a:pt x="537576" y="1851117"/>
                  <a:pt x="582690" y="2165262"/>
                </a:cubicBezTo>
                <a:cubicBezTo>
                  <a:pt x="582857" y="2165315"/>
                  <a:pt x="583026" y="2165320"/>
                  <a:pt x="583195" y="2165325"/>
                </a:cubicBezTo>
                <a:lnTo>
                  <a:pt x="583735" y="2171962"/>
                </a:lnTo>
                <a:cubicBezTo>
                  <a:pt x="588792" y="2201969"/>
                  <a:pt x="591242" y="2232611"/>
                  <a:pt x="591199" y="2263693"/>
                </a:cubicBezTo>
                <a:cubicBezTo>
                  <a:pt x="592511" y="2269279"/>
                  <a:pt x="592570" y="2274903"/>
                  <a:pt x="592570" y="2280541"/>
                </a:cubicBezTo>
                <a:cubicBezTo>
                  <a:pt x="592570" y="2284333"/>
                  <a:pt x="592543" y="2288119"/>
                  <a:pt x="591977" y="2291891"/>
                </a:cubicBezTo>
                <a:lnTo>
                  <a:pt x="591478" y="2291858"/>
                </a:lnTo>
                <a:lnTo>
                  <a:pt x="591452" y="2292349"/>
                </a:lnTo>
                <a:lnTo>
                  <a:pt x="574334" y="2290736"/>
                </a:lnTo>
                <a:cubicBezTo>
                  <a:pt x="541959" y="2290213"/>
                  <a:pt x="510079" y="2287255"/>
                  <a:pt x="478907" y="2281745"/>
                </a:cubicBezTo>
                <a:cubicBezTo>
                  <a:pt x="473330" y="2282161"/>
                  <a:pt x="468001" y="2281220"/>
                  <a:pt x="462690" y="2280217"/>
                </a:cubicBezTo>
                <a:lnTo>
                  <a:pt x="462574" y="2279078"/>
                </a:lnTo>
                <a:cubicBezTo>
                  <a:pt x="282200" y="2249456"/>
                  <a:pt x="121485" y="2164343"/>
                  <a:pt x="0" y="2042401"/>
                </a:cubicBezTo>
                <a:lnTo>
                  <a:pt x="0" y="1837231"/>
                </a:lnTo>
                <a:cubicBezTo>
                  <a:pt x="97584" y="1993737"/>
                  <a:pt x="258975" y="2108093"/>
                  <a:pt x="449203" y="2148655"/>
                </a:cubicBezTo>
                <a:cubicBezTo>
                  <a:pt x="402182" y="1911427"/>
                  <a:pt x="229297" y="1717565"/>
                  <a:pt x="0" y="1635380"/>
                </a:cubicBezTo>
                <a:close/>
                <a:moveTo>
                  <a:pt x="11608704" y="1464394"/>
                </a:moveTo>
                <a:lnTo>
                  <a:pt x="11625791" y="1466004"/>
                </a:lnTo>
                <a:cubicBezTo>
                  <a:pt x="11658177" y="1466527"/>
                  <a:pt x="11690070" y="1469485"/>
                  <a:pt x="11721253" y="1474998"/>
                </a:cubicBezTo>
                <a:cubicBezTo>
                  <a:pt x="11726829" y="1474582"/>
                  <a:pt x="11732157" y="1475523"/>
                  <a:pt x="11737466" y="1476525"/>
                </a:cubicBezTo>
                <a:lnTo>
                  <a:pt x="11737583" y="1477664"/>
                </a:lnTo>
                <a:cubicBezTo>
                  <a:pt x="11914088" y="1506650"/>
                  <a:pt x="12071767" y="1588774"/>
                  <a:pt x="12192000" y="1706842"/>
                </a:cubicBezTo>
                <a:lnTo>
                  <a:pt x="12192000" y="1906833"/>
                </a:lnTo>
                <a:cubicBezTo>
                  <a:pt x="12093732" y="1756811"/>
                  <a:pt x="11935983" y="1647542"/>
                  <a:pt x="11750953" y="1608088"/>
                </a:cubicBezTo>
                <a:cubicBezTo>
                  <a:pt x="11797422" y="1842524"/>
                  <a:pt x="11966808" y="2034608"/>
                  <a:pt x="12192000" y="2118654"/>
                </a:cubicBezTo>
                <a:lnTo>
                  <a:pt x="12192000" y="2250657"/>
                </a:lnTo>
                <a:cubicBezTo>
                  <a:pt x="11889465" y="2157681"/>
                  <a:pt x="11662185" y="1902872"/>
                  <a:pt x="11617468" y="1591480"/>
                </a:cubicBezTo>
                <a:cubicBezTo>
                  <a:pt x="11617300" y="1591427"/>
                  <a:pt x="11617132" y="1591423"/>
                  <a:pt x="11616962" y="1591418"/>
                </a:cubicBezTo>
                <a:lnTo>
                  <a:pt x="11616424" y="1584794"/>
                </a:lnTo>
                <a:cubicBezTo>
                  <a:pt x="11611365" y="1554782"/>
                  <a:pt x="11608914" y="1524133"/>
                  <a:pt x="11608957" y="1493044"/>
                </a:cubicBezTo>
                <a:cubicBezTo>
                  <a:pt x="11607645" y="1487460"/>
                  <a:pt x="11607586" y="1481838"/>
                  <a:pt x="11607586" y="1476202"/>
                </a:cubicBezTo>
                <a:lnTo>
                  <a:pt x="11608180" y="1464851"/>
                </a:lnTo>
                <a:lnTo>
                  <a:pt x="11608678" y="1464884"/>
                </a:lnTo>
                <a:close/>
                <a:moveTo>
                  <a:pt x="11594916" y="1464394"/>
                </a:moveTo>
                <a:lnTo>
                  <a:pt x="11594942" y="1464884"/>
                </a:lnTo>
                <a:lnTo>
                  <a:pt x="11595440" y="1464852"/>
                </a:lnTo>
                <a:lnTo>
                  <a:pt x="11596034" y="1476202"/>
                </a:lnTo>
                <a:cubicBezTo>
                  <a:pt x="11596034" y="1481838"/>
                  <a:pt x="11595975" y="1487460"/>
                  <a:pt x="11594663" y="1493044"/>
                </a:cubicBezTo>
                <a:cubicBezTo>
                  <a:pt x="11594706" y="1524133"/>
                  <a:pt x="11592255" y="1554782"/>
                  <a:pt x="11587196" y="1584794"/>
                </a:cubicBezTo>
                <a:lnTo>
                  <a:pt x="11586658" y="1591418"/>
                </a:lnTo>
                <a:cubicBezTo>
                  <a:pt x="11586488" y="1591423"/>
                  <a:pt x="11586320" y="1591427"/>
                  <a:pt x="11586152" y="1591480"/>
                </a:cubicBezTo>
                <a:cubicBezTo>
                  <a:pt x="11535877" y="1941574"/>
                  <a:pt x="11254838" y="2220146"/>
                  <a:pt x="10895987" y="2279078"/>
                </a:cubicBezTo>
                <a:lnTo>
                  <a:pt x="10895871" y="2280217"/>
                </a:lnTo>
                <a:cubicBezTo>
                  <a:pt x="10890560" y="2281220"/>
                  <a:pt x="10885231" y="2282161"/>
                  <a:pt x="10879654" y="2281745"/>
                </a:cubicBezTo>
                <a:cubicBezTo>
                  <a:pt x="10848482" y="2287255"/>
                  <a:pt x="10816602" y="2290213"/>
                  <a:pt x="10784227" y="2290736"/>
                </a:cubicBezTo>
                <a:lnTo>
                  <a:pt x="10767109" y="2292349"/>
                </a:lnTo>
                <a:lnTo>
                  <a:pt x="10767083" y="2291858"/>
                </a:lnTo>
                <a:lnTo>
                  <a:pt x="10766584" y="2291891"/>
                </a:lnTo>
                <a:cubicBezTo>
                  <a:pt x="10766018" y="2288119"/>
                  <a:pt x="10765991" y="2284333"/>
                  <a:pt x="10765991" y="2280541"/>
                </a:cubicBezTo>
                <a:cubicBezTo>
                  <a:pt x="10765991" y="2274903"/>
                  <a:pt x="10766050" y="2269279"/>
                  <a:pt x="10767362" y="2263693"/>
                </a:cubicBezTo>
                <a:cubicBezTo>
                  <a:pt x="10767319" y="2232611"/>
                  <a:pt x="10769769" y="2201969"/>
                  <a:pt x="10774826" y="2171962"/>
                </a:cubicBezTo>
                <a:lnTo>
                  <a:pt x="10775366" y="2165325"/>
                </a:lnTo>
                <a:cubicBezTo>
                  <a:pt x="10775535" y="2165320"/>
                  <a:pt x="10775704" y="2165315"/>
                  <a:pt x="10775872" y="2165262"/>
                </a:cubicBezTo>
                <a:cubicBezTo>
                  <a:pt x="10826148" y="1815167"/>
                  <a:pt x="11107187" y="1536596"/>
                  <a:pt x="11466037" y="1477664"/>
                </a:cubicBezTo>
                <a:lnTo>
                  <a:pt x="11466154" y="1476525"/>
                </a:lnTo>
                <a:cubicBezTo>
                  <a:pt x="11471463" y="1475523"/>
                  <a:pt x="11476791" y="1474582"/>
                  <a:pt x="11482367" y="1474998"/>
                </a:cubicBezTo>
                <a:cubicBezTo>
                  <a:pt x="11513550" y="1469485"/>
                  <a:pt x="11545443" y="1466527"/>
                  <a:pt x="11577829" y="1466004"/>
                </a:cubicBezTo>
                <a:close/>
                <a:moveTo>
                  <a:pt x="9916551" y="1464394"/>
                </a:moveTo>
                <a:lnTo>
                  <a:pt x="9933638" y="1466004"/>
                </a:lnTo>
                <a:cubicBezTo>
                  <a:pt x="9966024" y="1466527"/>
                  <a:pt x="9997917" y="1469485"/>
                  <a:pt x="10029100" y="1474998"/>
                </a:cubicBezTo>
                <a:cubicBezTo>
                  <a:pt x="10034676" y="1474582"/>
                  <a:pt x="10040004" y="1475523"/>
                  <a:pt x="10045313" y="1476525"/>
                </a:cubicBezTo>
                <a:lnTo>
                  <a:pt x="10045430" y="1477664"/>
                </a:lnTo>
                <a:cubicBezTo>
                  <a:pt x="10404280" y="1536596"/>
                  <a:pt x="10685319" y="1815167"/>
                  <a:pt x="10735596" y="2165262"/>
                </a:cubicBezTo>
                <a:cubicBezTo>
                  <a:pt x="10735763" y="2165315"/>
                  <a:pt x="10735932" y="2165320"/>
                  <a:pt x="10736101" y="2165325"/>
                </a:cubicBezTo>
                <a:lnTo>
                  <a:pt x="10736641" y="2171962"/>
                </a:lnTo>
                <a:cubicBezTo>
                  <a:pt x="10741698" y="2201969"/>
                  <a:pt x="10744148" y="2232611"/>
                  <a:pt x="10744105" y="2263693"/>
                </a:cubicBezTo>
                <a:cubicBezTo>
                  <a:pt x="10745417" y="2269279"/>
                  <a:pt x="10745476" y="2274903"/>
                  <a:pt x="10745476" y="2280541"/>
                </a:cubicBezTo>
                <a:cubicBezTo>
                  <a:pt x="10745476" y="2284333"/>
                  <a:pt x="10745449" y="2288119"/>
                  <a:pt x="10744883" y="2291891"/>
                </a:cubicBezTo>
                <a:lnTo>
                  <a:pt x="10744384" y="2291858"/>
                </a:lnTo>
                <a:lnTo>
                  <a:pt x="10744358" y="2292349"/>
                </a:lnTo>
                <a:lnTo>
                  <a:pt x="10727240" y="2290736"/>
                </a:lnTo>
                <a:cubicBezTo>
                  <a:pt x="10694865" y="2290213"/>
                  <a:pt x="10662985" y="2287255"/>
                  <a:pt x="10631813" y="2281745"/>
                </a:cubicBezTo>
                <a:cubicBezTo>
                  <a:pt x="10626236" y="2282161"/>
                  <a:pt x="10620907" y="2281220"/>
                  <a:pt x="10615596" y="2280217"/>
                </a:cubicBezTo>
                <a:lnTo>
                  <a:pt x="10615480" y="2279078"/>
                </a:lnTo>
                <a:cubicBezTo>
                  <a:pt x="10256629" y="2220146"/>
                  <a:pt x="9975590" y="1941574"/>
                  <a:pt x="9925315" y="1591480"/>
                </a:cubicBezTo>
                <a:cubicBezTo>
                  <a:pt x="9925147" y="1591427"/>
                  <a:pt x="9924979" y="1591423"/>
                  <a:pt x="9924809" y="1591418"/>
                </a:cubicBezTo>
                <a:lnTo>
                  <a:pt x="9924271" y="1584794"/>
                </a:lnTo>
                <a:cubicBezTo>
                  <a:pt x="9919212" y="1554782"/>
                  <a:pt x="9916761" y="1524133"/>
                  <a:pt x="9916804" y="1493044"/>
                </a:cubicBezTo>
                <a:cubicBezTo>
                  <a:pt x="9915492" y="1487460"/>
                  <a:pt x="9915433" y="1481838"/>
                  <a:pt x="9915433" y="1476202"/>
                </a:cubicBezTo>
                <a:lnTo>
                  <a:pt x="9916027" y="1464852"/>
                </a:lnTo>
                <a:lnTo>
                  <a:pt x="9916525" y="1464884"/>
                </a:lnTo>
                <a:close/>
                <a:moveTo>
                  <a:pt x="9902763" y="1464394"/>
                </a:moveTo>
                <a:lnTo>
                  <a:pt x="9902789" y="1464884"/>
                </a:lnTo>
                <a:lnTo>
                  <a:pt x="9903287" y="1464852"/>
                </a:lnTo>
                <a:lnTo>
                  <a:pt x="9903881" y="1476202"/>
                </a:lnTo>
                <a:cubicBezTo>
                  <a:pt x="9903881" y="1481838"/>
                  <a:pt x="9903822" y="1487460"/>
                  <a:pt x="9902510" y="1493044"/>
                </a:cubicBezTo>
                <a:cubicBezTo>
                  <a:pt x="9902553" y="1524133"/>
                  <a:pt x="9900102" y="1554782"/>
                  <a:pt x="9895043" y="1584794"/>
                </a:cubicBezTo>
                <a:lnTo>
                  <a:pt x="9894505" y="1591418"/>
                </a:lnTo>
                <a:cubicBezTo>
                  <a:pt x="9894335" y="1591423"/>
                  <a:pt x="9894167" y="1591427"/>
                  <a:pt x="9893999" y="1591480"/>
                </a:cubicBezTo>
                <a:cubicBezTo>
                  <a:pt x="9843724" y="1941574"/>
                  <a:pt x="9562685" y="2220146"/>
                  <a:pt x="9203834" y="2279078"/>
                </a:cubicBezTo>
                <a:lnTo>
                  <a:pt x="9203718" y="2280217"/>
                </a:lnTo>
                <a:cubicBezTo>
                  <a:pt x="9198407" y="2281220"/>
                  <a:pt x="9193078" y="2282161"/>
                  <a:pt x="9187501" y="2281745"/>
                </a:cubicBezTo>
                <a:cubicBezTo>
                  <a:pt x="9156329" y="2287255"/>
                  <a:pt x="9124449" y="2290213"/>
                  <a:pt x="9092074" y="2290736"/>
                </a:cubicBezTo>
                <a:lnTo>
                  <a:pt x="9074956" y="2292349"/>
                </a:lnTo>
                <a:lnTo>
                  <a:pt x="9074930" y="2291858"/>
                </a:lnTo>
                <a:lnTo>
                  <a:pt x="9074431" y="2291891"/>
                </a:lnTo>
                <a:cubicBezTo>
                  <a:pt x="9073865" y="2288119"/>
                  <a:pt x="9073838" y="2284333"/>
                  <a:pt x="9073838" y="2280541"/>
                </a:cubicBezTo>
                <a:cubicBezTo>
                  <a:pt x="9073838" y="2274903"/>
                  <a:pt x="9073897" y="2269279"/>
                  <a:pt x="9075209" y="2263693"/>
                </a:cubicBezTo>
                <a:cubicBezTo>
                  <a:pt x="9075166" y="2232611"/>
                  <a:pt x="9077616" y="2201969"/>
                  <a:pt x="9082673" y="2171962"/>
                </a:cubicBezTo>
                <a:lnTo>
                  <a:pt x="9083213" y="2165325"/>
                </a:lnTo>
                <a:cubicBezTo>
                  <a:pt x="9083382" y="2165320"/>
                  <a:pt x="9083551" y="2165315"/>
                  <a:pt x="9083718" y="2165262"/>
                </a:cubicBezTo>
                <a:cubicBezTo>
                  <a:pt x="9133995" y="1815167"/>
                  <a:pt x="9415034" y="1536596"/>
                  <a:pt x="9773884" y="1477664"/>
                </a:cubicBezTo>
                <a:lnTo>
                  <a:pt x="9774001" y="1476525"/>
                </a:lnTo>
                <a:cubicBezTo>
                  <a:pt x="9779310" y="1475523"/>
                  <a:pt x="9784638" y="1474582"/>
                  <a:pt x="9790214" y="1474998"/>
                </a:cubicBezTo>
                <a:cubicBezTo>
                  <a:pt x="9821397" y="1469485"/>
                  <a:pt x="9853290" y="1466527"/>
                  <a:pt x="9885676" y="1466004"/>
                </a:cubicBezTo>
                <a:close/>
                <a:moveTo>
                  <a:pt x="8224400" y="1464394"/>
                </a:moveTo>
                <a:lnTo>
                  <a:pt x="8241488" y="1466004"/>
                </a:lnTo>
                <a:cubicBezTo>
                  <a:pt x="8273873" y="1466527"/>
                  <a:pt x="8305766" y="1469485"/>
                  <a:pt x="8336949" y="1474998"/>
                </a:cubicBezTo>
                <a:cubicBezTo>
                  <a:pt x="8342525" y="1474582"/>
                  <a:pt x="8347853" y="1475523"/>
                  <a:pt x="8353162" y="1476525"/>
                </a:cubicBezTo>
                <a:lnTo>
                  <a:pt x="8353279" y="1477664"/>
                </a:lnTo>
                <a:cubicBezTo>
                  <a:pt x="8712129" y="1536596"/>
                  <a:pt x="8993168" y="1815167"/>
                  <a:pt x="9043444" y="2165262"/>
                </a:cubicBezTo>
                <a:cubicBezTo>
                  <a:pt x="9043612" y="2165315"/>
                  <a:pt x="9043781" y="2165320"/>
                  <a:pt x="9043950" y="2165325"/>
                </a:cubicBezTo>
                <a:lnTo>
                  <a:pt x="9044490" y="2171962"/>
                </a:lnTo>
                <a:cubicBezTo>
                  <a:pt x="9049547" y="2201969"/>
                  <a:pt x="9051997" y="2232611"/>
                  <a:pt x="9051954" y="2263693"/>
                </a:cubicBezTo>
                <a:cubicBezTo>
                  <a:pt x="9053266" y="2269279"/>
                  <a:pt x="9053325" y="2274903"/>
                  <a:pt x="9053325" y="2280541"/>
                </a:cubicBezTo>
                <a:cubicBezTo>
                  <a:pt x="9053325" y="2284333"/>
                  <a:pt x="9053298" y="2288119"/>
                  <a:pt x="9052732" y="2291891"/>
                </a:cubicBezTo>
                <a:lnTo>
                  <a:pt x="9052233" y="2291858"/>
                </a:lnTo>
                <a:lnTo>
                  <a:pt x="9052207" y="2292349"/>
                </a:lnTo>
                <a:lnTo>
                  <a:pt x="9035089" y="2290736"/>
                </a:lnTo>
                <a:cubicBezTo>
                  <a:pt x="9002714" y="2290213"/>
                  <a:pt x="8970834" y="2287255"/>
                  <a:pt x="8939662" y="2281745"/>
                </a:cubicBezTo>
                <a:cubicBezTo>
                  <a:pt x="8934085" y="2282161"/>
                  <a:pt x="8928756" y="2281220"/>
                  <a:pt x="8923445" y="2280217"/>
                </a:cubicBezTo>
                <a:lnTo>
                  <a:pt x="8923329" y="2279078"/>
                </a:lnTo>
                <a:cubicBezTo>
                  <a:pt x="8564478" y="2220146"/>
                  <a:pt x="8283439" y="1941574"/>
                  <a:pt x="8233164" y="1591480"/>
                </a:cubicBezTo>
                <a:cubicBezTo>
                  <a:pt x="8232996" y="1591427"/>
                  <a:pt x="8232828" y="1591423"/>
                  <a:pt x="8232658" y="1591418"/>
                </a:cubicBezTo>
                <a:lnTo>
                  <a:pt x="8232120" y="1584794"/>
                </a:lnTo>
                <a:cubicBezTo>
                  <a:pt x="8227061" y="1554782"/>
                  <a:pt x="8224611" y="1524133"/>
                  <a:pt x="8224653" y="1493044"/>
                </a:cubicBezTo>
                <a:cubicBezTo>
                  <a:pt x="8223341" y="1487460"/>
                  <a:pt x="8223282" y="1481838"/>
                  <a:pt x="8223282" y="1476202"/>
                </a:cubicBezTo>
                <a:lnTo>
                  <a:pt x="8223876" y="1464852"/>
                </a:lnTo>
                <a:lnTo>
                  <a:pt x="8224374" y="1464884"/>
                </a:lnTo>
                <a:close/>
                <a:moveTo>
                  <a:pt x="8210612" y="1464394"/>
                </a:moveTo>
                <a:lnTo>
                  <a:pt x="8210638" y="1464884"/>
                </a:lnTo>
                <a:lnTo>
                  <a:pt x="8211136" y="1464852"/>
                </a:lnTo>
                <a:lnTo>
                  <a:pt x="8211730" y="1476202"/>
                </a:lnTo>
                <a:cubicBezTo>
                  <a:pt x="8211730" y="1481838"/>
                  <a:pt x="8211672" y="1487460"/>
                  <a:pt x="8210360" y="1493044"/>
                </a:cubicBezTo>
                <a:cubicBezTo>
                  <a:pt x="8210402" y="1524133"/>
                  <a:pt x="8207951" y="1554782"/>
                  <a:pt x="8202893" y="1584794"/>
                </a:cubicBezTo>
                <a:lnTo>
                  <a:pt x="8202354" y="1591418"/>
                </a:lnTo>
                <a:cubicBezTo>
                  <a:pt x="8202185" y="1591423"/>
                  <a:pt x="8202016" y="1591427"/>
                  <a:pt x="8201849" y="1591480"/>
                </a:cubicBezTo>
                <a:cubicBezTo>
                  <a:pt x="8151573" y="1941574"/>
                  <a:pt x="7870534" y="2220146"/>
                  <a:pt x="7511683" y="2279078"/>
                </a:cubicBezTo>
                <a:lnTo>
                  <a:pt x="7511567" y="2280217"/>
                </a:lnTo>
                <a:cubicBezTo>
                  <a:pt x="7506256" y="2281220"/>
                  <a:pt x="7500927" y="2282161"/>
                  <a:pt x="7495350" y="2281745"/>
                </a:cubicBezTo>
                <a:cubicBezTo>
                  <a:pt x="7464178" y="2287255"/>
                  <a:pt x="7432298" y="2290213"/>
                  <a:pt x="7399924" y="2290736"/>
                </a:cubicBezTo>
                <a:lnTo>
                  <a:pt x="7382805" y="2292349"/>
                </a:lnTo>
                <a:lnTo>
                  <a:pt x="7382779" y="2291858"/>
                </a:lnTo>
                <a:lnTo>
                  <a:pt x="7382280" y="2291891"/>
                </a:lnTo>
                <a:cubicBezTo>
                  <a:pt x="7381714" y="2288119"/>
                  <a:pt x="7381687" y="2284333"/>
                  <a:pt x="7381687" y="2280541"/>
                </a:cubicBezTo>
                <a:cubicBezTo>
                  <a:pt x="7381687" y="2274903"/>
                  <a:pt x="7381746" y="2269279"/>
                  <a:pt x="7383058" y="2263693"/>
                </a:cubicBezTo>
                <a:cubicBezTo>
                  <a:pt x="7383016" y="2232611"/>
                  <a:pt x="7385465" y="2201969"/>
                  <a:pt x="7390522" y="2171962"/>
                </a:cubicBezTo>
                <a:lnTo>
                  <a:pt x="7391062" y="2165325"/>
                </a:lnTo>
                <a:cubicBezTo>
                  <a:pt x="7391231" y="2165320"/>
                  <a:pt x="7391400" y="2165315"/>
                  <a:pt x="7391568" y="2165262"/>
                </a:cubicBezTo>
                <a:cubicBezTo>
                  <a:pt x="7441844" y="1815167"/>
                  <a:pt x="7722883" y="1536596"/>
                  <a:pt x="8081734" y="1477664"/>
                </a:cubicBezTo>
                <a:lnTo>
                  <a:pt x="8081851" y="1476525"/>
                </a:lnTo>
                <a:cubicBezTo>
                  <a:pt x="8087159" y="1475523"/>
                  <a:pt x="8092487" y="1474582"/>
                  <a:pt x="8098063" y="1474998"/>
                </a:cubicBezTo>
                <a:cubicBezTo>
                  <a:pt x="8129247" y="1469485"/>
                  <a:pt x="8161139" y="1466527"/>
                  <a:pt x="8193525" y="1466004"/>
                </a:cubicBezTo>
                <a:close/>
                <a:moveTo>
                  <a:pt x="6532249" y="1464394"/>
                </a:moveTo>
                <a:lnTo>
                  <a:pt x="6549337" y="1466004"/>
                </a:lnTo>
                <a:cubicBezTo>
                  <a:pt x="6581722" y="1466527"/>
                  <a:pt x="6613615" y="1469485"/>
                  <a:pt x="6644798" y="1474998"/>
                </a:cubicBezTo>
                <a:cubicBezTo>
                  <a:pt x="6650374" y="1474582"/>
                  <a:pt x="6655702" y="1475523"/>
                  <a:pt x="6661011" y="1476525"/>
                </a:cubicBezTo>
                <a:lnTo>
                  <a:pt x="6661128" y="1477664"/>
                </a:lnTo>
                <a:cubicBezTo>
                  <a:pt x="7019978" y="1536596"/>
                  <a:pt x="7301017" y="1815167"/>
                  <a:pt x="7351294" y="2165262"/>
                </a:cubicBezTo>
                <a:cubicBezTo>
                  <a:pt x="7351461" y="2165315"/>
                  <a:pt x="7351631" y="2165320"/>
                  <a:pt x="7351799" y="2165325"/>
                </a:cubicBezTo>
                <a:lnTo>
                  <a:pt x="7352340" y="2171962"/>
                </a:lnTo>
                <a:cubicBezTo>
                  <a:pt x="7357396" y="2201969"/>
                  <a:pt x="7359846" y="2232611"/>
                  <a:pt x="7359804" y="2263693"/>
                </a:cubicBezTo>
                <a:cubicBezTo>
                  <a:pt x="7361116" y="2269279"/>
                  <a:pt x="7361174" y="2274903"/>
                  <a:pt x="7361174" y="2280541"/>
                </a:cubicBezTo>
                <a:cubicBezTo>
                  <a:pt x="7361174" y="2284333"/>
                  <a:pt x="7361147" y="2288119"/>
                  <a:pt x="7360581" y="2291891"/>
                </a:cubicBezTo>
                <a:lnTo>
                  <a:pt x="7360082" y="2291858"/>
                </a:lnTo>
                <a:lnTo>
                  <a:pt x="7360056" y="2292349"/>
                </a:lnTo>
                <a:lnTo>
                  <a:pt x="7342938" y="2290736"/>
                </a:lnTo>
                <a:cubicBezTo>
                  <a:pt x="7310564" y="2290213"/>
                  <a:pt x="7278683" y="2287255"/>
                  <a:pt x="7247511" y="2281745"/>
                </a:cubicBezTo>
                <a:cubicBezTo>
                  <a:pt x="7241934" y="2282161"/>
                  <a:pt x="7236605" y="2281220"/>
                  <a:pt x="7231295" y="2280217"/>
                </a:cubicBezTo>
                <a:lnTo>
                  <a:pt x="7231179" y="2279078"/>
                </a:lnTo>
                <a:cubicBezTo>
                  <a:pt x="6872327" y="2220146"/>
                  <a:pt x="6591288" y="1941574"/>
                  <a:pt x="6541013" y="1591480"/>
                </a:cubicBezTo>
                <a:cubicBezTo>
                  <a:pt x="6540845" y="1591427"/>
                  <a:pt x="6540677" y="1591423"/>
                  <a:pt x="6540507" y="1591418"/>
                </a:cubicBezTo>
                <a:lnTo>
                  <a:pt x="6539969" y="1584794"/>
                </a:lnTo>
                <a:cubicBezTo>
                  <a:pt x="6534910" y="1554782"/>
                  <a:pt x="6532460" y="1524133"/>
                  <a:pt x="6532502" y="1493044"/>
                </a:cubicBezTo>
                <a:cubicBezTo>
                  <a:pt x="6531190" y="1487460"/>
                  <a:pt x="6531131" y="1481838"/>
                  <a:pt x="6531131" y="1476202"/>
                </a:cubicBezTo>
                <a:lnTo>
                  <a:pt x="6531725" y="1464852"/>
                </a:lnTo>
                <a:lnTo>
                  <a:pt x="6532223" y="1464884"/>
                </a:lnTo>
                <a:close/>
                <a:moveTo>
                  <a:pt x="6518461" y="1464394"/>
                </a:moveTo>
                <a:lnTo>
                  <a:pt x="6518487" y="1464884"/>
                </a:lnTo>
                <a:lnTo>
                  <a:pt x="6518985" y="1464852"/>
                </a:lnTo>
                <a:lnTo>
                  <a:pt x="6519579" y="1476202"/>
                </a:lnTo>
                <a:cubicBezTo>
                  <a:pt x="6519579" y="1481838"/>
                  <a:pt x="6519520" y="1487460"/>
                  <a:pt x="6518208" y="1493044"/>
                </a:cubicBezTo>
                <a:cubicBezTo>
                  <a:pt x="6518250" y="1524133"/>
                  <a:pt x="6515800" y="1554782"/>
                  <a:pt x="6510741" y="1584794"/>
                </a:cubicBezTo>
                <a:lnTo>
                  <a:pt x="6510203" y="1591418"/>
                </a:lnTo>
                <a:cubicBezTo>
                  <a:pt x="6510033" y="1591423"/>
                  <a:pt x="6509865" y="1591427"/>
                  <a:pt x="6509697" y="1591480"/>
                </a:cubicBezTo>
                <a:cubicBezTo>
                  <a:pt x="6459422" y="1941574"/>
                  <a:pt x="6178383" y="2220146"/>
                  <a:pt x="5819531" y="2279078"/>
                </a:cubicBezTo>
                <a:lnTo>
                  <a:pt x="5819415" y="2280217"/>
                </a:lnTo>
                <a:cubicBezTo>
                  <a:pt x="5814105" y="2281220"/>
                  <a:pt x="5808776" y="2282161"/>
                  <a:pt x="5803199" y="2281745"/>
                </a:cubicBezTo>
                <a:cubicBezTo>
                  <a:pt x="5772027" y="2287255"/>
                  <a:pt x="5740146" y="2290213"/>
                  <a:pt x="5707772" y="2290736"/>
                </a:cubicBezTo>
                <a:lnTo>
                  <a:pt x="5690654" y="2292349"/>
                </a:lnTo>
                <a:lnTo>
                  <a:pt x="5690628" y="2291858"/>
                </a:lnTo>
                <a:lnTo>
                  <a:pt x="5690129" y="2291891"/>
                </a:lnTo>
                <a:cubicBezTo>
                  <a:pt x="5689563" y="2288119"/>
                  <a:pt x="5689536" y="2284333"/>
                  <a:pt x="5689536" y="2280541"/>
                </a:cubicBezTo>
                <a:cubicBezTo>
                  <a:pt x="5689536" y="2274903"/>
                  <a:pt x="5689594" y="2269279"/>
                  <a:pt x="5690906" y="2263693"/>
                </a:cubicBezTo>
                <a:cubicBezTo>
                  <a:pt x="5690864" y="2232611"/>
                  <a:pt x="5693314" y="2201969"/>
                  <a:pt x="5698370" y="2171962"/>
                </a:cubicBezTo>
                <a:lnTo>
                  <a:pt x="5698911" y="2165325"/>
                </a:lnTo>
                <a:cubicBezTo>
                  <a:pt x="5699079" y="2165320"/>
                  <a:pt x="5699249" y="2165315"/>
                  <a:pt x="5699416" y="2165262"/>
                </a:cubicBezTo>
                <a:cubicBezTo>
                  <a:pt x="5749693" y="1815167"/>
                  <a:pt x="6030732" y="1536596"/>
                  <a:pt x="6389582" y="1477664"/>
                </a:cubicBezTo>
                <a:lnTo>
                  <a:pt x="6389699" y="1476525"/>
                </a:lnTo>
                <a:cubicBezTo>
                  <a:pt x="6395008" y="1475523"/>
                  <a:pt x="6400336" y="1474582"/>
                  <a:pt x="6405912" y="1474998"/>
                </a:cubicBezTo>
                <a:cubicBezTo>
                  <a:pt x="6437095" y="1469485"/>
                  <a:pt x="6468988" y="1466527"/>
                  <a:pt x="6501373" y="1466004"/>
                </a:cubicBezTo>
                <a:close/>
                <a:moveTo>
                  <a:pt x="4840098" y="1464394"/>
                </a:moveTo>
                <a:lnTo>
                  <a:pt x="4857185" y="1466004"/>
                </a:lnTo>
                <a:cubicBezTo>
                  <a:pt x="4889571" y="1466527"/>
                  <a:pt x="4921463" y="1469485"/>
                  <a:pt x="4952647" y="1474998"/>
                </a:cubicBezTo>
                <a:cubicBezTo>
                  <a:pt x="4958223" y="1474582"/>
                  <a:pt x="4963551" y="1475523"/>
                  <a:pt x="4968859" y="1476525"/>
                </a:cubicBezTo>
                <a:lnTo>
                  <a:pt x="4968976" y="1477664"/>
                </a:lnTo>
                <a:cubicBezTo>
                  <a:pt x="5327827" y="1536596"/>
                  <a:pt x="5608866" y="1815167"/>
                  <a:pt x="5659142" y="2165262"/>
                </a:cubicBezTo>
                <a:cubicBezTo>
                  <a:pt x="5659310" y="2165315"/>
                  <a:pt x="5659479" y="2165320"/>
                  <a:pt x="5659648" y="2165325"/>
                </a:cubicBezTo>
                <a:lnTo>
                  <a:pt x="5660188" y="2171962"/>
                </a:lnTo>
                <a:cubicBezTo>
                  <a:pt x="5665245" y="2201969"/>
                  <a:pt x="5667694" y="2232611"/>
                  <a:pt x="5667652" y="2263693"/>
                </a:cubicBezTo>
                <a:cubicBezTo>
                  <a:pt x="5668964" y="2269279"/>
                  <a:pt x="5669023" y="2274903"/>
                  <a:pt x="5669023" y="2280541"/>
                </a:cubicBezTo>
                <a:cubicBezTo>
                  <a:pt x="5669023" y="2284333"/>
                  <a:pt x="5668996" y="2288119"/>
                  <a:pt x="5668430" y="2291891"/>
                </a:cubicBezTo>
                <a:lnTo>
                  <a:pt x="5667931" y="2291858"/>
                </a:lnTo>
                <a:lnTo>
                  <a:pt x="5667905" y="2292349"/>
                </a:lnTo>
                <a:lnTo>
                  <a:pt x="5650786" y="2290736"/>
                </a:lnTo>
                <a:cubicBezTo>
                  <a:pt x="5618412" y="2290213"/>
                  <a:pt x="5586532" y="2287255"/>
                  <a:pt x="5555360" y="2281745"/>
                </a:cubicBezTo>
                <a:cubicBezTo>
                  <a:pt x="5549783" y="2282161"/>
                  <a:pt x="5544454" y="2281220"/>
                  <a:pt x="5539143" y="2280217"/>
                </a:cubicBezTo>
                <a:lnTo>
                  <a:pt x="5539027" y="2279078"/>
                </a:lnTo>
                <a:cubicBezTo>
                  <a:pt x="5180176" y="2220146"/>
                  <a:pt x="4899137" y="1941574"/>
                  <a:pt x="4848861" y="1591480"/>
                </a:cubicBezTo>
                <a:cubicBezTo>
                  <a:pt x="4848694" y="1591427"/>
                  <a:pt x="4848525" y="1591423"/>
                  <a:pt x="4848356" y="1591418"/>
                </a:cubicBezTo>
                <a:lnTo>
                  <a:pt x="4847817" y="1584794"/>
                </a:lnTo>
                <a:cubicBezTo>
                  <a:pt x="4842759" y="1554782"/>
                  <a:pt x="4840308" y="1524133"/>
                  <a:pt x="4840350" y="1493044"/>
                </a:cubicBezTo>
                <a:cubicBezTo>
                  <a:pt x="4839038" y="1487460"/>
                  <a:pt x="4838980" y="1481838"/>
                  <a:pt x="4838980" y="1476202"/>
                </a:cubicBezTo>
                <a:lnTo>
                  <a:pt x="4839574" y="1464852"/>
                </a:lnTo>
                <a:lnTo>
                  <a:pt x="4840072" y="1464884"/>
                </a:lnTo>
                <a:close/>
                <a:moveTo>
                  <a:pt x="4826310" y="1464394"/>
                </a:moveTo>
                <a:lnTo>
                  <a:pt x="4826336" y="1464884"/>
                </a:lnTo>
                <a:lnTo>
                  <a:pt x="4826834" y="1464852"/>
                </a:lnTo>
                <a:lnTo>
                  <a:pt x="4827428" y="1476202"/>
                </a:lnTo>
                <a:cubicBezTo>
                  <a:pt x="4827428" y="1481838"/>
                  <a:pt x="4827369" y="1487460"/>
                  <a:pt x="4826057" y="1493044"/>
                </a:cubicBezTo>
                <a:cubicBezTo>
                  <a:pt x="4826099" y="1524133"/>
                  <a:pt x="4823649" y="1554782"/>
                  <a:pt x="4818590" y="1584794"/>
                </a:cubicBezTo>
                <a:lnTo>
                  <a:pt x="4818052" y="1591418"/>
                </a:lnTo>
                <a:cubicBezTo>
                  <a:pt x="4817882" y="1591423"/>
                  <a:pt x="4817714" y="1591427"/>
                  <a:pt x="4817546" y="1591480"/>
                </a:cubicBezTo>
                <a:cubicBezTo>
                  <a:pt x="4767271" y="1941574"/>
                  <a:pt x="4486232" y="2220146"/>
                  <a:pt x="4127381" y="2279078"/>
                </a:cubicBezTo>
                <a:lnTo>
                  <a:pt x="4127264" y="2280217"/>
                </a:lnTo>
                <a:cubicBezTo>
                  <a:pt x="4121954" y="2281220"/>
                  <a:pt x="4116625" y="2282161"/>
                  <a:pt x="4111048" y="2281745"/>
                </a:cubicBezTo>
                <a:cubicBezTo>
                  <a:pt x="4079876" y="2287255"/>
                  <a:pt x="4047996" y="2290213"/>
                  <a:pt x="4015621" y="2290736"/>
                </a:cubicBezTo>
                <a:lnTo>
                  <a:pt x="3998503" y="2292349"/>
                </a:lnTo>
                <a:lnTo>
                  <a:pt x="3998477" y="2291858"/>
                </a:lnTo>
                <a:lnTo>
                  <a:pt x="3997978" y="2291891"/>
                </a:lnTo>
                <a:cubicBezTo>
                  <a:pt x="3997412" y="2288119"/>
                  <a:pt x="3997385" y="2284333"/>
                  <a:pt x="3997385" y="2280541"/>
                </a:cubicBezTo>
                <a:cubicBezTo>
                  <a:pt x="3997385" y="2274903"/>
                  <a:pt x="3997443" y="2269279"/>
                  <a:pt x="3998755" y="2263693"/>
                </a:cubicBezTo>
                <a:cubicBezTo>
                  <a:pt x="3998713" y="2232611"/>
                  <a:pt x="4001163" y="2201969"/>
                  <a:pt x="4006219" y="2171962"/>
                </a:cubicBezTo>
                <a:lnTo>
                  <a:pt x="4006760" y="2165325"/>
                </a:lnTo>
                <a:cubicBezTo>
                  <a:pt x="4006928" y="2165320"/>
                  <a:pt x="4007098" y="2165315"/>
                  <a:pt x="4007265" y="2165262"/>
                </a:cubicBezTo>
                <a:cubicBezTo>
                  <a:pt x="4057542" y="1815167"/>
                  <a:pt x="4338581" y="1536596"/>
                  <a:pt x="4697431" y="1477664"/>
                </a:cubicBezTo>
                <a:lnTo>
                  <a:pt x="4697548" y="1476525"/>
                </a:lnTo>
                <a:cubicBezTo>
                  <a:pt x="4702857" y="1475523"/>
                  <a:pt x="4708185" y="1474582"/>
                  <a:pt x="4713761" y="1474998"/>
                </a:cubicBezTo>
                <a:cubicBezTo>
                  <a:pt x="4744944" y="1469485"/>
                  <a:pt x="4776837" y="1466527"/>
                  <a:pt x="4809222" y="1466004"/>
                </a:cubicBezTo>
                <a:close/>
                <a:moveTo>
                  <a:pt x="3147947" y="1464394"/>
                </a:moveTo>
                <a:lnTo>
                  <a:pt x="3165034" y="1466004"/>
                </a:lnTo>
                <a:cubicBezTo>
                  <a:pt x="3197420" y="1466527"/>
                  <a:pt x="3229312" y="1469485"/>
                  <a:pt x="3260496" y="1474998"/>
                </a:cubicBezTo>
                <a:cubicBezTo>
                  <a:pt x="3266072" y="1474582"/>
                  <a:pt x="3271400" y="1475523"/>
                  <a:pt x="3276708" y="1476525"/>
                </a:cubicBezTo>
                <a:lnTo>
                  <a:pt x="3276826" y="1477664"/>
                </a:lnTo>
                <a:cubicBezTo>
                  <a:pt x="3635676" y="1536596"/>
                  <a:pt x="3916715" y="1815167"/>
                  <a:pt x="3966991" y="2165262"/>
                </a:cubicBezTo>
                <a:cubicBezTo>
                  <a:pt x="3967159" y="2165315"/>
                  <a:pt x="3967328" y="2165320"/>
                  <a:pt x="3967497" y="2165325"/>
                </a:cubicBezTo>
                <a:lnTo>
                  <a:pt x="3968037" y="2171962"/>
                </a:lnTo>
                <a:cubicBezTo>
                  <a:pt x="3973094" y="2201969"/>
                  <a:pt x="3975543" y="2232611"/>
                  <a:pt x="3975501" y="2263693"/>
                </a:cubicBezTo>
                <a:cubicBezTo>
                  <a:pt x="3976813" y="2269279"/>
                  <a:pt x="3976872" y="2274903"/>
                  <a:pt x="3976872" y="2280541"/>
                </a:cubicBezTo>
                <a:cubicBezTo>
                  <a:pt x="3976872" y="2284333"/>
                  <a:pt x="3976845" y="2288119"/>
                  <a:pt x="3976279" y="2291891"/>
                </a:cubicBezTo>
                <a:lnTo>
                  <a:pt x="3975780" y="2291858"/>
                </a:lnTo>
                <a:lnTo>
                  <a:pt x="3975754" y="2292349"/>
                </a:lnTo>
                <a:lnTo>
                  <a:pt x="3958635" y="2290736"/>
                </a:lnTo>
                <a:cubicBezTo>
                  <a:pt x="3926261" y="2290213"/>
                  <a:pt x="3894381" y="2287255"/>
                  <a:pt x="3863209" y="2281745"/>
                </a:cubicBezTo>
                <a:cubicBezTo>
                  <a:pt x="3857632" y="2282161"/>
                  <a:pt x="3852303" y="2281220"/>
                  <a:pt x="3846992" y="2280217"/>
                </a:cubicBezTo>
                <a:lnTo>
                  <a:pt x="3846876" y="2279078"/>
                </a:lnTo>
                <a:cubicBezTo>
                  <a:pt x="3488025" y="2220146"/>
                  <a:pt x="3206986" y="1941574"/>
                  <a:pt x="3156710" y="1591480"/>
                </a:cubicBezTo>
                <a:cubicBezTo>
                  <a:pt x="3156543" y="1591427"/>
                  <a:pt x="3156374" y="1591423"/>
                  <a:pt x="3156205" y="1591418"/>
                </a:cubicBezTo>
                <a:lnTo>
                  <a:pt x="3155667" y="1584794"/>
                </a:lnTo>
                <a:cubicBezTo>
                  <a:pt x="3150608" y="1554782"/>
                  <a:pt x="3148157" y="1524133"/>
                  <a:pt x="3148199" y="1493044"/>
                </a:cubicBezTo>
                <a:cubicBezTo>
                  <a:pt x="3146887" y="1487460"/>
                  <a:pt x="3146829" y="1481838"/>
                  <a:pt x="3146829" y="1476202"/>
                </a:cubicBezTo>
                <a:lnTo>
                  <a:pt x="3147423" y="1464852"/>
                </a:lnTo>
                <a:lnTo>
                  <a:pt x="3147921" y="1464884"/>
                </a:lnTo>
                <a:close/>
                <a:moveTo>
                  <a:pt x="3134159" y="1464394"/>
                </a:moveTo>
                <a:lnTo>
                  <a:pt x="3134185" y="1464884"/>
                </a:lnTo>
                <a:lnTo>
                  <a:pt x="3134683" y="1464852"/>
                </a:lnTo>
                <a:lnTo>
                  <a:pt x="3135277" y="1476202"/>
                </a:lnTo>
                <a:cubicBezTo>
                  <a:pt x="3135277" y="1481838"/>
                  <a:pt x="3135218" y="1487460"/>
                  <a:pt x="3133906" y="1493044"/>
                </a:cubicBezTo>
                <a:cubicBezTo>
                  <a:pt x="3133948" y="1524133"/>
                  <a:pt x="3131498" y="1554782"/>
                  <a:pt x="3126439" y="1584794"/>
                </a:cubicBezTo>
                <a:lnTo>
                  <a:pt x="3125901" y="1591418"/>
                </a:lnTo>
                <a:cubicBezTo>
                  <a:pt x="3125731" y="1591423"/>
                  <a:pt x="3125563" y="1591427"/>
                  <a:pt x="3125395" y="1591480"/>
                </a:cubicBezTo>
                <a:cubicBezTo>
                  <a:pt x="3075120" y="1941574"/>
                  <a:pt x="2794081" y="2220146"/>
                  <a:pt x="2435230" y="2279078"/>
                </a:cubicBezTo>
                <a:lnTo>
                  <a:pt x="2435113" y="2280217"/>
                </a:lnTo>
                <a:cubicBezTo>
                  <a:pt x="2429803" y="2281220"/>
                  <a:pt x="2424474" y="2282161"/>
                  <a:pt x="2418897" y="2281745"/>
                </a:cubicBezTo>
                <a:cubicBezTo>
                  <a:pt x="2387725" y="2287255"/>
                  <a:pt x="2355845" y="2290213"/>
                  <a:pt x="2323470" y="2290736"/>
                </a:cubicBezTo>
                <a:lnTo>
                  <a:pt x="2306352" y="2292349"/>
                </a:lnTo>
                <a:lnTo>
                  <a:pt x="2306326" y="2291858"/>
                </a:lnTo>
                <a:lnTo>
                  <a:pt x="2305827" y="2291891"/>
                </a:lnTo>
                <a:cubicBezTo>
                  <a:pt x="2305261" y="2288119"/>
                  <a:pt x="2305234" y="2284333"/>
                  <a:pt x="2305234" y="2280541"/>
                </a:cubicBezTo>
                <a:cubicBezTo>
                  <a:pt x="2305234" y="2274903"/>
                  <a:pt x="2305292" y="2269279"/>
                  <a:pt x="2306604" y="2263693"/>
                </a:cubicBezTo>
                <a:cubicBezTo>
                  <a:pt x="2306562" y="2232611"/>
                  <a:pt x="2309012" y="2201969"/>
                  <a:pt x="2314068" y="2171962"/>
                </a:cubicBezTo>
                <a:lnTo>
                  <a:pt x="2314609" y="2165325"/>
                </a:lnTo>
                <a:cubicBezTo>
                  <a:pt x="2314777" y="2165320"/>
                  <a:pt x="2314947" y="2165315"/>
                  <a:pt x="2315114" y="2165262"/>
                </a:cubicBezTo>
                <a:cubicBezTo>
                  <a:pt x="2365391" y="1815167"/>
                  <a:pt x="2646430" y="1536596"/>
                  <a:pt x="3005280" y="1477664"/>
                </a:cubicBezTo>
                <a:lnTo>
                  <a:pt x="3005397" y="1476525"/>
                </a:lnTo>
                <a:cubicBezTo>
                  <a:pt x="3010706" y="1475523"/>
                  <a:pt x="3016034" y="1474582"/>
                  <a:pt x="3021610" y="1474998"/>
                </a:cubicBezTo>
                <a:cubicBezTo>
                  <a:pt x="3052793" y="1469485"/>
                  <a:pt x="3084686" y="1466527"/>
                  <a:pt x="3117071" y="1466004"/>
                </a:cubicBezTo>
                <a:close/>
                <a:moveTo>
                  <a:pt x="1455796" y="1464394"/>
                </a:moveTo>
                <a:lnTo>
                  <a:pt x="1472883" y="1466004"/>
                </a:lnTo>
                <a:cubicBezTo>
                  <a:pt x="1505269" y="1466527"/>
                  <a:pt x="1537161" y="1469485"/>
                  <a:pt x="1568345" y="1474998"/>
                </a:cubicBezTo>
                <a:cubicBezTo>
                  <a:pt x="1573921" y="1474582"/>
                  <a:pt x="1579249" y="1475523"/>
                  <a:pt x="1584557" y="1476525"/>
                </a:cubicBezTo>
                <a:lnTo>
                  <a:pt x="1584675" y="1477664"/>
                </a:lnTo>
                <a:cubicBezTo>
                  <a:pt x="1943525" y="1536596"/>
                  <a:pt x="2224564" y="1815167"/>
                  <a:pt x="2274840" y="2165262"/>
                </a:cubicBezTo>
                <a:cubicBezTo>
                  <a:pt x="2275008" y="2165315"/>
                  <a:pt x="2275177" y="2165320"/>
                  <a:pt x="2275346" y="2165325"/>
                </a:cubicBezTo>
                <a:lnTo>
                  <a:pt x="2275886" y="2171962"/>
                </a:lnTo>
                <a:cubicBezTo>
                  <a:pt x="2280943" y="2201969"/>
                  <a:pt x="2283392" y="2232611"/>
                  <a:pt x="2283350" y="2263693"/>
                </a:cubicBezTo>
                <a:cubicBezTo>
                  <a:pt x="2284662" y="2269279"/>
                  <a:pt x="2284721" y="2274903"/>
                  <a:pt x="2284721" y="2280541"/>
                </a:cubicBezTo>
                <a:cubicBezTo>
                  <a:pt x="2284721" y="2284333"/>
                  <a:pt x="2284694" y="2288119"/>
                  <a:pt x="2284128" y="2291891"/>
                </a:cubicBezTo>
                <a:lnTo>
                  <a:pt x="2283629" y="2291858"/>
                </a:lnTo>
                <a:lnTo>
                  <a:pt x="2283603" y="2292349"/>
                </a:lnTo>
                <a:lnTo>
                  <a:pt x="2266484" y="2290736"/>
                </a:lnTo>
                <a:cubicBezTo>
                  <a:pt x="2234110" y="2290213"/>
                  <a:pt x="2202230" y="2287255"/>
                  <a:pt x="2171058" y="2281745"/>
                </a:cubicBezTo>
                <a:cubicBezTo>
                  <a:pt x="2165481" y="2282161"/>
                  <a:pt x="2160152" y="2281220"/>
                  <a:pt x="2154841" y="2280217"/>
                </a:cubicBezTo>
                <a:lnTo>
                  <a:pt x="2154725" y="2279078"/>
                </a:lnTo>
                <a:cubicBezTo>
                  <a:pt x="1795874" y="2220146"/>
                  <a:pt x="1514835" y="1941574"/>
                  <a:pt x="1464559" y="1591480"/>
                </a:cubicBezTo>
                <a:cubicBezTo>
                  <a:pt x="1464392" y="1591427"/>
                  <a:pt x="1464223" y="1591423"/>
                  <a:pt x="1464054" y="1591418"/>
                </a:cubicBezTo>
                <a:lnTo>
                  <a:pt x="1463515" y="1584794"/>
                </a:lnTo>
                <a:cubicBezTo>
                  <a:pt x="1458457" y="1554782"/>
                  <a:pt x="1456006" y="1524133"/>
                  <a:pt x="1456048" y="1493044"/>
                </a:cubicBezTo>
                <a:cubicBezTo>
                  <a:pt x="1454736" y="1487460"/>
                  <a:pt x="1454678" y="1481838"/>
                  <a:pt x="1454678" y="1476202"/>
                </a:cubicBezTo>
                <a:lnTo>
                  <a:pt x="1455272" y="1464852"/>
                </a:lnTo>
                <a:lnTo>
                  <a:pt x="1455770" y="1464884"/>
                </a:lnTo>
                <a:close/>
                <a:moveTo>
                  <a:pt x="1442008" y="1464394"/>
                </a:moveTo>
                <a:lnTo>
                  <a:pt x="1442034" y="1464884"/>
                </a:lnTo>
                <a:lnTo>
                  <a:pt x="1442532" y="1464852"/>
                </a:lnTo>
                <a:lnTo>
                  <a:pt x="1443126" y="1476202"/>
                </a:lnTo>
                <a:cubicBezTo>
                  <a:pt x="1443126" y="1481838"/>
                  <a:pt x="1443067" y="1487460"/>
                  <a:pt x="1441755" y="1493044"/>
                </a:cubicBezTo>
                <a:cubicBezTo>
                  <a:pt x="1441797" y="1524133"/>
                  <a:pt x="1439347" y="1554782"/>
                  <a:pt x="1434288" y="1584794"/>
                </a:cubicBezTo>
                <a:lnTo>
                  <a:pt x="1433750" y="1591418"/>
                </a:lnTo>
                <a:cubicBezTo>
                  <a:pt x="1433580" y="1591423"/>
                  <a:pt x="1433412" y="1591427"/>
                  <a:pt x="1433244" y="1591480"/>
                </a:cubicBezTo>
                <a:cubicBezTo>
                  <a:pt x="1382969" y="1941574"/>
                  <a:pt x="1101930" y="2220146"/>
                  <a:pt x="743079" y="2279078"/>
                </a:cubicBezTo>
                <a:lnTo>
                  <a:pt x="742962" y="2280217"/>
                </a:lnTo>
                <a:cubicBezTo>
                  <a:pt x="737652" y="2281220"/>
                  <a:pt x="732323" y="2282161"/>
                  <a:pt x="726746" y="2281745"/>
                </a:cubicBezTo>
                <a:cubicBezTo>
                  <a:pt x="695574" y="2287255"/>
                  <a:pt x="663693" y="2290213"/>
                  <a:pt x="631319" y="2290736"/>
                </a:cubicBezTo>
                <a:lnTo>
                  <a:pt x="614201" y="2292349"/>
                </a:lnTo>
                <a:lnTo>
                  <a:pt x="614175" y="2291858"/>
                </a:lnTo>
                <a:lnTo>
                  <a:pt x="613676" y="2291891"/>
                </a:lnTo>
                <a:cubicBezTo>
                  <a:pt x="613110" y="2288119"/>
                  <a:pt x="613083" y="2284333"/>
                  <a:pt x="613083" y="2280541"/>
                </a:cubicBezTo>
                <a:cubicBezTo>
                  <a:pt x="613083" y="2274903"/>
                  <a:pt x="613141" y="2269279"/>
                  <a:pt x="614453" y="2263693"/>
                </a:cubicBezTo>
                <a:cubicBezTo>
                  <a:pt x="614411" y="2232611"/>
                  <a:pt x="616861" y="2201969"/>
                  <a:pt x="621917" y="2171962"/>
                </a:cubicBezTo>
                <a:lnTo>
                  <a:pt x="622458" y="2165325"/>
                </a:lnTo>
                <a:cubicBezTo>
                  <a:pt x="622626" y="2165320"/>
                  <a:pt x="622796" y="2165315"/>
                  <a:pt x="622963" y="2165262"/>
                </a:cubicBezTo>
                <a:cubicBezTo>
                  <a:pt x="673240" y="1815167"/>
                  <a:pt x="954279" y="1536596"/>
                  <a:pt x="1313129" y="1477664"/>
                </a:cubicBezTo>
                <a:lnTo>
                  <a:pt x="1313246" y="1476525"/>
                </a:lnTo>
                <a:cubicBezTo>
                  <a:pt x="1318555" y="1475523"/>
                  <a:pt x="1323883" y="1474582"/>
                  <a:pt x="1329459" y="1474998"/>
                </a:cubicBezTo>
                <a:cubicBezTo>
                  <a:pt x="1360642" y="1469485"/>
                  <a:pt x="1392535" y="1466527"/>
                  <a:pt x="1424920" y="1466004"/>
                </a:cubicBezTo>
                <a:close/>
                <a:moveTo>
                  <a:pt x="10909360" y="750600"/>
                </a:moveTo>
                <a:cubicBezTo>
                  <a:pt x="10962636" y="1021506"/>
                  <a:pt x="11177479" y="1236303"/>
                  <a:pt x="11452669" y="1295446"/>
                </a:cubicBezTo>
                <a:cubicBezTo>
                  <a:pt x="11399394" y="1024540"/>
                  <a:pt x="11184550" y="809743"/>
                  <a:pt x="10909360" y="750600"/>
                </a:cubicBezTo>
                <a:close/>
                <a:moveTo>
                  <a:pt x="10602109" y="750600"/>
                </a:moveTo>
                <a:cubicBezTo>
                  <a:pt x="10326919" y="809743"/>
                  <a:pt x="10112075" y="1024540"/>
                  <a:pt x="10058800" y="1295446"/>
                </a:cubicBezTo>
                <a:cubicBezTo>
                  <a:pt x="10333990" y="1236303"/>
                  <a:pt x="10548833" y="1021506"/>
                  <a:pt x="10602109" y="750600"/>
                </a:cubicBezTo>
                <a:close/>
                <a:moveTo>
                  <a:pt x="9217207" y="750600"/>
                </a:moveTo>
                <a:cubicBezTo>
                  <a:pt x="9270483" y="1021506"/>
                  <a:pt x="9485326" y="1236303"/>
                  <a:pt x="9760516" y="1295446"/>
                </a:cubicBezTo>
                <a:cubicBezTo>
                  <a:pt x="9707241" y="1024540"/>
                  <a:pt x="9492397" y="809743"/>
                  <a:pt x="9217207" y="750600"/>
                </a:cubicBezTo>
                <a:close/>
                <a:moveTo>
                  <a:pt x="8909958" y="750600"/>
                </a:moveTo>
                <a:cubicBezTo>
                  <a:pt x="8634768" y="809743"/>
                  <a:pt x="8419924" y="1024540"/>
                  <a:pt x="8366649" y="1295446"/>
                </a:cubicBezTo>
                <a:cubicBezTo>
                  <a:pt x="8641839" y="1236303"/>
                  <a:pt x="8856682" y="1021506"/>
                  <a:pt x="8909958" y="750600"/>
                </a:cubicBezTo>
                <a:close/>
                <a:moveTo>
                  <a:pt x="7525056" y="750600"/>
                </a:moveTo>
                <a:cubicBezTo>
                  <a:pt x="7578332" y="1021506"/>
                  <a:pt x="7793175" y="1236303"/>
                  <a:pt x="8068365" y="1295446"/>
                </a:cubicBezTo>
                <a:cubicBezTo>
                  <a:pt x="8015090" y="1024540"/>
                  <a:pt x="7800246" y="809743"/>
                  <a:pt x="7525056" y="750600"/>
                </a:cubicBezTo>
                <a:close/>
                <a:moveTo>
                  <a:pt x="7217807" y="750600"/>
                </a:moveTo>
                <a:cubicBezTo>
                  <a:pt x="6942617" y="809743"/>
                  <a:pt x="6727773" y="1024540"/>
                  <a:pt x="6674498" y="1295446"/>
                </a:cubicBezTo>
                <a:cubicBezTo>
                  <a:pt x="6949688" y="1236303"/>
                  <a:pt x="7164531" y="1021506"/>
                  <a:pt x="7217807" y="750600"/>
                </a:cubicBezTo>
                <a:close/>
                <a:moveTo>
                  <a:pt x="5832905" y="750600"/>
                </a:moveTo>
                <a:cubicBezTo>
                  <a:pt x="5886181" y="1021506"/>
                  <a:pt x="6101024" y="1236303"/>
                  <a:pt x="6376214" y="1295446"/>
                </a:cubicBezTo>
                <a:cubicBezTo>
                  <a:pt x="6322939" y="1024540"/>
                  <a:pt x="6108095" y="809743"/>
                  <a:pt x="5832905" y="750600"/>
                </a:cubicBezTo>
                <a:close/>
                <a:moveTo>
                  <a:pt x="5525656" y="750600"/>
                </a:moveTo>
                <a:cubicBezTo>
                  <a:pt x="5250466" y="809743"/>
                  <a:pt x="5035622" y="1024540"/>
                  <a:pt x="4982347" y="1295446"/>
                </a:cubicBezTo>
                <a:cubicBezTo>
                  <a:pt x="5257537" y="1236303"/>
                  <a:pt x="5472380" y="1021506"/>
                  <a:pt x="5525656" y="750600"/>
                </a:cubicBezTo>
                <a:close/>
                <a:moveTo>
                  <a:pt x="4140754" y="750600"/>
                </a:moveTo>
                <a:cubicBezTo>
                  <a:pt x="4194030" y="1021506"/>
                  <a:pt x="4408873" y="1236303"/>
                  <a:pt x="4684063" y="1295446"/>
                </a:cubicBezTo>
                <a:cubicBezTo>
                  <a:pt x="4630788" y="1024540"/>
                  <a:pt x="4415944" y="809743"/>
                  <a:pt x="4140754" y="750600"/>
                </a:cubicBezTo>
                <a:close/>
                <a:moveTo>
                  <a:pt x="3833505" y="750600"/>
                </a:moveTo>
                <a:cubicBezTo>
                  <a:pt x="3558315" y="809743"/>
                  <a:pt x="3343471" y="1024540"/>
                  <a:pt x="3290196" y="1295446"/>
                </a:cubicBezTo>
                <a:cubicBezTo>
                  <a:pt x="3565386" y="1236303"/>
                  <a:pt x="3780229" y="1021506"/>
                  <a:pt x="3833505" y="750600"/>
                </a:cubicBezTo>
                <a:close/>
                <a:moveTo>
                  <a:pt x="2448603" y="750600"/>
                </a:moveTo>
                <a:cubicBezTo>
                  <a:pt x="2501879" y="1021506"/>
                  <a:pt x="2716722" y="1236303"/>
                  <a:pt x="2991912" y="1295446"/>
                </a:cubicBezTo>
                <a:cubicBezTo>
                  <a:pt x="2938637" y="1024540"/>
                  <a:pt x="2723793" y="809743"/>
                  <a:pt x="2448603" y="750600"/>
                </a:cubicBezTo>
                <a:close/>
                <a:moveTo>
                  <a:pt x="2141354" y="750600"/>
                </a:moveTo>
                <a:cubicBezTo>
                  <a:pt x="1866164" y="809743"/>
                  <a:pt x="1651320" y="1024540"/>
                  <a:pt x="1598045" y="1295446"/>
                </a:cubicBezTo>
                <a:cubicBezTo>
                  <a:pt x="1873235" y="1236303"/>
                  <a:pt x="2088078" y="1021506"/>
                  <a:pt x="2141354" y="750600"/>
                </a:cubicBezTo>
                <a:close/>
                <a:moveTo>
                  <a:pt x="756452" y="750600"/>
                </a:moveTo>
                <a:cubicBezTo>
                  <a:pt x="809728" y="1021506"/>
                  <a:pt x="1024571" y="1236303"/>
                  <a:pt x="1299761" y="1295446"/>
                </a:cubicBezTo>
                <a:cubicBezTo>
                  <a:pt x="1246486" y="1024540"/>
                  <a:pt x="1031642" y="809743"/>
                  <a:pt x="756452" y="750600"/>
                </a:cubicBezTo>
                <a:close/>
                <a:moveTo>
                  <a:pt x="12192000" y="647790"/>
                </a:moveTo>
                <a:lnTo>
                  <a:pt x="12192000" y="780838"/>
                </a:lnTo>
                <a:cubicBezTo>
                  <a:pt x="11966807" y="865550"/>
                  <a:pt x="11797421" y="1059155"/>
                  <a:pt x="11750953" y="1295446"/>
                </a:cubicBezTo>
                <a:cubicBezTo>
                  <a:pt x="11935988" y="1255679"/>
                  <a:pt x="12093739" y="1145540"/>
                  <a:pt x="12192000" y="994335"/>
                </a:cubicBezTo>
                <a:lnTo>
                  <a:pt x="12192000" y="1195909"/>
                </a:lnTo>
                <a:cubicBezTo>
                  <a:pt x="12071770" y="1314911"/>
                  <a:pt x="11914089" y="1397686"/>
                  <a:pt x="11737582" y="1426902"/>
                </a:cubicBezTo>
                <a:lnTo>
                  <a:pt x="11737466" y="1428050"/>
                </a:lnTo>
                <a:cubicBezTo>
                  <a:pt x="11732155" y="1429061"/>
                  <a:pt x="11726826" y="1430009"/>
                  <a:pt x="11721249" y="1429590"/>
                </a:cubicBezTo>
                <a:cubicBezTo>
                  <a:pt x="11690077" y="1435144"/>
                  <a:pt x="11658197" y="1438125"/>
                  <a:pt x="11625822" y="1438652"/>
                </a:cubicBezTo>
                <a:lnTo>
                  <a:pt x="11608704" y="1440278"/>
                </a:lnTo>
                <a:lnTo>
                  <a:pt x="11608678" y="1439783"/>
                </a:lnTo>
                <a:lnTo>
                  <a:pt x="11608179" y="1439816"/>
                </a:lnTo>
                <a:cubicBezTo>
                  <a:pt x="11607613" y="1436014"/>
                  <a:pt x="11607586" y="1432198"/>
                  <a:pt x="11607586" y="1428376"/>
                </a:cubicBezTo>
                <a:cubicBezTo>
                  <a:pt x="11607586" y="1422694"/>
                  <a:pt x="11607645" y="1417025"/>
                  <a:pt x="11608957" y="1411395"/>
                </a:cubicBezTo>
                <a:cubicBezTo>
                  <a:pt x="11608914" y="1380067"/>
                  <a:pt x="11611364" y="1349182"/>
                  <a:pt x="11616421" y="1318938"/>
                </a:cubicBezTo>
                <a:lnTo>
                  <a:pt x="11616961" y="1312248"/>
                </a:lnTo>
                <a:cubicBezTo>
                  <a:pt x="11617130" y="1312243"/>
                  <a:pt x="11617299" y="1312238"/>
                  <a:pt x="11617466" y="1312185"/>
                </a:cubicBezTo>
                <a:cubicBezTo>
                  <a:pt x="11662185" y="998329"/>
                  <a:pt x="11889463" y="741504"/>
                  <a:pt x="12192000" y="647790"/>
                </a:cubicBezTo>
                <a:close/>
                <a:moveTo>
                  <a:pt x="10767111" y="605769"/>
                </a:moveTo>
                <a:lnTo>
                  <a:pt x="10784198" y="607392"/>
                </a:lnTo>
                <a:cubicBezTo>
                  <a:pt x="10816584" y="607919"/>
                  <a:pt x="10848477" y="610900"/>
                  <a:pt x="10879660" y="616457"/>
                </a:cubicBezTo>
                <a:cubicBezTo>
                  <a:pt x="10885236" y="616038"/>
                  <a:pt x="10890564" y="616986"/>
                  <a:pt x="10895873" y="617996"/>
                </a:cubicBezTo>
                <a:lnTo>
                  <a:pt x="10895990" y="619144"/>
                </a:lnTo>
                <a:cubicBezTo>
                  <a:pt x="11254840" y="678542"/>
                  <a:pt x="11535879" y="959319"/>
                  <a:pt x="11586156" y="1312185"/>
                </a:cubicBezTo>
                <a:cubicBezTo>
                  <a:pt x="11586323" y="1312238"/>
                  <a:pt x="11586492" y="1312243"/>
                  <a:pt x="11586661" y="1312248"/>
                </a:cubicBezTo>
                <a:lnTo>
                  <a:pt x="11587201" y="1318938"/>
                </a:lnTo>
                <a:cubicBezTo>
                  <a:pt x="11592258" y="1349182"/>
                  <a:pt x="11594708" y="1380067"/>
                  <a:pt x="11594665" y="1411395"/>
                </a:cubicBezTo>
                <a:cubicBezTo>
                  <a:pt x="11595977" y="1417025"/>
                  <a:pt x="11596036" y="1422694"/>
                  <a:pt x="11596036" y="1428376"/>
                </a:cubicBezTo>
                <a:cubicBezTo>
                  <a:pt x="11596036" y="1432198"/>
                  <a:pt x="11596009" y="1436014"/>
                  <a:pt x="11595443" y="1439816"/>
                </a:cubicBezTo>
                <a:lnTo>
                  <a:pt x="11594944" y="1439783"/>
                </a:lnTo>
                <a:lnTo>
                  <a:pt x="11594918" y="1440278"/>
                </a:lnTo>
                <a:lnTo>
                  <a:pt x="11577800" y="1438652"/>
                </a:lnTo>
                <a:cubicBezTo>
                  <a:pt x="11545425" y="1438125"/>
                  <a:pt x="11513545" y="1435144"/>
                  <a:pt x="11482373" y="1429590"/>
                </a:cubicBezTo>
                <a:cubicBezTo>
                  <a:pt x="11476796" y="1430009"/>
                  <a:pt x="11471467" y="1429061"/>
                  <a:pt x="11466156" y="1428050"/>
                </a:cubicBezTo>
                <a:lnTo>
                  <a:pt x="11466040" y="1426902"/>
                </a:lnTo>
                <a:cubicBezTo>
                  <a:pt x="11107189" y="1367503"/>
                  <a:pt x="10826150" y="1086726"/>
                  <a:pt x="10775875" y="733861"/>
                </a:cubicBezTo>
                <a:cubicBezTo>
                  <a:pt x="10775707" y="733808"/>
                  <a:pt x="10775539" y="733803"/>
                  <a:pt x="10775369" y="733798"/>
                </a:cubicBezTo>
                <a:lnTo>
                  <a:pt x="10774831" y="727122"/>
                </a:lnTo>
                <a:cubicBezTo>
                  <a:pt x="10769772" y="696872"/>
                  <a:pt x="10767321" y="665981"/>
                  <a:pt x="10767364" y="634646"/>
                </a:cubicBezTo>
                <a:cubicBezTo>
                  <a:pt x="10766052" y="629018"/>
                  <a:pt x="10765993" y="623351"/>
                  <a:pt x="10765993" y="617670"/>
                </a:cubicBezTo>
                <a:lnTo>
                  <a:pt x="10766587" y="606230"/>
                </a:lnTo>
                <a:lnTo>
                  <a:pt x="10767085" y="606263"/>
                </a:lnTo>
                <a:close/>
                <a:moveTo>
                  <a:pt x="10744358" y="605769"/>
                </a:moveTo>
                <a:lnTo>
                  <a:pt x="10744384" y="606263"/>
                </a:lnTo>
                <a:lnTo>
                  <a:pt x="10744882" y="606230"/>
                </a:lnTo>
                <a:lnTo>
                  <a:pt x="10745476" y="617670"/>
                </a:lnTo>
                <a:cubicBezTo>
                  <a:pt x="10745476" y="623351"/>
                  <a:pt x="10745417" y="629018"/>
                  <a:pt x="10744105" y="634646"/>
                </a:cubicBezTo>
                <a:cubicBezTo>
                  <a:pt x="10744148" y="665981"/>
                  <a:pt x="10741697" y="696872"/>
                  <a:pt x="10736638" y="727122"/>
                </a:cubicBezTo>
                <a:lnTo>
                  <a:pt x="10736100" y="733798"/>
                </a:lnTo>
                <a:cubicBezTo>
                  <a:pt x="10735930" y="733803"/>
                  <a:pt x="10735762" y="733808"/>
                  <a:pt x="10735594" y="733861"/>
                </a:cubicBezTo>
                <a:cubicBezTo>
                  <a:pt x="10685319" y="1086726"/>
                  <a:pt x="10404280" y="1367503"/>
                  <a:pt x="10045429" y="1426902"/>
                </a:cubicBezTo>
                <a:lnTo>
                  <a:pt x="10045313" y="1428050"/>
                </a:lnTo>
                <a:cubicBezTo>
                  <a:pt x="10040002" y="1429061"/>
                  <a:pt x="10034673" y="1430009"/>
                  <a:pt x="10029096" y="1429590"/>
                </a:cubicBezTo>
                <a:cubicBezTo>
                  <a:pt x="9997924" y="1435144"/>
                  <a:pt x="9966044" y="1438125"/>
                  <a:pt x="9933669" y="1438652"/>
                </a:cubicBezTo>
                <a:lnTo>
                  <a:pt x="9916551" y="1440278"/>
                </a:lnTo>
                <a:lnTo>
                  <a:pt x="9916525" y="1439783"/>
                </a:lnTo>
                <a:lnTo>
                  <a:pt x="9916026" y="1439816"/>
                </a:lnTo>
                <a:cubicBezTo>
                  <a:pt x="9915460" y="1436014"/>
                  <a:pt x="9915433" y="1432198"/>
                  <a:pt x="9915433" y="1428376"/>
                </a:cubicBezTo>
                <a:cubicBezTo>
                  <a:pt x="9915433" y="1422694"/>
                  <a:pt x="9915492" y="1417025"/>
                  <a:pt x="9916804" y="1411395"/>
                </a:cubicBezTo>
                <a:cubicBezTo>
                  <a:pt x="9916761" y="1380067"/>
                  <a:pt x="9919211" y="1349182"/>
                  <a:pt x="9924268" y="1318938"/>
                </a:cubicBezTo>
                <a:lnTo>
                  <a:pt x="9924808" y="1312248"/>
                </a:lnTo>
                <a:cubicBezTo>
                  <a:pt x="9924977" y="1312243"/>
                  <a:pt x="9925146" y="1312238"/>
                  <a:pt x="9925314" y="1312185"/>
                </a:cubicBezTo>
                <a:cubicBezTo>
                  <a:pt x="9975590" y="959319"/>
                  <a:pt x="10256629" y="678542"/>
                  <a:pt x="10615479" y="619144"/>
                </a:cubicBezTo>
                <a:lnTo>
                  <a:pt x="10615596" y="617996"/>
                </a:lnTo>
                <a:cubicBezTo>
                  <a:pt x="10620905" y="616986"/>
                  <a:pt x="10626233" y="616038"/>
                  <a:pt x="10631809" y="616457"/>
                </a:cubicBezTo>
                <a:cubicBezTo>
                  <a:pt x="10662992" y="610900"/>
                  <a:pt x="10694885" y="607919"/>
                  <a:pt x="10727271" y="607392"/>
                </a:cubicBezTo>
                <a:close/>
                <a:moveTo>
                  <a:pt x="9074958" y="605769"/>
                </a:moveTo>
                <a:lnTo>
                  <a:pt x="9092045" y="607392"/>
                </a:lnTo>
                <a:cubicBezTo>
                  <a:pt x="9124431" y="607919"/>
                  <a:pt x="9156324" y="610900"/>
                  <a:pt x="9187507" y="616457"/>
                </a:cubicBezTo>
                <a:cubicBezTo>
                  <a:pt x="9193083" y="616038"/>
                  <a:pt x="9198411" y="616986"/>
                  <a:pt x="9203720" y="617996"/>
                </a:cubicBezTo>
                <a:lnTo>
                  <a:pt x="9203837" y="619144"/>
                </a:lnTo>
                <a:cubicBezTo>
                  <a:pt x="9562687" y="678542"/>
                  <a:pt x="9843726" y="959319"/>
                  <a:pt x="9894002" y="1312185"/>
                </a:cubicBezTo>
                <a:cubicBezTo>
                  <a:pt x="9894170" y="1312238"/>
                  <a:pt x="9894339" y="1312243"/>
                  <a:pt x="9894508" y="1312248"/>
                </a:cubicBezTo>
                <a:lnTo>
                  <a:pt x="9895048" y="1318938"/>
                </a:lnTo>
                <a:cubicBezTo>
                  <a:pt x="9900105" y="1349182"/>
                  <a:pt x="9902555" y="1380067"/>
                  <a:pt x="9902512" y="1411395"/>
                </a:cubicBezTo>
                <a:cubicBezTo>
                  <a:pt x="9903824" y="1417025"/>
                  <a:pt x="9903883" y="1422694"/>
                  <a:pt x="9903883" y="1428376"/>
                </a:cubicBezTo>
                <a:cubicBezTo>
                  <a:pt x="9903883" y="1432198"/>
                  <a:pt x="9903856" y="1436014"/>
                  <a:pt x="9903290" y="1439816"/>
                </a:cubicBezTo>
                <a:lnTo>
                  <a:pt x="9902791" y="1439783"/>
                </a:lnTo>
                <a:lnTo>
                  <a:pt x="9902765" y="1440278"/>
                </a:lnTo>
                <a:lnTo>
                  <a:pt x="9885647" y="1438652"/>
                </a:lnTo>
                <a:cubicBezTo>
                  <a:pt x="9853272" y="1438125"/>
                  <a:pt x="9821392" y="1435144"/>
                  <a:pt x="9790220" y="1429590"/>
                </a:cubicBezTo>
                <a:cubicBezTo>
                  <a:pt x="9784643" y="1430009"/>
                  <a:pt x="9779314" y="1429061"/>
                  <a:pt x="9774003" y="1428050"/>
                </a:cubicBezTo>
                <a:lnTo>
                  <a:pt x="9773887" y="1426902"/>
                </a:lnTo>
                <a:cubicBezTo>
                  <a:pt x="9415036" y="1367503"/>
                  <a:pt x="9133997" y="1086726"/>
                  <a:pt x="9083722" y="733861"/>
                </a:cubicBezTo>
                <a:cubicBezTo>
                  <a:pt x="9083554" y="733808"/>
                  <a:pt x="9083386" y="733803"/>
                  <a:pt x="9083216" y="733798"/>
                </a:cubicBezTo>
                <a:lnTo>
                  <a:pt x="9082678" y="727122"/>
                </a:lnTo>
                <a:cubicBezTo>
                  <a:pt x="9077619" y="696872"/>
                  <a:pt x="9075168" y="665981"/>
                  <a:pt x="9075211" y="634646"/>
                </a:cubicBezTo>
                <a:cubicBezTo>
                  <a:pt x="9073899" y="629018"/>
                  <a:pt x="9073840" y="623351"/>
                  <a:pt x="9073840" y="617670"/>
                </a:cubicBezTo>
                <a:lnTo>
                  <a:pt x="9074434" y="606230"/>
                </a:lnTo>
                <a:lnTo>
                  <a:pt x="9074932" y="606263"/>
                </a:lnTo>
                <a:close/>
                <a:moveTo>
                  <a:pt x="9052207" y="605769"/>
                </a:moveTo>
                <a:lnTo>
                  <a:pt x="9052233" y="606263"/>
                </a:lnTo>
                <a:lnTo>
                  <a:pt x="9052731" y="606230"/>
                </a:lnTo>
                <a:lnTo>
                  <a:pt x="9053325" y="617670"/>
                </a:lnTo>
                <a:cubicBezTo>
                  <a:pt x="9053325" y="623351"/>
                  <a:pt x="9053266" y="629018"/>
                  <a:pt x="9051954" y="634646"/>
                </a:cubicBezTo>
                <a:cubicBezTo>
                  <a:pt x="9051997" y="665981"/>
                  <a:pt x="9049546" y="696872"/>
                  <a:pt x="9044487" y="727122"/>
                </a:cubicBezTo>
                <a:lnTo>
                  <a:pt x="9043949" y="733798"/>
                </a:lnTo>
                <a:cubicBezTo>
                  <a:pt x="9043779" y="733803"/>
                  <a:pt x="9043611" y="733808"/>
                  <a:pt x="9043443" y="733861"/>
                </a:cubicBezTo>
                <a:cubicBezTo>
                  <a:pt x="8993168" y="1086726"/>
                  <a:pt x="8712129" y="1367503"/>
                  <a:pt x="8353278" y="1426902"/>
                </a:cubicBezTo>
                <a:lnTo>
                  <a:pt x="8353162" y="1428050"/>
                </a:lnTo>
                <a:cubicBezTo>
                  <a:pt x="8347851" y="1429061"/>
                  <a:pt x="8342522" y="1430009"/>
                  <a:pt x="8336945" y="1429590"/>
                </a:cubicBezTo>
                <a:cubicBezTo>
                  <a:pt x="8305773" y="1435144"/>
                  <a:pt x="8273893" y="1438125"/>
                  <a:pt x="8241519" y="1438652"/>
                </a:cubicBezTo>
                <a:lnTo>
                  <a:pt x="8224400" y="1440278"/>
                </a:lnTo>
                <a:lnTo>
                  <a:pt x="8224374" y="1439783"/>
                </a:lnTo>
                <a:lnTo>
                  <a:pt x="8223875" y="1439816"/>
                </a:lnTo>
                <a:cubicBezTo>
                  <a:pt x="8223309" y="1436014"/>
                  <a:pt x="8223282" y="1432198"/>
                  <a:pt x="8223282" y="1428376"/>
                </a:cubicBezTo>
                <a:cubicBezTo>
                  <a:pt x="8223282" y="1422694"/>
                  <a:pt x="8223341" y="1417025"/>
                  <a:pt x="8224653" y="1411395"/>
                </a:cubicBezTo>
                <a:cubicBezTo>
                  <a:pt x="8224611" y="1380067"/>
                  <a:pt x="8227060" y="1349182"/>
                  <a:pt x="8232117" y="1318938"/>
                </a:cubicBezTo>
                <a:lnTo>
                  <a:pt x="8232657" y="1312248"/>
                </a:lnTo>
                <a:cubicBezTo>
                  <a:pt x="8232826" y="1312243"/>
                  <a:pt x="8232995" y="1312238"/>
                  <a:pt x="8233163" y="1312185"/>
                </a:cubicBezTo>
                <a:cubicBezTo>
                  <a:pt x="8283439" y="959319"/>
                  <a:pt x="8564478" y="678542"/>
                  <a:pt x="8923328" y="619144"/>
                </a:cubicBezTo>
                <a:lnTo>
                  <a:pt x="8923445" y="617996"/>
                </a:lnTo>
                <a:cubicBezTo>
                  <a:pt x="8928754" y="616986"/>
                  <a:pt x="8934082" y="616038"/>
                  <a:pt x="8939658" y="616457"/>
                </a:cubicBezTo>
                <a:cubicBezTo>
                  <a:pt x="8970841" y="610900"/>
                  <a:pt x="9002734" y="607919"/>
                  <a:pt x="9035120" y="607392"/>
                </a:cubicBezTo>
                <a:close/>
                <a:moveTo>
                  <a:pt x="7382807" y="605769"/>
                </a:moveTo>
                <a:lnTo>
                  <a:pt x="7399895" y="607392"/>
                </a:lnTo>
                <a:cubicBezTo>
                  <a:pt x="7432280" y="607919"/>
                  <a:pt x="7464173" y="610900"/>
                  <a:pt x="7495356" y="616457"/>
                </a:cubicBezTo>
                <a:cubicBezTo>
                  <a:pt x="7500932" y="616038"/>
                  <a:pt x="7506260" y="616986"/>
                  <a:pt x="7511569" y="617996"/>
                </a:cubicBezTo>
                <a:lnTo>
                  <a:pt x="7511686" y="619144"/>
                </a:lnTo>
                <a:cubicBezTo>
                  <a:pt x="7870536" y="678542"/>
                  <a:pt x="8151575" y="959319"/>
                  <a:pt x="8201852" y="1312185"/>
                </a:cubicBezTo>
                <a:cubicBezTo>
                  <a:pt x="8202019" y="1312238"/>
                  <a:pt x="8202189" y="1312243"/>
                  <a:pt x="8202357" y="1312248"/>
                </a:cubicBezTo>
                <a:lnTo>
                  <a:pt x="8202898" y="1318938"/>
                </a:lnTo>
                <a:cubicBezTo>
                  <a:pt x="8207954" y="1349182"/>
                  <a:pt x="8210404" y="1380067"/>
                  <a:pt x="8210362" y="1411395"/>
                </a:cubicBezTo>
                <a:cubicBezTo>
                  <a:pt x="8211674" y="1417025"/>
                  <a:pt x="8211732" y="1422694"/>
                  <a:pt x="8211732" y="1428376"/>
                </a:cubicBezTo>
                <a:cubicBezTo>
                  <a:pt x="8211732" y="1432198"/>
                  <a:pt x="8211705" y="1436014"/>
                  <a:pt x="8211139" y="1439816"/>
                </a:cubicBezTo>
                <a:lnTo>
                  <a:pt x="8210640" y="1439783"/>
                </a:lnTo>
                <a:lnTo>
                  <a:pt x="8210614" y="1440278"/>
                </a:lnTo>
                <a:lnTo>
                  <a:pt x="8193496" y="1438652"/>
                </a:lnTo>
                <a:cubicBezTo>
                  <a:pt x="8161122" y="1438125"/>
                  <a:pt x="8129241" y="1435144"/>
                  <a:pt x="8098069" y="1429590"/>
                </a:cubicBezTo>
                <a:cubicBezTo>
                  <a:pt x="8092492" y="1430009"/>
                  <a:pt x="8087163" y="1429061"/>
                  <a:pt x="8081853" y="1428050"/>
                </a:cubicBezTo>
                <a:lnTo>
                  <a:pt x="8081737" y="1426902"/>
                </a:lnTo>
                <a:cubicBezTo>
                  <a:pt x="7722885" y="1367503"/>
                  <a:pt x="7441846" y="1086726"/>
                  <a:pt x="7391571" y="733861"/>
                </a:cubicBezTo>
                <a:cubicBezTo>
                  <a:pt x="7391403" y="733808"/>
                  <a:pt x="7391235" y="733803"/>
                  <a:pt x="7391065" y="733798"/>
                </a:cubicBezTo>
                <a:lnTo>
                  <a:pt x="7390527" y="727122"/>
                </a:lnTo>
                <a:cubicBezTo>
                  <a:pt x="7385468" y="696872"/>
                  <a:pt x="7383018" y="665981"/>
                  <a:pt x="7383060" y="634646"/>
                </a:cubicBezTo>
                <a:cubicBezTo>
                  <a:pt x="7381748" y="629018"/>
                  <a:pt x="7381689" y="623351"/>
                  <a:pt x="7381689" y="617670"/>
                </a:cubicBezTo>
                <a:lnTo>
                  <a:pt x="7382283" y="606230"/>
                </a:lnTo>
                <a:lnTo>
                  <a:pt x="7382781" y="606263"/>
                </a:lnTo>
                <a:close/>
                <a:moveTo>
                  <a:pt x="5690656" y="605769"/>
                </a:moveTo>
                <a:lnTo>
                  <a:pt x="5707743" y="607392"/>
                </a:lnTo>
                <a:cubicBezTo>
                  <a:pt x="5740129" y="607919"/>
                  <a:pt x="5772021" y="610900"/>
                  <a:pt x="5803205" y="616457"/>
                </a:cubicBezTo>
                <a:cubicBezTo>
                  <a:pt x="5808781" y="616038"/>
                  <a:pt x="5814109" y="616986"/>
                  <a:pt x="5819417" y="617996"/>
                </a:cubicBezTo>
                <a:lnTo>
                  <a:pt x="5819534" y="619144"/>
                </a:lnTo>
                <a:cubicBezTo>
                  <a:pt x="6178385" y="678542"/>
                  <a:pt x="6459424" y="959319"/>
                  <a:pt x="6509700" y="1312185"/>
                </a:cubicBezTo>
                <a:cubicBezTo>
                  <a:pt x="6509868" y="1312238"/>
                  <a:pt x="6510037" y="1312243"/>
                  <a:pt x="6510206" y="1312248"/>
                </a:cubicBezTo>
                <a:lnTo>
                  <a:pt x="6510746" y="1318938"/>
                </a:lnTo>
                <a:cubicBezTo>
                  <a:pt x="6515803" y="1349182"/>
                  <a:pt x="6518252" y="1380067"/>
                  <a:pt x="6518210" y="1411395"/>
                </a:cubicBezTo>
                <a:cubicBezTo>
                  <a:pt x="6519522" y="1417025"/>
                  <a:pt x="6519581" y="1422694"/>
                  <a:pt x="6519581" y="1428376"/>
                </a:cubicBezTo>
                <a:cubicBezTo>
                  <a:pt x="6519581" y="1432198"/>
                  <a:pt x="6519554" y="1436014"/>
                  <a:pt x="6518988" y="1439816"/>
                </a:cubicBezTo>
                <a:lnTo>
                  <a:pt x="6518489" y="1439783"/>
                </a:lnTo>
                <a:lnTo>
                  <a:pt x="6518463" y="1440278"/>
                </a:lnTo>
                <a:lnTo>
                  <a:pt x="6501344" y="1438652"/>
                </a:lnTo>
                <a:cubicBezTo>
                  <a:pt x="6468970" y="1438125"/>
                  <a:pt x="6437090" y="1435144"/>
                  <a:pt x="6405918" y="1429590"/>
                </a:cubicBezTo>
                <a:cubicBezTo>
                  <a:pt x="6400341" y="1430009"/>
                  <a:pt x="6395012" y="1429061"/>
                  <a:pt x="6389701" y="1428050"/>
                </a:cubicBezTo>
                <a:lnTo>
                  <a:pt x="6389585" y="1426902"/>
                </a:lnTo>
                <a:cubicBezTo>
                  <a:pt x="6030734" y="1367503"/>
                  <a:pt x="5749695" y="1086726"/>
                  <a:pt x="5699419" y="733861"/>
                </a:cubicBezTo>
                <a:cubicBezTo>
                  <a:pt x="5699252" y="733808"/>
                  <a:pt x="5699083" y="733803"/>
                  <a:pt x="5698914" y="733798"/>
                </a:cubicBezTo>
                <a:lnTo>
                  <a:pt x="5698375" y="727122"/>
                </a:lnTo>
                <a:cubicBezTo>
                  <a:pt x="5693317" y="696872"/>
                  <a:pt x="5690866" y="665981"/>
                  <a:pt x="5690908" y="634646"/>
                </a:cubicBezTo>
                <a:cubicBezTo>
                  <a:pt x="5689596" y="629018"/>
                  <a:pt x="5689538" y="623351"/>
                  <a:pt x="5689538" y="617670"/>
                </a:cubicBezTo>
                <a:lnTo>
                  <a:pt x="5690132" y="606230"/>
                </a:lnTo>
                <a:lnTo>
                  <a:pt x="5690630" y="606263"/>
                </a:lnTo>
                <a:close/>
                <a:moveTo>
                  <a:pt x="5667905" y="605769"/>
                </a:moveTo>
                <a:lnTo>
                  <a:pt x="5667931" y="606263"/>
                </a:lnTo>
                <a:lnTo>
                  <a:pt x="5668429" y="606230"/>
                </a:lnTo>
                <a:lnTo>
                  <a:pt x="5669023" y="617670"/>
                </a:lnTo>
                <a:cubicBezTo>
                  <a:pt x="5669023" y="623351"/>
                  <a:pt x="5668964" y="629018"/>
                  <a:pt x="5667652" y="634646"/>
                </a:cubicBezTo>
                <a:cubicBezTo>
                  <a:pt x="5667694" y="665981"/>
                  <a:pt x="5665244" y="696872"/>
                  <a:pt x="5660185" y="727122"/>
                </a:cubicBezTo>
                <a:lnTo>
                  <a:pt x="5659647" y="733798"/>
                </a:lnTo>
                <a:cubicBezTo>
                  <a:pt x="5659477" y="733803"/>
                  <a:pt x="5659309" y="733808"/>
                  <a:pt x="5659141" y="733861"/>
                </a:cubicBezTo>
                <a:cubicBezTo>
                  <a:pt x="5608866" y="1086726"/>
                  <a:pt x="5327827" y="1367503"/>
                  <a:pt x="4968975" y="1426902"/>
                </a:cubicBezTo>
                <a:lnTo>
                  <a:pt x="4968859" y="1428050"/>
                </a:lnTo>
                <a:cubicBezTo>
                  <a:pt x="4963549" y="1429061"/>
                  <a:pt x="4958220" y="1430009"/>
                  <a:pt x="4952643" y="1429590"/>
                </a:cubicBezTo>
                <a:cubicBezTo>
                  <a:pt x="4921471" y="1435144"/>
                  <a:pt x="4889590" y="1438125"/>
                  <a:pt x="4857216" y="1438652"/>
                </a:cubicBezTo>
                <a:lnTo>
                  <a:pt x="4840098" y="1440278"/>
                </a:lnTo>
                <a:lnTo>
                  <a:pt x="4840072" y="1439783"/>
                </a:lnTo>
                <a:lnTo>
                  <a:pt x="4839573" y="1439816"/>
                </a:lnTo>
                <a:cubicBezTo>
                  <a:pt x="4839007" y="1436014"/>
                  <a:pt x="4838980" y="1432198"/>
                  <a:pt x="4838980" y="1428376"/>
                </a:cubicBezTo>
                <a:cubicBezTo>
                  <a:pt x="4838980" y="1422694"/>
                  <a:pt x="4839038" y="1417025"/>
                  <a:pt x="4840350" y="1411395"/>
                </a:cubicBezTo>
                <a:cubicBezTo>
                  <a:pt x="4840308" y="1380067"/>
                  <a:pt x="4842758" y="1349182"/>
                  <a:pt x="4847814" y="1318938"/>
                </a:cubicBezTo>
                <a:lnTo>
                  <a:pt x="4848355" y="1312248"/>
                </a:lnTo>
                <a:cubicBezTo>
                  <a:pt x="4848523" y="1312243"/>
                  <a:pt x="4848693" y="1312238"/>
                  <a:pt x="4848860" y="1312185"/>
                </a:cubicBezTo>
                <a:cubicBezTo>
                  <a:pt x="4899137" y="959319"/>
                  <a:pt x="5180176" y="678542"/>
                  <a:pt x="5539026" y="619144"/>
                </a:cubicBezTo>
                <a:lnTo>
                  <a:pt x="5539143" y="617996"/>
                </a:lnTo>
                <a:cubicBezTo>
                  <a:pt x="5544452" y="616986"/>
                  <a:pt x="5549780" y="616038"/>
                  <a:pt x="5555356" y="616457"/>
                </a:cubicBezTo>
                <a:cubicBezTo>
                  <a:pt x="5586539" y="610900"/>
                  <a:pt x="5618432" y="607919"/>
                  <a:pt x="5650817" y="607392"/>
                </a:cubicBezTo>
                <a:close/>
                <a:moveTo>
                  <a:pt x="3998505" y="605769"/>
                </a:moveTo>
                <a:lnTo>
                  <a:pt x="4015592" y="607392"/>
                </a:lnTo>
                <a:cubicBezTo>
                  <a:pt x="4047978" y="607919"/>
                  <a:pt x="4079870" y="610900"/>
                  <a:pt x="4111054" y="616457"/>
                </a:cubicBezTo>
                <a:cubicBezTo>
                  <a:pt x="4116630" y="616038"/>
                  <a:pt x="4121958" y="616986"/>
                  <a:pt x="4127266" y="617996"/>
                </a:cubicBezTo>
                <a:lnTo>
                  <a:pt x="4127384" y="619144"/>
                </a:lnTo>
                <a:cubicBezTo>
                  <a:pt x="4486234" y="678542"/>
                  <a:pt x="4767273" y="959319"/>
                  <a:pt x="4817549" y="1312185"/>
                </a:cubicBezTo>
                <a:cubicBezTo>
                  <a:pt x="4817717" y="1312238"/>
                  <a:pt x="4817886" y="1312243"/>
                  <a:pt x="4818055" y="1312248"/>
                </a:cubicBezTo>
                <a:lnTo>
                  <a:pt x="4818595" y="1318938"/>
                </a:lnTo>
                <a:cubicBezTo>
                  <a:pt x="4823652" y="1349182"/>
                  <a:pt x="4826101" y="1380067"/>
                  <a:pt x="4826059" y="1411395"/>
                </a:cubicBezTo>
                <a:cubicBezTo>
                  <a:pt x="4827371" y="1417025"/>
                  <a:pt x="4827430" y="1422694"/>
                  <a:pt x="4827430" y="1428376"/>
                </a:cubicBezTo>
                <a:cubicBezTo>
                  <a:pt x="4827430" y="1432198"/>
                  <a:pt x="4827403" y="1436014"/>
                  <a:pt x="4826837" y="1439816"/>
                </a:cubicBezTo>
                <a:lnTo>
                  <a:pt x="4826338" y="1439783"/>
                </a:lnTo>
                <a:lnTo>
                  <a:pt x="4826312" y="1440278"/>
                </a:lnTo>
                <a:lnTo>
                  <a:pt x="4809193" y="1438652"/>
                </a:lnTo>
                <a:cubicBezTo>
                  <a:pt x="4776819" y="1438125"/>
                  <a:pt x="4744939" y="1435144"/>
                  <a:pt x="4713767" y="1429590"/>
                </a:cubicBezTo>
                <a:cubicBezTo>
                  <a:pt x="4708190" y="1430009"/>
                  <a:pt x="4702861" y="1429061"/>
                  <a:pt x="4697550" y="1428050"/>
                </a:cubicBezTo>
                <a:lnTo>
                  <a:pt x="4697434" y="1426902"/>
                </a:lnTo>
                <a:cubicBezTo>
                  <a:pt x="4338583" y="1367503"/>
                  <a:pt x="4057544" y="1086726"/>
                  <a:pt x="4007268" y="733861"/>
                </a:cubicBezTo>
                <a:cubicBezTo>
                  <a:pt x="4007101" y="733808"/>
                  <a:pt x="4006932" y="733803"/>
                  <a:pt x="4006763" y="733798"/>
                </a:cubicBezTo>
                <a:lnTo>
                  <a:pt x="4006225" y="727122"/>
                </a:lnTo>
                <a:cubicBezTo>
                  <a:pt x="4001166" y="696872"/>
                  <a:pt x="3998715" y="665981"/>
                  <a:pt x="3998757" y="634646"/>
                </a:cubicBezTo>
                <a:cubicBezTo>
                  <a:pt x="3997445" y="629018"/>
                  <a:pt x="3997387" y="623351"/>
                  <a:pt x="3997387" y="617670"/>
                </a:cubicBezTo>
                <a:lnTo>
                  <a:pt x="3997981" y="606230"/>
                </a:lnTo>
                <a:lnTo>
                  <a:pt x="3998479" y="606263"/>
                </a:lnTo>
                <a:close/>
                <a:moveTo>
                  <a:pt x="3975754" y="605769"/>
                </a:moveTo>
                <a:lnTo>
                  <a:pt x="3975780" y="606263"/>
                </a:lnTo>
                <a:lnTo>
                  <a:pt x="3976278" y="606230"/>
                </a:lnTo>
                <a:lnTo>
                  <a:pt x="3976872" y="617670"/>
                </a:lnTo>
                <a:cubicBezTo>
                  <a:pt x="3976872" y="623351"/>
                  <a:pt x="3976813" y="629018"/>
                  <a:pt x="3975501" y="634646"/>
                </a:cubicBezTo>
                <a:cubicBezTo>
                  <a:pt x="3975543" y="665981"/>
                  <a:pt x="3973093" y="696872"/>
                  <a:pt x="3968034" y="727122"/>
                </a:cubicBezTo>
                <a:lnTo>
                  <a:pt x="3967496" y="733798"/>
                </a:lnTo>
                <a:cubicBezTo>
                  <a:pt x="3967326" y="733803"/>
                  <a:pt x="3967158" y="733808"/>
                  <a:pt x="3966990" y="733861"/>
                </a:cubicBezTo>
                <a:cubicBezTo>
                  <a:pt x="3916715" y="1086726"/>
                  <a:pt x="3635676" y="1367503"/>
                  <a:pt x="3276825" y="1426902"/>
                </a:cubicBezTo>
                <a:lnTo>
                  <a:pt x="3276708" y="1428050"/>
                </a:lnTo>
                <a:cubicBezTo>
                  <a:pt x="3271398" y="1429061"/>
                  <a:pt x="3266069" y="1430009"/>
                  <a:pt x="3260492" y="1429590"/>
                </a:cubicBezTo>
                <a:cubicBezTo>
                  <a:pt x="3229320" y="1435144"/>
                  <a:pt x="3197440" y="1438125"/>
                  <a:pt x="3165065" y="1438652"/>
                </a:cubicBezTo>
                <a:lnTo>
                  <a:pt x="3147947" y="1440278"/>
                </a:lnTo>
                <a:lnTo>
                  <a:pt x="3147921" y="1439783"/>
                </a:lnTo>
                <a:lnTo>
                  <a:pt x="3147422" y="1439816"/>
                </a:lnTo>
                <a:cubicBezTo>
                  <a:pt x="3146856" y="1436014"/>
                  <a:pt x="3146829" y="1432198"/>
                  <a:pt x="3146829" y="1428376"/>
                </a:cubicBezTo>
                <a:cubicBezTo>
                  <a:pt x="3146829" y="1422694"/>
                  <a:pt x="3146887" y="1417025"/>
                  <a:pt x="3148199" y="1411395"/>
                </a:cubicBezTo>
                <a:cubicBezTo>
                  <a:pt x="3148157" y="1380067"/>
                  <a:pt x="3150607" y="1349182"/>
                  <a:pt x="3155663" y="1318938"/>
                </a:cubicBezTo>
                <a:lnTo>
                  <a:pt x="3156204" y="1312248"/>
                </a:lnTo>
                <a:cubicBezTo>
                  <a:pt x="3156372" y="1312243"/>
                  <a:pt x="3156542" y="1312238"/>
                  <a:pt x="3156709" y="1312185"/>
                </a:cubicBezTo>
                <a:cubicBezTo>
                  <a:pt x="3206986" y="959319"/>
                  <a:pt x="3488025" y="678542"/>
                  <a:pt x="3846875" y="619144"/>
                </a:cubicBezTo>
                <a:lnTo>
                  <a:pt x="3846992" y="617996"/>
                </a:lnTo>
                <a:cubicBezTo>
                  <a:pt x="3852301" y="616986"/>
                  <a:pt x="3857629" y="616038"/>
                  <a:pt x="3863205" y="616457"/>
                </a:cubicBezTo>
                <a:cubicBezTo>
                  <a:pt x="3894388" y="610900"/>
                  <a:pt x="3926281" y="607919"/>
                  <a:pt x="3958666" y="607392"/>
                </a:cubicBezTo>
                <a:close/>
                <a:moveTo>
                  <a:pt x="2306354" y="605769"/>
                </a:moveTo>
                <a:lnTo>
                  <a:pt x="2323441" y="607392"/>
                </a:lnTo>
                <a:cubicBezTo>
                  <a:pt x="2355827" y="607919"/>
                  <a:pt x="2387719" y="610900"/>
                  <a:pt x="2418903" y="616457"/>
                </a:cubicBezTo>
                <a:cubicBezTo>
                  <a:pt x="2424479" y="616038"/>
                  <a:pt x="2429807" y="616986"/>
                  <a:pt x="2435115" y="617996"/>
                </a:cubicBezTo>
                <a:lnTo>
                  <a:pt x="2435233" y="619144"/>
                </a:lnTo>
                <a:cubicBezTo>
                  <a:pt x="2794083" y="678542"/>
                  <a:pt x="3075122" y="959319"/>
                  <a:pt x="3125398" y="1312185"/>
                </a:cubicBezTo>
                <a:cubicBezTo>
                  <a:pt x="3125566" y="1312238"/>
                  <a:pt x="3125735" y="1312243"/>
                  <a:pt x="3125904" y="1312248"/>
                </a:cubicBezTo>
                <a:lnTo>
                  <a:pt x="3126444" y="1318938"/>
                </a:lnTo>
                <a:cubicBezTo>
                  <a:pt x="3131501" y="1349182"/>
                  <a:pt x="3133950" y="1380067"/>
                  <a:pt x="3133908" y="1411395"/>
                </a:cubicBezTo>
                <a:cubicBezTo>
                  <a:pt x="3135220" y="1417025"/>
                  <a:pt x="3135279" y="1422694"/>
                  <a:pt x="3135279" y="1428376"/>
                </a:cubicBezTo>
                <a:cubicBezTo>
                  <a:pt x="3135279" y="1432198"/>
                  <a:pt x="3135252" y="1436014"/>
                  <a:pt x="3134686" y="1439816"/>
                </a:cubicBezTo>
                <a:lnTo>
                  <a:pt x="3134187" y="1439783"/>
                </a:lnTo>
                <a:lnTo>
                  <a:pt x="3134161" y="1440278"/>
                </a:lnTo>
                <a:lnTo>
                  <a:pt x="3117042" y="1438652"/>
                </a:lnTo>
                <a:cubicBezTo>
                  <a:pt x="3084668" y="1438125"/>
                  <a:pt x="3052788" y="1435144"/>
                  <a:pt x="3021616" y="1429590"/>
                </a:cubicBezTo>
                <a:cubicBezTo>
                  <a:pt x="3016039" y="1430009"/>
                  <a:pt x="3010710" y="1429061"/>
                  <a:pt x="3005399" y="1428050"/>
                </a:cubicBezTo>
                <a:lnTo>
                  <a:pt x="3005283" y="1426902"/>
                </a:lnTo>
                <a:cubicBezTo>
                  <a:pt x="2646432" y="1367503"/>
                  <a:pt x="2365393" y="1086726"/>
                  <a:pt x="2315117" y="733861"/>
                </a:cubicBezTo>
                <a:cubicBezTo>
                  <a:pt x="2314950" y="733808"/>
                  <a:pt x="2314781" y="733803"/>
                  <a:pt x="2314612" y="733798"/>
                </a:cubicBezTo>
                <a:lnTo>
                  <a:pt x="2314074" y="727122"/>
                </a:lnTo>
                <a:cubicBezTo>
                  <a:pt x="2309015" y="696872"/>
                  <a:pt x="2306564" y="665981"/>
                  <a:pt x="2306606" y="634646"/>
                </a:cubicBezTo>
                <a:cubicBezTo>
                  <a:pt x="2305294" y="629018"/>
                  <a:pt x="2305236" y="623351"/>
                  <a:pt x="2305236" y="617670"/>
                </a:cubicBezTo>
                <a:lnTo>
                  <a:pt x="2305830" y="606230"/>
                </a:lnTo>
                <a:lnTo>
                  <a:pt x="2306328" y="606263"/>
                </a:lnTo>
                <a:close/>
                <a:moveTo>
                  <a:pt x="2283603" y="605769"/>
                </a:moveTo>
                <a:lnTo>
                  <a:pt x="2283629" y="606263"/>
                </a:lnTo>
                <a:lnTo>
                  <a:pt x="2284127" y="606230"/>
                </a:lnTo>
                <a:lnTo>
                  <a:pt x="2284721" y="617670"/>
                </a:lnTo>
                <a:cubicBezTo>
                  <a:pt x="2284721" y="623351"/>
                  <a:pt x="2284662" y="629018"/>
                  <a:pt x="2283350" y="634646"/>
                </a:cubicBezTo>
                <a:cubicBezTo>
                  <a:pt x="2283392" y="665981"/>
                  <a:pt x="2280942" y="696872"/>
                  <a:pt x="2275883" y="727122"/>
                </a:cubicBezTo>
                <a:lnTo>
                  <a:pt x="2275345" y="733798"/>
                </a:lnTo>
                <a:cubicBezTo>
                  <a:pt x="2275175" y="733803"/>
                  <a:pt x="2275007" y="733808"/>
                  <a:pt x="2274839" y="733861"/>
                </a:cubicBezTo>
                <a:cubicBezTo>
                  <a:pt x="2224564" y="1086726"/>
                  <a:pt x="1943525" y="1367503"/>
                  <a:pt x="1584673" y="1426902"/>
                </a:cubicBezTo>
                <a:lnTo>
                  <a:pt x="1584557" y="1428050"/>
                </a:lnTo>
                <a:cubicBezTo>
                  <a:pt x="1579247" y="1429061"/>
                  <a:pt x="1573918" y="1430009"/>
                  <a:pt x="1568341" y="1429590"/>
                </a:cubicBezTo>
                <a:cubicBezTo>
                  <a:pt x="1537169" y="1435144"/>
                  <a:pt x="1505289" y="1438125"/>
                  <a:pt x="1472914" y="1438652"/>
                </a:cubicBezTo>
                <a:lnTo>
                  <a:pt x="1455796" y="1440278"/>
                </a:lnTo>
                <a:lnTo>
                  <a:pt x="1455770" y="1439783"/>
                </a:lnTo>
                <a:lnTo>
                  <a:pt x="1455271" y="1439816"/>
                </a:lnTo>
                <a:cubicBezTo>
                  <a:pt x="1454705" y="1436014"/>
                  <a:pt x="1454678" y="1432198"/>
                  <a:pt x="1454678" y="1428376"/>
                </a:cubicBezTo>
                <a:cubicBezTo>
                  <a:pt x="1454678" y="1422694"/>
                  <a:pt x="1454736" y="1417025"/>
                  <a:pt x="1456048" y="1411395"/>
                </a:cubicBezTo>
                <a:cubicBezTo>
                  <a:pt x="1456006" y="1380067"/>
                  <a:pt x="1458456" y="1349182"/>
                  <a:pt x="1463513" y="1318938"/>
                </a:cubicBezTo>
                <a:lnTo>
                  <a:pt x="1464053" y="1312248"/>
                </a:lnTo>
                <a:cubicBezTo>
                  <a:pt x="1464221" y="1312243"/>
                  <a:pt x="1464391" y="1312238"/>
                  <a:pt x="1464558" y="1312185"/>
                </a:cubicBezTo>
                <a:cubicBezTo>
                  <a:pt x="1514835" y="959319"/>
                  <a:pt x="1795874" y="678542"/>
                  <a:pt x="2154724" y="619144"/>
                </a:cubicBezTo>
                <a:lnTo>
                  <a:pt x="2154841" y="617996"/>
                </a:lnTo>
                <a:cubicBezTo>
                  <a:pt x="2160150" y="616986"/>
                  <a:pt x="2165478" y="616038"/>
                  <a:pt x="2171054" y="616457"/>
                </a:cubicBezTo>
                <a:cubicBezTo>
                  <a:pt x="2202237" y="610900"/>
                  <a:pt x="2234130" y="607919"/>
                  <a:pt x="2266515" y="607392"/>
                </a:cubicBezTo>
                <a:close/>
                <a:moveTo>
                  <a:pt x="614203" y="605769"/>
                </a:moveTo>
                <a:lnTo>
                  <a:pt x="631290" y="607392"/>
                </a:lnTo>
                <a:cubicBezTo>
                  <a:pt x="663676" y="607919"/>
                  <a:pt x="695568" y="610900"/>
                  <a:pt x="726752" y="616457"/>
                </a:cubicBezTo>
                <a:cubicBezTo>
                  <a:pt x="732328" y="616038"/>
                  <a:pt x="737656" y="616986"/>
                  <a:pt x="742964" y="617996"/>
                </a:cubicBezTo>
                <a:lnTo>
                  <a:pt x="743081" y="619144"/>
                </a:lnTo>
                <a:cubicBezTo>
                  <a:pt x="1101932" y="678542"/>
                  <a:pt x="1382971" y="959319"/>
                  <a:pt x="1433247" y="1312185"/>
                </a:cubicBezTo>
                <a:cubicBezTo>
                  <a:pt x="1433415" y="1312238"/>
                  <a:pt x="1433584" y="1312243"/>
                  <a:pt x="1433753" y="1312248"/>
                </a:cubicBezTo>
                <a:lnTo>
                  <a:pt x="1434293" y="1318938"/>
                </a:lnTo>
                <a:cubicBezTo>
                  <a:pt x="1439350" y="1349182"/>
                  <a:pt x="1441799" y="1380067"/>
                  <a:pt x="1441757" y="1411395"/>
                </a:cubicBezTo>
                <a:cubicBezTo>
                  <a:pt x="1443069" y="1417025"/>
                  <a:pt x="1443128" y="1422694"/>
                  <a:pt x="1443128" y="1428376"/>
                </a:cubicBezTo>
                <a:cubicBezTo>
                  <a:pt x="1443128" y="1432198"/>
                  <a:pt x="1443101" y="1436014"/>
                  <a:pt x="1442535" y="1439816"/>
                </a:cubicBezTo>
                <a:lnTo>
                  <a:pt x="1442036" y="1439783"/>
                </a:lnTo>
                <a:lnTo>
                  <a:pt x="1442010" y="1440278"/>
                </a:lnTo>
                <a:lnTo>
                  <a:pt x="1424891" y="1438652"/>
                </a:lnTo>
                <a:cubicBezTo>
                  <a:pt x="1392517" y="1438125"/>
                  <a:pt x="1360637" y="1435144"/>
                  <a:pt x="1329465" y="1429590"/>
                </a:cubicBezTo>
                <a:cubicBezTo>
                  <a:pt x="1323888" y="1430009"/>
                  <a:pt x="1318559" y="1429061"/>
                  <a:pt x="1313248" y="1428050"/>
                </a:cubicBezTo>
                <a:lnTo>
                  <a:pt x="1313132" y="1426902"/>
                </a:lnTo>
                <a:cubicBezTo>
                  <a:pt x="954281" y="1367503"/>
                  <a:pt x="673242" y="1086726"/>
                  <a:pt x="622966" y="733861"/>
                </a:cubicBezTo>
                <a:cubicBezTo>
                  <a:pt x="622799" y="733808"/>
                  <a:pt x="622630" y="733803"/>
                  <a:pt x="622461" y="733798"/>
                </a:cubicBezTo>
                <a:lnTo>
                  <a:pt x="621923" y="727122"/>
                </a:lnTo>
                <a:cubicBezTo>
                  <a:pt x="616864" y="696872"/>
                  <a:pt x="614413" y="665981"/>
                  <a:pt x="614455" y="634646"/>
                </a:cubicBezTo>
                <a:cubicBezTo>
                  <a:pt x="613143" y="629018"/>
                  <a:pt x="613085" y="623351"/>
                  <a:pt x="613085" y="617670"/>
                </a:cubicBezTo>
                <a:lnTo>
                  <a:pt x="613679" y="606230"/>
                </a:lnTo>
                <a:lnTo>
                  <a:pt x="614177" y="606263"/>
                </a:lnTo>
                <a:close/>
                <a:moveTo>
                  <a:pt x="7360056" y="605769"/>
                </a:moveTo>
                <a:lnTo>
                  <a:pt x="7360082" y="606263"/>
                </a:lnTo>
                <a:lnTo>
                  <a:pt x="7360580" y="606230"/>
                </a:lnTo>
                <a:lnTo>
                  <a:pt x="7361174" y="617670"/>
                </a:lnTo>
                <a:cubicBezTo>
                  <a:pt x="7361174" y="623351"/>
                  <a:pt x="7361116" y="629018"/>
                  <a:pt x="7359804" y="634646"/>
                </a:cubicBezTo>
                <a:cubicBezTo>
                  <a:pt x="7359846" y="665981"/>
                  <a:pt x="7357395" y="696872"/>
                  <a:pt x="7352337" y="727122"/>
                </a:cubicBezTo>
                <a:lnTo>
                  <a:pt x="7351798" y="733798"/>
                </a:lnTo>
                <a:cubicBezTo>
                  <a:pt x="7351629" y="733803"/>
                  <a:pt x="7351460" y="733808"/>
                  <a:pt x="7351293" y="733861"/>
                </a:cubicBezTo>
                <a:cubicBezTo>
                  <a:pt x="7301017" y="1086726"/>
                  <a:pt x="7019978" y="1367503"/>
                  <a:pt x="6661127" y="1426902"/>
                </a:cubicBezTo>
                <a:lnTo>
                  <a:pt x="6661011" y="1428050"/>
                </a:lnTo>
                <a:cubicBezTo>
                  <a:pt x="6655700" y="1429061"/>
                  <a:pt x="6650371" y="1430009"/>
                  <a:pt x="6644794" y="1429590"/>
                </a:cubicBezTo>
                <a:cubicBezTo>
                  <a:pt x="6613622" y="1435144"/>
                  <a:pt x="6581742" y="1438125"/>
                  <a:pt x="6549368" y="1438652"/>
                </a:cubicBezTo>
                <a:lnTo>
                  <a:pt x="6532249" y="1440278"/>
                </a:lnTo>
                <a:lnTo>
                  <a:pt x="6532223" y="1439783"/>
                </a:lnTo>
                <a:lnTo>
                  <a:pt x="6531724" y="1439816"/>
                </a:lnTo>
                <a:cubicBezTo>
                  <a:pt x="6531158" y="1436014"/>
                  <a:pt x="6531131" y="1432198"/>
                  <a:pt x="6531131" y="1428376"/>
                </a:cubicBezTo>
                <a:cubicBezTo>
                  <a:pt x="6531131" y="1422694"/>
                  <a:pt x="6531190" y="1417025"/>
                  <a:pt x="6532502" y="1411395"/>
                </a:cubicBezTo>
                <a:cubicBezTo>
                  <a:pt x="6532460" y="1380067"/>
                  <a:pt x="6534909" y="1349182"/>
                  <a:pt x="6539966" y="1318938"/>
                </a:cubicBezTo>
                <a:lnTo>
                  <a:pt x="6540506" y="1312248"/>
                </a:lnTo>
                <a:cubicBezTo>
                  <a:pt x="6540675" y="1312243"/>
                  <a:pt x="6540844" y="1312238"/>
                  <a:pt x="6541012" y="1312185"/>
                </a:cubicBezTo>
                <a:cubicBezTo>
                  <a:pt x="6591288" y="959319"/>
                  <a:pt x="6872327" y="678542"/>
                  <a:pt x="7231178" y="619144"/>
                </a:cubicBezTo>
                <a:lnTo>
                  <a:pt x="7231295" y="617996"/>
                </a:lnTo>
                <a:cubicBezTo>
                  <a:pt x="7236603" y="616986"/>
                  <a:pt x="7241931" y="616038"/>
                  <a:pt x="7247507" y="616457"/>
                </a:cubicBezTo>
                <a:cubicBezTo>
                  <a:pt x="7278691" y="610900"/>
                  <a:pt x="7310583" y="607919"/>
                  <a:pt x="7342969" y="607392"/>
                </a:cubicBezTo>
                <a:close/>
                <a:moveTo>
                  <a:pt x="591452" y="605769"/>
                </a:moveTo>
                <a:lnTo>
                  <a:pt x="591478" y="606263"/>
                </a:lnTo>
                <a:lnTo>
                  <a:pt x="591976" y="606230"/>
                </a:lnTo>
                <a:lnTo>
                  <a:pt x="592570" y="617670"/>
                </a:lnTo>
                <a:cubicBezTo>
                  <a:pt x="592570" y="623351"/>
                  <a:pt x="592511" y="629018"/>
                  <a:pt x="591199" y="634646"/>
                </a:cubicBezTo>
                <a:cubicBezTo>
                  <a:pt x="591242" y="665981"/>
                  <a:pt x="588791" y="696872"/>
                  <a:pt x="583732" y="727122"/>
                </a:cubicBezTo>
                <a:lnTo>
                  <a:pt x="583194" y="733798"/>
                </a:lnTo>
                <a:cubicBezTo>
                  <a:pt x="583024" y="733803"/>
                  <a:pt x="582856" y="733808"/>
                  <a:pt x="582689" y="733861"/>
                </a:cubicBezTo>
                <a:cubicBezTo>
                  <a:pt x="537576" y="1050490"/>
                  <a:pt x="306662" y="1309076"/>
                  <a:pt x="0" y="1400276"/>
                </a:cubicBezTo>
                <a:lnTo>
                  <a:pt x="0" y="1267938"/>
                </a:lnTo>
                <a:cubicBezTo>
                  <a:pt x="229298" y="1185101"/>
                  <a:pt x="402181" y="989705"/>
                  <a:pt x="449203" y="750600"/>
                </a:cubicBezTo>
                <a:cubicBezTo>
                  <a:pt x="258971" y="791484"/>
                  <a:pt x="97576" y="906749"/>
                  <a:pt x="0" y="1064489"/>
                </a:cubicBezTo>
                <a:lnTo>
                  <a:pt x="0" y="857695"/>
                </a:lnTo>
                <a:cubicBezTo>
                  <a:pt x="121484" y="734788"/>
                  <a:pt x="282199" y="649000"/>
                  <a:pt x="462573" y="619144"/>
                </a:cubicBezTo>
                <a:lnTo>
                  <a:pt x="462690" y="617996"/>
                </a:lnTo>
                <a:cubicBezTo>
                  <a:pt x="467999" y="616986"/>
                  <a:pt x="473327" y="616038"/>
                  <a:pt x="478903" y="616457"/>
                </a:cubicBezTo>
                <a:cubicBezTo>
                  <a:pt x="510086" y="610900"/>
                  <a:pt x="541979" y="607919"/>
                  <a:pt x="574365" y="607392"/>
                </a:cubicBezTo>
                <a:close/>
                <a:moveTo>
                  <a:pt x="11969013" y="0"/>
                </a:moveTo>
                <a:lnTo>
                  <a:pt x="12180097" y="0"/>
                </a:lnTo>
                <a:cubicBezTo>
                  <a:pt x="12184579" y="2797"/>
                  <a:pt x="12188307" y="6390"/>
                  <a:pt x="12192000" y="10016"/>
                </a:cubicBezTo>
                <a:lnTo>
                  <a:pt x="12192000" y="210008"/>
                </a:lnTo>
                <a:cubicBezTo>
                  <a:pt x="12135666" y="124006"/>
                  <a:pt x="12059786" y="51396"/>
                  <a:pt x="11969013" y="0"/>
                </a:cubicBezTo>
                <a:close/>
                <a:moveTo>
                  <a:pt x="11640695" y="0"/>
                </a:moveTo>
                <a:lnTo>
                  <a:pt x="11775234" y="0"/>
                </a:lnTo>
                <a:cubicBezTo>
                  <a:pt x="11842228" y="193636"/>
                  <a:pt x="11995970" y="348667"/>
                  <a:pt x="12192000" y="421829"/>
                </a:cubicBezTo>
                <a:lnTo>
                  <a:pt x="12192000" y="553832"/>
                </a:lnTo>
                <a:cubicBezTo>
                  <a:pt x="11924422" y="471599"/>
                  <a:pt x="11715712" y="262771"/>
                  <a:pt x="11640695" y="0"/>
                </a:cubicBezTo>
                <a:close/>
                <a:moveTo>
                  <a:pt x="11023379" y="0"/>
                </a:moveTo>
                <a:lnTo>
                  <a:pt x="11232088" y="0"/>
                </a:lnTo>
                <a:cubicBezTo>
                  <a:pt x="11066618" y="98005"/>
                  <a:pt x="10947209" y="260867"/>
                  <a:pt x="10909358" y="451830"/>
                </a:cubicBezTo>
                <a:cubicBezTo>
                  <a:pt x="11153410" y="399791"/>
                  <a:pt x="11350000" y="226290"/>
                  <a:pt x="11427896" y="0"/>
                </a:cubicBezTo>
                <a:lnTo>
                  <a:pt x="11561912" y="0"/>
                </a:lnTo>
                <a:cubicBezTo>
                  <a:pt x="11477134" y="299826"/>
                  <a:pt x="11217862" y="529393"/>
                  <a:pt x="10895987" y="582253"/>
                </a:cubicBezTo>
                <a:lnTo>
                  <a:pt x="10895871" y="583392"/>
                </a:lnTo>
                <a:cubicBezTo>
                  <a:pt x="10890560" y="584395"/>
                  <a:pt x="10885231" y="585336"/>
                  <a:pt x="10879654" y="584920"/>
                </a:cubicBezTo>
                <a:cubicBezTo>
                  <a:pt x="10848482" y="590430"/>
                  <a:pt x="10816602" y="593388"/>
                  <a:pt x="10784227" y="593911"/>
                </a:cubicBezTo>
                <a:lnTo>
                  <a:pt x="10767109" y="595524"/>
                </a:lnTo>
                <a:lnTo>
                  <a:pt x="10767083" y="595033"/>
                </a:lnTo>
                <a:lnTo>
                  <a:pt x="10766584" y="595066"/>
                </a:lnTo>
                <a:cubicBezTo>
                  <a:pt x="10766018" y="591293"/>
                  <a:pt x="10765991" y="587507"/>
                  <a:pt x="10765991" y="583715"/>
                </a:cubicBezTo>
                <a:cubicBezTo>
                  <a:pt x="10765991" y="578078"/>
                  <a:pt x="10766050" y="572454"/>
                  <a:pt x="10767362" y="566868"/>
                </a:cubicBezTo>
                <a:cubicBezTo>
                  <a:pt x="10767319" y="535786"/>
                  <a:pt x="10769769" y="505143"/>
                  <a:pt x="10774826" y="475137"/>
                </a:cubicBezTo>
                <a:lnTo>
                  <a:pt x="10775366" y="468500"/>
                </a:lnTo>
                <a:cubicBezTo>
                  <a:pt x="10775535" y="468495"/>
                  <a:pt x="10775704" y="468490"/>
                  <a:pt x="10775872" y="468437"/>
                </a:cubicBezTo>
                <a:cubicBezTo>
                  <a:pt x="10802174" y="285283"/>
                  <a:pt x="10891635" y="121704"/>
                  <a:pt x="11023379" y="0"/>
                </a:cubicBezTo>
                <a:close/>
                <a:moveTo>
                  <a:pt x="9949555" y="0"/>
                </a:moveTo>
                <a:lnTo>
                  <a:pt x="10083571" y="0"/>
                </a:lnTo>
                <a:cubicBezTo>
                  <a:pt x="10161467" y="226290"/>
                  <a:pt x="10358057" y="399791"/>
                  <a:pt x="10602109" y="451830"/>
                </a:cubicBezTo>
                <a:cubicBezTo>
                  <a:pt x="10564258" y="260867"/>
                  <a:pt x="10444849" y="98005"/>
                  <a:pt x="10279379" y="0"/>
                </a:cubicBezTo>
                <a:lnTo>
                  <a:pt x="10488089" y="0"/>
                </a:lnTo>
                <a:cubicBezTo>
                  <a:pt x="10619833" y="121704"/>
                  <a:pt x="10709293" y="285283"/>
                  <a:pt x="10735596" y="468437"/>
                </a:cubicBezTo>
                <a:cubicBezTo>
                  <a:pt x="10735763" y="468490"/>
                  <a:pt x="10735932" y="468495"/>
                  <a:pt x="10736101" y="468500"/>
                </a:cubicBezTo>
                <a:lnTo>
                  <a:pt x="10736641" y="475137"/>
                </a:lnTo>
                <a:cubicBezTo>
                  <a:pt x="10741698" y="505143"/>
                  <a:pt x="10744148" y="535786"/>
                  <a:pt x="10744105" y="566868"/>
                </a:cubicBezTo>
                <a:cubicBezTo>
                  <a:pt x="10745417" y="572454"/>
                  <a:pt x="10745476" y="578078"/>
                  <a:pt x="10745476" y="583715"/>
                </a:cubicBezTo>
                <a:cubicBezTo>
                  <a:pt x="10745476" y="587507"/>
                  <a:pt x="10745449" y="591293"/>
                  <a:pt x="10744883" y="595066"/>
                </a:cubicBezTo>
                <a:lnTo>
                  <a:pt x="10744384" y="595033"/>
                </a:lnTo>
                <a:lnTo>
                  <a:pt x="10744358" y="595524"/>
                </a:lnTo>
                <a:lnTo>
                  <a:pt x="10727240" y="593911"/>
                </a:lnTo>
                <a:cubicBezTo>
                  <a:pt x="10694865" y="593388"/>
                  <a:pt x="10662985" y="590430"/>
                  <a:pt x="10631813" y="584920"/>
                </a:cubicBezTo>
                <a:cubicBezTo>
                  <a:pt x="10626236" y="585336"/>
                  <a:pt x="10620907" y="584395"/>
                  <a:pt x="10615596" y="583392"/>
                </a:cubicBezTo>
                <a:lnTo>
                  <a:pt x="10615480" y="582253"/>
                </a:lnTo>
                <a:cubicBezTo>
                  <a:pt x="10293605" y="529393"/>
                  <a:pt x="10034333" y="299826"/>
                  <a:pt x="9949555" y="0"/>
                </a:cubicBezTo>
                <a:close/>
                <a:moveTo>
                  <a:pt x="9331225" y="0"/>
                </a:moveTo>
                <a:lnTo>
                  <a:pt x="9539935" y="0"/>
                </a:lnTo>
                <a:cubicBezTo>
                  <a:pt x="9374465" y="98005"/>
                  <a:pt x="9255056" y="260867"/>
                  <a:pt x="9217205" y="451830"/>
                </a:cubicBezTo>
                <a:cubicBezTo>
                  <a:pt x="9461257" y="399791"/>
                  <a:pt x="9657847" y="226290"/>
                  <a:pt x="9735743" y="0"/>
                </a:cubicBezTo>
                <a:lnTo>
                  <a:pt x="9869759" y="0"/>
                </a:lnTo>
                <a:cubicBezTo>
                  <a:pt x="9784981" y="299826"/>
                  <a:pt x="9525709" y="529393"/>
                  <a:pt x="9203834" y="582253"/>
                </a:cubicBezTo>
                <a:lnTo>
                  <a:pt x="9203718" y="583392"/>
                </a:lnTo>
                <a:cubicBezTo>
                  <a:pt x="9198407" y="584395"/>
                  <a:pt x="9193078" y="585336"/>
                  <a:pt x="9187501" y="584920"/>
                </a:cubicBezTo>
                <a:cubicBezTo>
                  <a:pt x="9156329" y="590430"/>
                  <a:pt x="9124449" y="593388"/>
                  <a:pt x="9092074" y="593911"/>
                </a:cubicBezTo>
                <a:lnTo>
                  <a:pt x="9074956" y="595524"/>
                </a:lnTo>
                <a:lnTo>
                  <a:pt x="9074930" y="595033"/>
                </a:lnTo>
                <a:lnTo>
                  <a:pt x="9074431" y="595066"/>
                </a:lnTo>
                <a:cubicBezTo>
                  <a:pt x="9073865" y="591293"/>
                  <a:pt x="9073838" y="587507"/>
                  <a:pt x="9073838" y="583715"/>
                </a:cubicBezTo>
                <a:cubicBezTo>
                  <a:pt x="9073838" y="578078"/>
                  <a:pt x="9073897" y="572454"/>
                  <a:pt x="9075209" y="566868"/>
                </a:cubicBezTo>
                <a:cubicBezTo>
                  <a:pt x="9075166" y="535786"/>
                  <a:pt x="9077616" y="505143"/>
                  <a:pt x="9082673" y="475137"/>
                </a:cubicBezTo>
                <a:lnTo>
                  <a:pt x="9083213" y="468500"/>
                </a:lnTo>
                <a:cubicBezTo>
                  <a:pt x="9083382" y="468495"/>
                  <a:pt x="9083551" y="468490"/>
                  <a:pt x="9083718" y="468437"/>
                </a:cubicBezTo>
                <a:cubicBezTo>
                  <a:pt x="9110021" y="285283"/>
                  <a:pt x="9199481" y="121704"/>
                  <a:pt x="9331225" y="0"/>
                </a:cubicBezTo>
                <a:close/>
                <a:moveTo>
                  <a:pt x="8257405" y="0"/>
                </a:moveTo>
                <a:lnTo>
                  <a:pt x="8391420" y="0"/>
                </a:lnTo>
                <a:cubicBezTo>
                  <a:pt x="8469316" y="226290"/>
                  <a:pt x="8665906" y="399791"/>
                  <a:pt x="8909958" y="451830"/>
                </a:cubicBezTo>
                <a:cubicBezTo>
                  <a:pt x="8872107" y="260867"/>
                  <a:pt x="8752698" y="98005"/>
                  <a:pt x="8587228" y="0"/>
                </a:cubicBezTo>
                <a:lnTo>
                  <a:pt x="8795937" y="0"/>
                </a:lnTo>
                <a:cubicBezTo>
                  <a:pt x="8927681" y="121704"/>
                  <a:pt x="9017142" y="285283"/>
                  <a:pt x="9043444" y="468437"/>
                </a:cubicBezTo>
                <a:cubicBezTo>
                  <a:pt x="9043612" y="468490"/>
                  <a:pt x="9043781" y="468495"/>
                  <a:pt x="9043950" y="468500"/>
                </a:cubicBezTo>
                <a:lnTo>
                  <a:pt x="9044490" y="475137"/>
                </a:lnTo>
                <a:cubicBezTo>
                  <a:pt x="9049547" y="505143"/>
                  <a:pt x="9051997" y="535786"/>
                  <a:pt x="9051954" y="566868"/>
                </a:cubicBezTo>
                <a:cubicBezTo>
                  <a:pt x="9053266" y="572454"/>
                  <a:pt x="9053325" y="578078"/>
                  <a:pt x="9053325" y="583715"/>
                </a:cubicBezTo>
                <a:cubicBezTo>
                  <a:pt x="9053325" y="587507"/>
                  <a:pt x="9053298" y="591293"/>
                  <a:pt x="9052732" y="595066"/>
                </a:cubicBezTo>
                <a:lnTo>
                  <a:pt x="9052233" y="595033"/>
                </a:lnTo>
                <a:lnTo>
                  <a:pt x="9052207" y="595524"/>
                </a:lnTo>
                <a:lnTo>
                  <a:pt x="9035089" y="593911"/>
                </a:lnTo>
                <a:cubicBezTo>
                  <a:pt x="9002714" y="593388"/>
                  <a:pt x="8970834" y="590430"/>
                  <a:pt x="8939662" y="584920"/>
                </a:cubicBezTo>
                <a:cubicBezTo>
                  <a:pt x="8934085" y="585336"/>
                  <a:pt x="8928756" y="584395"/>
                  <a:pt x="8923445" y="583392"/>
                </a:cubicBezTo>
                <a:lnTo>
                  <a:pt x="8923329" y="582253"/>
                </a:lnTo>
                <a:cubicBezTo>
                  <a:pt x="8601454" y="529393"/>
                  <a:pt x="8342182" y="299826"/>
                  <a:pt x="8257405" y="0"/>
                </a:cubicBezTo>
                <a:close/>
                <a:moveTo>
                  <a:pt x="7639075" y="0"/>
                </a:moveTo>
                <a:lnTo>
                  <a:pt x="7847784" y="0"/>
                </a:lnTo>
                <a:cubicBezTo>
                  <a:pt x="7682314" y="98005"/>
                  <a:pt x="7562905" y="260867"/>
                  <a:pt x="7525054" y="451830"/>
                </a:cubicBezTo>
                <a:cubicBezTo>
                  <a:pt x="7769107" y="399791"/>
                  <a:pt x="7965696" y="226290"/>
                  <a:pt x="8043592" y="0"/>
                </a:cubicBezTo>
                <a:lnTo>
                  <a:pt x="8177609" y="0"/>
                </a:lnTo>
                <a:cubicBezTo>
                  <a:pt x="8092830" y="299826"/>
                  <a:pt x="7833558" y="529393"/>
                  <a:pt x="7511683" y="582253"/>
                </a:cubicBezTo>
                <a:lnTo>
                  <a:pt x="7511567" y="583392"/>
                </a:lnTo>
                <a:cubicBezTo>
                  <a:pt x="7506256" y="584395"/>
                  <a:pt x="7500927" y="585336"/>
                  <a:pt x="7495350" y="584920"/>
                </a:cubicBezTo>
                <a:cubicBezTo>
                  <a:pt x="7464178" y="590430"/>
                  <a:pt x="7432298" y="593388"/>
                  <a:pt x="7399924" y="593911"/>
                </a:cubicBezTo>
                <a:lnTo>
                  <a:pt x="7382805" y="595524"/>
                </a:lnTo>
                <a:lnTo>
                  <a:pt x="7382779" y="595033"/>
                </a:lnTo>
                <a:lnTo>
                  <a:pt x="7382280" y="595066"/>
                </a:lnTo>
                <a:cubicBezTo>
                  <a:pt x="7381714" y="591293"/>
                  <a:pt x="7381687" y="587507"/>
                  <a:pt x="7381687" y="583715"/>
                </a:cubicBezTo>
                <a:cubicBezTo>
                  <a:pt x="7381687" y="578078"/>
                  <a:pt x="7381746" y="572454"/>
                  <a:pt x="7383058" y="566868"/>
                </a:cubicBezTo>
                <a:cubicBezTo>
                  <a:pt x="7383016" y="535786"/>
                  <a:pt x="7385465" y="505143"/>
                  <a:pt x="7390522" y="475137"/>
                </a:cubicBezTo>
                <a:lnTo>
                  <a:pt x="7391062" y="468500"/>
                </a:lnTo>
                <a:cubicBezTo>
                  <a:pt x="7391231" y="468495"/>
                  <a:pt x="7391400" y="468490"/>
                  <a:pt x="7391568" y="468437"/>
                </a:cubicBezTo>
                <a:cubicBezTo>
                  <a:pt x="7417870" y="285283"/>
                  <a:pt x="7507331" y="121703"/>
                  <a:pt x="7639075" y="0"/>
                </a:cubicBezTo>
                <a:close/>
                <a:moveTo>
                  <a:pt x="6565254" y="0"/>
                </a:moveTo>
                <a:lnTo>
                  <a:pt x="6699270" y="0"/>
                </a:lnTo>
                <a:cubicBezTo>
                  <a:pt x="6777166" y="226290"/>
                  <a:pt x="6973755" y="399791"/>
                  <a:pt x="7217807" y="451830"/>
                </a:cubicBezTo>
                <a:cubicBezTo>
                  <a:pt x="7179956" y="260867"/>
                  <a:pt x="7060547" y="98005"/>
                  <a:pt x="6895077" y="0"/>
                </a:cubicBezTo>
                <a:lnTo>
                  <a:pt x="7103787" y="0"/>
                </a:lnTo>
                <a:cubicBezTo>
                  <a:pt x="7235531" y="121704"/>
                  <a:pt x="7324992" y="285283"/>
                  <a:pt x="7351294" y="468437"/>
                </a:cubicBezTo>
                <a:cubicBezTo>
                  <a:pt x="7351461" y="468490"/>
                  <a:pt x="7351631" y="468495"/>
                  <a:pt x="7351799" y="468500"/>
                </a:cubicBezTo>
                <a:lnTo>
                  <a:pt x="7352340" y="475137"/>
                </a:lnTo>
                <a:cubicBezTo>
                  <a:pt x="7357396" y="505143"/>
                  <a:pt x="7359846" y="535786"/>
                  <a:pt x="7359804" y="566868"/>
                </a:cubicBezTo>
                <a:cubicBezTo>
                  <a:pt x="7361116" y="572454"/>
                  <a:pt x="7361174" y="578078"/>
                  <a:pt x="7361174" y="583715"/>
                </a:cubicBezTo>
                <a:cubicBezTo>
                  <a:pt x="7361174" y="587507"/>
                  <a:pt x="7361147" y="591293"/>
                  <a:pt x="7360581" y="595066"/>
                </a:cubicBezTo>
                <a:lnTo>
                  <a:pt x="7360082" y="595033"/>
                </a:lnTo>
                <a:lnTo>
                  <a:pt x="7360056" y="595524"/>
                </a:lnTo>
                <a:lnTo>
                  <a:pt x="7342938" y="593911"/>
                </a:lnTo>
                <a:cubicBezTo>
                  <a:pt x="7310564" y="593388"/>
                  <a:pt x="7278683" y="590430"/>
                  <a:pt x="7247511" y="584920"/>
                </a:cubicBezTo>
                <a:cubicBezTo>
                  <a:pt x="7241934" y="585336"/>
                  <a:pt x="7236605" y="584395"/>
                  <a:pt x="7231295" y="583392"/>
                </a:cubicBezTo>
                <a:lnTo>
                  <a:pt x="7231179" y="582253"/>
                </a:lnTo>
                <a:cubicBezTo>
                  <a:pt x="6909304" y="529393"/>
                  <a:pt x="6650032" y="299826"/>
                  <a:pt x="6565254" y="0"/>
                </a:cubicBezTo>
                <a:close/>
                <a:moveTo>
                  <a:pt x="5946924" y="0"/>
                </a:moveTo>
                <a:lnTo>
                  <a:pt x="6155633" y="0"/>
                </a:lnTo>
                <a:cubicBezTo>
                  <a:pt x="5990163" y="98005"/>
                  <a:pt x="5870754" y="260867"/>
                  <a:pt x="5832903" y="451830"/>
                </a:cubicBezTo>
                <a:cubicBezTo>
                  <a:pt x="6076956" y="399791"/>
                  <a:pt x="6273545" y="226290"/>
                  <a:pt x="6351441" y="0"/>
                </a:cubicBezTo>
                <a:lnTo>
                  <a:pt x="6485457" y="0"/>
                </a:lnTo>
                <a:cubicBezTo>
                  <a:pt x="6400679" y="299826"/>
                  <a:pt x="6141407" y="529393"/>
                  <a:pt x="5819531" y="582253"/>
                </a:cubicBezTo>
                <a:lnTo>
                  <a:pt x="5819415" y="583392"/>
                </a:lnTo>
                <a:cubicBezTo>
                  <a:pt x="5814105" y="584395"/>
                  <a:pt x="5808776" y="585336"/>
                  <a:pt x="5803199" y="584920"/>
                </a:cubicBezTo>
                <a:cubicBezTo>
                  <a:pt x="5772027" y="590430"/>
                  <a:pt x="5740146" y="593388"/>
                  <a:pt x="5707772" y="593911"/>
                </a:cubicBezTo>
                <a:lnTo>
                  <a:pt x="5690654" y="595524"/>
                </a:lnTo>
                <a:lnTo>
                  <a:pt x="5690628" y="595033"/>
                </a:lnTo>
                <a:lnTo>
                  <a:pt x="5690129" y="595066"/>
                </a:lnTo>
                <a:cubicBezTo>
                  <a:pt x="5689563" y="591293"/>
                  <a:pt x="5689536" y="587507"/>
                  <a:pt x="5689536" y="583715"/>
                </a:cubicBezTo>
                <a:cubicBezTo>
                  <a:pt x="5689536" y="578078"/>
                  <a:pt x="5689594" y="572454"/>
                  <a:pt x="5690906" y="566868"/>
                </a:cubicBezTo>
                <a:cubicBezTo>
                  <a:pt x="5690864" y="535786"/>
                  <a:pt x="5693314" y="505143"/>
                  <a:pt x="5698370" y="475137"/>
                </a:cubicBezTo>
                <a:lnTo>
                  <a:pt x="5698911" y="468500"/>
                </a:lnTo>
                <a:cubicBezTo>
                  <a:pt x="5699079" y="468495"/>
                  <a:pt x="5699249" y="468490"/>
                  <a:pt x="5699416" y="468437"/>
                </a:cubicBezTo>
                <a:cubicBezTo>
                  <a:pt x="5725719" y="285283"/>
                  <a:pt x="5815180" y="121704"/>
                  <a:pt x="5946924" y="0"/>
                </a:cubicBezTo>
                <a:close/>
                <a:moveTo>
                  <a:pt x="4873102" y="0"/>
                </a:moveTo>
                <a:lnTo>
                  <a:pt x="5007119" y="0"/>
                </a:lnTo>
                <a:cubicBezTo>
                  <a:pt x="5085015" y="226291"/>
                  <a:pt x="5281604" y="399791"/>
                  <a:pt x="5525656" y="451830"/>
                </a:cubicBezTo>
                <a:cubicBezTo>
                  <a:pt x="5487805" y="260867"/>
                  <a:pt x="5368397" y="98005"/>
                  <a:pt x="5202927" y="0"/>
                </a:cubicBezTo>
                <a:lnTo>
                  <a:pt x="5411635" y="0"/>
                </a:lnTo>
                <a:cubicBezTo>
                  <a:pt x="5543380" y="121703"/>
                  <a:pt x="5632840" y="285283"/>
                  <a:pt x="5659142" y="468437"/>
                </a:cubicBezTo>
                <a:cubicBezTo>
                  <a:pt x="5659310" y="468490"/>
                  <a:pt x="5659479" y="468495"/>
                  <a:pt x="5659648" y="468499"/>
                </a:cubicBezTo>
                <a:lnTo>
                  <a:pt x="5660188" y="475137"/>
                </a:lnTo>
                <a:cubicBezTo>
                  <a:pt x="5665245" y="505143"/>
                  <a:pt x="5667694" y="535786"/>
                  <a:pt x="5667652" y="566868"/>
                </a:cubicBezTo>
                <a:cubicBezTo>
                  <a:pt x="5668964" y="572454"/>
                  <a:pt x="5669023" y="578078"/>
                  <a:pt x="5669023" y="583715"/>
                </a:cubicBezTo>
                <a:cubicBezTo>
                  <a:pt x="5669023" y="587508"/>
                  <a:pt x="5668996" y="591293"/>
                  <a:pt x="5668430" y="595066"/>
                </a:cubicBezTo>
                <a:lnTo>
                  <a:pt x="5667931" y="595033"/>
                </a:lnTo>
                <a:lnTo>
                  <a:pt x="5667905" y="595524"/>
                </a:lnTo>
                <a:lnTo>
                  <a:pt x="5650786" y="593911"/>
                </a:lnTo>
                <a:cubicBezTo>
                  <a:pt x="5618412" y="593388"/>
                  <a:pt x="5586532" y="590430"/>
                  <a:pt x="5555360" y="584920"/>
                </a:cubicBezTo>
                <a:cubicBezTo>
                  <a:pt x="5549783" y="585336"/>
                  <a:pt x="5544454" y="584395"/>
                  <a:pt x="5539143" y="583392"/>
                </a:cubicBezTo>
                <a:lnTo>
                  <a:pt x="5539027" y="582253"/>
                </a:lnTo>
                <a:cubicBezTo>
                  <a:pt x="5217153" y="529393"/>
                  <a:pt x="4957881" y="299826"/>
                  <a:pt x="4873102" y="0"/>
                </a:cubicBezTo>
                <a:close/>
                <a:moveTo>
                  <a:pt x="4254773" y="0"/>
                </a:moveTo>
                <a:lnTo>
                  <a:pt x="4463482" y="0"/>
                </a:lnTo>
                <a:cubicBezTo>
                  <a:pt x="4298012" y="98005"/>
                  <a:pt x="4178603" y="260867"/>
                  <a:pt x="4140752" y="451830"/>
                </a:cubicBezTo>
                <a:cubicBezTo>
                  <a:pt x="4384804" y="399791"/>
                  <a:pt x="4581394" y="226291"/>
                  <a:pt x="4659290" y="0"/>
                </a:cubicBezTo>
                <a:lnTo>
                  <a:pt x="4793306" y="0"/>
                </a:lnTo>
                <a:cubicBezTo>
                  <a:pt x="4708528" y="299826"/>
                  <a:pt x="4449256" y="529393"/>
                  <a:pt x="4127381" y="582253"/>
                </a:cubicBezTo>
                <a:lnTo>
                  <a:pt x="4127264" y="583392"/>
                </a:lnTo>
                <a:cubicBezTo>
                  <a:pt x="4121954" y="584395"/>
                  <a:pt x="4116625" y="585336"/>
                  <a:pt x="4111048" y="584920"/>
                </a:cubicBezTo>
                <a:cubicBezTo>
                  <a:pt x="4079876" y="590430"/>
                  <a:pt x="4047996" y="593388"/>
                  <a:pt x="4015621" y="593911"/>
                </a:cubicBezTo>
                <a:lnTo>
                  <a:pt x="3998503" y="595524"/>
                </a:lnTo>
                <a:lnTo>
                  <a:pt x="3998477" y="595033"/>
                </a:lnTo>
                <a:lnTo>
                  <a:pt x="3997978" y="595066"/>
                </a:lnTo>
                <a:cubicBezTo>
                  <a:pt x="3997412" y="591293"/>
                  <a:pt x="3997385" y="587507"/>
                  <a:pt x="3997385" y="583715"/>
                </a:cubicBezTo>
                <a:cubicBezTo>
                  <a:pt x="3997385" y="578078"/>
                  <a:pt x="3997443" y="572454"/>
                  <a:pt x="3998755" y="566868"/>
                </a:cubicBezTo>
                <a:cubicBezTo>
                  <a:pt x="3998713" y="535786"/>
                  <a:pt x="4001163" y="505143"/>
                  <a:pt x="4006219" y="475137"/>
                </a:cubicBezTo>
                <a:lnTo>
                  <a:pt x="4006760" y="468499"/>
                </a:lnTo>
                <a:cubicBezTo>
                  <a:pt x="4006928" y="468495"/>
                  <a:pt x="4007098" y="468490"/>
                  <a:pt x="4007265" y="468437"/>
                </a:cubicBezTo>
                <a:cubicBezTo>
                  <a:pt x="4033568" y="285283"/>
                  <a:pt x="4123028" y="121703"/>
                  <a:pt x="4254773" y="0"/>
                </a:cubicBezTo>
                <a:close/>
                <a:moveTo>
                  <a:pt x="3180951" y="0"/>
                </a:moveTo>
                <a:lnTo>
                  <a:pt x="3314968" y="0"/>
                </a:lnTo>
                <a:cubicBezTo>
                  <a:pt x="3392864" y="226291"/>
                  <a:pt x="3589453" y="399791"/>
                  <a:pt x="3833505" y="451830"/>
                </a:cubicBezTo>
                <a:cubicBezTo>
                  <a:pt x="3795654" y="260867"/>
                  <a:pt x="3676245" y="98005"/>
                  <a:pt x="3510776" y="0"/>
                </a:cubicBezTo>
                <a:lnTo>
                  <a:pt x="3719484" y="0"/>
                </a:lnTo>
                <a:cubicBezTo>
                  <a:pt x="3851229" y="121703"/>
                  <a:pt x="3940689" y="285283"/>
                  <a:pt x="3966991" y="468437"/>
                </a:cubicBezTo>
                <a:cubicBezTo>
                  <a:pt x="3967159" y="468490"/>
                  <a:pt x="3967328" y="468495"/>
                  <a:pt x="3967497" y="468499"/>
                </a:cubicBezTo>
                <a:lnTo>
                  <a:pt x="3968037" y="475137"/>
                </a:lnTo>
                <a:cubicBezTo>
                  <a:pt x="3973094" y="505143"/>
                  <a:pt x="3975543" y="535786"/>
                  <a:pt x="3975501" y="566868"/>
                </a:cubicBezTo>
                <a:cubicBezTo>
                  <a:pt x="3976813" y="572454"/>
                  <a:pt x="3976872" y="578078"/>
                  <a:pt x="3976872" y="583715"/>
                </a:cubicBezTo>
                <a:cubicBezTo>
                  <a:pt x="3976872" y="587508"/>
                  <a:pt x="3976845" y="591293"/>
                  <a:pt x="3976279" y="595066"/>
                </a:cubicBezTo>
                <a:lnTo>
                  <a:pt x="3975780" y="595033"/>
                </a:lnTo>
                <a:lnTo>
                  <a:pt x="3975754" y="595524"/>
                </a:lnTo>
                <a:lnTo>
                  <a:pt x="3958635" y="593911"/>
                </a:lnTo>
                <a:cubicBezTo>
                  <a:pt x="3926261" y="593388"/>
                  <a:pt x="3894381" y="590430"/>
                  <a:pt x="3863209" y="584920"/>
                </a:cubicBezTo>
                <a:cubicBezTo>
                  <a:pt x="3857632" y="585336"/>
                  <a:pt x="3852303" y="584395"/>
                  <a:pt x="3846992" y="583392"/>
                </a:cubicBezTo>
                <a:lnTo>
                  <a:pt x="3846876" y="582253"/>
                </a:lnTo>
                <a:cubicBezTo>
                  <a:pt x="3525002" y="529393"/>
                  <a:pt x="3265729" y="299826"/>
                  <a:pt x="3180951" y="0"/>
                </a:cubicBezTo>
                <a:close/>
                <a:moveTo>
                  <a:pt x="2562622" y="0"/>
                </a:moveTo>
                <a:lnTo>
                  <a:pt x="2771330" y="0"/>
                </a:lnTo>
                <a:cubicBezTo>
                  <a:pt x="2605861" y="98005"/>
                  <a:pt x="2486452" y="260867"/>
                  <a:pt x="2448601" y="451830"/>
                </a:cubicBezTo>
                <a:cubicBezTo>
                  <a:pt x="2692653" y="399791"/>
                  <a:pt x="2889242" y="226291"/>
                  <a:pt x="2967139" y="0"/>
                </a:cubicBezTo>
                <a:lnTo>
                  <a:pt x="3101155" y="0"/>
                </a:lnTo>
                <a:cubicBezTo>
                  <a:pt x="3016377" y="299826"/>
                  <a:pt x="2757105" y="529393"/>
                  <a:pt x="2435230" y="582253"/>
                </a:cubicBezTo>
                <a:lnTo>
                  <a:pt x="2435113" y="583392"/>
                </a:lnTo>
                <a:cubicBezTo>
                  <a:pt x="2429803" y="584395"/>
                  <a:pt x="2424474" y="585336"/>
                  <a:pt x="2418897" y="584920"/>
                </a:cubicBezTo>
                <a:cubicBezTo>
                  <a:pt x="2387725" y="590430"/>
                  <a:pt x="2355845" y="593388"/>
                  <a:pt x="2323470" y="593911"/>
                </a:cubicBezTo>
                <a:lnTo>
                  <a:pt x="2306352" y="595524"/>
                </a:lnTo>
                <a:lnTo>
                  <a:pt x="2306326" y="595033"/>
                </a:lnTo>
                <a:lnTo>
                  <a:pt x="2305827" y="595066"/>
                </a:lnTo>
                <a:cubicBezTo>
                  <a:pt x="2305261" y="591293"/>
                  <a:pt x="2305234" y="587507"/>
                  <a:pt x="2305234" y="583715"/>
                </a:cubicBezTo>
                <a:cubicBezTo>
                  <a:pt x="2305234" y="578078"/>
                  <a:pt x="2305292" y="572454"/>
                  <a:pt x="2306604" y="566868"/>
                </a:cubicBezTo>
                <a:cubicBezTo>
                  <a:pt x="2306562" y="535786"/>
                  <a:pt x="2309012" y="505143"/>
                  <a:pt x="2314068" y="475137"/>
                </a:cubicBezTo>
                <a:lnTo>
                  <a:pt x="2314609" y="468499"/>
                </a:lnTo>
                <a:cubicBezTo>
                  <a:pt x="2314777" y="468495"/>
                  <a:pt x="2314947" y="468490"/>
                  <a:pt x="2315114" y="468437"/>
                </a:cubicBezTo>
                <a:cubicBezTo>
                  <a:pt x="2341417" y="285283"/>
                  <a:pt x="2430877" y="121704"/>
                  <a:pt x="2562622" y="0"/>
                </a:cubicBezTo>
                <a:close/>
                <a:moveTo>
                  <a:pt x="1488800" y="0"/>
                </a:moveTo>
                <a:lnTo>
                  <a:pt x="1622816" y="0"/>
                </a:lnTo>
                <a:cubicBezTo>
                  <a:pt x="1700712" y="226290"/>
                  <a:pt x="1897302" y="399791"/>
                  <a:pt x="2141354" y="451830"/>
                </a:cubicBezTo>
                <a:cubicBezTo>
                  <a:pt x="2103503" y="260867"/>
                  <a:pt x="1984094" y="98005"/>
                  <a:pt x="1818624" y="0"/>
                </a:cubicBezTo>
                <a:lnTo>
                  <a:pt x="2027333" y="0"/>
                </a:lnTo>
                <a:cubicBezTo>
                  <a:pt x="2159078" y="121703"/>
                  <a:pt x="2248538" y="285283"/>
                  <a:pt x="2274840" y="468437"/>
                </a:cubicBezTo>
                <a:cubicBezTo>
                  <a:pt x="2275008" y="468490"/>
                  <a:pt x="2275177" y="468495"/>
                  <a:pt x="2275346" y="468500"/>
                </a:cubicBezTo>
                <a:lnTo>
                  <a:pt x="2275886" y="475137"/>
                </a:lnTo>
                <a:cubicBezTo>
                  <a:pt x="2280943" y="505143"/>
                  <a:pt x="2283392" y="535786"/>
                  <a:pt x="2283350" y="566868"/>
                </a:cubicBezTo>
                <a:cubicBezTo>
                  <a:pt x="2284662" y="572454"/>
                  <a:pt x="2284721" y="578078"/>
                  <a:pt x="2284721" y="583715"/>
                </a:cubicBezTo>
                <a:cubicBezTo>
                  <a:pt x="2284721" y="587508"/>
                  <a:pt x="2284694" y="591293"/>
                  <a:pt x="2284128" y="595066"/>
                </a:cubicBezTo>
                <a:lnTo>
                  <a:pt x="2283629" y="595033"/>
                </a:lnTo>
                <a:lnTo>
                  <a:pt x="2283603" y="595524"/>
                </a:lnTo>
                <a:lnTo>
                  <a:pt x="2266484" y="593911"/>
                </a:lnTo>
                <a:cubicBezTo>
                  <a:pt x="2234110" y="593388"/>
                  <a:pt x="2202230" y="590430"/>
                  <a:pt x="2171058" y="584920"/>
                </a:cubicBezTo>
                <a:cubicBezTo>
                  <a:pt x="2165481" y="585336"/>
                  <a:pt x="2160152" y="584395"/>
                  <a:pt x="2154841" y="583392"/>
                </a:cubicBezTo>
                <a:lnTo>
                  <a:pt x="2154725" y="582253"/>
                </a:lnTo>
                <a:cubicBezTo>
                  <a:pt x="1832850" y="529393"/>
                  <a:pt x="1573578" y="299826"/>
                  <a:pt x="1488800" y="0"/>
                </a:cubicBezTo>
                <a:close/>
                <a:moveTo>
                  <a:pt x="870471" y="0"/>
                </a:moveTo>
                <a:lnTo>
                  <a:pt x="1079179" y="0"/>
                </a:lnTo>
                <a:cubicBezTo>
                  <a:pt x="913710" y="98005"/>
                  <a:pt x="794301" y="260867"/>
                  <a:pt x="756450" y="451830"/>
                </a:cubicBezTo>
                <a:cubicBezTo>
                  <a:pt x="1000502" y="399791"/>
                  <a:pt x="1197091" y="226291"/>
                  <a:pt x="1274988" y="0"/>
                </a:cubicBezTo>
                <a:lnTo>
                  <a:pt x="1409004" y="0"/>
                </a:lnTo>
                <a:cubicBezTo>
                  <a:pt x="1324226" y="299826"/>
                  <a:pt x="1064954" y="529393"/>
                  <a:pt x="743078" y="582253"/>
                </a:cubicBezTo>
                <a:lnTo>
                  <a:pt x="742962" y="583392"/>
                </a:lnTo>
                <a:cubicBezTo>
                  <a:pt x="737652" y="584395"/>
                  <a:pt x="732323" y="585336"/>
                  <a:pt x="726746" y="584920"/>
                </a:cubicBezTo>
                <a:cubicBezTo>
                  <a:pt x="695574" y="590430"/>
                  <a:pt x="663693" y="593388"/>
                  <a:pt x="631319" y="593911"/>
                </a:cubicBezTo>
                <a:lnTo>
                  <a:pt x="614201" y="595524"/>
                </a:lnTo>
                <a:lnTo>
                  <a:pt x="614175" y="595033"/>
                </a:lnTo>
                <a:lnTo>
                  <a:pt x="613676" y="595066"/>
                </a:lnTo>
                <a:cubicBezTo>
                  <a:pt x="613110" y="591293"/>
                  <a:pt x="613083" y="587507"/>
                  <a:pt x="613083" y="583715"/>
                </a:cubicBezTo>
                <a:cubicBezTo>
                  <a:pt x="613083" y="578078"/>
                  <a:pt x="613141" y="572454"/>
                  <a:pt x="614453" y="566868"/>
                </a:cubicBezTo>
                <a:cubicBezTo>
                  <a:pt x="614411" y="535786"/>
                  <a:pt x="616861" y="505143"/>
                  <a:pt x="621918" y="475137"/>
                </a:cubicBezTo>
                <a:lnTo>
                  <a:pt x="622458" y="468499"/>
                </a:lnTo>
                <a:cubicBezTo>
                  <a:pt x="622626" y="468495"/>
                  <a:pt x="622796" y="468490"/>
                  <a:pt x="622963" y="468437"/>
                </a:cubicBezTo>
                <a:cubicBezTo>
                  <a:pt x="649266" y="285283"/>
                  <a:pt x="738726" y="121703"/>
                  <a:pt x="870471" y="0"/>
                </a:cubicBezTo>
                <a:close/>
                <a:moveTo>
                  <a:pt x="126374" y="0"/>
                </a:moveTo>
                <a:lnTo>
                  <a:pt x="334376" y="0"/>
                </a:lnTo>
                <a:cubicBezTo>
                  <a:pt x="466684" y="121261"/>
                  <a:pt x="556352" y="285035"/>
                  <a:pt x="582690" y="468437"/>
                </a:cubicBezTo>
                <a:cubicBezTo>
                  <a:pt x="582857" y="468490"/>
                  <a:pt x="583026" y="468495"/>
                  <a:pt x="583195" y="468499"/>
                </a:cubicBezTo>
                <a:lnTo>
                  <a:pt x="583735" y="475137"/>
                </a:lnTo>
                <a:cubicBezTo>
                  <a:pt x="588792" y="505143"/>
                  <a:pt x="591242" y="535786"/>
                  <a:pt x="591199" y="566868"/>
                </a:cubicBezTo>
                <a:cubicBezTo>
                  <a:pt x="592511" y="572454"/>
                  <a:pt x="592570" y="578078"/>
                  <a:pt x="592570" y="583715"/>
                </a:cubicBezTo>
                <a:cubicBezTo>
                  <a:pt x="592570" y="587507"/>
                  <a:pt x="592543" y="591293"/>
                  <a:pt x="591977" y="595066"/>
                </a:cubicBezTo>
                <a:lnTo>
                  <a:pt x="591478" y="595033"/>
                </a:lnTo>
                <a:lnTo>
                  <a:pt x="591452" y="595524"/>
                </a:lnTo>
                <a:lnTo>
                  <a:pt x="574334" y="593911"/>
                </a:lnTo>
                <a:cubicBezTo>
                  <a:pt x="541959" y="593388"/>
                  <a:pt x="510079" y="590430"/>
                  <a:pt x="478907" y="584920"/>
                </a:cubicBezTo>
                <a:cubicBezTo>
                  <a:pt x="473330" y="585336"/>
                  <a:pt x="468001" y="584395"/>
                  <a:pt x="462690" y="583392"/>
                </a:cubicBezTo>
                <a:lnTo>
                  <a:pt x="462574" y="582253"/>
                </a:lnTo>
                <a:cubicBezTo>
                  <a:pt x="282200" y="552631"/>
                  <a:pt x="121485" y="467518"/>
                  <a:pt x="0" y="345575"/>
                </a:cubicBezTo>
                <a:lnTo>
                  <a:pt x="0" y="140406"/>
                </a:lnTo>
                <a:cubicBezTo>
                  <a:pt x="97584" y="296912"/>
                  <a:pt x="258975" y="411268"/>
                  <a:pt x="449203" y="451830"/>
                </a:cubicBezTo>
                <a:cubicBezTo>
                  <a:pt x="411344" y="260824"/>
                  <a:pt x="291889" y="97931"/>
                  <a:pt x="1263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60137"/>
            <a:ext cx="7772400" cy="1463040"/>
          </a:xfrm>
        </p:spPr>
        <p:txBody>
          <a:bodyPr anchor="ctr">
            <a:normAutofit/>
          </a:bodyPr>
          <a:lstStyle>
            <a:lvl1pPr algn="r">
              <a:defRPr sz="5000" b="0" spc="200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10600" y="4960137"/>
            <a:ext cx="3200400" cy="1463040"/>
          </a:xfrm>
        </p:spPr>
        <p:txBody>
          <a:bodyPr lIns="91440" rIns="91440" anchor="ctr"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8386843" y="5264106"/>
            <a:ext cx="0" cy="9144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2538869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24127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989320" y="2286000"/>
            <a:ext cx="4754880" cy="402336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79083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2300" b="0" cap="none" baseline="0">
                <a:solidFill>
                  <a:schemeClr val="accent1"/>
                </a:solidFill>
                <a:latin typeface="+mn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2412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990888" y="2179636"/>
            <a:ext cx="4754880" cy="822960"/>
          </a:xfrm>
        </p:spPr>
        <p:txBody>
          <a:bodyPr lIns="137160" rIns="137160" anchor="ctr">
            <a:norm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lang="en-US" sz="2300" b="0" kern="1200" cap="none" baseline="0" dirty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800"/>
              </a:spcBef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990888" y="2967788"/>
            <a:ext cx="4754880" cy="33415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01467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848794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859136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1024128" y="471509"/>
            <a:ext cx="4389120" cy="1737360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715000" y="822960"/>
            <a:ext cx="5678424" cy="518464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24128" y="2257506"/>
            <a:ext cx="4389120" cy="3762294"/>
          </a:xfrm>
        </p:spPr>
        <p:txBody>
          <a:bodyPr lIns="91440" rIns="91440">
            <a:normAutofit/>
          </a:bodyPr>
          <a:lstStyle>
            <a:lvl1pPr marL="0" indent="0">
              <a:lnSpc>
                <a:spcPct val="108000"/>
              </a:lnSpc>
              <a:spcBef>
                <a:spcPts val="600"/>
              </a:spcBef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75859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png"/><Relationship Id="rId4" Type="http://schemas.openxmlformats.org/officeDocument/2006/relationships/theme" Target="../theme/theme1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28.xml"/><Relationship Id="rId1" Type="http://schemas.openxmlformats.org/officeDocument/2006/relationships/slideLayout" Target="../slideLayouts/slideLayout127.xml"/><Relationship Id="rId6" Type="http://schemas.openxmlformats.org/officeDocument/2006/relationships/theme" Target="../theme/theme10.xml"/><Relationship Id="rId5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30.xml"/></Relationships>
</file>

<file path=ppt/slideMasters/_rels/slideMaster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4.xml"/><Relationship Id="rId2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32.xml"/><Relationship Id="rId6" Type="http://schemas.openxmlformats.org/officeDocument/2006/relationships/theme" Target="../theme/theme11.xml"/><Relationship Id="rId5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35.xml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9.xml"/><Relationship Id="rId2" Type="http://schemas.openxmlformats.org/officeDocument/2006/relationships/slideLayout" Target="../slideLayouts/slideLayout138.xml"/><Relationship Id="rId1" Type="http://schemas.openxmlformats.org/officeDocument/2006/relationships/slideLayout" Target="../slideLayouts/slideLayout137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141.xml"/><Relationship Id="rId4" Type="http://schemas.openxmlformats.org/officeDocument/2006/relationships/slideLayout" Target="../slideLayouts/slideLayout140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43.xml"/><Relationship Id="rId1" Type="http://schemas.openxmlformats.org/officeDocument/2006/relationships/slideLayout" Target="../slideLayouts/slideLayout142.xml"/><Relationship Id="rId6" Type="http://schemas.openxmlformats.org/officeDocument/2006/relationships/theme" Target="../theme/theme13.xml"/><Relationship Id="rId5" Type="http://schemas.openxmlformats.org/officeDocument/2006/relationships/slideLayout" Target="../slideLayouts/slideLayout146.xml"/><Relationship Id="rId4" Type="http://schemas.openxmlformats.org/officeDocument/2006/relationships/slideLayout" Target="../slideLayouts/slideLayout145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9.xml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theme" Target="../theme/theme14.xml"/><Relationship Id="rId5" Type="http://schemas.openxmlformats.org/officeDocument/2006/relationships/slideLayout" Target="../slideLayouts/slideLayout151.xml"/><Relationship Id="rId4" Type="http://schemas.openxmlformats.org/officeDocument/2006/relationships/slideLayout" Target="../slideLayouts/slideLayout150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4.xml"/><Relationship Id="rId2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52.xml"/><Relationship Id="rId6" Type="http://schemas.openxmlformats.org/officeDocument/2006/relationships/theme" Target="../theme/theme15.xml"/><Relationship Id="rId5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5.xml"/></Relationships>
</file>

<file path=ppt/slideMasters/_rels/slideMaster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9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theme" Target="../theme/theme16.xml"/><Relationship Id="rId5" Type="http://schemas.openxmlformats.org/officeDocument/2006/relationships/slideLayout" Target="../slideLayouts/slideLayout161.xml"/><Relationship Id="rId4" Type="http://schemas.openxmlformats.org/officeDocument/2006/relationships/slideLayout" Target="../slideLayouts/slideLayout16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2" Type="http://schemas.openxmlformats.org/officeDocument/2006/relationships/slideLayout" Target="../slideLayouts/slideLayout5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13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18" Type="http://schemas.openxmlformats.org/officeDocument/2006/relationships/slideLayout" Target="../slideLayouts/slideLayout49.xml"/><Relationship Id="rId26" Type="http://schemas.openxmlformats.org/officeDocument/2006/relationships/slideLayout" Target="../slideLayouts/slideLayout57.xml"/><Relationship Id="rId3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52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17" Type="http://schemas.openxmlformats.org/officeDocument/2006/relationships/slideLayout" Target="../slideLayouts/slideLayout48.xml"/><Relationship Id="rId25" Type="http://schemas.openxmlformats.org/officeDocument/2006/relationships/slideLayout" Target="../slideLayouts/slideLayout56.xml"/><Relationship Id="rId2" Type="http://schemas.openxmlformats.org/officeDocument/2006/relationships/slideLayout" Target="../slideLayouts/slideLayout33.xml"/><Relationship Id="rId16" Type="http://schemas.openxmlformats.org/officeDocument/2006/relationships/slideLayout" Target="../slideLayouts/slideLayout47.xml"/><Relationship Id="rId20" Type="http://schemas.openxmlformats.org/officeDocument/2006/relationships/slideLayout" Target="../slideLayouts/slideLayout51.xml"/><Relationship Id="rId29" Type="http://schemas.openxmlformats.org/officeDocument/2006/relationships/slideLayout" Target="../slideLayouts/slideLayout60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24" Type="http://schemas.openxmlformats.org/officeDocument/2006/relationships/slideLayout" Target="../slideLayouts/slideLayout55.xml"/><Relationship Id="rId5" Type="http://schemas.openxmlformats.org/officeDocument/2006/relationships/slideLayout" Target="../slideLayouts/slideLayout36.xml"/><Relationship Id="rId15" Type="http://schemas.openxmlformats.org/officeDocument/2006/relationships/slideLayout" Target="../slideLayouts/slideLayout46.xml"/><Relationship Id="rId23" Type="http://schemas.openxmlformats.org/officeDocument/2006/relationships/slideLayout" Target="../slideLayouts/slideLayout54.xml"/><Relationship Id="rId28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1.xml"/><Relationship Id="rId19" Type="http://schemas.openxmlformats.org/officeDocument/2006/relationships/slideLayout" Target="../slideLayouts/slideLayout50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Relationship Id="rId22" Type="http://schemas.openxmlformats.org/officeDocument/2006/relationships/slideLayout" Target="../slideLayouts/slideLayout53.xml"/><Relationship Id="rId27" Type="http://schemas.openxmlformats.org/officeDocument/2006/relationships/slideLayout" Target="../slideLayouts/slideLayout58.xml"/><Relationship Id="rId30" Type="http://schemas.openxmlformats.org/officeDocument/2006/relationships/slideLayout" Target="../slideLayouts/slideLayout6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9.xml"/><Relationship Id="rId13" Type="http://schemas.openxmlformats.org/officeDocument/2006/relationships/slideLayout" Target="../slideLayouts/slideLayout74.xml"/><Relationship Id="rId18" Type="http://schemas.openxmlformats.org/officeDocument/2006/relationships/slideLayout" Target="../slideLayouts/slideLayout79.xml"/><Relationship Id="rId26" Type="http://schemas.openxmlformats.org/officeDocument/2006/relationships/slideLayout" Target="../slideLayouts/slideLayout87.xml"/><Relationship Id="rId3" Type="http://schemas.openxmlformats.org/officeDocument/2006/relationships/slideLayout" Target="../slideLayouts/slideLayout64.xml"/><Relationship Id="rId21" Type="http://schemas.openxmlformats.org/officeDocument/2006/relationships/slideLayout" Target="../slideLayouts/slideLayout82.xml"/><Relationship Id="rId7" Type="http://schemas.openxmlformats.org/officeDocument/2006/relationships/slideLayout" Target="../slideLayouts/slideLayout68.xml"/><Relationship Id="rId12" Type="http://schemas.openxmlformats.org/officeDocument/2006/relationships/slideLayout" Target="../slideLayouts/slideLayout73.xml"/><Relationship Id="rId17" Type="http://schemas.openxmlformats.org/officeDocument/2006/relationships/slideLayout" Target="../slideLayouts/slideLayout78.xml"/><Relationship Id="rId25" Type="http://schemas.openxmlformats.org/officeDocument/2006/relationships/slideLayout" Target="../slideLayouts/slideLayout86.xml"/><Relationship Id="rId2" Type="http://schemas.openxmlformats.org/officeDocument/2006/relationships/slideLayout" Target="../slideLayouts/slideLayout63.xml"/><Relationship Id="rId16" Type="http://schemas.openxmlformats.org/officeDocument/2006/relationships/slideLayout" Target="../slideLayouts/slideLayout77.xml"/><Relationship Id="rId20" Type="http://schemas.openxmlformats.org/officeDocument/2006/relationships/slideLayout" Target="../slideLayouts/slideLayout81.xml"/><Relationship Id="rId29" Type="http://schemas.openxmlformats.org/officeDocument/2006/relationships/slideLayout" Target="../slideLayouts/slideLayout90.xml"/><Relationship Id="rId1" Type="http://schemas.openxmlformats.org/officeDocument/2006/relationships/slideLayout" Target="../slideLayouts/slideLayout62.xml"/><Relationship Id="rId6" Type="http://schemas.openxmlformats.org/officeDocument/2006/relationships/slideLayout" Target="../slideLayouts/slideLayout67.xml"/><Relationship Id="rId11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85.xml"/><Relationship Id="rId5" Type="http://schemas.openxmlformats.org/officeDocument/2006/relationships/slideLayout" Target="../slideLayouts/slideLayout66.xml"/><Relationship Id="rId15" Type="http://schemas.openxmlformats.org/officeDocument/2006/relationships/slideLayout" Target="../slideLayouts/slideLayout76.xml"/><Relationship Id="rId23" Type="http://schemas.openxmlformats.org/officeDocument/2006/relationships/slideLayout" Target="../slideLayouts/slideLayout84.xml"/><Relationship Id="rId28" Type="http://schemas.openxmlformats.org/officeDocument/2006/relationships/slideLayout" Target="../slideLayouts/slideLayout89.xml"/><Relationship Id="rId10" Type="http://schemas.openxmlformats.org/officeDocument/2006/relationships/slideLayout" Target="../slideLayouts/slideLayout71.xml"/><Relationship Id="rId19" Type="http://schemas.openxmlformats.org/officeDocument/2006/relationships/slideLayout" Target="../slideLayouts/slideLayout80.xml"/><Relationship Id="rId31" Type="http://schemas.openxmlformats.org/officeDocument/2006/relationships/theme" Target="../theme/theme5.xml"/><Relationship Id="rId4" Type="http://schemas.openxmlformats.org/officeDocument/2006/relationships/slideLayout" Target="../slideLayouts/slideLayout65.xml"/><Relationship Id="rId9" Type="http://schemas.openxmlformats.org/officeDocument/2006/relationships/slideLayout" Target="../slideLayouts/slideLayout70.xml"/><Relationship Id="rId14" Type="http://schemas.openxmlformats.org/officeDocument/2006/relationships/slideLayout" Target="../slideLayouts/slideLayout75.xml"/><Relationship Id="rId22" Type="http://schemas.openxmlformats.org/officeDocument/2006/relationships/slideLayout" Target="../slideLayouts/slideLayout83.xml"/><Relationship Id="rId27" Type="http://schemas.openxmlformats.org/officeDocument/2006/relationships/slideLayout" Target="../slideLayouts/slideLayout88.xml"/><Relationship Id="rId30" Type="http://schemas.openxmlformats.org/officeDocument/2006/relationships/slideLayout" Target="../slideLayouts/slideLayout91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13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12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9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11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96.xml"/><Relationship Id="rId15" Type="http://schemas.openxmlformats.org/officeDocument/2006/relationships/theme" Target="../theme/theme6.xml"/><Relationship Id="rId10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Relationship Id="rId14" Type="http://schemas.openxmlformats.org/officeDocument/2006/relationships/slideLayout" Target="../slideLayouts/slideLayout105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image" Target="../media/image6.png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117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20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4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126.xml"/><Relationship Id="rId4" Type="http://schemas.openxmlformats.org/officeDocument/2006/relationships/slideLayout" Target="../slideLayouts/slideLayout1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4DB1BD0-9154-45A6-BE1B-F3511BC16D8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 descr="Shape&#10;&#10;Description automatically generated with medium confidence">
            <a:extLst>
              <a:ext uri="{FF2B5EF4-FFF2-40B4-BE49-F238E27FC236}">
                <a16:creationId xmlns:a16="http://schemas.microsoft.com/office/drawing/2014/main" id="{1548DC87-5D24-4EE8-A9AF-96BB40F1D52C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7130" y="129209"/>
            <a:ext cx="1327404" cy="1327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8203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3313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9186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9" r:id="rId1"/>
    <p:sldLayoutId id="2147484460" r:id="rId2"/>
    <p:sldLayoutId id="2147484461" r:id="rId3"/>
    <p:sldLayoutId id="2147484462" r:id="rId4"/>
    <p:sldLayoutId id="2147484463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2114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65" r:id="rId1"/>
    <p:sldLayoutId id="2147484466" r:id="rId2"/>
    <p:sldLayoutId id="2147484467" r:id="rId3"/>
    <p:sldLayoutId id="2147484468" r:id="rId4"/>
    <p:sldLayoutId id="2147484469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13864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1" r:id="rId1"/>
    <p:sldLayoutId id="2147484472" r:id="rId2"/>
    <p:sldLayoutId id="2147484473" r:id="rId3"/>
    <p:sldLayoutId id="2147484474" r:id="rId4"/>
    <p:sldLayoutId id="2147484475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87064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78" r:id="rId2"/>
    <p:sldLayoutId id="2147484479" r:id="rId3"/>
    <p:sldLayoutId id="2147484480" r:id="rId4"/>
    <p:sldLayoutId id="2147484481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509148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90676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03" r:id="rId1"/>
    <p:sldLayoutId id="2147484504" r:id="rId2"/>
    <p:sldLayoutId id="2147484505" r:id="rId3"/>
    <p:sldLayoutId id="2147484506" r:id="rId4"/>
    <p:sldLayoutId id="2147484507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angolin"/>
              <a:buNone/>
              <a:defRPr sz="280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Alternates"/>
              <a:buChar char="●"/>
              <a:defRPr sz="1800"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428544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9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angolin"/>
              <a:buNone/>
              <a:defRPr sz="2800">
                <a:solidFill>
                  <a:schemeClr val="accent2"/>
                </a:solidFill>
                <a:latin typeface="Pangolin"/>
                <a:ea typeface="Pangolin"/>
                <a:cs typeface="Pangolin"/>
                <a:sym typeface="Pangolin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Alternates"/>
              <a:buChar char="●"/>
              <a:defRPr sz="1800"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●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Alternates"/>
              <a:buChar char="○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Alternates"/>
              <a:buChar char="■"/>
              <a:defRPr>
                <a:solidFill>
                  <a:schemeClr val="dk2"/>
                </a:solidFill>
                <a:latin typeface="Montserrat Alternates"/>
                <a:ea typeface="Montserrat Alternates"/>
                <a:cs typeface="Montserrat Alternates"/>
                <a:sym typeface="Montserrat Alternate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804710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6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568791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40" r:id="rId6"/>
    <p:sldLayoutId id="2147483741" r:id="rId7"/>
    <p:sldLayoutId id="2147483742" r:id="rId8"/>
    <p:sldLayoutId id="2147483743" r:id="rId9"/>
    <p:sldLayoutId id="2147483744" r:id="rId10"/>
    <p:sldLayoutId id="2147483745" r:id="rId11"/>
    <p:sldLayoutId id="2147483746" r:id="rId12"/>
    <p:sldLayoutId id="2147483747" r:id="rId13"/>
    <p:sldLayoutId id="2147483748" r:id="rId14"/>
    <p:sldLayoutId id="2147483749" r:id="rId15"/>
    <p:sldLayoutId id="2147483750" r:id="rId16"/>
    <p:sldLayoutId id="2147483751" r:id="rId17"/>
    <p:sldLayoutId id="2147483752" r:id="rId18"/>
    <p:sldLayoutId id="2147483753" r:id="rId19"/>
    <p:sldLayoutId id="2147483754" r:id="rId20"/>
    <p:sldLayoutId id="2147483767" r:id="rId21"/>
    <p:sldLayoutId id="2147483768" r:id="rId22"/>
    <p:sldLayoutId id="2147483769" r:id="rId23"/>
    <p:sldLayoutId id="2147483770" r:id="rId24"/>
    <p:sldLayoutId id="2147483771" r:id="rId25"/>
    <p:sldLayoutId id="2147483772" r:id="rId26"/>
    <p:sldLayoutId id="2147483773" r:id="rId27"/>
    <p:sldLayoutId id="2147483774" r:id="rId28"/>
    <p:sldLayoutId id="2147483775" r:id="rId29"/>
    <p:sldLayoutId id="2147483776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608691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01" r:id="rId1"/>
    <p:sldLayoutId id="2147484102" r:id="rId2"/>
    <p:sldLayoutId id="2147484103" r:id="rId3"/>
    <p:sldLayoutId id="2147484104" r:id="rId4"/>
    <p:sldLayoutId id="2147484105" r:id="rId5"/>
    <p:sldLayoutId id="2147484108" r:id="rId6"/>
    <p:sldLayoutId id="2147484109" r:id="rId7"/>
    <p:sldLayoutId id="2147484110" r:id="rId8"/>
    <p:sldLayoutId id="2147484111" r:id="rId9"/>
    <p:sldLayoutId id="2147484112" r:id="rId10"/>
    <p:sldLayoutId id="2147484113" r:id="rId11"/>
    <p:sldLayoutId id="2147484114" r:id="rId12"/>
    <p:sldLayoutId id="2147484115" r:id="rId13"/>
    <p:sldLayoutId id="2147484116" r:id="rId14"/>
    <p:sldLayoutId id="2147484117" r:id="rId15"/>
    <p:sldLayoutId id="2147484118" r:id="rId16"/>
    <p:sldLayoutId id="2147484119" r:id="rId17"/>
    <p:sldLayoutId id="2147484120" r:id="rId18"/>
    <p:sldLayoutId id="2147484121" r:id="rId19"/>
    <p:sldLayoutId id="2147484122" r:id="rId20"/>
    <p:sldLayoutId id="2147484135" r:id="rId21"/>
    <p:sldLayoutId id="2147484136" r:id="rId22"/>
    <p:sldLayoutId id="2147484137" r:id="rId23"/>
    <p:sldLayoutId id="2147484138" r:id="rId24"/>
    <p:sldLayoutId id="2147484139" r:id="rId25"/>
    <p:sldLayoutId id="2147484140" r:id="rId26"/>
    <p:sldLayoutId id="2147484141" r:id="rId27"/>
    <p:sldLayoutId id="2147484142" r:id="rId28"/>
    <p:sldLayoutId id="2147484143" r:id="rId29"/>
    <p:sldLayoutId id="2147484144" r:id="rId3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24128" y="585216"/>
            <a:ext cx="9720072" cy="14996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24128" y="2286000"/>
            <a:ext cx="9720073" cy="4023360"/>
          </a:xfrm>
          <a:prstGeom prst="rect">
            <a:avLst/>
          </a:prstGeom>
        </p:spPr>
        <p:txBody>
          <a:bodyPr vert="horz" lIns="45720" tIns="45720" rIns="4572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024129" y="6470704"/>
            <a:ext cx="2154143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862825-F999-48A1-A8CC-DBC54813CE2D}" type="datetimeFigureOut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10/9/2025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842932" y="6470704"/>
            <a:ext cx="5901459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 cap="all" baseline="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0" i="0" u="none" strike="noStrike" kern="1200" cap="all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837333" y="6470704"/>
            <a:ext cx="973667" cy="27432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6FF1ABF-F1A9-490F-94B1-9CBA863E7824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w Cen MT Condensed" panose="020B0606020104020203"/>
                <a:ea typeface="+mn-ea"/>
                <a:cs typeface="+mn-cs"/>
              </a:rPr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95000"/>
                  <a:lumOff val="5000"/>
                </a:prstClr>
              </a:solidFill>
              <a:effectLst/>
              <a:uLnTx/>
              <a:uFillTx/>
              <a:latin typeface="Tw Cen MT Condensed" panose="020B0606020104020203"/>
              <a:ea typeface="+mn-ea"/>
              <a:cs typeface="+mn-cs"/>
            </a:endParaRPr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762000" y="826324"/>
            <a:ext cx="0" cy="9144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 descr="Shape&#10;&#10;Description automatically generated with medium confidence">
            <a:extLst>
              <a:ext uri="{FF2B5EF4-FFF2-40B4-BE49-F238E27FC236}">
                <a16:creationId xmlns:a16="http://schemas.microsoft.com/office/drawing/2014/main" id="{FF53F033-C8A0-416D-82C7-832DA9716A22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52575" y="361950"/>
            <a:ext cx="1247477" cy="12474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56134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7" r:id="rId1"/>
    <p:sldLayoutId id="2147484148" r:id="rId2"/>
    <p:sldLayoutId id="2147484149" r:id="rId3"/>
    <p:sldLayoutId id="2147484150" r:id="rId4"/>
    <p:sldLayoutId id="2147484151" r:id="rId5"/>
    <p:sldLayoutId id="2147484152" r:id="rId6"/>
    <p:sldLayoutId id="2147484153" r:id="rId7"/>
    <p:sldLayoutId id="2147484154" r:id="rId8"/>
    <p:sldLayoutId id="2147484155" r:id="rId9"/>
    <p:sldLayoutId id="2147484156" r:id="rId10"/>
    <p:sldLayoutId id="2147484157" r:id="rId11"/>
    <p:sldLayoutId id="2147484158" r:id="rId12"/>
    <p:sldLayoutId id="2147484159" r:id="rId13"/>
    <p:sldLayoutId id="2147484160" r:id="rId14"/>
  </p:sldLayoutIdLst>
  <p:txStyles>
    <p:titleStyle>
      <a:lvl1pPr algn="l" defTabSz="914400" rtl="0" eaLnBrk="1" latinLnBrk="0" hangingPunct="1">
        <a:lnSpc>
          <a:spcPct val="80000"/>
        </a:lnSpc>
        <a:spcBef>
          <a:spcPct val="0"/>
        </a:spcBef>
        <a:buNone/>
        <a:defRPr sz="5000" kern="1200" cap="all" spc="100" baseline="0">
          <a:solidFill>
            <a:schemeClr val="tx1">
              <a:lumMod val="95000"/>
              <a:lumOff val="5000"/>
            </a:schemeClr>
          </a:solidFill>
          <a:latin typeface="+mj-lt"/>
          <a:ea typeface="+mj-ea"/>
          <a:cs typeface="+mj-cs"/>
        </a:defRPr>
      </a:lvl1pPr>
    </p:titleStyle>
    <p:bodyStyle>
      <a:lvl1pPr marL="91440" indent="-9144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accent1"/>
        </a:buClr>
        <a:buSzPct val="100000"/>
        <a:buFont typeface="Tw Cen MT" panose="020B0602020104020603" pitchFamily="34" charset="0"/>
        <a:buChar char=" 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26517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4480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9436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77724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1060704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1216152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1362456" indent="-13716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accent1"/>
        </a:buClr>
        <a:buFont typeface="Wingdings 3" pitchFamily="18" charset="2"/>
        <a:buChar char="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194" t="23704" r="40139" b="10617"/>
          <a:stretch/>
        </p:blipFill>
        <p:spPr>
          <a:xfrm>
            <a:off x="9498682" y="3715796"/>
            <a:ext cx="2693318" cy="3142204"/>
          </a:xfrm>
          <a:prstGeom prst="rect">
            <a:avLst/>
          </a:prstGeom>
        </p:spPr>
      </p:pic>
      <p:pic>
        <p:nvPicPr>
          <p:cNvPr id="3" name="Picture 2" descr="Shape&#10;&#10;Description automatically generated with medium confidence">
            <a:extLst>
              <a:ext uri="{FF2B5EF4-FFF2-40B4-BE49-F238E27FC236}">
                <a16:creationId xmlns:a16="http://schemas.microsoft.com/office/drawing/2014/main" id="{BC2DF7D5-222F-4E40-B55C-A19EF5A3E423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85925" y="352425"/>
            <a:ext cx="1285577" cy="12855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62092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8" r:id="rId1"/>
    <p:sldLayoutId id="2147484329" r:id="rId2"/>
    <p:sldLayoutId id="2147484330" r:id="rId3"/>
    <p:sldLayoutId id="2147484331" r:id="rId4"/>
    <p:sldLayoutId id="2147484332" r:id="rId5"/>
    <p:sldLayoutId id="2147484333" r:id="rId6"/>
    <p:sldLayoutId id="2147484334" r:id="rId7"/>
    <p:sldLayoutId id="2147484335" r:id="rId8"/>
    <p:sldLayoutId id="2147484336" r:id="rId9"/>
    <p:sldLayoutId id="2147484337" r:id="rId10"/>
    <p:sldLayoutId id="2147484338" r:id="rId11"/>
  </p:sldLayoutIdLst>
  <p:transition spd="med" advTm="4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7207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41" r:id="rId2"/>
    <p:sldLayoutId id="2147484442" r:id="rId3"/>
    <p:sldLayoutId id="2147484443" r:id="rId4"/>
    <p:sldLayoutId id="2147484444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3A21D4-9D8E-41AB-BDC2-8CA502A9B670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2025/10/9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字魂59号-创粗黑" panose="00000500000000000000" pitchFamily="2" charset="-122"/>
                <a:ea typeface="字魂59号-创粗黑" panose="00000500000000000000" pitchFamily="2" charset="-122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939B1A-D5CD-4394-9DA0-DACD796AB5C4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ea typeface="字魂59号-创粗黑" panose="000005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ea typeface="字魂59号-创粗黑" panose="000005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41202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47" r:id="rId1"/>
    <p:sldLayoutId id="2147484448" r:id="rId2"/>
    <p:sldLayoutId id="2147484449" r:id="rId3"/>
    <p:sldLayoutId id="2147484450" r:id="rId4"/>
    <p:sldLayoutId id="2147484451" r:id="rId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字魂59号-创粗黑" panose="00000500000000000000" pitchFamily="2" charset="-122"/>
          <a:ea typeface="字魂59号-创粗黑" panose="00000500000000000000" pitchFamily="2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5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13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143.xml"/><Relationship Id="rId4" Type="http://schemas.openxmlformats.org/officeDocument/2006/relationships/image" Target="../media/image26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148.xml"/><Relationship Id="rId4" Type="http://schemas.openxmlformats.org/officeDocument/2006/relationships/image" Target="../media/image26.wm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7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7.xml"/><Relationship Id="rId6" Type="http://schemas.openxmlformats.org/officeDocument/2006/relationships/image" Target="../media/image28.png"/><Relationship Id="rId5" Type="http://schemas.openxmlformats.org/officeDocument/2006/relationships/image" Target="../media/image29.jpg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png"/><Relationship Id="rId3" Type="http://schemas.openxmlformats.org/officeDocument/2006/relationships/image" Target="../media/image31.png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5" Type="http://schemas.openxmlformats.org/officeDocument/2006/relationships/image" Target="../media/image33.png"/><Relationship Id="rId15" Type="http://schemas.openxmlformats.org/officeDocument/2006/relationships/image" Target="../media/image43.png"/><Relationship Id="rId10" Type="http://schemas.openxmlformats.org/officeDocument/2006/relationships/image" Target="../media/image38.png"/><Relationship Id="rId4" Type="http://schemas.openxmlformats.org/officeDocument/2006/relationships/image" Target="../media/image32.png"/><Relationship Id="rId9" Type="http://schemas.openxmlformats.org/officeDocument/2006/relationships/image" Target="../media/image37.png"/><Relationship Id="rId14" Type="http://schemas.openxmlformats.org/officeDocument/2006/relationships/image" Target="../media/image4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tags" Target="../tags/tag4.xml"/><Relationship Id="rId7" Type="http://schemas.openxmlformats.org/officeDocument/2006/relationships/image" Target="../media/image13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1.xml"/><Relationship Id="rId5" Type="http://schemas.openxmlformats.org/officeDocument/2006/relationships/slideLayout" Target="../slideLayouts/slideLayout157.xml"/><Relationship Id="rId4" Type="http://schemas.openxmlformats.org/officeDocument/2006/relationships/tags" Target="../tags/tag5.xml"/><Relationship Id="rId9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8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6.jp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slideLayout" Target="../slideLayouts/slideLayout61.xml"/><Relationship Id="rId1" Type="http://schemas.openxmlformats.org/officeDocument/2006/relationships/themeOverride" Target="../theme/themeOverride2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17.xml"/><Relationship Id="rId1" Type="http://schemas.openxmlformats.org/officeDocument/2006/relationships/tags" Target="../tags/tag6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0.gif"/><Relationship Id="rId1" Type="http://schemas.openxmlformats.org/officeDocument/2006/relationships/slideLayout" Target="../slideLayouts/slideLayout12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12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133.xml"/><Relationship Id="rId4" Type="http://schemas.openxmlformats.org/officeDocument/2006/relationships/image" Target="../media/image26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7692483-9231-A0B1-0B5D-DBA7D70D9616}"/>
              </a:ext>
            </a:extLst>
          </p:cNvPr>
          <p:cNvSpPr txBox="1"/>
          <p:nvPr/>
        </p:nvSpPr>
        <p:spPr>
          <a:xfrm>
            <a:off x="835044" y="1250310"/>
            <a:ext cx="1078824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CHÀO MỪNG CÁC CON ĐẾN VỚI TIẾT HỌC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MÔN TOÁN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Lớp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 3 – </a:t>
            </a: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tuần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75000"/>
                  </a:srgbClr>
                </a:solidFill>
                <a:effectLst/>
                <a:uLnTx/>
                <a:uFillTx/>
                <a:latin typeface="#9Slide07 SFU Machine" panose="00000400000000000000" pitchFamily="2" charset="0"/>
                <a:ea typeface="+mn-ea"/>
                <a:cs typeface="+mn-cs"/>
              </a:rPr>
              <a:t> 5 </a:t>
            </a:r>
          </a:p>
        </p:txBody>
      </p:sp>
      <p:pic>
        <p:nvPicPr>
          <p:cNvPr id="4" name="图片 23">
            <a:extLst>
              <a:ext uri="{FF2B5EF4-FFF2-40B4-BE49-F238E27FC236}">
                <a16:creationId xmlns:a16="http://schemas.microsoft.com/office/drawing/2014/main" id="{EB194BD0-A244-4FBB-6370-B79A3D10411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6864" y="721895"/>
            <a:ext cx="3886200" cy="6136105"/>
          </a:xfrm>
          <a:prstGeom prst="rect">
            <a:avLst/>
          </a:prstGeom>
        </p:spPr>
      </p:pic>
      <p:pic>
        <p:nvPicPr>
          <p:cNvPr id="5" name="图片 13">
            <a:extLst>
              <a:ext uri="{FF2B5EF4-FFF2-40B4-BE49-F238E27FC236}">
                <a16:creationId xmlns:a16="http://schemas.microsoft.com/office/drawing/2014/main" id="{14465127-150F-4AC9-14DF-8F58437B1935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08363" y="-20053"/>
            <a:ext cx="4826000" cy="762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1885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B4D4D9C-826B-0982-2CF2-59D47954A6AE}"/>
              </a:ext>
            </a:extLst>
          </p:cNvPr>
          <p:cNvSpPr txBox="1"/>
          <p:nvPr/>
        </p:nvSpPr>
        <p:spPr>
          <a:xfrm>
            <a:off x="6762417" y="1247313"/>
            <a:ext cx="2448805" cy="5216813"/>
          </a:xfrm>
          <a:custGeom>
            <a:avLst/>
            <a:gdLst>
              <a:gd name="connsiteX0" fmla="*/ 0 w 2448805"/>
              <a:gd name="connsiteY0" fmla="*/ 0 h 5216813"/>
              <a:gd name="connsiteX1" fmla="*/ 2448805 w 2448805"/>
              <a:gd name="connsiteY1" fmla="*/ 0 h 5216813"/>
              <a:gd name="connsiteX2" fmla="*/ 2448805 w 2448805"/>
              <a:gd name="connsiteY2" fmla="*/ 5216813 h 5216813"/>
              <a:gd name="connsiteX3" fmla="*/ 0 w 2448805"/>
              <a:gd name="connsiteY3" fmla="*/ 5216813 h 5216813"/>
              <a:gd name="connsiteX4" fmla="*/ 0 w 2448805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8805" h="5216813" fill="none" extrusionOk="0">
                <a:moveTo>
                  <a:pt x="0" y="0"/>
                </a:moveTo>
                <a:cubicBezTo>
                  <a:pt x="825130" y="149518"/>
                  <a:pt x="1395207" y="-90350"/>
                  <a:pt x="2448805" y="0"/>
                </a:cubicBezTo>
                <a:cubicBezTo>
                  <a:pt x="2618168" y="2277568"/>
                  <a:pt x="2475338" y="4460917"/>
                  <a:pt x="2448805" y="5216813"/>
                </a:cubicBezTo>
                <a:cubicBezTo>
                  <a:pt x="1421673" y="5373099"/>
                  <a:pt x="965544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448805" h="5216813" stroke="0" extrusionOk="0">
                <a:moveTo>
                  <a:pt x="0" y="0"/>
                </a:moveTo>
                <a:cubicBezTo>
                  <a:pt x="917774" y="-125902"/>
                  <a:pt x="2127763" y="163031"/>
                  <a:pt x="2448805" y="0"/>
                </a:cubicBezTo>
                <a:cubicBezTo>
                  <a:pt x="2385118" y="1150214"/>
                  <a:pt x="2533861" y="4182375"/>
                  <a:pt x="2448805" y="5216813"/>
                </a:cubicBezTo>
                <a:cubicBezTo>
                  <a:pt x="1361278" y="5262683"/>
                  <a:pt x="293970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8805" h="5216813" fill="none" extrusionOk="0">
                        <a:moveTo>
                          <a:pt x="0" y="0"/>
                        </a:moveTo>
                        <a:cubicBezTo>
                          <a:pt x="910766" y="143859"/>
                          <a:pt x="1321821" y="-120354"/>
                          <a:pt x="2448805" y="0"/>
                        </a:cubicBezTo>
                        <a:cubicBezTo>
                          <a:pt x="2598082" y="2405781"/>
                          <a:pt x="2530409" y="4446333"/>
                          <a:pt x="2448805" y="5216813"/>
                        </a:cubicBezTo>
                        <a:cubicBezTo>
                          <a:pt x="1436723" y="5273450"/>
                          <a:pt x="954418" y="5103152"/>
                          <a:pt x="0" y="5216813"/>
                        </a:cubicBezTo>
                        <a:cubicBezTo>
                          <a:pt x="57761" y="3342860"/>
                          <a:pt x="-117580" y="1262545"/>
                          <a:pt x="0" y="0"/>
                        </a:cubicBezTo>
                        <a:close/>
                      </a:path>
                      <a:path w="2448805" h="5216813" stroke="0" extrusionOk="0">
                        <a:moveTo>
                          <a:pt x="0" y="0"/>
                        </a:moveTo>
                        <a:cubicBezTo>
                          <a:pt x="915995" y="-112782"/>
                          <a:pt x="2142720" y="184166"/>
                          <a:pt x="2448805" y="0"/>
                        </a:cubicBezTo>
                        <a:cubicBezTo>
                          <a:pt x="2453233" y="1074611"/>
                          <a:pt x="2694963" y="4116511"/>
                          <a:pt x="2448805" y="5216813"/>
                        </a:cubicBezTo>
                        <a:cubicBezTo>
                          <a:pt x="1369584" y="5256643"/>
                          <a:pt x="309764" y="5016293"/>
                          <a:pt x="0" y="5216813"/>
                        </a:cubicBezTo>
                        <a:cubicBezTo>
                          <a:pt x="-120285" y="3172202"/>
                          <a:pt x="-27373" y="931302"/>
                          <a:pt x="0" y="0"/>
                        </a:cubicBezTo>
                        <a:close/>
                      </a:path>
                      <a:path w="2448805" h="5216813" fill="none" stroke="0" extrusionOk="0">
                        <a:moveTo>
                          <a:pt x="0" y="0"/>
                        </a:moveTo>
                        <a:cubicBezTo>
                          <a:pt x="763133" y="109414"/>
                          <a:pt x="1413181" y="-85681"/>
                          <a:pt x="2448805" y="0"/>
                        </a:cubicBezTo>
                        <a:cubicBezTo>
                          <a:pt x="2735139" y="2359787"/>
                          <a:pt x="2479374" y="4417571"/>
                          <a:pt x="2448805" y="5216813"/>
                        </a:cubicBezTo>
                        <a:cubicBezTo>
                          <a:pt x="1364951" y="5328337"/>
                          <a:pt x="1049774" y="5002958"/>
                          <a:pt x="0" y="5216813"/>
                        </a:cubicBezTo>
                        <a:cubicBezTo>
                          <a:pt x="109581" y="3410752"/>
                          <a:pt x="1060" y="127369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1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16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24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32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40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48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6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56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64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72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=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+mn-cs"/>
              </a:rPr>
              <a:t>10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986F58D-1E2B-A498-D024-68D0B9FB14A5}"/>
              </a:ext>
            </a:extLst>
          </p:cNvPr>
          <p:cNvGrpSpPr/>
          <p:nvPr/>
        </p:nvGrpSpPr>
        <p:grpSpPr>
          <a:xfrm>
            <a:off x="1082040" y="990309"/>
            <a:ext cx="4044715" cy="2190956"/>
            <a:chOff x="1682455" y="486685"/>
            <a:chExt cx="4769963" cy="2516957"/>
          </a:xfrm>
        </p:grpSpPr>
        <p:sp>
          <p:nvSpPr>
            <p:cNvPr id="4" name="Thought Bubble: Cloud 3">
              <a:extLst>
                <a:ext uri="{FF2B5EF4-FFF2-40B4-BE49-F238E27FC236}">
                  <a16:creationId xmlns:a16="http://schemas.microsoft.com/office/drawing/2014/main" id="{C35790F1-D22F-6272-42ED-1CBB674F4295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" name="Text Box 112">
              <a:extLst>
                <a:ext uri="{FF2B5EF4-FFF2-40B4-BE49-F238E27FC236}">
                  <a16:creationId xmlns:a16="http://schemas.microsoft.com/office/drawing/2014/main" id="{3ADBABB6-902E-A86E-675E-611AFE46D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#9Slide03 Sofia Pro Soft Bold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8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, chia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#9Slide03 Sofia Pro Soft Bold"/>
                </a:rPr>
                <a:t>8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#9Slide03 Sofia Pro Soft Bold"/>
              </a:endParaRPr>
            </a:p>
          </p:txBody>
        </p:sp>
      </p:grpSp>
      <p:pic>
        <p:nvPicPr>
          <p:cNvPr id="6" name="Picture 10" descr="SUNFACE5">
            <a:extLst>
              <a:ext uri="{FF2B5EF4-FFF2-40B4-BE49-F238E27FC236}">
                <a16:creationId xmlns:a16="http://schemas.microsoft.com/office/drawing/2014/main" id="{21F7F40F-98DE-0F3D-0ED4-0EAA2A5646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948" y="1798335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1" descr="APPLE1">
            <a:extLst>
              <a:ext uri="{FF2B5EF4-FFF2-40B4-BE49-F238E27FC236}">
                <a16:creationId xmlns:a16="http://schemas.microsoft.com/office/drawing/2014/main" id="{FDC48578-637B-06FC-B2EA-EA69267F2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948" y="3799975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12">
            <a:extLst>
              <a:ext uri="{FF2B5EF4-FFF2-40B4-BE49-F238E27FC236}">
                <a16:creationId xmlns:a16="http://schemas.microsoft.com/office/drawing/2014/main" id="{9EA43963-99C9-C4F3-1977-E5B8F293F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045" y="4900654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9" name="AutoShape 12">
            <a:extLst>
              <a:ext uri="{FF2B5EF4-FFF2-40B4-BE49-F238E27FC236}">
                <a16:creationId xmlns:a16="http://schemas.microsoft.com/office/drawing/2014/main" id="{FE0A218A-44FC-7E1B-59FF-B8A2AF763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3045" y="2838779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" name="Picture 10" descr="SUNFACE5">
            <a:extLst>
              <a:ext uri="{FF2B5EF4-FFF2-40B4-BE49-F238E27FC236}">
                <a16:creationId xmlns:a16="http://schemas.microsoft.com/office/drawing/2014/main" id="{606FDB4D-D633-34D9-416A-1D49547877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563" y="5786087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6885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9675D8F-5255-1B24-2704-E0E7074092D2}"/>
              </a:ext>
            </a:extLst>
          </p:cNvPr>
          <p:cNvSpPr txBox="1"/>
          <p:nvPr/>
        </p:nvSpPr>
        <p:spPr>
          <a:xfrm>
            <a:off x="6762417" y="1247313"/>
            <a:ext cx="2448805" cy="5216813"/>
          </a:xfrm>
          <a:custGeom>
            <a:avLst/>
            <a:gdLst>
              <a:gd name="connsiteX0" fmla="*/ 0 w 2448805"/>
              <a:gd name="connsiteY0" fmla="*/ 0 h 5216813"/>
              <a:gd name="connsiteX1" fmla="*/ 2448805 w 2448805"/>
              <a:gd name="connsiteY1" fmla="*/ 0 h 5216813"/>
              <a:gd name="connsiteX2" fmla="*/ 2448805 w 2448805"/>
              <a:gd name="connsiteY2" fmla="*/ 5216813 h 5216813"/>
              <a:gd name="connsiteX3" fmla="*/ 0 w 2448805"/>
              <a:gd name="connsiteY3" fmla="*/ 5216813 h 5216813"/>
              <a:gd name="connsiteX4" fmla="*/ 0 w 2448805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8805" h="5216813" fill="none" extrusionOk="0">
                <a:moveTo>
                  <a:pt x="0" y="0"/>
                </a:moveTo>
                <a:cubicBezTo>
                  <a:pt x="825130" y="149518"/>
                  <a:pt x="1395207" y="-90350"/>
                  <a:pt x="2448805" y="0"/>
                </a:cubicBezTo>
                <a:cubicBezTo>
                  <a:pt x="2618168" y="2277568"/>
                  <a:pt x="2475338" y="4460917"/>
                  <a:pt x="2448805" y="5216813"/>
                </a:cubicBezTo>
                <a:cubicBezTo>
                  <a:pt x="1421673" y="5373099"/>
                  <a:pt x="965544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448805" h="5216813" stroke="0" extrusionOk="0">
                <a:moveTo>
                  <a:pt x="0" y="0"/>
                </a:moveTo>
                <a:cubicBezTo>
                  <a:pt x="917774" y="-125902"/>
                  <a:pt x="2127763" y="163031"/>
                  <a:pt x="2448805" y="0"/>
                </a:cubicBezTo>
                <a:cubicBezTo>
                  <a:pt x="2385118" y="1150214"/>
                  <a:pt x="2533861" y="4182375"/>
                  <a:pt x="2448805" y="5216813"/>
                </a:cubicBezTo>
                <a:cubicBezTo>
                  <a:pt x="1361278" y="5262683"/>
                  <a:pt x="293970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8805" h="5216813" fill="none" extrusionOk="0">
                        <a:moveTo>
                          <a:pt x="0" y="0"/>
                        </a:moveTo>
                        <a:cubicBezTo>
                          <a:pt x="910766" y="143859"/>
                          <a:pt x="1321821" y="-120354"/>
                          <a:pt x="2448805" y="0"/>
                        </a:cubicBezTo>
                        <a:cubicBezTo>
                          <a:pt x="2598082" y="2405781"/>
                          <a:pt x="2530409" y="4446333"/>
                          <a:pt x="2448805" y="5216813"/>
                        </a:cubicBezTo>
                        <a:cubicBezTo>
                          <a:pt x="1436723" y="5273450"/>
                          <a:pt x="954418" y="5103152"/>
                          <a:pt x="0" y="5216813"/>
                        </a:cubicBezTo>
                        <a:cubicBezTo>
                          <a:pt x="57761" y="3342860"/>
                          <a:pt x="-117580" y="1262545"/>
                          <a:pt x="0" y="0"/>
                        </a:cubicBezTo>
                        <a:close/>
                      </a:path>
                      <a:path w="2448805" h="5216813" stroke="0" extrusionOk="0">
                        <a:moveTo>
                          <a:pt x="0" y="0"/>
                        </a:moveTo>
                        <a:cubicBezTo>
                          <a:pt x="915995" y="-112782"/>
                          <a:pt x="2142720" y="184166"/>
                          <a:pt x="2448805" y="0"/>
                        </a:cubicBezTo>
                        <a:cubicBezTo>
                          <a:pt x="2453233" y="1074611"/>
                          <a:pt x="2694963" y="4116511"/>
                          <a:pt x="2448805" y="5216813"/>
                        </a:cubicBezTo>
                        <a:cubicBezTo>
                          <a:pt x="1369584" y="5256643"/>
                          <a:pt x="309764" y="5016293"/>
                          <a:pt x="0" y="5216813"/>
                        </a:cubicBezTo>
                        <a:cubicBezTo>
                          <a:pt x="-120285" y="3172202"/>
                          <a:pt x="-27373" y="931302"/>
                          <a:pt x="0" y="0"/>
                        </a:cubicBezTo>
                        <a:close/>
                      </a:path>
                      <a:path w="2448805" h="5216813" fill="none" stroke="0" extrusionOk="0">
                        <a:moveTo>
                          <a:pt x="0" y="0"/>
                        </a:moveTo>
                        <a:cubicBezTo>
                          <a:pt x="763133" y="109414"/>
                          <a:pt x="1413181" y="-85681"/>
                          <a:pt x="2448805" y="0"/>
                        </a:cubicBezTo>
                        <a:cubicBezTo>
                          <a:pt x="2735139" y="2359787"/>
                          <a:pt x="2479374" y="4417571"/>
                          <a:pt x="2448805" y="5216813"/>
                        </a:cubicBezTo>
                        <a:cubicBezTo>
                          <a:pt x="1364951" y="5328337"/>
                          <a:pt x="1049774" y="5002958"/>
                          <a:pt x="0" y="5216813"/>
                        </a:cubicBezTo>
                        <a:cubicBezTo>
                          <a:pt x="109581" y="3410752"/>
                          <a:pt x="1060" y="127369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80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7C325A2-A455-A37D-2E53-F68391A4CC08}"/>
              </a:ext>
            </a:extLst>
          </p:cNvPr>
          <p:cNvGrpSpPr/>
          <p:nvPr/>
        </p:nvGrpSpPr>
        <p:grpSpPr>
          <a:xfrm>
            <a:off x="1082040" y="990309"/>
            <a:ext cx="4044715" cy="2190956"/>
            <a:chOff x="1682455" y="486685"/>
            <a:chExt cx="4769963" cy="2516957"/>
          </a:xfrm>
        </p:grpSpPr>
        <p:sp>
          <p:nvSpPr>
            <p:cNvPr id="4" name="Thought Bubble: Cloud 3">
              <a:extLst>
                <a:ext uri="{FF2B5EF4-FFF2-40B4-BE49-F238E27FC236}">
                  <a16:creationId xmlns:a16="http://schemas.microsoft.com/office/drawing/2014/main" id="{02E1F533-A4CB-E2E3-9C5C-126FBCC68157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5" name="Text Box 112">
              <a:extLst>
                <a:ext uri="{FF2B5EF4-FFF2-40B4-BE49-F238E27FC236}">
                  <a16:creationId xmlns:a16="http://schemas.microsoft.com/office/drawing/2014/main" id="{B3AFF552-234D-7BF1-6D54-67F83327B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, chia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6" name="Picture 10" descr="SUNFACE5">
            <a:extLst>
              <a:ext uri="{FF2B5EF4-FFF2-40B4-BE49-F238E27FC236}">
                <a16:creationId xmlns:a16="http://schemas.microsoft.com/office/drawing/2014/main" id="{2E1BACDA-C305-B595-6480-8B6443D17E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4140" y="1766265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1" descr="APPLE1">
            <a:extLst>
              <a:ext uri="{FF2B5EF4-FFF2-40B4-BE49-F238E27FC236}">
                <a16:creationId xmlns:a16="http://schemas.microsoft.com/office/drawing/2014/main" id="{A2F90506-6B8A-5318-CF7E-C421518FF3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58156" y="3726568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AutoShape 12">
            <a:extLst>
              <a:ext uri="{FF2B5EF4-FFF2-40B4-BE49-F238E27FC236}">
                <a16:creationId xmlns:a16="http://schemas.microsoft.com/office/drawing/2014/main" id="{5349E031-44CB-36DB-E387-D7E4A337A4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1999" y="4771036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9" name="AutoShape 12">
            <a:extLst>
              <a:ext uri="{FF2B5EF4-FFF2-40B4-BE49-F238E27FC236}">
                <a16:creationId xmlns:a16="http://schemas.microsoft.com/office/drawing/2014/main" id="{8499F5FD-C0D2-8762-28CD-389F9B9CB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2614" y="2803890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pic>
        <p:nvPicPr>
          <p:cNvPr id="10" name="Picture 10" descr="SUNFACE5">
            <a:extLst>
              <a:ext uri="{FF2B5EF4-FFF2-40B4-BE49-F238E27FC236}">
                <a16:creationId xmlns:a16="http://schemas.microsoft.com/office/drawing/2014/main" id="{40EE0352-0A2E-5BBE-9E52-636321525F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4563" y="5786087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5" descr="SUNFACE4">
            <a:extLst>
              <a:ext uri="{FF2B5EF4-FFF2-40B4-BE49-F238E27FC236}">
                <a16:creationId xmlns:a16="http://schemas.microsoft.com/office/drawing/2014/main" id="{1FD5E742-AF67-696F-4843-9E07E7F19D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6846485" y="4304328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9" descr="SUNFACE4">
            <a:extLst>
              <a:ext uri="{FF2B5EF4-FFF2-40B4-BE49-F238E27FC236}">
                <a16:creationId xmlns:a16="http://schemas.microsoft.com/office/drawing/2014/main" id="{9CB801EB-3BE4-CC32-DFAC-047E739AD7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1686" y="2185969"/>
            <a:ext cx="798344" cy="791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 descr="APPLE1">
            <a:extLst>
              <a:ext uri="{FF2B5EF4-FFF2-40B4-BE49-F238E27FC236}">
                <a16:creationId xmlns:a16="http://schemas.microsoft.com/office/drawing/2014/main" id="{02F47D83-F17E-FB68-C4ED-4FB525F720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19196" y="3261318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SUNFACE5">
            <a:extLst>
              <a:ext uri="{FF2B5EF4-FFF2-40B4-BE49-F238E27FC236}">
                <a16:creationId xmlns:a16="http://schemas.microsoft.com/office/drawing/2014/main" id="{6CA9835F-D191-82FD-54A7-D35638BFC5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8757" y="5360434"/>
            <a:ext cx="689146" cy="689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81731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D97833B4-9B9F-1318-2086-12D81D1BB0C3}"/>
              </a:ext>
            </a:extLst>
          </p:cNvPr>
          <p:cNvSpPr txBox="1"/>
          <p:nvPr/>
        </p:nvSpPr>
        <p:spPr>
          <a:xfrm>
            <a:off x="7898272" y="1265367"/>
            <a:ext cx="2448805" cy="5216813"/>
          </a:xfrm>
          <a:custGeom>
            <a:avLst/>
            <a:gdLst>
              <a:gd name="connsiteX0" fmla="*/ 0 w 2448805"/>
              <a:gd name="connsiteY0" fmla="*/ 0 h 5216813"/>
              <a:gd name="connsiteX1" fmla="*/ 2448805 w 2448805"/>
              <a:gd name="connsiteY1" fmla="*/ 0 h 5216813"/>
              <a:gd name="connsiteX2" fmla="*/ 2448805 w 2448805"/>
              <a:gd name="connsiteY2" fmla="*/ 5216813 h 5216813"/>
              <a:gd name="connsiteX3" fmla="*/ 0 w 2448805"/>
              <a:gd name="connsiteY3" fmla="*/ 5216813 h 5216813"/>
              <a:gd name="connsiteX4" fmla="*/ 0 w 2448805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48805" h="5216813" fill="none" extrusionOk="0">
                <a:moveTo>
                  <a:pt x="0" y="0"/>
                </a:moveTo>
                <a:cubicBezTo>
                  <a:pt x="825130" y="149518"/>
                  <a:pt x="1395207" y="-90350"/>
                  <a:pt x="2448805" y="0"/>
                </a:cubicBezTo>
                <a:cubicBezTo>
                  <a:pt x="2618168" y="2277568"/>
                  <a:pt x="2475338" y="4460917"/>
                  <a:pt x="2448805" y="5216813"/>
                </a:cubicBezTo>
                <a:cubicBezTo>
                  <a:pt x="1421673" y="5373099"/>
                  <a:pt x="965544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448805" h="5216813" stroke="0" extrusionOk="0">
                <a:moveTo>
                  <a:pt x="0" y="0"/>
                </a:moveTo>
                <a:cubicBezTo>
                  <a:pt x="917774" y="-125902"/>
                  <a:pt x="2127763" y="163031"/>
                  <a:pt x="2448805" y="0"/>
                </a:cubicBezTo>
                <a:cubicBezTo>
                  <a:pt x="2385118" y="1150214"/>
                  <a:pt x="2533861" y="4182375"/>
                  <a:pt x="2448805" y="5216813"/>
                </a:cubicBezTo>
                <a:cubicBezTo>
                  <a:pt x="1361278" y="5262683"/>
                  <a:pt x="293970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  <a:gd name="connsiteX0" fmla="*/ 0 w 2448805"/>
                      <a:gd name="connsiteY0" fmla="*/ 0 h 5216813"/>
                      <a:gd name="connsiteX1" fmla="*/ 2448805 w 2448805"/>
                      <a:gd name="connsiteY1" fmla="*/ 0 h 5216813"/>
                      <a:gd name="connsiteX2" fmla="*/ 2448805 w 2448805"/>
                      <a:gd name="connsiteY2" fmla="*/ 5216813 h 5216813"/>
                      <a:gd name="connsiteX3" fmla="*/ 0 w 2448805"/>
                      <a:gd name="connsiteY3" fmla="*/ 5216813 h 5216813"/>
                      <a:gd name="connsiteX4" fmla="*/ 0 w 2448805"/>
                      <a:gd name="connsiteY4" fmla="*/ 0 h 5216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8805" h="5216813" fill="none" extrusionOk="0">
                        <a:moveTo>
                          <a:pt x="0" y="0"/>
                        </a:moveTo>
                        <a:cubicBezTo>
                          <a:pt x="910766" y="143859"/>
                          <a:pt x="1321821" y="-120354"/>
                          <a:pt x="2448805" y="0"/>
                        </a:cubicBezTo>
                        <a:cubicBezTo>
                          <a:pt x="2598082" y="2405781"/>
                          <a:pt x="2530409" y="4446333"/>
                          <a:pt x="2448805" y="5216813"/>
                        </a:cubicBezTo>
                        <a:cubicBezTo>
                          <a:pt x="1436723" y="5273450"/>
                          <a:pt x="954418" y="5103152"/>
                          <a:pt x="0" y="5216813"/>
                        </a:cubicBezTo>
                        <a:cubicBezTo>
                          <a:pt x="57761" y="3342860"/>
                          <a:pt x="-117580" y="1262545"/>
                          <a:pt x="0" y="0"/>
                        </a:cubicBezTo>
                        <a:close/>
                      </a:path>
                      <a:path w="2448805" h="5216813" stroke="0" extrusionOk="0">
                        <a:moveTo>
                          <a:pt x="0" y="0"/>
                        </a:moveTo>
                        <a:cubicBezTo>
                          <a:pt x="915995" y="-112782"/>
                          <a:pt x="2142720" y="184166"/>
                          <a:pt x="2448805" y="0"/>
                        </a:cubicBezTo>
                        <a:cubicBezTo>
                          <a:pt x="2453233" y="1074611"/>
                          <a:pt x="2694963" y="4116511"/>
                          <a:pt x="2448805" y="5216813"/>
                        </a:cubicBezTo>
                        <a:cubicBezTo>
                          <a:pt x="1369584" y="5256643"/>
                          <a:pt x="309764" y="5016293"/>
                          <a:pt x="0" y="5216813"/>
                        </a:cubicBezTo>
                        <a:cubicBezTo>
                          <a:pt x="-120285" y="3172202"/>
                          <a:pt x="-27373" y="931302"/>
                          <a:pt x="0" y="0"/>
                        </a:cubicBezTo>
                        <a:close/>
                      </a:path>
                      <a:path w="2448805" h="5216813" fill="none" stroke="0" extrusionOk="0">
                        <a:moveTo>
                          <a:pt x="0" y="0"/>
                        </a:moveTo>
                        <a:cubicBezTo>
                          <a:pt x="763133" y="109414"/>
                          <a:pt x="1413181" y="-85681"/>
                          <a:pt x="2448805" y="0"/>
                        </a:cubicBezTo>
                        <a:cubicBezTo>
                          <a:pt x="2735139" y="2359787"/>
                          <a:pt x="2479374" y="4417571"/>
                          <a:pt x="2448805" y="5216813"/>
                        </a:cubicBezTo>
                        <a:cubicBezTo>
                          <a:pt x="1364951" y="5328337"/>
                          <a:pt x="1049774" y="5002958"/>
                          <a:pt x="0" y="5216813"/>
                        </a:cubicBezTo>
                        <a:cubicBezTo>
                          <a:pt x="109581" y="3410752"/>
                          <a:pt x="1060" y="1273699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8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24: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spc="3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40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48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54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64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72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80 :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pic>
        <p:nvPicPr>
          <p:cNvPr id="13" name="Picture 10" descr="SUNFACE5">
            <a:extLst>
              <a:ext uri="{FF2B5EF4-FFF2-40B4-BE49-F238E27FC236}">
                <a16:creationId xmlns:a16="http://schemas.microsoft.com/office/drawing/2014/main" id="{E8CC5FB3-3700-5CC9-BFF9-7B515F07BE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85431" y="1738613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APPLE1">
            <a:extLst>
              <a:ext uri="{FF2B5EF4-FFF2-40B4-BE49-F238E27FC236}">
                <a16:creationId xmlns:a16="http://schemas.microsoft.com/office/drawing/2014/main" id="{661EC4AB-5E19-09FF-62B3-C62A25B35D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8140" y="4277893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AutoShape 12">
            <a:extLst>
              <a:ext uri="{FF2B5EF4-FFF2-40B4-BE49-F238E27FC236}">
                <a16:creationId xmlns:a16="http://schemas.microsoft.com/office/drawing/2014/main" id="{CFC13677-591F-7280-32F5-34CE63527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7972" y="4790564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7" name="AutoShape 12">
            <a:extLst>
              <a:ext uri="{FF2B5EF4-FFF2-40B4-BE49-F238E27FC236}">
                <a16:creationId xmlns:a16="http://schemas.microsoft.com/office/drawing/2014/main" id="{5D731451-8FF7-3A52-C4E1-9934DF715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1907" y="2956009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8" name="Picture 10" descr="SUNFACE5">
            <a:extLst>
              <a:ext uri="{FF2B5EF4-FFF2-40B4-BE49-F238E27FC236}">
                <a16:creationId xmlns:a16="http://schemas.microsoft.com/office/drawing/2014/main" id="{EA507D29-B5FD-5D33-4385-9D808C08C1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43425" y="5903317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5" descr="SUNFACE4">
            <a:extLst>
              <a:ext uri="{FF2B5EF4-FFF2-40B4-BE49-F238E27FC236}">
                <a16:creationId xmlns:a16="http://schemas.microsoft.com/office/drawing/2014/main" id="{9DD14251-2B0B-9E2A-D587-FE16092684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7948165" y="4287763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9" descr="SUNFACE4">
            <a:extLst>
              <a:ext uri="{FF2B5EF4-FFF2-40B4-BE49-F238E27FC236}">
                <a16:creationId xmlns:a16="http://schemas.microsoft.com/office/drawing/2014/main" id="{B65B2298-4FCD-18D6-E79F-385BD8C7D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8075" y="2164090"/>
            <a:ext cx="798344" cy="7919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20" descr="APPLE1">
            <a:extLst>
              <a:ext uri="{FF2B5EF4-FFF2-40B4-BE49-F238E27FC236}">
                <a16:creationId xmlns:a16="http://schemas.microsoft.com/office/drawing/2014/main" id="{5866A73A-05CB-F2AF-90F3-B2B9827F67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0034" y="3302243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10" descr="SUNFACE5">
            <a:extLst>
              <a:ext uri="{FF2B5EF4-FFF2-40B4-BE49-F238E27FC236}">
                <a16:creationId xmlns:a16="http://schemas.microsoft.com/office/drawing/2014/main" id="{2FACBD2E-9592-781A-BF32-B94E8DFD2D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93903" y="5195139"/>
            <a:ext cx="689146" cy="689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31A1BB51-F390-BC5B-6FC5-A6B421325F8E}"/>
              </a:ext>
            </a:extLst>
          </p:cNvPr>
          <p:cNvSpPr txBox="1"/>
          <p:nvPr/>
        </p:nvSpPr>
        <p:spPr>
          <a:xfrm>
            <a:off x="4573879" y="1308798"/>
            <a:ext cx="2516550" cy="5216813"/>
          </a:xfrm>
          <a:custGeom>
            <a:avLst/>
            <a:gdLst>
              <a:gd name="connsiteX0" fmla="*/ 0 w 2516550"/>
              <a:gd name="connsiteY0" fmla="*/ 0 h 5216813"/>
              <a:gd name="connsiteX1" fmla="*/ 2516550 w 2516550"/>
              <a:gd name="connsiteY1" fmla="*/ 0 h 5216813"/>
              <a:gd name="connsiteX2" fmla="*/ 2516550 w 2516550"/>
              <a:gd name="connsiteY2" fmla="*/ 5216813 h 5216813"/>
              <a:gd name="connsiteX3" fmla="*/ 0 w 2516550"/>
              <a:gd name="connsiteY3" fmla="*/ 5216813 h 5216813"/>
              <a:gd name="connsiteX4" fmla="*/ 0 w 2516550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6550" h="5216813" fill="none" extrusionOk="0">
                <a:moveTo>
                  <a:pt x="0" y="0"/>
                </a:moveTo>
                <a:cubicBezTo>
                  <a:pt x="563865" y="149518"/>
                  <a:pt x="1578441" y="-90350"/>
                  <a:pt x="2516550" y="0"/>
                </a:cubicBezTo>
                <a:cubicBezTo>
                  <a:pt x="2685913" y="2277568"/>
                  <a:pt x="2543083" y="4460917"/>
                  <a:pt x="2516550" y="5216813"/>
                </a:cubicBezTo>
                <a:cubicBezTo>
                  <a:pt x="1893295" y="5373099"/>
                  <a:pt x="969377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516550" h="5216813" stroke="0" extrusionOk="0">
                <a:moveTo>
                  <a:pt x="0" y="0"/>
                </a:moveTo>
                <a:cubicBezTo>
                  <a:pt x="1173632" y="-125902"/>
                  <a:pt x="1444575" y="163031"/>
                  <a:pt x="2516550" y="0"/>
                </a:cubicBezTo>
                <a:cubicBezTo>
                  <a:pt x="2452863" y="1150214"/>
                  <a:pt x="2601606" y="4182375"/>
                  <a:pt x="2516550" y="5216813"/>
                </a:cubicBezTo>
                <a:cubicBezTo>
                  <a:pt x="2064610" y="5262683"/>
                  <a:pt x="1225731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1 =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2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3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4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5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6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48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7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8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 9 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x10= </a:t>
            </a:r>
            <a:r>
              <a:rPr lang="vi-VN" sz="2800" spc="3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</a:p>
        </p:txBody>
      </p:sp>
      <p:pic>
        <p:nvPicPr>
          <p:cNvPr id="24" name="Picture 10" descr="SUNFACE5">
            <a:extLst>
              <a:ext uri="{FF2B5EF4-FFF2-40B4-BE49-F238E27FC236}">
                <a16:creationId xmlns:a16="http://schemas.microsoft.com/office/drawing/2014/main" id="{05216372-FA11-2FD5-E114-220C59824D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0161" y="1915564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11" descr="APPLE1">
            <a:extLst>
              <a:ext uri="{FF2B5EF4-FFF2-40B4-BE49-F238E27FC236}">
                <a16:creationId xmlns:a16="http://schemas.microsoft.com/office/drawing/2014/main" id="{5A18E45E-E53D-B1EC-1958-D2124E6973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0108" y="3858638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AutoShape 12">
            <a:extLst>
              <a:ext uri="{FF2B5EF4-FFF2-40B4-BE49-F238E27FC236}">
                <a16:creationId xmlns:a16="http://schemas.microsoft.com/office/drawing/2014/main" id="{8981122F-A468-E135-8948-0FB69F27F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2463" y="4876022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AutoShape 12">
            <a:extLst>
              <a:ext uri="{FF2B5EF4-FFF2-40B4-BE49-F238E27FC236}">
                <a16:creationId xmlns:a16="http://schemas.microsoft.com/office/drawing/2014/main" id="{BC5AAD0A-8475-F9A6-F8CF-E8531446B8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6561" y="2820989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8" name="Picture 10" descr="SUNFACE5">
            <a:extLst>
              <a:ext uri="{FF2B5EF4-FFF2-40B4-BE49-F238E27FC236}">
                <a16:creationId xmlns:a16="http://schemas.microsoft.com/office/drawing/2014/main" id="{CC3259D8-F14D-95FD-8350-0E1D6088D3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3252" y="5884285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5" descr="SUNFACE4">
            <a:extLst>
              <a:ext uri="{FF2B5EF4-FFF2-40B4-BE49-F238E27FC236}">
                <a16:creationId xmlns:a16="http://schemas.microsoft.com/office/drawing/2014/main" id="{989D93A4-FAE2-9BA8-BC63-440ED0037B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5479683" y="4372835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9" descr="SUNFACE4">
            <a:extLst>
              <a:ext uri="{FF2B5EF4-FFF2-40B4-BE49-F238E27FC236}">
                <a16:creationId xmlns:a16="http://schemas.microsoft.com/office/drawing/2014/main" id="{9278FAA4-99C3-B0AF-63A3-1704B3DA81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5840" y="2368129"/>
            <a:ext cx="680721" cy="675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30" descr="APPLE1">
            <a:extLst>
              <a:ext uri="{FF2B5EF4-FFF2-40B4-BE49-F238E27FC236}">
                <a16:creationId xmlns:a16="http://schemas.microsoft.com/office/drawing/2014/main" id="{BA02E8A2-1D57-4DE3-23B2-21A6285FE6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3484" y="3363074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Picture 10" descr="SUNFACE5">
            <a:extLst>
              <a:ext uri="{FF2B5EF4-FFF2-40B4-BE49-F238E27FC236}">
                <a16:creationId xmlns:a16="http://schemas.microsoft.com/office/drawing/2014/main" id="{4F48299C-337F-581D-1F85-C827294E0B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4424" y="5395692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" name="Group 32">
            <a:extLst>
              <a:ext uri="{FF2B5EF4-FFF2-40B4-BE49-F238E27FC236}">
                <a16:creationId xmlns:a16="http://schemas.microsoft.com/office/drawing/2014/main" id="{DD095097-2FD5-115B-F6A2-43938EFDD897}"/>
              </a:ext>
            </a:extLst>
          </p:cNvPr>
          <p:cNvGrpSpPr/>
          <p:nvPr/>
        </p:nvGrpSpPr>
        <p:grpSpPr>
          <a:xfrm>
            <a:off x="633058" y="940632"/>
            <a:ext cx="3806984" cy="2190956"/>
            <a:chOff x="1682455" y="486685"/>
            <a:chExt cx="4769963" cy="2516957"/>
          </a:xfrm>
        </p:grpSpPr>
        <p:sp>
          <p:nvSpPr>
            <p:cNvPr id="34" name="Thought Bubble: Cloud 33">
              <a:extLst>
                <a:ext uri="{FF2B5EF4-FFF2-40B4-BE49-F238E27FC236}">
                  <a16:creationId xmlns:a16="http://schemas.microsoft.com/office/drawing/2014/main" id="{AFCB9BBF-E518-1824-2A8C-1B1C055DD470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" name="Text Box 112">
              <a:extLst>
                <a:ext uri="{FF2B5EF4-FFF2-40B4-BE49-F238E27FC236}">
                  <a16:creationId xmlns:a16="http://schemas.microsoft.com/office/drawing/2014/main" id="{8A7C5472-6C24-49E8-8597-403D20994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8, chia 8</a:t>
              </a:r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6BE61AD1-8300-DB66-13DD-9FD547887C54}"/>
              </a:ext>
            </a:extLst>
          </p:cNvPr>
          <p:cNvSpPr txBox="1"/>
          <p:nvPr/>
        </p:nvSpPr>
        <p:spPr>
          <a:xfrm>
            <a:off x="4573879" y="723814"/>
            <a:ext cx="2601973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lang="vi-VN" sz="2800" b="1" dirty="0">
                <a:solidFill>
                  <a:srgbClr val="002060"/>
                </a:solidFill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444D552-64A2-D1E2-AE62-42D182AF3DCD}"/>
              </a:ext>
            </a:extLst>
          </p:cNvPr>
          <p:cNvSpPr txBox="1"/>
          <p:nvPr/>
        </p:nvSpPr>
        <p:spPr>
          <a:xfrm>
            <a:off x="7911279" y="799591"/>
            <a:ext cx="2311196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chia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0138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F2FFA418-2A41-9D30-5EB3-8541D36D55B3}"/>
              </a:ext>
            </a:extLst>
          </p:cNvPr>
          <p:cNvGrpSpPr/>
          <p:nvPr/>
        </p:nvGrpSpPr>
        <p:grpSpPr>
          <a:xfrm>
            <a:off x="529141" y="700523"/>
            <a:ext cx="4044715" cy="2190956"/>
            <a:chOff x="1682455" y="486685"/>
            <a:chExt cx="4769963" cy="2516957"/>
          </a:xfrm>
        </p:grpSpPr>
        <p:sp>
          <p:nvSpPr>
            <p:cNvPr id="11" name="Thought Bubble: Cloud 10">
              <a:extLst>
                <a:ext uri="{FF2B5EF4-FFF2-40B4-BE49-F238E27FC236}">
                  <a16:creationId xmlns:a16="http://schemas.microsoft.com/office/drawing/2014/main" id="{E7C10DAC-7AE0-5D98-238B-579B690657FD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ext Box 112">
              <a:extLst>
                <a:ext uri="{FF2B5EF4-FFF2-40B4-BE49-F238E27FC236}">
                  <a16:creationId xmlns:a16="http://schemas.microsoft.com/office/drawing/2014/main" id="{1DCC8B6B-F076-60DB-11C5-D010E8EC3C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rial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Arial"/>
                  <a:ea typeface="+mn-ea"/>
                  <a:cs typeface="Arial" panose="020B0604020202020204" pitchFamily="34" charset="0"/>
                </a:rPr>
                <a:t> 8, chia 8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43AD93B1-1D6F-9E8C-174C-B2D0FF088BAE}"/>
              </a:ext>
            </a:extLst>
          </p:cNvPr>
          <p:cNvSpPr txBox="1"/>
          <p:nvPr/>
        </p:nvSpPr>
        <p:spPr>
          <a:xfrm>
            <a:off x="5162574" y="397796"/>
            <a:ext cx="2756895" cy="57888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DAB7D59-8DB3-5728-C58D-9C7A182E5FE6}"/>
              </a:ext>
            </a:extLst>
          </p:cNvPr>
          <p:cNvSpPr txBox="1"/>
          <p:nvPr/>
        </p:nvSpPr>
        <p:spPr>
          <a:xfrm>
            <a:off x="8462307" y="375840"/>
            <a:ext cx="2448805" cy="57888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chia 8</a:t>
            </a:r>
          </a:p>
        </p:txBody>
      </p:sp>
    </p:spTree>
    <p:extLst>
      <p:ext uri="{BB962C8B-B14F-4D97-AF65-F5344CB8AC3E}">
        <p14:creationId xmlns:p14="http://schemas.microsoft.com/office/powerpoint/2010/main" val="250269379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F855180-4AD5-4C91-B73C-59B15B73988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304" t="-21" r="8888" b="31923"/>
          <a:stretch/>
        </p:blipFill>
        <p:spPr>
          <a:xfrm flipH="1">
            <a:off x="1162432" y="834719"/>
            <a:ext cx="9867135" cy="5188561"/>
          </a:xfrm>
          <a:prstGeom prst="rect">
            <a:avLst/>
          </a:prstGeom>
        </p:spPr>
      </p:pic>
      <p:sp>
        <p:nvSpPr>
          <p:cNvPr id="11" name="Google Shape;290;p7"/>
          <p:cNvSpPr txBox="1"/>
          <p:nvPr/>
        </p:nvSpPr>
        <p:spPr>
          <a:xfrm>
            <a:off x="5330004" y="2610519"/>
            <a:ext cx="5165271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 err="1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Thực</a:t>
            </a:r>
            <a:r>
              <a:rPr kumimoji="0" lang="en-US" sz="7200" b="1" i="0" u="none" strike="noStrike" kern="1200" cap="none" spc="0" normalizeH="0" baseline="0" noProof="0" dirty="0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kumimoji="0" lang="en-US" sz="7200" b="1" i="0" u="none" strike="noStrike" kern="1200" cap="none" spc="0" normalizeH="0" baseline="0" noProof="0" dirty="0" err="1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hành</a:t>
            </a:r>
            <a:endParaRPr kumimoji="0" lang="en-US" sz="7200" b="1" i="0" u="none" strike="noStrike" kern="1200" cap="none" spc="0" normalizeH="0" baseline="0" noProof="0" dirty="0">
              <a:ln w="22225">
                <a:noFill/>
                <a:prstDash val="solid"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3788365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636" t="839" r="381" b="75359"/>
          <a:stretch/>
        </p:blipFill>
        <p:spPr>
          <a:xfrm flipH="1">
            <a:off x="0" y="0"/>
            <a:ext cx="2931886" cy="1340279"/>
          </a:xfrm>
          <a:prstGeom prst="rect">
            <a:avLst/>
          </a:prstGeom>
        </p:spPr>
      </p:pic>
      <p:sp>
        <p:nvSpPr>
          <p:cNvPr id="8" name="椭圆 7"/>
          <p:cNvSpPr/>
          <p:nvPr/>
        </p:nvSpPr>
        <p:spPr>
          <a:xfrm>
            <a:off x="11022826" y="-783772"/>
            <a:ext cx="1581355" cy="1581355"/>
          </a:xfrm>
          <a:prstGeom prst="ellipse">
            <a:avLst/>
          </a:prstGeom>
          <a:solidFill>
            <a:srgbClr val="65AE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9" name="矩形: 圆角 1">
            <a:extLst>
              <a:ext uri="{FF2B5EF4-FFF2-40B4-BE49-F238E27FC236}">
                <a16:creationId xmlns:a16="http://schemas.microsoft.com/office/drawing/2014/main" id="{459558EB-3961-41EC-BF5E-04D420EECB90}"/>
              </a:ext>
            </a:extLst>
          </p:cNvPr>
          <p:cNvSpPr/>
          <p:nvPr/>
        </p:nvSpPr>
        <p:spPr>
          <a:xfrm>
            <a:off x="506589" y="361528"/>
            <a:ext cx="11559822" cy="6249244"/>
          </a:xfrm>
          <a:prstGeom prst="roundRect">
            <a:avLst>
              <a:gd name="adj" fmla="val 8705"/>
            </a:avLst>
          </a:prstGeom>
          <a:solidFill>
            <a:schemeClr val="bg1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  <a:effectLst>
            <a:outerShdw blurRad="127000" algn="ctr" rotWithShape="0">
              <a:prstClr val="black">
                <a:alpha val="6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solidFill>
                  <a:sysClr val="windowText" lastClr="000000"/>
                </a:solidFill>
              </a:ln>
              <a:solidFill>
                <a:srgbClr val="FFFFFF"/>
              </a:solidFill>
              <a:effectLst/>
              <a:uLnTx/>
              <a:uFillTx/>
              <a:latin typeface="字魂107号-萌趣欢乐体" panose="00000500000000000000" pitchFamily="2" charset="-122"/>
              <a:ea typeface="字魂107号-萌趣欢乐体" panose="00000500000000000000" pitchFamily="2" charset="-122"/>
              <a:cs typeface="+mn-cs"/>
              <a:sym typeface="字魂107号-萌趣欢乐体" panose="00000500000000000000" pitchFamily="2" charset="-122"/>
            </a:endParaRPr>
          </a:p>
        </p:txBody>
      </p:sp>
      <p:grpSp>
        <p:nvGrpSpPr>
          <p:cNvPr id="12" name="组合 3">
            <a:extLst>
              <a:ext uri="{FF2B5EF4-FFF2-40B4-BE49-F238E27FC236}">
                <a16:creationId xmlns:a16="http://schemas.microsoft.com/office/drawing/2014/main" id="{53CB73C9-907F-430E-BC14-D8307DB43957}"/>
              </a:ext>
            </a:extLst>
          </p:cNvPr>
          <p:cNvGrpSpPr/>
          <p:nvPr/>
        </p:nvGrpSpPr>
        <p:grpSpPr>
          <a:xfrm>
            <a:off x="1148357" y="390723"/>
            <a:ext cx="1989619" cy="677553"/>
            <a:chOff x="1261482" y="2159480"/>
            <a:chExt cx="2838451" cy="677553"/>
          </a:xfrm>
        </p:grpSpPr>
        <p:pic>
          <p:nvPicPr>
            <p:cNvPr id="13" name="图片 4">
              <a:extLst>
                <a:ext uri="{FF2B5EF4-FFF2-40B4-BE49-F238E27FC236}">
                  <a16:creationId xmlns:a16="http://schemas.microsoft.com/office/drawing/2014/main" id="{845715D2-1E98-4F83-9247-27B8494B0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duotone>
                <a:prstClr val="black"/>
                <a:schemeClr val="accent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1568810" y="2159480"/>
              <a:ext cx="2223798" cy="647220"/>
            </a:xfrm>
            <a:prstGeom prst="rect">
              <a:avLst/>
            </a:prstGeom>
          </p:spPr>
        </p:pic>
        <p:sp>
          <p:nvSpPr>
            <p:cNvPr id="14" name="文本框 5">
              <a:extLst>
                <a:ext uri="{FF2B5EF4-FFF2-40B4-BE49-F238E27FC236}">
                  <a16:creationId xmlns:a16="http://schemas.microsoft.com/office/drawing/2014/main" id="{4281FA08-DC51-4041-99B1-0767A0573AF9}"/>
                </a:ext>
              </a:extLst>
            </p:cNvPr>
            <p:cNvSpPr txBox="1"/>
            <p:nvPr/>
          </p:nvSpPr>
          <p:spPr>
            <a:xfrm>
              <a:off x="1261482" y="2190702"/>
              <a:ext cx="28384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Bài</a:t>
              </a: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 </a:t>
              </a:r>
              <a:r>
                <a:rPr kumimoji="0" lang="vi-VN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1</a:t>
              </a: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:</a:t>
              </a:r>
              <a:endPara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字魂27号-布丁体" panose="00000500000000000000" pitchFamily="2" charset="-122"/>
                <a:cs typeface="Calibri" panose="020F0502020204030204" pitchFamily="34" charset="0"/>
              </a:endParaRPr>
            </a:p>
          </p:txBody>
        </p:sp>
      </p:grpSp>
      <p:sp>
        <p:nvSpPr>
          <p:cNvPr id="15" name="Rectangle 14"/>
          <p:cNvSpPr/>
          <p:nvPr/>
        </p:nvSpPr>
        <p:spPr>
          <a:xfrm>
            <a:off x="2931886" y="376149"/>
            <a:ext cx="133657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err="1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Số</a:t>
            </a:r>
            <a:r>
              <a:rPr kumimoji="0" lang="en-US" sz="4400" b="0" i="0" u="none" strike="noStrike" kern="0" cap="none" spc="0" normalizeH="0" baseline="0" noProof="0" dirty="0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?</a:t>
            </a:r>
          </a:p>
        </p:txBody>
      </p:sp>
      <p:graphicFrame>
        <p:nvGraphicFramePr>
          <p:cNvPr id="54" name="Table 2">
            <a:extLst>
              <a:ext uri="{FF2B5EF4-FFF2-40B4-BE49-F238E27FC236}">
                <a16:creationId xmlns:a16="http://schemas.microsoft.com/office/drawing/2014/main" id="{348C76C3-5612-4C71-A9FF-79D38F1C2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7026099"/>
              </p:ext>
            </p:extLst>
          </p:nvPr>
        </p:nvGraphicFramePr>
        <p:xfrm>
          <a:off x="1407531" y="1340279"/>
          <a:ext cx="9727194" cy="2156883"/>
        </p:xfrm>
        <a:graphic>
          <a:graphicData uri="http://schemas.openxmlformats.org/drawingml/2006/table">
            <a:tbl>
              <a:tblPr firstRow="1" bandRow="1"/>
              <a:tblGrid>
                <a:gridCol w="2302796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318873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31445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209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04925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  <a:gridCol w="1076325">
                  <a:extLst>
                    <a:ext uri="{9D8B030D-6E8A-4147-A177-3AD203B41FA5}">
                      <a16:colId xmlns:a16="http://schemas.microsoft.com/office/drawing/2014/main" val="647983133"/>
                    </a:ext>
                  </a:extLst>
                </a:gridCol>
              </a:tblGrid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Thừa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Thừa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Tích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lang="en-US" sz="360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A6A1B245-F20E-474F-91C4-365DAAEEE812}"/>
              </a:ext>
            </a:extLst>
          </p:cNvPr>
          <p:cNvSpPr/>
          <p:nvPr/>
        </p:nvSpPr>
        <p:spPr>
          <a:xfrm>
            <a:off x="5173424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32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1314088-1B7D-4317-8A6E-1590A4FE4B59}"/>
              </a:ext>
            </a:extLst>
          </p:cNvPr>
          <p:cNvSpPr txBox="1"/>
          <p:nvPr/>
        </p:nvSpPr>
        <p:spPr>
          <a:xfrm>
            <a:off x="626929" y="923093"/>
            <a:ext cx="8191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a)</a:t>
            </a: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64543FA2-A661-43D0-84F3-792A628CB374}"/>
              </a:ext>
            </a:extLst>
          </p:cNvPr>
          <p:cNvSpPr/>
          <p:nvPr/>
        </p:nvSpPr>
        <p:spPr>
          <a:xfrm>
            <a:off x="6543658" y="2847872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48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D834E037-49FA-48C0-A41C-FFCE35EBE80F}"/>
              </a:ext>
            </a:extLst>
          </p:cNvPr>
          <p:cNvSpPr/>
          <p:nvPr/>
        </p:nvSpPr>
        <p:spPr>
          <a:xfrm>
            <a:off x="7692786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24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id="{BAB19DFD-E367-48C6-BBC1-C976AC7AD97A}"/>
              </a:ext>
            </a:extLst>
          </p:cNvPr>
          <p:cNvSpPr/>
          <p:nvPr/>
        </p:nvSpPr>
        <p:spPr>
          <a:xfrm>
            <a:off x="8939317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9" name="Rectangle: Rounded Corners 68">
            <a:extLst>
              <a:ext uri="{FF2B5EF4-FFF2-40B4-BE49-F238E27FC236}">
                <a16:creationId xmlns:a16="http://schemas.microsoft.com/office/drawing/2014/main" id="{707039F7-798E-4031-BDAB-A9E7B17E3687}"/>
              </a:ext>
            </a:extLst>
          </p:cNvPr>
          <p:cNvSpPr/>
          <p:nvPr/>
        </p:nvSpPr>
        <p:spPr>
          <a:xfrm>
            <a:off x="10100250" y="2820676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56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01547CD-D9C9-CFEE-D61D-1E5057FFF0BA}"/>
              </a:ext>
            </a:extLst>
          </p:cNvPr>
          <p:cNvSpPr/>
          <p:nvPr/>
        </p:nvSpPr>
        <p:spPr>
          <a:xfrm>
            <a:off x="-1711354" y="318782"/>
            <a:ext cx="1426128" cy="139257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aphicFrame>
        <p:nvGraphicFramePr>
          <p:cNvPr id="23" name="Table 2">
            <a:extLst>
              <a:ext uri="{FF2B5EF4-FFF2-40B4-BE49-F238E27FC236}">
                <a16:creationId xmlns:a16="http://schemas.microsoft.com/office/drawing/2014/main" id="{348C76C3-5612-4C71-A9FF-79D38F1C2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3839366"/>
              </p:ext>
            </p:extLst>
          </p:nvPr>
        </p:nvGraphicFramePr>
        <p:xfrm>
          <a:off x="1346512" y="4048481"/>
          <a:ext cx="9965551" cy="2156883"/>
        </p:xfrm>
        <a:graphic>
          <a:graphicData uri="http://schemas.openxmlformats.org/drawingml/2006/table">
            <a:tbl>
              <a:tblPr firstRow="1" bandRow="1"/>
              <a:tblGrid>
                <a:gridCol w="2359224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351191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34666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229559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239317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36901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  <a:gridCol w="1102699">
                  <a:extLst>
                    <a:ext uri="{9D8B030D-6E8A-4147-A177-3AD203B41FA5}">
                      <a16:colId xmlns:a16="http://schemas.microsoft.com/office/drawing/2014/main" val="647983133"/>
                    </a:ext>
                  </a:extLst>
                </a:gridCol>
              </a:tblGrid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chia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56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72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1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chia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8</a:t>
                      </a:r>
                      <a:endParaRPr kumimoji="0" lang="en-US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b="1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Thương</a:t>
                      </a:r>
                      <a:endParaRPr lang="en-US" sz="36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Times New Roman"/>
                        </a:defRPr>
                      </a:lvl9pPr>
                    </a:lstStyle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1D52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24" name="Rectangle: Rounded Corners 56">
            <a:extLst>
              <a:ext uri="{FF2B5EF4-FFF2-40B4-BE49-F238E27FC236}">
                <a16:creationId xmlns:a16="http://schemas.microsoft.com/office/drawing/2014/main" id="{A6A1B245-F20E-474F-91C4-365DAAEEE812}"/>
              </a:ext>
            </a:extLst>
          </p:cNvPr>
          <p:cNvSpPr/>
          <p:nvPr/>
        </p:nvSpPr>
        <p:spPr>
          <a:xfrm>
            <a:off x="5350762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1314088-1B7D-4317-8A6E-1590A4FE4B59}"/>
              </a:ext>
            </a:extLst>
          </p:cNvPr>
          <p:cNvSpPr txBox="1"/>
          <p:nvPr/>
        </p:nvSpPr>
        <p:spPr>
          <a:xfrm>
            <a:off x="611693" y="3654427"/>
            <a:ext cx="8191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26" name="Rectangle: Rounded Corners 65">
            <a:extLst>
              <a:ext uri="{FF2B5EF4-FFF2-40B4-BE49-F238E27FC236}">
                <a16:creationId xmlns:a16="http://schemas.microsoft.com/office/drawing/2014/main" id="{64543FA2-A661-43D0-84F3-792A628CB374}"/>
              </a:ext>
            </a:extLst>
          </p:cNvPr>
          <p:cNvSpPr/>
          <p:nvPr/>
        </p:nvSpPr>
        <p:spPr>
          <a:xfrm>
            <a:off x="6720996" y="5556074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7" name="Rectangle: Rounded Corners 66">
            <a:extLst>
              <a:ext uri="{FF2B5EF4-FFF2-40B4-BE49-F238E27FC236}">
                <a16:creationId xmlns:a16="http://schemas.microsoft.com/office/drawing/2014/main" id="{D834E037-49FA-48C0-A41C-FFCE35EBE80F}"/>
              </a:ext>
            </a:extLst>
          </p:cNvPr>
          <p:cNvSpPr/>
          <p:nvPr/>
        </p:nvSpPr>
        <p:spPr>
          <a:xfrm>
            <a:off x="7870124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8" name="Rectangle: Rounded Corners 67">
            <a:extLst>
              <a:ext uri="{FF2B5EF4-FFF2-40B4-BE49-F238E27FC236}">
                <a16:creationId xmlns:a16="http://schemas.microsoft.com/office/drawing/2014/main" id="{BAB19DFD-E367-48C6-BBC1-C976AC7AD97A}"/>
              </a:ext>
            </a:extLst>
          </p:cNvPr>
          <p:cNvSpPr/>
          <p:nvPr/>
        </p:nvSpPr>
        <p:spPr>
          <a:xfrm>
            <a:off x="9116655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7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9" name="Rectangle: Rounded Corners 68">
            <a:extLst>
              <a:ext uri="{FF2B5EF4-FFF2-40B4-BE49-F238E27FC236}">
                <a16:creationId xmlns:a16="http://schemas.microsoft.com/office/drawing/2014/main" id="{707039F7-798E-4031-BDAB-A9E7B17E3687}"/>
              </a:ext>
            </a:extLst>
          </p:cNvPr>
          <p:cNvSpPr/>
          <p:nvPr/>
        </p:nvSpPr>
        <p:spPr>
          <a:xfrm>
            <a:off x="10277588" y="5528878"/>
            <a:ext cx="922576" cy="533400"/>
          </a:xfrm>
          <a:prstGeom prst="roundRect">
            <a:avLst/>
          </a:pr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62959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66" grpId="0" animBg="1"/>
      <p:bldP spid="67" grpId="0" animBg="1"/>
      <p:bldP spid="68" grpId="0" animBg="1"/>
      <p:bldP spid="69" grpId="0" animBg="1"/>
      <p:bldP spid="24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636" t="839" r="381" b="75359"/>
          <a:stretch/>
        </p:blipFill>
        <p:spPr>
          <a:xfrm flipH="1">
            <a:off x="0" y="0"/>
            <a:ext cx="2931886" cy="1340279"/>
          </a:xfrm>
          <a:prstGeom prst="rect">
            <a:avLst/>
          </a:prstGeom>
        </p:spPr>
      </p:pic>
      <p:sp>
        <p:nvSpPr>
          <p:cNvPr id="8" name="椭圆 7"/>
          <p:cNvSpPr/>
          <p:nvPr/>
        </p:nvSpPr>
        <p:spPr>
          <a:xfrm>
            <a:off x="11022826" y="-783772"/>
            <a:ext cx="1581355" cy="1581355"/>
          </a:xfrm>
          <a:prstGeom prst="ellipse">
            <a:avLst/>
          </a:prstGeom>
          <a:solidFill>
            <a:srgbClr val="65AEF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B0604020202020204" charset="-122"/>
              <a:cs typeface="+mn-cs"/>
            </a:endParaRPr>
          </a:p>
        </p:txBody>
      </p:sp>
      <p:sp>
        <p:nvSpPr>
          <p:cNvPr id="9" name="矩形: 圆角 1">
            <a:extLst>
              <a:ext uri="{FF2B5EF4-FFF2-40B4-BE49-F238E27FC236}">
                <a16:creationId xmlns:a16="http://schemas.microsoft.com/office/drawing/2014/main" id="{459558EB-3961-41EC-BF5E-04D420EECB90}"/>
              </a:ext>
            </a:extLst>
          </p:cNvPr>
          <p:cNvSpPr/>
          <p:nvPr/>
        </p:nvSpPr>
        <p:spPr>
          <a:xfrm>
            <a:off x="506589" y="361528"/>
            <a:ext cx="11559822" cy="6249244"/>
          </a:xfrm>
          <a:prstGeom prst="roundRect">
            <a:avLst>
              <a:gd name="adj" fmla="val 8705"/>
            </a:avLst>
          </a:prstGeom>
          <a:solidFill>
            <a:schemeClr val="bg1"/>
          </a:solidFill>
          <a:ln w="57150">
            <a:solidFill>
              <a:schemeClr val="tx1">
                <a:lumMod val="95000"/>
                <a:lumOff val="5000"/>
              </a:schemeClr>
            </a:solidFill>
          </a:ln>
          <a:effectLst>
            <a:outerShdw blurRad="127000" algn="ctr" rotWithShape="0">
              <a:prstClr val="black">
                <a:alpha val="6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solidFill>
                  <a:sysClr val="windowText" lastClr="000000"/>
                </a:solidFill>
              </a:ln>
              <a:solidFill>
                <a:srgbClr val="FFFFFF"/>
              </a:solidFill>
              <a:effectLst/>
              <a:uLnTx/>
              <a:uFillTx/>
              <a:latin typeface="字魂107号-萌趣欢乐体" panose="00000500000000000000" pitchFamily="2" charset="-122"/>
              <a:ea typeface="字魂107号-萌趣欢乐体" panose="00000500000000000000" pitchFamily="2" charset="-122"/>
              <a:cs typeface="+mn-cs"/>
              <a:sym typeface="字魂107号-萌趣欢乐体" panose="00000500000000000000" pitchFamily="2" charset="-122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220773E2-8239-96DE-0889-A629E3CAA8B4}"/>
              </a:ext>
            </a:extLst>
          </p:cNvPr>
          <p:cNvSpPr/>
          <p:nvPr/>
        </p:nvSpPr>
        <p:spPr>
          <a:xfrm>
            <a:off x="-1711354" y="318782"/>
            <a:ext cx="1426128" cy="1392572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pic>
        <p:nvPicPr>
          <p:cNvPr id="26" name="Hình ảnh 2">
            <a:extLst>
              <a:ext uri="{FF2B5EF4-FFF2-40B4-BE49-F238E27FC236}">
                <a16:creationId xmlns:a16="http://schemas.microsoft.com/office/drawing/2014/main" id="{0C36C32F-E515-44AD-B79A-7E39A347A89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4" t="34721" r="4765" b="34721"/>
          <a:stretch/>
        </p:blipFill>
        <p:spPr>
          <a:xfrm>
            <a:off x="985720" y="674568"/>
            <a:ext cx="10037106" cy="5245765"/>
          </a:xfrm>
          <a:prstGeom prst="rect">
            <a:avLst/>
          </a:prstGeom>
        </p:spPr>
      </p:pic>
      <p:sp>
        <p:nvSpPr>
          <p:cNvPr id="27" name="Bong bóng Ý nghĩ: Hình đám mây 3">
            <a:extLst>
              <a:ext uri="{FF2B5EF4-FFF2-40B4-BE49-F238E27FC236}">
                <a16:creationId xmlns:a16="http://schemas.microsoft.com/office/drawing/2014/main" id="{0095CFC5-5BFE-4C67-B284-DB45A124EEBE}"/>
              </a:ext>
            </a:extLst>
          </p:cNvPr>
          <p:cNvSpPr/>
          <p:nvPr/>
        </p:nvSpPr>
        <p:spPr>
          <a:xfrm>
            <a:off x="10241150" y="1853812"/>
            <a:ext cx="882383" cy="661787"/>
          </a:xfrm>
          <a:prstGeom prst="cloudCallout">
            <a:avLst>
              <a:gd name="adj1" fmla="val -90942"/>
              <a:gd name="adj2" fmla="val 7119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48</a:t>
            </a:r>
          </a:p>
        </p:txBody>
      </p:sp>
      <p:sp>
        <p:nvSpPr>
          <p:cNvPr id="28" name="Bong bóng Ý nghĩ: Hình đám mây 4">
            <a:extLst>
              <a:ext uri="{FF2B5EF4-FFF2-40B4-BE49-F238E27FC236}">
                <a16:creationId xmlns:a16="http://schemas.microsoft.com/office/drawing/2014/main" id="{EA8DFEDF-7AD0-4C3A-B0E4-1C7388E80922}"/>
              </a:ext>
            </a:extLst>
          </p:cNvPr>
          <p:cNvSpPr/>
          <p:nvPr/>
        </p:nvSpPr>
        <p:spPr>
          <a:xfrm>
            <a:off x="10368607" y="2635663"/>
            <a:ext cx="882383" cy="661787"/>
          </a:xfrm>
          <a:prstGeom prst="cloudCallout">
            <a:avLst>
              <a:gd name="adj1" fmla="val -81159"/>
              <a:gd name="adj2" fmla="val 64674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80</a:t>
            </a:r>
          </a:p>
        </p:txBody>
      </p:sp>
      <p:sp>
        <p:nvSpPr>
          <p:cNvPr id="29" name="Bong bóng Ý nghĩ: Hình đám mây 5">
            <a:extLst>
              <a:ext uri="{FF2B5EF4-FFF2-40B4-BE49-F238E27FC236}">
                <a16:creationId xmlns:a16="http://schemas.microsoft.com/office/drawing/2014/main" id="{E1641C73-7398-439D-9AA8-75CF6768148E}"/>
              </a:ext>
            </a:extLst>
          </p:cNvPr>
          <p:cNvSpPr/>
          <p:nvPr/>
        </p:nvSpPr>
        <p:spPr>
          <a:xfrm>
            <a:off x="10438518" y="3417514"/>
            <a:ext cx="882383" cy="661787"/>
          </a:xfrm>
          <a:prstGeom prst="cloudCallout">
            <a:avLst>
              <a:gd name="adj1" fmla="val -134964"/>
              <a:gd name="adj2" fmla="val 69022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32</a:t>
            </a:r>
          </a:p>
        </p:txBody>
      </p:sp>
      <p:sp>
        <p:nvSpPr>
          <p:cNvPr id="30" name="Bong bóng Ý nghĩ: Hình đám mây 6">
            <a:extLst>
              <a:ext uri="{FF2B5EF4-FFF2-40B4-BE49-F238E27FC236}">
                <a16:creationId xmlns:a16="http://schemas.microsoft.com/office/drawing/2014/main" id="{74777E52-F56D-40B5-AADF-C7B37FA5DB0F}"/>
              </a:ext>
            </a:extLst>
          </p:cNvPr>
          <p:cNvSpPr/>
          <p:nvPr/>
        </p:nvSpPr>
        <p:spPr>
          <a:xfrm>
            <a:off x="10494041" y="4263699"/>
            <a:ext cx="882383" cy="661787"/>
          </a:xfrm>
          <a:prstGeom prst="cloudCallout">
            <a:avLst>
              <a:gd name="adj1" fmla="val -117029"/>
              <a:gd name="adj2" fmla="val 27718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40</a:t>
            </a:r>
          </a:p>
        </p:txBody>
      </p:sp>
      <p:sp>
        <p:nvSpPr>
          <p:cNvPr id="31" name="Bong bóng Ý nghĩ: Hình đám mây 7">
            <a:extLst>
              <a:ext uri="{FF2B5EF4-FFF2-40B4-BE49-F238E27FC236}">
                <a16:creationId xmlns:a16="http://schemas.microsoft.com/office/drawing/2014/main" id="{545B5312-4519-4B00-B2FB-3F1CD10799DF}"/>
              </a:ext>
            </a:extLst>
          </p:cNvPr>
          <p:cNvSpPr/>
          <p:nvPr/>
        </p:nvSpPr>
        <p:spPr>
          <a:xfrm>
            <a:off x="10494041" y="5034237"/>
            <a:ext cx="882383" cy="661787"/>
          </a:xfrm>
          <a:prstGeom prst="cloudCallout">
            <a:avLst>
              <a:gd name="adj1" fmla="val -103985"/>
              <a:gd name="adj2" fmla="val 4728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61751" fontAlgn="base">
              <a:spcBef>
                <a:spcPct val="0"/>
              </a:spcBef>
              <a:spcAft>
                <a:spcPct val="0"/>
              </a:spcAft>
            </a:pPr>
            <a:r>
              <a:rPr lang="en-US" sz="2171" b="1" dirty="0">
                <a:solidFill>
                  <a:sysClr val="windowText" lastClr="000000"/>
                </a:solidFill>
                <a:latin typeface="Arial"/>
                <a:ea typeface="宋体"/>
              </a:rPr>
              <a:t>24</a:t>
            </a:r>
          </a:p>
        </p:txBody>
      </p:sp>
      <p:grpSp>
        <p:nvGrpSpPr>
          <p:cNvPr id="13" name="组合 3">
            <a:extLst>
              <a:ext uri="{FF2B5EF4-FFF2-40B4-BE49-F238E27FC236}">
                <a16:creationId xmlns:a16="http://schemas.microsoft.com/office/drawing/2014/main" id="{53CB73C9-907F-430E-BC14-D8307DB43957}"/>
              </a:ext>
            </a:extLst>
          </p:cNvPr>
          <p:cNvGrpSpPr/>
          <p:nvPr/>
        </p:nvGrpSpPr>
        <p:grpSpPr>
          <a:xfrm>
            <a:off x="845258" y="473973"/>
            <a:ext cx="1989619" cy="647220"/>
            <a:chOff x="1261482" y="2159480"/>
            <a:chExt cx="2838451" cy="647220"/>
          </a:xfrm>
        </p:grpSpPr>
        <p:pic>
          <p:nvPicPr>
            <p:cNvPr id="14" name="图片 4">
              <a:extLst>
                <a:ext uri="{FF2B5EF4-FFF2-40B4-BE49-F238E27FC236}">
                  <a16:creationId xmlns:a16="http://schemas.microsoft.com/office/drawing/2014/main" id="{845715D2-1E98-4F83-9247-27B8494B054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prstClr val="black"/>
                <a:schemeClr val="accent2">
                  <a:tint val="45000"/>
                  <a:satMod val="400000"/>
                </a:schemeClr>
              </a:duotone>
            </a:blip>
            <a:stretch>
              <a:fillRect/>
            </a:stretch>
          </p:blipFill>
          <p:spPr>
            <a:xfrm>
              <a:off x="1568810" y="2159480"/>
              <a:ext cx="2223798" cy="647220"/>
            </a:xfrm>
            <a:prstGeom prst="rect">
              <a:avLst/>
            </a:prstGeom>
          </p:spPr>
        </p:pic>
        <p:sp>
          <p:nvSpPr>
            <p:cNvPr id="15" name="文本框 5">
              <a:extLst>
                <a:ext uri="{FF2B5EF4-FFF2-40B4-BE49-F238E27FC236}">
                  <a16:creationId xmlns:a16="http://schemas.microsoft.com/office/drawing/2014/main" id="{4281FA08-DC51-4041-99B1-0767A0573AF9}"/>
                </a:ext>
              </a:extLst>
            </p:cNvPr>
            <p:cNvSpPr txBox="1"/>
            <p:nvPr/>
          </p:nvSpPr>
          <p:spPr>
            <a:xfrm>
              <a:off x="1261482" y="2190702"/>
              <a:ext cx="283845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2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Bài</a:t>
              </a:r>
              <a:r>
                <a:rPr kumimoji="0" lang="en-US" altLang="zh-CN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Calibri" panose="020F0502020204030204" pitchFamily="34" charset="0"/>
                  <a:ea typeface="字魂27号-布丁体" panose="00000500000000000000" pitchFamily="2" charset="-122"/>
                  <a:cs typeface="Calibri" panose="020F0502020204030204" pitchFamily="34" charset="0"/>
                </a:rPr>
                <a:t> 2:</a:t>
              </a:r>
              <a:endPara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 panose="020F0502020204030204" pitchFamily="34" charset="0"/>
                <a:ea typeface="字魂27号-布丁体" panose="00000500000000000000" pitchFamily="2" charset="-122"/>
                <a:cs typeface="Calibri" panose="020F0502020204030204" pitchFamily="34" charset="0"/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2619458" y="412861"/>
            <a:ext cx="133657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0" i="0" u="none" strike="noStrike" kern="0" cap="none" spc="0" normalizeH="0" baseline="0" noProof="0" dirty="0" err="1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Số</a:t>
            </a:r>
            <a:r>
              <a:rPr kumimoji="0" lang="en-US" sz="4400" b="0" i="0" u="none" strike="noStrike" kern="0" cap="none" spc="0" normalizeH="0" baseline="0" noProof="0" dirty="0">
                <a:ln w="3175">
                  <a:solidFill>
                    <a:srgbClr val="FFC000"/>
                  </a:solidFill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杨任东竹石体-Semibold"/>
                <a:cs typeface="Calibri" panose="020F0502020204030204" pitchFamily="34" charset="0"/>
                <a:sym typeface="Arial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48192126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EB7AA3CC-45B8-45BE-8B85-652105D0F7FF}"/>
              </a:ext>
            </a:extLst>
          </p:cNvPr>
          <p:cNvGrpSpPr/>
          <p:nvPr/>
        </p:nvGrpSpPr>
        <p:grpSpPr>
          <a:xfrm flipH="1">
            <a:off x="0" y="0"/>
            <a:ext cx="8745690" cy="6858000"/>
            <a:chOff x="3446310" y="0"/>
            <a:chExt cx="8745690" cy="6858000"/>
          </a:xfrm>
        </p:grpSpPr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B97776C2-8B9A-4B3F-A02B-90B152FE047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2067"/>
            <a:stretch/>
          </p:blipFill>
          <p:spPr>
            <a:xfrm>
              <a:off x="4233069" y="0"/>
              <a:ext cx="7958931" cy="6858000"/>
            </a:xfrm>
            <a:prstGeom prst="rect">
              <a:avLst/>
            </a:prstGeom>
          </p:spPr>
        </p:pic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CE656F27-6CC7-4553-875A-552B6B18EED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57937" y="5648325"/>
              <a:ext cx="695325" cy="733425"/>
            </a:xfrm>
            <a:prstGeom prst="rect">
              <a:avLst/>
            </a:prstGeom>
          </p:spPr>
        </p:pic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47200FD2-8D39-42D0-832C-D9B48F7F89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96633" y="430187"/>
              <a:ext cx="455560" cy="607413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:a16="http://schemas.microsoft.com/office/drawing/2014/main" id="{47BD9BC2-4EB7-4B94-BB38-22B05FD9184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86586" y="2025821"/>
              <a:ext cx="896088" cy="1006134"/>
            </a:xfrm>
            <a:prstGeom prst="rect">
              <a:avLst/>
            </a:prstGeom>
          </p:spPr>
        </p:pic>
        <p:pic>
          <p:nvPicPr>
            <p:cNvPr id="7" name="图片 6">
              <a:extLst>
                <a:ext uri="{FF2B5EF4-FFF2-40B4-BE49-F238E27FC236}">
                  <a16:creationId xmlns:a16="http://schemas.microsoft.com/office/drawing/2014/main" id="{9B14C292-FBC9-4A90-A366-E58779A32C4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9292" y="4142968"/>
              <a:ext cx="783488" cy="554038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id="{D3EDA489-D799-45BF-BD48-4BC5C40C186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46310" y="1528960"/>
              <a:ext cx="851499" cy="654050"/>
            </a:xfrm>
            <a:prstGeom prst="rect">
              <a:avLst/>
            </a:prstGeom>
          </p:spPr>
        </p:pic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CDCF7EB0-4690-484B-9DBD-B0A2DCA992B3}"/>
              </a:ext>
            </a:extLst>
          </p:cNvPr>
          <p:cNvSpPr txBox="1"/>
          <p:nvPr/>
        </p:nvSpPr>
        <p:spPr>
          <a:xfrm>
            <a:off x="100929" y="1351508"/>
            <a:ext cx="4677884" cy="4154984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Tạm</a:t>
            </a: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 </a:t>
            </a: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biệt</a:t>
            </a:r>
            <a:endParaRPr kumimoji="0" lang="en-US" altLang="zh-CN" sz="8800" b="1" i="0" u="none" strike="noStrike" kern="1200" cap="none" spc="0" normalizeH="0" baseline="0" noProof="0" dirty="0">
              <a:ln>
                <a:noFill/>
              </a:ln>
              <a:solidFill>
                <a:srgbClr val="EF0D1C"/>
              </a:solidFill>
              <a:effectLst/>
              <a:uLnTx/>
              <a:uFillTx/>
              <a:latin typeface="UTM Edwardian" panose="02040603050506020204" pitchFamily="18" charset="0"/>
              <a:ea typeface="字魂70号-灵悦黑体" panose="00000500000000000000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và</a:t>
            </a:r>
            <a:endParaRPr kumimoji="0" lang="en-US" altLang="zh-CN" sz="8800" b="1" i="0" u="none" strike="noStrike" kern="1200" cap="none" spc="0" normalizeH="0" baseline="0" noProof="0" dirty="0">
              <a:ln>
                <a:noFill/>
              </a:ln>
              <a:solidFill>
                <a:srgbClr val="EF0D1C"/>
              </a:solidFill>
              <a:effectLst/>
              <a:uLnTx/>
              <a:uFillTx/>
              <a:latin typeface="UTM Edwardian" panose="02040603050506020204" pitchFamily="18" charset="0"/>
              <a:ea typeface="字魂70号-灵悦黑体" panose="00000500000000000000" pitchFamily="2" charset="-122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Hẹn</a:t>
            </a: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 </a:t>
            </a: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gặp</a:t>
            </a:r>
            <a:r>
              <a:rPr kumimoji="0" lang="en-US" altLang="zh-CN" sz="8800" b="1" i="0" u="none" strike="noStrike" kern="1200" cap="none" spc="0" normalizeH="0" baseline="0" noProof="0" dirty="0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 </a:t>
            </a:r>
            <a:r>
              <a:rPr kumimoji="0" lang="en-US" altLang="zh-CN" sz="8800" b="1" i="0" u="none" strike="noStrike" kern="1200" cap="none" spc="0" normalizeH="0" baseline="0" noProof="0" dirty="0" err="1">
                <a:ln>
                  <a:noFill/>
                </a:ln>
                <a:solidFill>
                  <a:srgbClr val="EF0D1C"/>
                </a:solidFill>
                <a:effectLst/>
                <a:uLnTx/>
                <a:uFillTx/>
                <a:latin typeface="UTM Edwardian" panose="02040603050506020204" pitchFamily="18" charset="0"/>
                <a:ea typeface="字魂70号-灵悦黑体" panose="00000500000000000000" pitchFamily="2" charset="-122"/>
                <a:cs typeface="+mn-cs"/>
              </a:rPr>
              <a:t>lại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Edwardian" panose="02040603050506020204" pitchFamily="18" charset="0"/>
              <a:ea typeface="字魂70号-灵悦黑体" panose="00000500000000000000" pitchFamily="2" charset="-122"/>
              <a:cs typeface="+mn-cs"/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021B5EA0-C7B1-48EA-A4DC-40FB8D1E816F}"/>
              </a:ext>
            </a:extLst>
          </p:cNvPr>
          <p:cNvGrpSpPr/>
          <p:nvPr/>
        </p:nvGrpSpPr>
        <p:grpSpPr>
          <a:xfrm flipH="1">
            <a:off x="6642865" y="369690"/>
            <a:ext cx="5339448" cy="6254524"/>
            <a:chOff x="7469132" y="369690"/>
            <a:chExt cx="5339448" cy="6254524"/>
          </a:xfrm>
        </p:grpSpPr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1D1C4F62-AAD5-4EA1-A56D-51D1ED5DF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251871" y="3199882"/>
              <a:ext cx="866773" cy="1040128"/>
            </a:xfrm>
            <a:prstGeom prst="rect">
              <a:avLst/>
            </a:prstGeom>
          </p:spPr>
        </p:pic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BDC46FD9-50BB-48D9-A6A7-E9D499FDE37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536990" y="4794496"/>
              <a:ext cx="1271590" cy="1220541"/>
            </a:xfrm>
            <a:prstGeom prst="rect">
              <a:avLst/>
            </a:pr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3CA85DE9-061D-4218-A4CA-0266BBB5B48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469132" y="369690"/>
              <a:ext cx="1447379" cy="1813320"/>
            </a:xfrm>
            <a:prstGeom prst="rect">
              <a:avLst/>
            </a:prstGeom>
          </p:spPr>
        </p:pic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009E00CD-615D-4AFD-835D-6FB120B1AE7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429844" y="440382"/>
              <a:ext cx="1043328" cy="1453929"/>
            </a:xfrm>
            <a:prstGeom prst="rect">
              <a:avLst/>
            </a:prstGeom>
          </p:spPr>
        </p:pic>
        <p:pic>
          <p:nvPicPr>
            <p:cNvPr id="14" name="图片 13">
              <a:extLst>
                <a:ext uri="{FF2B5EF4-FFF2-40B4-BE49-F238E27FC236}">
                  <a16:creationId xmlns:a16="http://schemas.microsoft.com/office/drawing/2014/main" id="{3005A917-ED2D-4F51-9D13-7DD36D74737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89490" y="2146176"/>
              <a:ext cx="2569761" cy="4226173"/>
            </a:xfrm>
            <a:prstGeom prst="rect">
              <a:avLst/>
            </a:prstGeom>
          </p:spPr>
        </p:pic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0C0B4A44-C0C6-4528-AE7A-F078E1E8C23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17197" y="5192837"/>
              <a:ext cx="3666335" cy="1431377"/>
            </a:xfrm>
            <a:prstGeom prst="rect">
              <a:avLst/>
            </a:prstGeom>
          </p:spPr>
        </p:pic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3B03ADBF-0F89-4234-86AA-1492C54DE0C2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49625" y="4959051"/>
              <a:ext cx="1302246" cy="863990"/>
            </a:xfrm>
            <a:prstGeom prst="rect">
              <a:avLst/>
            </a:prstGeom>
          </p:spPr>
        </p:pic>
      </p:grpSp>
      <p:pic>
        <p:nvPicPr>
          <p:cNvPr id="18" name="图片 17">
            <a:extLst>
              <a:ext uri="{FF2B5EF4-FFF2-40B4-BE49-F238E27FC236}">
                <a16:creationId xmlns:a16="http://schemas.microsoft.com/office/drawing/2014/main" id="{535C4ED4-F1DB-463F-80AF-1C0F2C14D0C7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732380" y="1653722"/>
            <a:ext cx="1112208" cy="984907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-1306252" y="109359"/>
            <a:ext cx="1174598" cy="156463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62108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A_圆角矩形 10"/>
          <p:cNvSpPr/>
          <p:nvPr>
            <p:custDataLst>
              <p:tags r:id="rId1"/>
            </p:custDataLst>
          </p:nvPr>
        </p:nvSpPr>
        <p:spPr>
          <a:xfrm>
            <a:off x="1033670" y="277906"/>
            <a:ext cx="10277060" cy="5897855"/>
          </a:xfrm>
          <a:prstGeom prst="roundRect">
            <a:avLst/>
          </a:prstGeom>
          <a:solidFill>
            <a:schemeClr val="bg1"/>
          </a:solidFill>
          <a:ln w="57150" cmpd="sng">
            <a:solidFill>
              <a:srgbClr val="40272B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14" name="PA_图片 13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901"/>
          <a:stretch/>
        </p:blipFill>
        <p:spPr>
          <a:xfrm>
            <a:off x="-734292" y="5043055"/>
            <a:ext cx="10058400" cy="1814945"/>
          </a:xfrm>
          <a:prstGeom prst="rect">
            <a:avLst/>
          </a:prstGeom>
        </p:spPr>
      </p:pic>
      <p:pic>
        <p:nvPicPr>
          <p:cNvPr id="15" name="PA_图片 14"/>
          <p:cNvPicPr>
            <a:picLocks noChangeAspect="1"/>
          </p:cNvPicPr>
          <p:nvPr>
            <p:custDataLst>
              <p:tags r:id="rId3"/>
            </p:custDataLst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84" t="67901"/>
          <a:stretch/>
        </p:blipFill>
        <p:spPr>
          <a:xfrm flipH="1">
            <a:off x="6816436" y="5043055"/>
            <a:ext cx="5342613" cy="1814945"/>
          </a:xfrm>
          <a:prstGeom prst="rect">
            <a:avLst/>
          </a:prstGeom>
        </p:spPr>
      </p:pic>
      <p:pic>
        <p:nvPicPr>
          <p:cNvPr id="21" name="PA_库_图片 20">
            <a:extLst>
              <a:ext uri="{FF2B5EF4-FFF2-40B4-BE49-F238E27FC236}">
                <a16:creationId xmlns:a16="http://schemas.microsoft.com/office/drawing/2014/main" id="{56E96B94-FD71-4A65-9BBF-F44503BED20F}"/>
              </a:ext>
            </a:extLst>
          </p:cNvPr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6078" y="3509840"/>
            <a:ext cx="2164976" cy="34183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70621" y="574547"/>
            <a:ext cx="2475191" cy="1774090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500033" y="2187285"/>
            <a:ext cx="7258050" cy="3187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44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 11</a:t>
            </a:r>
          </a:p>
          <a:p>
            <a:pPr algn="ctr">
              <a:lnSpc>
                <a:spcPct val="150000"/>
              </a:lnSpc>
            </a:pPr>
            <a:r>
              <a:rPr lang="vi-VN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Bảng nhân 8, bảng chia 8</a:t>
            </a:r>
            <a:endParaRPr lang="en-GB" sz="48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lnSpc>
                <a:spcPct val="150000"/>
              </a:lnSpc>
            </a:pPr>
            <a:r>
              <a:rPr lang="en-GB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 </a:t>
            </a:r>
            <a:r>
              <a:rPr lang="en-GB" sz="4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Tiết</a:t>
            </a:r>
            <a:r>
              <a:rPr lang="en-GB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1- </a:t>
            </a:r>
            <a:r>
              <a:rPr lang="en-GB" sz="4800" dirty="0" err="1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trang</a:t>
            </a:r>
            <a:r>
              <a:rPr lang="en-GB" sz="48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33)</a:t>
            </a:r>
            <a:endParaRPr lang="en-US" sz="4800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310007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75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1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2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3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4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5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5" name="Google Shape;5555;p35"/>
          <p:cNvSpPr txBox="1">
            <a:spLocks noGrp="1"/>
          </p:cNvSpPr>
          <p:nvPr>
            <p:ph type="ctrTitle" idx="4294967295"/>
          </p:nvPr>
        </p:nvSpPr>
        <p:spPr>
          <a:xfrm>
            <a:off x="2367209" y="3013627"/>
            <a:ext cx="7246000" cy="1481853"/>
          </a:xfrm>
          <a:prstGeom prst="rect">
            <a:avLst/>
          </a:prstGeom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r>
              <a:rPr lang="en-US" sz="5867" dirty="0">
                <a:solidFill>
                  <a:schemeClr val="lt1"/>
                </a:solidFill>
              </a:rPr>
              <a:t>MÔN TOÁN - LỚP 4</a:t>
            </a:r>
            <a:endParaRPr sz="5867" dirty="0">
              <a:solidFill>
                <a:schemeClr val="lt1"/>
              </a:solidFill>
            </a:endParaRPr>
          </a:p>
        </p:txBody>
      </p:sp>
      <p:grpSp>
        <p:nvGrpSpPr>
          <p:cNvPr id="5557" name="Google Shape;5557;p35"/>
          <p:cNvGrpSpPr/>
          <p:nvPr/>
        </p:nvGrpSpPr>
        <p:grpSpPr>
          <a:xfrm>
            <a:off x="1054367" y="159140"/>
            <a:ext cx="9930533" cy="719841"/>
            <a:chOff x="790775" y="119354"/>
            <a:chExt cx="7447900" cy="539881"/>
          </a:xfrm>
        </p:grpSpPr>
        <p:sp>
          <p:nvSpPr>
            <p:cNvPr id="5558" name="Google Shape;5558;p35"/>
            <p:cNvSpPr/>
            <p:nvPr/>
          </p:nvSpPr>
          <p:spPr>
            <a:xfrm>
              <a:off x="7123684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40" y="39"/>
                    <a:pt x="566" y="123"/>
                  </a:cubicBezTo>
                  <a:cubicBezTo>
                    <a:pt x="134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3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6" y="2537"/>
                  </a:cubicBezTo>
                  <a:cubicBezTo>
                    <a:pt x="2553" y="1269"/>
                    <a:pt x="1446" y="0"/>
                    <a:pt x="8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9" name="Google Shape;5559;p35"/>
            <p:cNvSpPr/>
            <p:nvPr/>
          </p:nvSpPr>
          <p:spPr>
            <a:xfrm>
              <a:off x="7028883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5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2" y="102"/>
                    <a:pt x="7449" y="162"/>
                  </a:cubicBezTo>
                  <a:cubicBezTo>
                    <a:pt x="5155" y="415"/>
                    <a:pt x="2861" y="1160"/>
                    <a:pt x="1803" y="2516"/>
                  </a:cubicBezTo>
                  <a:cubicBezTo>
                    <a:pt x="0" y="4944"/>
                    <a:pt x="1118" y="7059"/>
                    <a:pt x="1803" y="7730"/>
                  </a:cubicBezTo>
                  <a:cubicBezTo>
                    <a:pt x="1862" y="7864"/>
                    <a:pt x="1922" y="7864"/>
                    <a:pt x="1997" y="7923"/>
                  </a:cubicBezTo>
                  <a:cubicBezTo>
                    <a:pt x="2687" y="8345"/>
                    <a:pt x="5509" y="8635"/>
                    <a:pt x="8413" y="8635"/>
                  </a:cubicBezTo>
                  <a:cubicBezTo>
                    <a:pt x="11462" y="8635"/>
                    <a:pt x="14602" y="8315"/>
                    <a:pt x="15464" y="7491"/>
                  </a:cubicBezTo>
                  <a:cubicBezTo>
                    <a:pt x="17192" y="5808"/>
                    <a:pt x="16641" y="1711"/>
                    <a:pt x="13170" y="475"/>
                  </a:cubicBezTo>
                  <a:cubicBezTo>
                    <a:pt x="12386" y="182"/>
                    <a:pt x="11144" y="0"/>
                    <a:pt x="97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0" name="Google Shape;5560;p35"/>
            <p:cNvSpPr/>
            <p:nvPr/>
          </p:nvSpPr>
          <p:spPr>
            <a:xfrm>
              <a:off x="4633668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6" y="0"/>
                  </a:moveTo>
                  <a:cubicBezTo>
                    <a:pt x="730" y="0"/>
                    <a:pt x="640" y="39"/>
                    <a:pt x="566" y="123"/>
                  </a:cubicBezTo>
                  <a:cubicBezTo>
                    <a:pt x="60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2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5" y="2537"/>
                  </a:cubicBezTo>
                  <a:cubicBezTo>
                    <a:pt x="2540" y="1269"/>
                    <a:pt x="1443" y="0"/>
                    <a:pt x="8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1" name="Google Shape;5561;p35"/>
            <p:cNvSpPr/>
            <p:nvPr/>
          </p:nvSpPr>
          <p:spPr>
            <a:xfrm>
              <a:off x="4538866" y="358045"/>
              <a:ext cx="536304" cy="301189"/>
            </a:xfrm>
            <a:custGeom>
              <a:avLst/>
              <a:gdLst/>
              <a:ahLst/>
              <a:cxnLst/>
              <a:rect l="l" t="t" r="r" b="b"/>
              <a:pathLst>
                <a:path w="17192" h="8636" extrusionOk="0">
                  <a:moveTo>
                    <a:pt x="9744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1" y="102"/>
                    <a:pt x="7449" y="162"/>
                  </a:cubicBezTo>
                  <a:cubicBezTo>
                    <a:pt x="5155" y="415"/>
                    <a:pt x="2861" y="1160"/>
                    <a:pt x="1803" y="2516"/>
                  </a:cubicBezTo>
                  <a:cubicBezTo>
                    <a:pt x="0" y="4944"/>
                    <a:pt x="1118" y="7059"/>
                    <a:pt x="1803" y="7730"/>
                  </a:cubicBezTo>
                  <a:cubicBezTo>
                    <a:pt x="1862" y="7864"/>
                    <a:pt x="1922" y="7864"/>
                    <a:pt x="1982" y="7923"/>
                  </a:cubicBezTo>
                  <a:cubicBezTo>
                    <a:pt x="2679" y="8345"/>
                    <a:pt x="5505" y="8635"/>
                    <a:pt x="8409" y="8635"/>
                  </a:cubicBezTo>
                  <a:cubicBezTo>
                    <a:pt x="11458" y="8635"/>
                    <a:pt x="14594" y="8315"/>
                    <a:pt x="15449" y="7491"/>
                  </a:cubicBezTo>
                  <a:cubicBezTo>
                    <a:pt x="17192" y="5808"/>
                    <a:pt x="16566" y="1711"/>
                    <a:pt x="13095" y="475"/>
                  </a:cubicBezTo>
                  <a:cubicBezTo>
                    <a:pt x="12370" y="182"/>
                    <a:pt x="11140" y="0"/>
                    <a:pt x="97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2" name="Google Shape;5562;p35"/>
            <p:cNvSpPr/>
            <p:nvPr/>
          </p:nvSpPr>
          <p:spPr>
            <a:xfrm>
              <a:off x="5257318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28" y="0"/>
                  </a:moveTo>
                  <a:cubicBezTo>
                    <a:pt x="720" y="0"/>
                    <a:pt x="627" y="39"/>
                    <a:pt x="552" y="123"/>
                  </a:cubicBezTo>
                  <a:cubicBezTo>
                    <a:pt x="60" y="749"/>
                    <a:pt x="1" y="1181"/>
                    <a:pt x="373" y="1732"/>
                  </a:cubicBezTo>
                  <a:cubicBezTo>
                    <a:pt x="746" y="2239"/>
                    <a:pt x="2787" y="3535"/>
                    <a:pt x="4410" y="6708"/>
                  </a:cubicBezTo>
                  <a:lnTo>
                    <a:pt x="4410" y="6887"/>
                  </a:lnTo>
                  <a:cubicBezTo>
                    <a:pt x="4783" y="6827"/>
                    <a:pt x="5155" y="6768"/>
                    <a:pt x="5528" y="6768"/>
                  </a:cubicBezTo>
                  <a:cubicBezTo>
                    <a:pt x="5453" y="6202"/>
                    <a:pt x="5081" y="4220"/>
                    <a:pt x="3591" y="2537"/>
                  </a:cubicBezTo>
                  <a:cubicBezTo>
                    <a:pt x="2539" y="1269"/>
                    <a:pt x="1443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3" name="Google Shape;5563;p35"/>
            <p:cNvSpPr/>
            <p:nvPr/>
          </p:nvSpPr>
          <p:spPr>
            <a:xfrm>
              <a:off x="5162517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3" y="0"/>
                  </a:moveTo>
                  <a:cubicBezTo>
                    <a:pt x="9362" y="0"/>
                    <a:pt x="8967" y="14"/>
                    <a:pt x="8567" y="43"/>
                  </a:cubicBezTo>
                  <a:cubicBezTo>
                    <a:pt x="8194" y="43"/>
                    <a:pt x="7822" y="102"/>
                    <a:pt x="7449" y="162"/>
                  </a:cubicBezTo>
                  <a:cubicBezTo>
                    <a:pt x="5140" y="415"/>
                    <a:pt x="2846" y="1160"/>
                    <a:pt x="1788" y="2516"/>
                  </a:cubicBezTo>
                  <a:cubicBezTo>
                    <a:pt x="1" y="4944"/>
                    <a:pt x="1118" y="7059"/>
                    <a:pt x="1788" y="7730"/>
                  </a:cubicBezTo>
                  <a:cubicBezTo>
                    <a:pt x="1863" y="7864"/>
                    <a:pt x="1922" y="7864"/>
                    <a:pt x="1982" y="7923"/>
                  </a:cubicBezTo>
                  <a:cubicBezTo>
                    <a:pt x="2680" y="8345"/>
                    <a:pt x="5505" y="8635"/>
                    <a:pt x="8410" y="8635"/>
                  </a:cubicBezTo>
                  <a:cubicBezTo>
                    <a:pt x="11459" y="8635"/>
                    <a:pt x="14595" y="8315"/>
                    <a:pt x="15449" y="7491"/>
                  </a:cubicBezTo>
                  <a:cubicBezTo>
                    <a:pt x="17192" y="5808"/>
                    <a:pt x="16567" y="1711"/>
                    <a:pt x="13096" y="475"/>
                  </a:cubicBezTo>
                  <a:cubicBezTo>
                    <a:pt x="12359" y="182"/>
                    <a:pt x="11136" y="0"/>
                    <a:pt x="97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4" name="Google Shape;5564;p35"/>
            <p:cNvSpPr/>
            <p:nvPr/>
          </p:nvSpPr>
          <p:spPr>
            <a:xfrm>
              <a:off x="5880532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40" y="39"/>
                    <a:pt x="567" y="123"/>
                  </a:cubicBezTo>
                  <a:cubicBezTo>
                    <a:pt x="135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3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6" y="2537"/>
                  </a:cubicBezTo>
                  <a:cubicBezTo>
                    <a:pt x="2553" y="1269"/>
                    <a:pt x="1447" y="0"/>
                    <a:pt x="8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5" name="Google Shape;5565;p35"/>
            <p:cNvSpPr/>
            <p:nvPr/>
          </p:nvSpPr>
          <p:spPr>
            <a:xfrm>
              <a:off x="5785731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5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2" y="102"/>
                    <a:pt x="7449" y="162"/>
                  </a:cubicBezTo>
                  <a:cubicBezTo>
                    <a:pt x="5155" y="415"/>
                    <a:pt x="2861" y="1160"/>
                    <a:pt x="1803" y="2516"/>
                  </a:cubicBezTo>
                  <a:cubicBezTo>
                    <a:pt x="0" y="4944"/>
                    <a:pt x="1118" y="7059"/>
                    <a:pt x="1803" y="7730"/>
                  </a:cubicBezTo>
                  <a:cubicBezTo>
                    <a:pt x="1863" y="7864"/>
                    <a:pt x="1922" y="7864"/>
                    <a:pt x="1997" y="7923"/>
                  </a:cubicBezTo>
                  <a:cubicBezTo>
                    <a:pt x="2687" y="8345"/>
                    <a:pt x="5509" y="8635"/>
                    <a:pt x="8413" y="8635"/>
                  </a:cubicBezTo>
                  <a:cubicBezTo>
                    <a:pt x="11462" y="8635"/>
                    <a:pt x="14602" y="8315"/>
                    <a:pt x="15464" y="7491"/>
                  </a:cubicBezTo>
                  <a:cubicBezTo>
                    <a:pt x="17192" y="5808"/>
                    <a:pt x="16581" y="1711"/>
                    <a:pt x="13170" y="475"/>
                  </a:cubicBezTo>
                  <a:cubicBezTo>
                    <a:pt x="12386" y="182"/>
                    <a:pt x="11144" y="0"/>
                    <a:pt x="97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6" name="Google Shape;5566;p35"/>
            <p:cNvSpPr/>
            <p:nvPr/>
          </p:nvSpPr>
          <p:spPr>
            <a:xfrm>
              <a:off x="6507926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39" y="39"/>
                    <a:pt x="566" y="123"/>
                  </a:cubicBezTo>
                  <a:cubicBezTo>
                    <a:pt x="134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2" y="6827"/>
                    <a:pt x="5155" y="6768"/>
                    <a:pt x="5527" y="6768"/>
                  </a:cubicBezTo>
                  <a:cubicBezTo>
                    <a:pt x="5468" y="6202"/>
                    <a:pt x="5095" y="4220"/>
                    <a:pt x="3605" y="2537"/>
                  </a:cubicBezTo>
                  <a:cubicBezTo>
                    <a:pt x="2553" y="1269"/>
                    <a:pt x="1446" y="0"/>
                    <a:pt x="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7" name="Google Shape;5567;p35"/>
            <p:cNvSpPr/>
            <p:nvPr/>
          </p:nvSpPr>
          <p:spPr>
            <a:xfrm>
              <a:off x="6413124" y="358045"/>
              <a:ext cx="536304" cy="301189"/>
            </a:xfrm>
            <a:custGeom>
              <a:avLst/>
              <a:gdLst/>
              <a:ahLst/>
              <a:cxnLst/>
              <a:rect l="l" t="t" r="r" b="b"/>
              <a:pathLst>
                <a:path w="17192" h="8636" extrusionOk="0">
                  <a:moveTo>
                    <a:pt x="9745" y="0"/>
                  </a:moveTo>
                  <a:cubicBezTo>
                    <a:pt x="9362" y="0"/>
                    <a:pt x="8967" y="14"/>
                    <a:pt x="8566" y="43"/>
                  </a:cubicBezTo>
                  <a:cubicBezTo>
                    <a:pt x="8194" y="43"/>
                    <a:pt x="7821" y="102"/>
                    <a:pt x="7449" y="162"/>
                  </a:cubicBezTo>
                  <a:cubicBezTo>
                    <a:pt x="5155" y="415"/>
                    <a:pt x="2860" y="1160"/>
                    <a:pt x="1803" y="2516"/>
                  </a:cubicBezTo>
                  <a:cubicBezTo>
                    <a:pt x="0" y="4944"/>
                    <a:pt x="1117" y="7059"/>
                    <a:pt x="1803" y="7730"/>
                  </a:cubicBezTo>
                  <a:cubicBezTo>
                    <a:pt x="1862" y="7864"/>
                    <a:pt x="1996" y="7864"/>
                    <a:pt x="2056" y="7923"/>
                  </a:cubicBezTo>
                  <a:cubicBezTo>
                    <a:pt x="2717" y="8345"/>
                    <a:pt x="5524" y="8635"/>
                    <a:pt x="8421" y="8635"/>
                  </a:cubicBezTo>
                  <a:cubicBezTo>
                    <a:pt x="11461" y="8635"/>
                    <a:pt x="14602" y="8315"/>
                    <a:pt x="15464" y="7491"/>
                  </a:cubicBezTo>
                  <a:cubicBezTo>
                    <a:pt x="17192" y="5808"/>
                    <a:pt x="16641" y="1711"/>
                    <a:pt x="13169" y="475"/>
                  </a:cubicBezTo>
                  <a:cubicBezTo>
                    <a:pt x="12386" y="182"/>
                    <a:pt x="11144" y="0"/>
                    <a:pt x="97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8" name="Google Shape;5568;p35"/>
            <p:cNvSpPr/>
            <p:nvPr/>
          </p:nvSpPr>
          <p:spPr>
            <a:xfrm>
              <a:off x="7751078" y="123504"/>
              <a:ext cx="172446" cy="240191"/>
            </a:xfrm>
            <a:custGeom>
              <a:avLst/>
              <a:gdLst/>
              <a:ahLst/>
              <a:cxnLst/>
              <a:rect l="l" t="t" r="r" b="b"/>
              <a:pathLst>
                <a:path w="5528" h="6887" extrusionOk="0">
                  <a:moveTo>
                    <a:pt x="837" y="0"/>
                  </a:moveTo>
                  <a:cubicBezTo>
                    <a:pt x="731" y="0"/>
                    <a:pt x="639" y="39"/>
                    <a:pt x="566" y="123"/>
                  </a:cubicBezTo>
                  <a:cubicBezTo>
                    <a:pt x="134" y="749"/>
                    <a:pt x="0" y="1181"/>
                    <a:pt x="373" y="1732"/>
                  </a:cubicBezTo>
                  <a:cubicBezTo>
                    <a:pt x="745" y="2239"/>
                    <a:pt x="2801" y="3535"/>
                    <a:pt x="4410" y="6708"/>
                  </a:cubicBezTo>
                  <a:lnTo>
                    <a:pt x="4410" y="6887"/>
                  </a:lnTo>
                  <a:cubicBezTo>
                    <a:pt x="4782" y="6827"/>
                    <a:pt x="5155" y="6768"/>
                    <a:pt x="5527" y="6768"/>
                  </a:cubicBezTo>
                  <a:cubicBezTo>
                    <a:pt x="5467" y="6202"/>
                    <a:pt x="5155" y="4220"/>
                    <a:pt x="3605" y="2537"/>
                  </a:cubicBezTo>
                  <a:cubicBezTo>
                    <a:pt x="2553" y="1269"/>
                    <a:pt x="1446" y="0"/>
                    <a:pt x="8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9" name="Google Shape;5569;p35"/>
            <p:cNvSpPr/>
            <p:nvPr/>
          </p:nvSpPr>
          <p:spPr>
            <a:xfrm>
              <a:off x="7656245" y="358045"/>
              <a:ext cx="536336" cy="301189"/>
            </a:xfrm>
            <a:custGeom>
              <a:avLst/>
              <a:gdLst/>
              <a:ahLst/>
              <a:cxnLst/>
              <a:rect l="l" t="t" r="r" b="b"/>
              <a:pathLst>
                <a:path w="17193" h="8636" extrusionOk="0">
                  <a:moveTo>
                    <a:pt x="9746" y="0"/>
                  </a:moveTo>
                  <a:cubicBezTo>
                    <a:pt x="9363" y="0"/>
                    <a:pt x="8968" y="14"/>
                    <a:pt x="8567" y="43"/>
                  </a:cubicBezTo>
                  <a:cubicBezTo>
                    <a:pt x="8195" y="43"/>
                    <a:pt x="7822" y="102"/>
                    <a:pt x="7450" y="162"/>
                  </a:cubicBezTo>
                  <a:cubicBezTo>
                    <a:pt x="5156" y="415"/>
                    <a:pt x="2861" y="1160"/>
                    <a:pt x="1804" y="2516"/>
                  </a:cubicBezTo>
                  <a:cubicBezTo>
                    <a:pt x="1" y="4944"/>
                    <a:pt x="1118" y="7059"/>
                    <a:pt x="1804" y="7730"/>
                  </a:cubicBezTo>
                  <a:cubicBezTo>
                    <a:pt x="1863" y="7864"/>
                    <a:pt x="1997" y="7864"/>
                    <a:pt x="2057" y="7923"/>
                  </a:cubicBezTo>
                  <a:cubicBezTo>
                    <a:pt x="2718" y="8345"/>
                    <a:pt x="5525" y="8635"/>
                    <a:pt x="8422" y="8635"/>
                  </a:cubicBezTo>
                  <a:cubicBezTo>
                    <a:pt x="11462" y="8635"/>
                    <a:pt x="14603" y="8315"/>
                    <a:pt x="15465" y="7491"/>
                  </a:cubicBezTo>
                  <a:cubicBezTo>
                    <a:pt x="17193" y="5808"/>
                    <a:pt x="16642" y="1711"/>
                    <a:pt x="13170" y="475"/>
                  </a:cubicBezTo>
                  <a:cubicBezTo>
                    <a:pt x="12387" y="182"/>
                    <a:pt x="11145" y="0"/>
                    <a:pt x="97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0" name="Google Shape;5570;p35"/>
            <p:cNvSpPr/>
            <p:nvPr/>
          </p:nvSpPr>
          <p:spPr>
            <a:xfrm>
              <a:off x="3378880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74" y="0"/>
                  </a:moveTo>
                  <a:cubicBezTo>
                    <a:pt x="775" y="0"/>
                    <a:pt x="691" y="39"/>
                    <a:pt x="627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02" y="3475"/>
                    <a:pt x="4411" y="6693"/>
                  </a:cubicBezTo>
                  <a:lnTo>
                    <a:pt x="4411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1" name="Google Shape;5571;p35"/>
            <p:cNvSpPr/>
            <p:nvPr/>
          </p:nvSpPr>
          <p:spPr>
            <a:xfrm>
              <a:off x="3284079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50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1" y="4952"/>
                    <a:pt x="1118" y="7052"/>
                    <a:pt x="1803" y="7738"/>
                  </a:cubicBezTo>
                  <a:cubicBezTo>
                    <a:pt x="1863" y="7797"/>
                    <a:pt x="1982" y="7857"/>
                    <a:pt x="2042" y="7931"/>
                  </a:cubicBezTo>
                  <a:cubicBezTo>
                    <a:pt x="2728" y="8317"/>
                    <a:pt x="5458" y="8590"/>
                    <a:pt x="8306" y="8590"/>
                  </a:cubicBezTo>
                  <a:cubicBezTo>
                    <a:pt x="11393" y="8590"/>
                    <a:pt x="14617" y="8269"/>
                    <a:pt x="15524" y="7425"/>
                  </a:cubicBezTo>
                  <a:cubicBezTo>
                    <a:pt x="17193" y="5756"/>
                    <a:pt x="16641" y="1719"/>
                    <a:pt x="13155" y="482"/>
                  </a:cubicBezTo>
                  <a:cubicBezTo>
                    <a:pt x="12368" y="184"/>
                    <a:pt x="11093" y="1"/>
                    <a:pt x="96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2" name="Google Shape;5572;p35"/>
            <p:cNvSpPr/>
            <p:nvPr/>
          </p:nvSpPr>
          <p:spPr>
            <a:xfrm>
              <a:off x="888864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28" y="0"/>
                  </a:moveTo>
                  <a:cubicBezTo>
                    <a:pt x="721" y="0"/>
                    <a:pt x="628" y="39"/>
                    <a:pt x="552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746" y="2164"/>
                    <a:pt x="2787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53" y="6142"/>
                    <a:pt x="5081" y="4220"/>
                    <a:pt x="3591" y="2477"/>
                  </a:cubicBezTo>
                  <a:cubicBezTo>
                    <a:pt x="2539" y="1260"/>
                    <a:pt x="1444" y="0"/>
                    <a:pt x="8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3" name="Google Shape;5573;p35"/>
            <p:cNvSpPr/>
            <p:nvPr/>
          </p:nvSpPr>
          <p:spPr>
            <a:xfrm>
              <a:off x="794063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8" y="1"/>
                  </a:moveTo>
                  <a:cubicBezTo>
                    <a:pt x="9302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40" y="408"/>
                    <a:pt x="2846" y="1093"/>
                    <a:pt x="1788" y="2523"/>
                  </a:cubicBezTo>
                  <a:cubicBezTo>
                    <a:pt x="1" y="4952"/>
                    <a:pt x="1118" y="7052"/>
                    <a:pt x="1788" y="7738"/>
                  </a:cubicBezTo>
                  <a:cubicBezTo>
                    <a:pt x="1863" y="7797"/>
                    <a:pt x="1922" y="7857"/>
                    <a:pt x="2042" y="7931"/>
                  </a:cubicBezTo>
                  <a:cubicBezTo>
                    <a:pt x="2699" y="8317"/>
                    <a:pt x="5429" y="8590"/>
                    <a:pt x="8274" y="8590"/>
                  </a:cubicBezTo>
                  <a:cubicBezTo>
                    <a:pt x="11359" y="8590"/>
                    <a:pt x="14582" y="8269"/>
                    <a:pt x="15449" y="7425"/>
                  </a:cubicBezTo>
                  <a:cubicBezTo>
                    <a:pt x="17192" y="5756"/>
                    <a:pt x="16626" y="1719"/>
                    <a:pt x="13155" y="482"/>
                  </a:cubicBezTo>
                  <a:cubicBezTo>
                    <a:pt x="12356" y="184"/>
                    <a:pt x="11088" y="1"/>
                    <a:pt x="96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4" name="Google Shape;5574;p35"/>
            <p:cNvSpPr/>
            <p:nvPr/>
          </p:nvSpPr>
          <p:spPr>
            <a:xfrm>
              <a:off x="1512078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38" y="0"/>
                  </a:moveTo>
                  <a:cubicBezTo>
                    <a:pt x="731" y="0"/>
                    <a:pt x="640" y="39"/>
                    <a:pt x="567" y="123"/>
                  </a:cubicBezTo>
                  <a:cubicBezTo>
                    <a:pt x="134" y="674"/>
                    <a:pt x="0" y="1166"/>
                    <a:pt x="373" y="1673"/>
                  </a:cubicBezTo>
                  <a:cubicBezTo>
                    <a:pt x="745" y="2164"/>
                    <a:pt x="2801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7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54" y="1260"/>
                    <a:pt x="1447" y="0"/>
                    <a:pt x="8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5" name="Google Shape;5575;p35"/>
            <p:cNvSpPr/>
            <p:nvPr/>
          </p:nvSpPr>
          <p:spPr>
            <a:xfrm>
              <a:off x="1417276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6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0" y="4952"/>
                    <a:pt x="1118" y="7052"/>
                    <a:pt x="1803" y="7738"/>
                  </a:cubicBezTo>
                  <a:cubicBezTo>
                    <a:pt x="1863" y="7797"/>
                    <a:pt x="1997" y="7857"/>
                    <a:pt x="2056" y="7931"/>
                  </a:cubicBezTo>
                  <a:cubicBezTo>
                    <a:pt x="2707" y="8317"/>
                    <a:pt x="5432" y="8590"/>
                    <a:pt x="8278" y="8590"/>
                  </a:cubicBezTo>
                  <a:cubicBezTo>
                    <a:pt x="11362" y="8590"/>
                    <a:pt x="14588" y="8269"/>
                    <a:pt x="15464" y="7425"/>
                  </a:cubicBezTo>
                  <a:cubicBezTo>
                    <a:pt x="17192" y="5756"/>
                    <a:pt x="16641" y="1719"/>
                    <a:pt x="13170" y="482"/>
                  </a:cubicBezTo>
                  <a:cubicBezTo>
                    <a:pt x="12370" y="184"/>
                    <a:pt x="11093" y="1"/>
                    <a:pt x="96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6" name="Google Shape;5576;p35"/>
            <p:cNvSpPr/>
            <p:nvPr/>
          </p:nvSpPr>
          <p:spPr>
            <a:xfrm>
              <a:off x="2135728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38" y="0"/>
                  </a:moveTo>
                  <a:cubicBezTo>
                    <a:pt x="732" y="0"/>
                    <a:pt x="640" y="39"/>
                    <a:pt x="567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02" y="3475"/>
                    <a:pt x="4411" y="6693"/>
                  </a:cubicBezTo>
                  <a:lnTo>
                    <a:pt x="4411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7" name="Google Shape;5577;p35"/>
            <p:cNvSpPr/>
            <p:nvPr/>
          </p:nvSpPr>
          <p:spPr>
            <a:xfrm>
              <a:off x="2040927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50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1" y="4952"/>
                    <a:pt x="1118" y="7052"/>
                    <a:pt x="1803" y="7738"/>
                  </a:cubicBezTo>
                  <a:cubicBezTo>
                    <a:pt x="1863" y="7797"/>
                    <a:pt x="1982" y="7857"/>
                    <a:pt x="2042" y="7931"/>
                  </a:cubicBezTo>
                  <a:cubicBezTo>
                    <a:pt x="2699" y="8317"/>
                    <a:pt x="5429" y="8590"/>
                    <a:pt x="8283" y="8590"/>
                  </a:cubicBezTo>
                  <a:cubicBezTo>
                    <a:pt x="11377" y="8590"/>
                    <a:pt x="14617" y="8269"/>
                    <a:pt x="15524" y="7425"/>
                  </a:cubicBezTo>
                  <a:cubicBezTo>
                    <a:pt x="17193" y="5756"/>
                    <a:pt x="16641" y="1719"/>
                    <a:pt x="13155" y="482"/>
                  </a:cubicBezTo>
                  <a:cubicBezTo>
                    <a:pt x="12368" y="184"/>
                    <a:pt x="11093" y="1"/>
                    <a:pt x="96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8" name="Google Shape;5578;p35"/>
            <p:cNvSpPr/>
            <p:nvPr/>
          </p:nvSpPr>
          <p:spPr>
            <a:xfrm>
              <a:off x="2763122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74" y="0"/>
                  </a:moveTo>
                  <a:cubicBezTo>
                    <a:pt x="774" y="0"/>
                    <a:pt x="691" y="39"/>
                    <a:pt x="626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61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9" name="Google Shape;5579;p35"/>
            <p:cNvSpPr/>
            <p:nvPr/>
          </p:nvSpPr>
          <p:spPr>
            <a:xfrm>
              <a:off x="2668321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1" y="4952"/>
                    <a:pt x="1118" y="7052"/>
                    <a:pt x="1803" y="7738"/>
                  </a:cubicBezTo>
                  <a:cubicBezTo>
                    <a:pt x="1863" y="7797"/>
                    <a:pt x="1982" y="7857"/>
                    <a:pt x="2041" y="7931"/>
                  </a:cubicBezTo>
                  <a:cubicBezTo>
                    <a:pt x="2728" y="8317"/>
                    <a:pt x="5458" y="8590"/>
                    <a:pt x="8306" y="8590"/>
                  </a:cubicBezTo>
                  <a:cubicBezTo>
                    <a:pt x="11393" y="8590"/>
                    <a:pt x="14617" y="8269"/>
                    <a:pt x="15524" y="7425"/>
                  </a:cubicBezTo>
                  <a:cubicBezTo>
                    <a:pt x="17192" y="5756"/>
                    <a:pt x="16641" y="1719"/>
                    <a:pt x="13155" y="482"/>
                  </a:cubicBezTo>
                  <a:cubicBezTo>
                    <a:pt x="12367" y="184"/>
                    <a:pt x="11092" y="1"/>
                    <a:pt x="96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0" name="Google Shape;5580;p35"/>
            <p:cNvSpPr/>
            <p:nvPr/>
          </p:nvSpPr>
          <p:spPr>
            <a:xfrm>
              <a:off x="4006274" y="119354"/>
              <a:ext cx="172446" cy="238133"/>
            </a:xfrm>
            <a:custGeom>
              <a:avLst/>
              <a:gdLst/>
              <a:ahLst/>
              <a:cxnLst/>
              <a:rect l="l" t="t" r="r" b="b"/>
              <a:pathLst>
                <a:path w="5528" h="6828" extrusionOk="0">
                  <a:moveTo>
                    <a:pt x="874" y="0"/>
                  </a:moveTo>
                  <a:cubicBezTo>
                    <a:pt x="774" y="0"/>
                    <a:pt x="691" y="39"/>
                    <a:pt x="626" y="123"/>
                  </a:cubicBezTo>
                  <a:cubicBezTo>
                    <a:pt x="120" y="674"/>
                    <a:pt x="1" y="1166"/>
                    <a:pt x="373" y="1673"/>
                  </a:cubicBezTo>
                  <a:cubicBezTo>
                    <a:pt x="805" y="2164"/>
                    <a:pt x="2861" y="3475"/>
                    <a:pt x="4410" y="6693"/>
                  </a:cubicBezTo>
                  <a:lnTo>
                    <a:pt x="4410" y="6827"/>
                  </a:lnTo>
                  <a:cubicBezTo>
                    <a:pt x="4783" y="6827"/>
                    <a:pt x="5155" y="6753"/>
                    <a:pt x="5528" y="6753"/>
                  </a:cubicBezTo>
                  <a:cubicBezTo>
                    <a:pt x="5468" y="6142"/>
                    <a:pt x="5155" y="4220"/>
                    <a:pt x="3606" y="2477"/>
                  </a:cubicBezTo>
                  <a:cubicBezTo>
                    <a:pt x="2541" y="1260"/>
                    <a:pt x="1444" y="0"/>
                    <a:pt x="8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1" name="Google Shape;5581;p35"/>
            <p:cNvSpPr/>
            <p:nvPr/>
          </p:nvSpPr>
          <p:spPr>
            <a:xfrm>
              <a:off x="3911473" y="353616"/>
              <a:ext cx="536336" cy="299620"/>
            </a:xfrm>
            <a:custGeom>
              <a:avLst/>
              <a:gdLst/>
              <a:ahLst/>
              <a:cxnLst/>
              <a:rect l="l" t="t" r="r" b="b"/>
              <a:pathLst>
                <a:path w="17193" h="8591" extrusionOk="0">
                  <a:moveTo>
                    <a:pt x="9659" y="1"/>
                  </a:moveTo>
                  <a:cubicBezTo>
                    <a:pt x="9303" y="1"/>
                    <a:pt x="8937" y="12"/>
                    <a:pt x="8567" y="36"/>
                  </a:cubicBezTo>
                  <a:cubicBezTo>
                    <a:pt x="8194" y="36"/>
                    <a:pt x="7822" y="110"/>
                    <a:pt x="7449" y="110"/>
                  </a:cubicBezTo>
                  <a:cubicBezTo>
                    <a:pt x="5155" y="408"/>
                    <a:pt x="2861" y="1093"/>
                    <a:pt x="1803" y="2523"/>
                  </a:cubicBezTo>
                  <a:cubicBezTo>
                    <a:pt x="0" y="4952"/>
                    <a:pt x="1177" y="7052"/>
                    <a:pt x="1803" y="7738"/>
                  </a:cubicBezTo>
                  <a:cubicBezTo>
                    <a:pt x="1922" y="7797"/>
                    <a:pt x="1982" y="7857"/>
                    <a:pt x="2041" y="7931"/>
                  </a:cubicBezTo>
                  <a:cubicBezTo>
                    <a:pt x="2728" y="8317"/>
                    <a:pt x="5472" y="8590"/>
                    <a:pt x="8327" y="8590"/>
                  </a:cubicBezTo>
                  <a:cubicBezTo>
                    <a:pt x="11422" y="8590"/>
                    <a:pt x="14648" y="8269"/>
                    <a:pt x="15524" y="7425"/>
                  </a:cubicBezTo>
                  <a:cubicBezTo>
                    <a:pt x="17192" y="5756"/>
                    <a:pt x="16641" y="1719"/>
                    <a:pt x="13155" y="482"/>
                  </a:cubicBezTo>
                  <a:cubicBezTo>
                    <a:pt x="12367" y="184"/>
                    <a:pt x="11092" y="1"/>
                    <a:pt x="9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2" name="Google Shape;5582;p35">
              <a:hlinkClick r:id="" action="ppaction://noaction"/>
            </p:cNvPr>
            <p:cNvSpPr txBox="1"/>
            <p:nvPr/>
          </p:nvSpPr>
          <p:spPr>
            <a:xfrm>
              <a:off x="790775" y="414509"/>
              <a:ext cx="5517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Sep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3" name="Google Shape;5583;p35"/>
            <p:cNvSpPr txBox="1"/>
            <p:nvPr/>
          </p:nvSpPr>
          <p:spPr>
            <a:xfrm>
              <a:off x="1412281" y="414509"/>
              <a:ext cx="5517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Oct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4" name="Google Shape;5584;p35"/>
            <p:cNvSpPr txBox="1"/>
            <p:nvPr/>
          </p:nvSpPr>
          <p:spPr>
            <a:xfrm>
              <a:off x="1988006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Nov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5" name="Google Shape;5585;p35"/>
            <p:cNvSpPr txBox="1"/>
            <p:nvPr/>
          </p:nvSpPr>
          <p:spPr>
            <a:xfrm>
              <a:off x="2657675" y="414509"/>
              <a:ext cx="5517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Dec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6" name="Google Shape;5586;p35"/>
            <p:cNvSpPr txBox="1"/>
            <p:nvPr/>
          </p:nvSpPr>
          <p:spPr>
            <a:xfrm>
              <a:off x="3233400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Jan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7" name="Google Shape;5587;p35"/>
            <p:cNvSpPr txBox="1"/>
            <p:nvPr/>
          </p:nvSpPr>
          <p:spPr>
            <a:xfrm>
              <a:off x="3869194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Feb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8" name="Google Shape;5588;p35"/>
            <p:cNvSpPr txBox="1"/>
            <p:nvPr/>
          </p:nvSpPr>
          <p:spPr>
            <a:xfrm>
              <a:off x="4490700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Mar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89" name="Google Shape;5589;p35"/>
            <p:cNvSpPr txBox="1"/>
            <p:nvPr/>
          </p:nvSpPr>
          <p:spPr>
            <a:xfrm>
              <a:off x="5119350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Apr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0" name="Google Shape;5590;p35"/>
            <p:cNvSpPr txBox="1"/>
            <p:nvPr/>
          </p:nvSpPr>
          <p:spPr>
            <a:xfrm>
              <a:off x="5740856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May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1" name="Google Shape;5591;p35"/>
            <p:cNvSpPr txBox="1"/>
            <p:nvPr/>
          </p:nvSpPr>
          <p:spPr>
            <a:xfrm>
              <a:off x="6367125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Jun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2" name="Google Shape;5592;p35"/>
            <p:cNvSpPr txBox="1"/>
            <p:nvPr/>
          </p:nvSpPr>
          <p:spPr>
            <a:xfrm>
              <a:off x="6981488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FEF7C2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Jul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3" name="Google Shape;5593;p35"/>
            <p:cNvSpPr txBox="1"/>
            <p:nvPr/>
          </p:nvSpPr>
          <p:spPr>
            <a:xfrm>
              <a:off x="7605375" y="414509"/>
              <a:ext cx="633300" cy="2022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" sz="1733" b="0" i="0" u="none" strike="noStrike" kern="0" cap="none" spc="0" normalizeH="0" baseline="0" noProof="0">
                  <a:ln>
                    <a:noFill/>
                  </a:ln>
                  <a:solidFill>
                    <a:srgbClr val="83492E"/>
                  </a:solidFill>
                  <a:effectLst/>
                  <a:uLnTx/>
                  <a:uFillTx/>
                  <a:latin typeface="Pangolin"/>
                  <a:ea typeface="Pangolin"/>
                  <a:cs typeface="Pangolin"/>
                  <a:sym typeface="Pangolin"/>
                </a:rPr>
                <a:t>Aug</a:t>
              </a:r>
              <a:endParaRPr kumimoji="0" sz="1733" b="0" i="0" u="none" strike="noStrike" kern="0" cap="none" spc="0" normalizeH="0" baseline="0" noProof="0">
                <a:ln>
                  <a:noFill/>
                </a:ln>
                <a:solidFill>
                  <a:srgbClr val="83492E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endParaRPr>
            </a:p>
          </p:txBody>
        </p:sp>
        <p:sp>
          <p:nvSpPr>
            <p:cNvPr id="5594" name="Google Shape;5594;p35">
              <a:hlinkClick r:id="" action="ppaction://noaction"/>
            </p:cNvPr>
            <p:cNvSpPr/>
            <p:nvPr/>
          </p:nvSpPr>
          <p:spPr>
            <a:xfrm>
              <a:off x="1466950" y="333030"/>
              <a:ext cx="428700" cy="309000"/>
            </a:xfrm>
            <a:prstGeom prst="ellipse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595" name="Google Shape;5595;p35">
            <a:hlinkClick r:id="" action="ppaction://noaction"/>
          </p:cNvPr>
          <p:cNvSpPr/>
          <p:nvPr/>
        </p:nvSpPr>
        <p:spPr>
          <a:xfrm>
            <a:off x="11303267" y="3785400"/>
            <a:ext cx="571600" cy="571600"/>
          </a:xfrm>
          <a:prstGeom prst="teardrop">
            <a:avLst>
              <a:gd name="adj" fmla="val 100000"/>
            </a:avLst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96" name="Google Shape;5596;p35">
            <a:hlinkClick r:id="" action="ppaction://noaction"/>
          </p:cNvPr>
          <p:cNvSpPr txBox="1"/>
          <p:nvPr/>
        </p:nvSpPr>
        <p:spPr>
          <a:xfrm>
            <a:off x="11446400" y="1095333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A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597" name="Google Shape;5597;p35">
            <a:hlinkClick r:id="" action="ppaction://noaction"/>
          </p:cNvPr>
          <p:cNvSpPr txBox="1"/>
          <p:nvPr/>
        </p:nvSpPr>
        <p:spPr>
          <a:xfrm>
            <a:off x="11446400" y="1993859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B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598" name="Google Shape;5598;p35">
            <a:hlinkClick r:id="" action="ppaction://noaction"/>
          </p:cNvPr>
          <p:cNvSpPr txBox="1"/>
          <p:nvPr/>
        </p:nvSpPr>
        <p:spPr>
          <a:xfrm>
            <a:off x="11446400" y="2893971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C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599" name="Google Shape;5599;p35">
            <a:hlinkClick r:id="" action="ppaction://noaction"/>
          </p:cNvPr>
          <p:cNvSpPr txBox="1"/>
          <p:nvPr/>
        </p:nvSpPr>
        <p:spPr>
          <a:xfrm>
            <a:off x="11446400" y="3792496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D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600" name="Google Shape;5600;p35">
            <a:hlinkClick r:id="" action="ppaction://noaction"/>
          </p:cNvPr>
          <p:cNvSpPr txBox="1"/>
          <p:nvPr/>
        </p:nvSpPr>
        <p:spPr>
          <a:xfrm>
            <a:off x="11446400" y="4695784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E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601" name="Google Shape;5601;p35">
            <a:hlinkClick r:id="" action="ppaction://noaction"/>
          </p:cNvPr>
          <p:cNvSpPr txBox="1"/>
          <p:nvPr/>
        </p:nvSpPr>
        <p:spPr>
          <a:xfrm>
            <a:off x="11446400" y="5594308"/>
            <a:ext cx="432000" cy="4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" sz="1600" b="1" i="0" u="none" strike="noStrike" kern="0" cap="none" spc="0" normalizeH="0" baseline="0" noProof="0">
                <a:ln>
                  <a:noFill/>
                </a:ln>
                <a:solidFill>
                  <a:srgbClr val="FEF7C2"/>
                </a:solidFill>
                <a:effectLst/>
                <a:uLnTx/>
                <a:uFillTx/>
                <a:latin typeface="Pangolin"/>
                <a:ea typeface="Pangolin"/>
                <a:cs typeface="Pangolin"/>
                <a:sym typeface="Pangolin"/>
              </a:rPr>
              <a:t>F</a:t>
            </a:r>
            <a:endParaRPr kumimoji="0" sz="1600" b="1" i="0" u="none" strike="noStrike" kern="0" cap="none" spc="0" normalizeH="0" baseline="0" noProof="0">
              <a:ln>
                <a:noFill/>
              </a:ln>
              <a:solidFill>
                <a:srgbClr val="FEF7C2"/>
              </a:solidFill>
              <a:effectLst/>
              <a:uLnTx/>
              <a:uFillTx/>
              <a:latin typeface="Pangolin"/>
              <a:ea typeface="Pangolin"/>
              <a:cs typeface="Pangolin"/>
              <a:sym typeface="Pangolin"/>
            </a:endParaRPr>
          </a:p>
        </p:txBody>
      </p:sp>
      <p:sp>
        <p:nvSpPr>
          <p:cNvPr id="5602" name="Google Shape;5602;p35">
            <a:hlinkClick r:id="" action="ppaction://noaction"/>
          </p:cNvPr>
          <p:cNvSpPr/>
          <p:nvPr/>
        </p:nvSpPr>
        <p:spPr>
          <a:xfrm>
            <a:off x="19536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3" name="Google Shape;5603;p35">
            <a:hlinkClick r:id="" action="ppaction://noaction"/>
          </p:cNvPr>
          <p:cNvSpPr/>
          <p:nvPr/>
        </p:nvSpPr>
        <p:spPr>
          <a:xfrm>
            <a:off x="2766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4" name="Google Shape;5604;p35">
            <a:hlinkClick r:id="" action="ppaction://noaction"/>
          </p:cNvPr>
          <p:cNvSpPr/>
          <p:nvPr/>
        </p:nvSpPr>
        <p:spPr>
          <a:xfrm>
            <a:off x="36300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5" name="Google Shape;5605;p35">
            <a:hlinkClick r:id="" action="ppaction://noaction"/>
          </p:cNvPr>
          <p:cNvSpPr/>
          <p:nvPr/>
        </p:nvSpPr>
        <p:spPr>
          <a:xfrm>
            <a:off x="44428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6" name="Google Shape;5606;p35">
            <a:hlinkClick r:id="" action="ppaction://noaction"/>
          </p:cNvPr>
          <p:cNvSpPr/>
          <p:nvPr/>
        </p:nvSpPr>
        <p:spPr>
          <a:xfrm>
            <a:off x="52810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7" name="Google Shape;5607;p35">
            <a:hlinkClick r:id="" action="ppaction://noaction"/>
          </p:cNvPr>
          <p:cNvSpPr/>
          <p:nvPr/>
        </p:nvSpPr>
        <p:spPr>
          <a:xfrm>
            <a:off x="60938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8" name="Google Shape;5608;p35">
            <a:hlinkClick r:id="" action="ppaction://noaction"/>
          </p:cNvPr>
          <p:cNvSpPr/>
          <p:nvPr/>
        </p:nvSpPr>
        <p:spPr>
          <a:xfrm>
            <a:off x="6957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09" name="Google Shape;5609;p35">
            <a:hlinkClick r:id="" action="ppaction://noaction"/>
          </p:cNvPr>
          <p:cNvSpPr/>
          <p:nvPr/>
        </p:nvSpPr>
        <p:spPr>
          <a:xfrm>
            <a:off x="77702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0" name="Google Shape;5610;p35">
            <a:hlinkClick r:id="" action="ppaction://noaction"/>
          </p:cNvPr>
          <p:cNvSpPr/>
          <p:nvPr/>
        </p:nvSpPr>
        <p:spPr>
          <a:xfrm>
            <a:off x="86338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1" name="Google Shape;5611;p35">
            <a:hlinkClick r:id="" action="ppaction://noaction"/>
          </p:cNvPr>
          <p:cNvSpPr/>
          <p:nvPr/>
        </p:nvSpPr>
        <p:spPr>
          <a:xfrm>
            <a:off x="94466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2" name="Google Shape;5612;p35">
            <a:hlinkClick r:id="" action="ppaction://noaction"/>
          </p:cNvPr>
          <p:cNvSpPr/>
          <p:nvPr/>
        </p:nvSpPr>
        <p:spPr>
          <a:xfrm>
            <a:off x="10259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613" name="Google Shape;5613;p35">
            <a:hlinkClick r:id="" action="ppaction://noaction"/>
          </p:cNvPr>
          <p:cNvSpPr/>
          <p:nvPr/>
        </p:nvSpPr>
        <p:spPr>
          <a:xfrm>
            <a:off x="1115436" y="539967"/>
            <a:ext cx="589600" cy="320400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6778E75-36FE-02B4-58BF-02935610A46E}"/>
              </a:ext>
            </a:extLst>
          </p:cNvPr>
          <p:cNvGrpSpPr/>
          <p:nvPr/>
        </p:nvGrpSpPr>
        <p:grpSpPr>
          <a:xfrm>
            <a:off x="1919691" y="2083444"/>
            <a:ext cx="8852477" cy="1156555"/>
            <a:chOff x="1634078" y="964"/>
            <a:chExt cx="8852477" cy="1156555"/>
          </a:xfrm>
        </p:grpSpPr>
        <p:sp>
          <p:nvSpPr>
            <p:cNvPr id="6" name="Pentagon 11">
              <a:extLst>
                <a:ext uri="{FF2B5EF4-FFF2-40B4-BE49-F238E27FC236}">
                  <a16:creationId xmlns:a16="http://schemas.microsoft.com/office/drawing/2014/main" id="{45389B37-6512-5FB2-6DD2-F3BB1F71F6C9}"/>
                </a:ext>
              </a:extLst>
            </p:cNvPr>
            <p:cNvSpPr/>
            <p:nvPr/>
          </p:nvSpPr>
          <p:spPr>
            <a:xfrm rot="10800000">
              <a:off x="1634078" y="964"/>
              <a:ext cx="8852477" cy="1156555"/>
            </a:xfrm>
            <a:prstGeom prst="homePlate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0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/>
            </a:p>
          </p:txBody>
        </p:sp>
        <p:sp>
          <p:nvSpPr>
            <p:cNvPr id="7" name="Pentagon 4">
              <a:extLst>
                <a:ext uri="{FF2B5EF4-FFF2-40B4-BE49-F238E27FC236}">
                  <a16:creationId xmlns:a16="http://schemas.microsoft.com/office/drawing/2014/main" id="{2AF822F9-A8F8-2B26-E9B1-1C961932E4E9}"/>
                </a:ext>
              </a:extLst>
            </p:cNvPr>
            <p:cNvSpPr/>
            <p:nvPr/>
          </p:nvSpPr>
          <p:spPr>
            <a:xfrm rot="21600000">
              <a:off x="1923217" y="964"/>
              <a:ext cx="8563338" cy="115655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510009" tIns="121920" rIns="227584" bIns="121920" numCol="1" spcCol="1270" anchor="ctr" anchorCtr="0">
              <a:noAutofit/>
            </a:bodyPr>
            <a:lstStyle/>
            <a:p>
              <a:pPr marL="0" marR="0" lvl="0" indent="0" algn="ctr" defTabSz="1422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it-I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Tự lập được bảng nhân 8, bảng chia 8.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2D0C325-FB2D-B965-8440-94ADA3A0F292}"/>
              </a:ext>
            </a:extLst>
          </p:cNvPr>
          <p:cNvSpPr/>
          <p:nvPr/>
        </p:nvSpPr>
        <p:spPr>
          <a:xfrm>
            <a:off x="1565173" y="2083442"/>
            <a:ext cx="1156555" cy="1156555"/>
          </a:xfrm>
          <a:prstGeom prst="ellipse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2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GB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6DEB79BC-FCFF-1F90-B481-BA74DC318B42}"/>
              </a:ext>
            </a:extLst>
          </p:cNvPr>
          <p:cNvGrpSpPr/>
          <p:nvPr/>
        </p:nvGrpSpPr>
        <p:grpSpPr>
          <a:xfrm>
            <a:off x="1732655" y="3960229"/>
            <a:ext cx="9176908" cy="1156555"/>
            <a:chOff x="1403514" y="2898285"/>
            <a:chExt cx="9176908" cy="1156555"/>
          </a:xfrm>
        </p:grpSpPr>
        <p:sp>
          <p:nvSpPr>
            <p:cNvPr id="15" name="Pentagon 7">
              <a:extLst>
                <a:ext uri="{FF2B5EF4-FFF2-40B4-BE49-F238E27FC236}">
                  <a16:creationId xmlns:a16="http://schemas.microsoft.com/office/drawing/2014/main" id="{007B95BF-5697-B1AB-533D-25D3B18FDAD6}"/>
                </a:ext>
              </a:extLst>
            </p:cNvPr>
            <p:cNvSpPr/>
            <p:nvPr/>
          </p:nvSpPr>
          <p:spPr>
            <a:xfrm rot="10800000">
              <a:off x="1403514" y="2898285"/>
              <a:ext cx="9176908" cy="1156555"/>
            </a:xfrm>
            <a:prstGeom prst="homePlate">
              <a:avLst/>
            </a:prstGeom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0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/>
            <a:lstStyle/>
            <a:p>
              <a:endParaRPr lang="en-GB"/>
            </a:p>
          </p:txBody>
        </p:sp>
        <p:sp>
          <p:nvSpPr>
            <p:cNvPr id="16" name="Pentagon 10">
              <a:extLst>
                <a:ext uri="{FF2B5EF4-FFF2-40B4-BE49-F238E27FC236}">
                  <a16:creationId xmlns:a16="http://schemas.microsoft.com/office/drawing/2014/main" id="{AF0DEA12-1D90-E996-FB6A-18157F77C291}"/>
                </a:ext>
              </a:extLst>
            </p:cNvPr>
            <p:cNvSpPr/>
            <p:nvPr/>
          </p:nvSpPr>
          <p:spPr>
            <a:xfrm rot="21600000">
              <a:off x="1692653" y="2898285"/>
              <a:ext cx="8887769" cy="1156555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510009" tIns="121920" rIns="227584" bIns="121920" numCol="1" spcCol="1270" anchor="ctr" anchorCtr="0">
              <a:noAutofit/>
            </a:bodyPr>
            <a:lstStyle/>
            <a:p>
              <a:pPr marL="0" marR="0" lvl="0" indent="0" algn="ctr" defTabSz="1422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</a:t>
              </a: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ận dụng được </a:t>
              </a:r>
              <a:r>
                <a:rPr kumimoji="0" lang="it-IT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bảng nhân 8, bảng chia 8 vào các bài tập có liên quan và trong cuộc sống. 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3" name="Oval 12">
            <a:extLst>
              <a:ext uri="{FF2B5EF4-FFF2-40B4-BE49-F238E27FC236}">
                <a16:creationId xmlns:a16="http://schemas.microsoft.com/office/drawing/2014/main" id="{898E04C1-5529-320D-0FE3-E5701AD12526}"/>
              </a:ext>
            </a:extLst>
          </p:cNvPr>
          <p:cNvSpPr/>
          <p:nvPr/>
        </p:nvSpPr>
        <p:spPr>
          <a:xfrm>
            <a:off x="1494120" y="3983629"/>
            <a:ext cx="1156555" cy="1156555"/>
          </a:xfrm>
          <a:prstGeom prst="ellipse">
            <a:avLst/>
          </a:prstGeom>
          <a:solidFill>
            <a:srgbClr val="CCECFF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3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3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/>
          <a:lstStyle/>
          <a:p>
            <a:endParaRPr lang="en-GB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380662E-2C24-14D9-08A3-6ABC8AD7A52D}"/>
              </a:ext>
            </a:extLst>
          </p:cNvPr>
          <p:cNvSpPr/>
          <p:nvPr/>
        </p:nvSpPr>
        <p:spPr>
          <a:xfrm>
            <a:off x="4262668" y="185148"/>
            <a:ext cx="4166525" cy="707886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 w="0"/>
                <a:solidFill>
                  <a:srgbClr val="F17475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YÊU CẦU CẦN ĐẠT 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C1D13F5A-A79B-3434-D7FD-1EF7BC4BC047}"/>
              </a:ext>
            </a:extLst>
          </p:cNvPr>
          <p:cNvSpPr/>
          <p:nvPr/>
        </p:nvSpPr>
        <p:spPr>
          <a:xfrm>
            <a:off x="1875588" y="2226818"/>
            <a:ext cx="535723" cy="923330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 w="0"/>
                <a:solidFill>
                  <a:srgbClr val="F17475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AC4B869-304F-2062-EA4B-892BB479C7EE}"/>
              </a:ext>
            </a:extLst>
          </p:cNvPr>
          <p:cNvSpPr/>
          <p:nvPr/>
        </p:nvSpPr>
        <p:spPr>
          <a:xfrm>
            <a:off x="1827952" y="4100241"/>
            <a:ext cx="535724" cy="923330"/>
          </a:xfrm>
          <a:prstGeom prst="rect">
            <a:avLst/>
          </a:prstGeom>
          <a:solidFill>
            <a:srgbClr val="CCECFF"/>
          </a:solidFill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 w="0"/>
                <a:solidFill>
                  <a:srgbClr val="F17475">
                    <a:lumMod val="75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79825459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DF855180-4AD5-4C91-B73C-59B15B73988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7304" t="-21" r="8888" b="31923"/>
          <a:stretch/>
        </p:blipFill>
        <p:spPr>
          <a:xfrm flipH="1">
            <a:off x="961101" y="918477"/>
            <a:ext cx="10269797" cy="5400297"/>
          </a:xfrm>
          <a:prstGeom prst="rect">
            <a:avLst/>
          </a:prstGeom>
        </p:spPr>
      </p:pic>
      <p:sp>
        <p:nvSpPr>
          <p:cNvPr id="11" name="Google Shape;290;p7"/>
          <p:cNvSpPr txBox="1"/>
          <p:nvPr/>
        </p:nvSpPr>
        <p:spPr>
          <a:xfrm>
            <a:off x="6006312" y="2875022"/>
            <a:ext cx="4708071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 w="22225">
                  <a:noFill/>
                  <a:prstDash val="solid"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74333416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>
            <a:extLst>
              <a:ext uri="{FF2B5EF4-FFF2-40B4-BE49-F238E27FC236}">
                <a16:creationId xmlns:a16="http://schemas.microsoft.com/office/drawing/2014/main" id="{90C30317-4DB6-4CD4-BFC7-76061BAD981D}"/>
              </a:ext>
            </a:extLst>
          </p:cNvPr>
          <p:cNvGrpSpPr/>
          <p:nvPr/>
        </p:nvGrpSpPr>
        <p:grpSpPr>
          <a:xfrm>
            <a:off x="7142329" y="367539"/>
            <a:ext cx="4579900" cy="1873568"/>
            <a:chOff x="4636578" y="3024848"/>
            <a:chExt cx="3962400" cy="2039641"/>
          </a:xfrm>
        </p:grpSpPr>
        <p:sp>
          <p:nvSpPr>
            <p:cNvPr id="42" name="Speech Bubble: Rectangle with Corners Rounded 41">
              <a:extLst>
                <a:ext uri="{FF2B5EF4-FFF2-40B4-BE49-F238E27FC236}">
                  <a16:creationId xmlns:a16="http://schemas.microsoft.com/office/drawing/2014/main" id="{D6BFB6D9-9598-40AF-A1AE-DB8FCF5B3806}"/>
                </a:ext>
              </a:extLst>
            </p:cNvPr>
            <p:cNvSpPr/>
            <p:nvPr/>
          </p:nvSpPr>
          <p:spPr>
            <a:xfrm>
              <a:off x="4636578" y="3024848"/>
              <a:ext cx="3962400" cy="1933105"/>
            </a:xfrm>
            <a:prstGeom prst="wedgeRoundRectCallout">
              <a:avLst>
                <a:gd name="adj1" fmla="val -1695"/>
                <a:gd name="adj2" fmla="val 66751"/>
                <a:gd name="adj3" fmla="val 16667"/>
              </a:avLst>
            </a:prstGeom>
            <a:solidFill>
              <a:schemeClr val="bg1"/>
            </a:solidFill>
            <a:ln w="76200">
              <a:solidFill>
                <a:srgbClr val="FCA8DA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8EB31DA-4904-4088-804E-D5AD2758E0ED}"/>
                </a:ext>
              </a:extLst>
            </p:cNvPr>
            <p:cNvSpPr txBox="1"/>
            <p:nvPr/>
          </p:nvSpPr>
          <p:spPr>
            <a:xfrm>
              <a:off x="4924926" y="3188164"/>
              <a:ext cx="3385703" cy="187632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Mỗi con bạch tuộc có 8 xúc tu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.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Hỏi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2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con bạch tuộc 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bao </a:t>
              </a:r>
              <a:r>
                <a:rPr kumimoji="0" lang="en-US" sz="2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nhiêu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vi-V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xúc tu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9D103479-B538-4AD4-9AE3-8C76F1EC7F75}"/>
              </a:ext>
            </a:extLst>
          </p:cNvPr>
          <p:cNvSpPr/>
          <p:nvPr/>
        </p:nvSpPr>
        <p:spPr>
          <a:xfrm>
            <a:off x="2482599" y="3380516"/>
            <a:ext cx="3343274" cy="806895"/>
          </a:xfrm>
          <a:prstGeom prst="roundRect">
            <a:avLst/>
          </a:prstGeom>
          <a:solidFill>
            <a:srgbClr val="E254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al"/>
                <a:ea typeface="+mn-ea"/>
                <a:cs typeface="+mn-cs"/>
              </a:rPr>
              <a:t>8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al"/>
                <a:ea typeface="+mn-ea"/>
                <a:cs typeface="+mn-cs"/>
              </a:rPr>
              <a:t> x 2 = ?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8EEFB3-2632-C83C-7DCF-97006D12679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1070" y="103148"/>
            <a:ext cx="2158133" cy="8478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BFCC4AF-314D-DE48-04F4-811B08A180C7}"/>
              </a:ext>
            </a:extLst>
          </p:cNvPr>
          <p:cNvSpPr/>
          <p:nvPr/>
        </p:nvSpPr>
        <p:spPr>
          <a:xfrm>
            <a:off x="2482599" y="4499277"/>
            <a:ext cx="3137868" cy="701007"/>
          </a:xfrm>
          <a:prstGeom prst="roundRect">
            <a:avLst/>
          </a:prstGeom>
          <a:noFill/>
          <a:ln w="57150">
            <a:solidFill>
              <a:srgbClr val="F2649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+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BA67763E-5475-B614-9296-E0307A59A712}"/>
              </a:ext>
            </a:extLst>
          </p:cNvPr>
          <p:cNvSpPr/>
          <p:nvPr/>
        </p:nvSpPr>
        <p:spPr>
          <a:xfrm>
            <a:off x="2482599" y="5640409"/>
            <a:ext cx="2738331" cy="673227"/>
          </a:xfrm>
          <a:prstGeom prst="roundRect">
            <a:avLst/>
          </a:prstGeom>
          <a:noFill/>
          <a:ln w="57150">
            <a:solidFill>
              <a:srgbClr val="F2649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x 2 =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91F9BD2A-40AC-22BC-E8A5-C878958CF01E}"/>
              </a:ext>
            </a:extLst>
          </p:cNvPr>
          <p:cNvCxnSpPr/>
          <p:nvPr/>
        </p:nvCxnSpPr>
        <p:spPr>
          <a:xfrm>
            <a:off x="5220930" y="5982279"/>
            <a:ext cx="1068340" cy="0"/>
          </a:xfrm>
          <a:prstGeom prst="straightConnector1">
            <a:avLst/>
          </a:prstGeom>
          <a:ln w="57150">
            <a:solidFill>
              <a:srgbClr val="F23ED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6D734DD5-6D1F-129F-7773-8F8ED4464EEA}"/>
              </a:ext>
            </a:extLst>
          </p:cNvPr>
          <p:cNvSpPr/>
          <p:nvPr/>
        </p:nvSpPr>
        <p:spPr>
          <a:xfrm>
            <a:off x="6308477" y="5640409"/>
            <a:ext cx="2738331" cy="673226"/>
          </a:xfrm>
          <a:prstGeom prst="roundRect">
            <a:avLst/>
          </a:prstGeom>
          <a:noFill/>
          <a:ln w="57150">
            <a:solidFill>
              <a:srgbClr val="F2649D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: </a:t>
            </a: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= 2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60730" y="969218"/>
            <a:ext cx="4576446" cy="215092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44557" y="2508877"/>
            <a:ext cx="2328242" cy="21210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29285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900" decel="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900" decel="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900" decel="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900" decel="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9" grpId="0" animBg="1"/>
      <p:bldP spid="10" grpId="0" animBg="1"/>
      <p:bldP spid="1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A_圆角矩形 10"/>
          <p:cNvSpPr/>
          <p:nvPr>
            <p:custDataLst>
              <p:tags r:id="rId1"/>
            </p:custDataLst>
          </p:nvPr>
        </p:nvSpPr>
        <p:spPr>
          <a:xfrm>
            <a:off x="176213" y="164964"/>
            <a:ext cx="11839574" cy="6528072"/>
          </a:xfrm>
          <a:prstGeom prst="roundRect">
            <a:avLst/>
          </a:prstGeom>
          <a:solidFill>
            <a:schemeClr val="bg1"/>
          </a:solidFill>
          <a:ln w="57150" cmpd="sng">
            <a:solidFill>
              <a:srgbClr val="40272B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pic>
        <p:nvPicPr>
          <p:cNvPr id="26" name="Picture 2" descr="Compound adjectives | Baamboozle">
            <a:extLst>
              <a:ext uri="{FF2B5EF4-FFF2-40B4-BE49-F238E27FC236}">
                <a16:creationId xmlns:a16="http://schemas.microsoft.com/office/drawing/2014/main" id="{9C639DA3-0504-406E-8717-039924433749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677" y="-180367"/>
            <a:ext cx="1134139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FCCA60DB-F4F6-41F6-816B-D7CBF3E22947}"/>
              </a:ext>
            </a:extLst>
          </p:cNvPr>
          <p:cNvSpPr txBox="1"/>
          <p:nvPr/>
        </p:nvSpPr>
        <p:spPr>
          <a:xfrm>
            <a:off x="612343" y="344668"/>
            <a:ext cx="442661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b)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Hoàn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thành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bảng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en-US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nhân</a:t>
            </a: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 </a:t>
            </a:r>
            <a:r>
              <a:rPr kumimoji="0" lang="vi-VN" sz="3000" b="0" i="0" u="none" strike="noStrike" kern="1200" cap="none" spc="0" normalizeH="0" baseline="0" noProof="0" dirty="0">
                <a:ln>
                  <a:noFill/>
                </a:ln>
                <a:solidFill>
                  <a:srgbClr val="FF2727"/>
                </a:solidFill>
                <a:effectLst/>
                <a:uLnTx/>
                <a:uFillTx/>
                <a:latin typeface="SVN-Cookies" panose="02040603050506020204" pitchFamily="18" charset="0"/>
                <a:ea typeface="+mn-ea"/>
                <a:cs typeface="+mn-cs"/>
              </a:rPr>
              <a:t>8, bảng chia 8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2727"/>
              </a:solidFill>
              <a:effectLst/>
              <a:uLnTx/>
              <a:uFillTx/>
              <a:latin typeface="SVN-Cookies" panose="02040603050506020204" pitchFamily="18" charset="0"/>
              <a:ea typeface="+mn-ea"/>
              <a:cs typeface="+mn-cs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5B4F0E1-51F3-4E0D-80EB-914D3778B49C}"/>
              </a:ext>
            </a:extLst>
          </p:cNvPr>
          <p:cNvGrpSpPr/>
          <p:nvPr/>
        </p:nvGrpSpPr>
        <p:grpSpPr>
          <a:xfrm>
            <a:off x="418108" y="734033"/>
            <a:ext cx="4884320" cy="4389120"/>
            <a:chOff x="8010425" y="-416560"/>
            <a:chExt cx="4389120" cy="4389120"/>
          </a:xfrm>
        </p:grpSpPr>
        <p:pic>
          <p:nvPicPr>
            <p:cNvPr id="35" name="Picture 34" descr="A picture containing light&#10;&#10;Description automatically generated">
              <a:extLst>
                <a:ext uri="{FF2B5EF4-FFF2-40B4-BE49-F238E27FC236}">
                  <a16:creationId xmlns:a16="http://schemas.microsoft.com/office/drawing/2014/main" id="{BE3EFA70-E603-4C2E-A01C-4EC17C32B7E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10425" y="-416560"/>
              <a:ext cx="4389120" cy="4389120"/>
            </a:xfrm>
            <a:prstGeom prst="rect">
              <a:avLst/>
            </a:prstGeom>
          </p:spPr>
        </p:pic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325A2414-2C06-4B8F-9427-6507BDB2B047}"/>
                </a:ext>
              </a:extLst>
            </p:cNvPr>
            <p:cNvSpPr txBox="1"/>
            <p:nvPr/>
          </p:nvSpPr>
          <p:spPr>
            <a:xfrm>
              <a:off x="9008709" y="814397"/>
              <a:ext cx="2690350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Thêm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vào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kết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x 2 ta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được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kết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quả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của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</a:t>
              </a:r>
              <a:r>
                <a:rPr kumimoji="0" lang="vi-VN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8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1BD57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x 3</a:t>
              </a:r>
            </a:p>
          </p:txBody>
        </p:sp>
      </p:grpSp>
      <p:pic>
        <p:nvPicPr>
          <p:cNvPr id="38" name="Picture 37">
            <a:extLst>
              <a:ext uri="{FF2B5EF4-FFF2-40B4-BE49-F238E27FC236}">
                <a16:creationId xmlns:a16="http://schemas.microsoft.com/office/drawing/2014/main" id="{320DC514-DF11-4ADC-AB47-CA5DADA8C7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0015" y="4287930"/>
            <a:ext cx="1720011" cy="236110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124D7F3-D847-4CF7-3B89-4D84134CB27F}"/>
              </a:ext>
            </a:extLst>
          </p:cNvPr>
          <p:cNvSpPr txBox="1"/>
          <p:nvPr/>
        </p:nvSpPr>
        <p:spPr>
          <a:xfrm>
            <a:off x="5123571" y="943705"/>
            <a:ext cx="2348852" cy="5671809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348852"/>
                      <a:gd name="connsiteY0" fmla="*/ 0 h 5671809"/>
                      <a:gd name="connsiteX1" fmla="*/ 2348852 w 2348852"/>
                      <a:gd name="connsiteY1" fmla="*/ 0 h 5671809"/>
                      <a:gd name="connsiteX2" fmla="*/ 2348852 w 2348852"/>
                      <a:gd name="connsiteY2" fmla="*/ 5671809 h 5671809"/>
                      <a:gd name="connsiteX3" fmla="*/ 0 w 2348852"/>
                      <a:gd name="connsiteY3" fmla="*/ 5671809 h 5671809"/>
                      <a:gd name="connsiteX4" fmla="*/ 0 w 2348852"/>
                      <a:gd name="connsiteY4" fmla="*/ 0 h 5671809"/>
                      <a:gd name="connsiteX0" fmla="*/ 0 w 2348852"/>
                      <a:gd name="connsiteY0" fmla="*/ 0 h 5671809"/>
                      <a:gd name="connsiteX1" fmla="*/ 2348852 w 2348852"/>
                      <a:gd name="connsiteY1" fmla="*/ 0 h 5671809"/>
                      <a:gd name="connsiteX2" fmla="*/ 2348852 w 2348852"/>
                      <a:gd name="connsiteY2" fmla="*/ 5671809 h 5671809"/>
                      <a:gd name="connsiteX3" fmla="*/ 0 w 2348852"/>
                      <a:gd name="connsiteY3" fmla="*/ 5671809 h 5671809"/>
                      <a:gd name="connsiteX4" fmla="*/ 0 w 2348852"/>
                      <a:gd name="connsiteY4" fmla="*/ 0 h 5671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48852" h="5671809" fill="none" extrusionOk="0">
                        <a:moveTo>
                          <a:pt x="0" y="0"/>
                        </a:moveTo>
                        <a:cubicBezTo>
                          <a:pt x="563740" y="178177"/>
                          <a:pt x="1121269" y="-142409"/>
                          <a:pt x="2348852" y="0"/>
                        </a:cubicBezTo>
                        <a:cubicBezTo>
                          <a:pt x="2450888" y="748754"/>
                          <a:pt x="2824817" y="2944759"/>
                          <a:pt x="2348852" y="5671809"/>
                        </a:cubicBezTo>
                        <a:cubicBezTo>
                          <a:pt x="1828352" y="5770621"/>
                          <a:pt x="485550" y="5498230"/>
                          <a:pt x="0" y="5671809"/>
                        </a:cubicBezTo>
                        <a:cubicBezTo>
                          <a:pt x="507" y="3332770"/>
                          <a:pt x="-210296" y="1839521"/>
                          <a:pt x="0" y="0"/>
                        </a:cubicBezTo>
                        <a:close/>
                      </a:path>
                      <a:path w="2348852" h="5671809" stroke="0" extrusionOk="0">
                        <a:moveTo>
                          <a:pt x="0" y="0"/>
                        </a:moveTo>
                        <a:cubicBezTo>
                          <a:pt x="890262" y="-101664"/>
                          <a:pt x="1987574" y="210811"/>
                          <a:pt x="2348852" y="0"/>
                        </a:cubicBezTo>
                        <a:cubicBezTo>
                          <a:pt x="2320155" y="682051"/>
                          <a:pt x="2449138" y="4693865"/>
                          <a:pt x="2348852" y="5671809"/>
                        </a:cubicBezTo>
                        <a:cubicBezTo>
                          <a:pt x="1232840" y="5705352"/>
                          <a:pt x="755041" y="5422606"/>
                          <a:pt x="0" y="5671809"/>
                        </a:cubicBezTo>
                        <a:cubicBezTo>
                          <a:pt x="-86683" y="3860938"/>
                          <a:pt x="26787" y="651855"/>
                          <a:pt x="0" y="0"/>
                        </a:cubicBezTo>
                        <a:close/>
                      </a:path>
                      <a:path w="2348852" h="5671809" fill="none" stroke="0" extrusionOk="0">
                        <a:moveTo>
                          <a:pt x="0" y="0"/>
                        </a:moveTo>
                        <a:cubicBezTo>
                          <a:pt x="432905" y="114168"/>
                          <a:pt x="1266146" y="-92528"/>
                          <a:pt x="2348852" y="0"/>
                        </a:cubicBezTo>
                        <a:cubicBezTo>
                          <a:pt x="2596554" y="701230"/>
                          <a:pt x="2385412" y="2880316"/>
                          <a:pt x="2348852" y="5671809"/>
                        </a:cubicBezTo>
                        <a:cubicBezTo>
                          <a:pt x="1809200" y="5855595"/>
                          <a:pt x="575441" y="5424663"/>
                          <a:pt x="0" y="5671809"/>
                        </a:cubicBezTo>
                        <a:cubicBezTo>
                          <a:pt x="76105" y="3403842"/>
                          <a:pt x="18366" y="1935346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1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2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3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  4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5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6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7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8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 9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x 10 =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5CF7EB8-3438-A055-8A7A-1418D28A4779}"/>
              </a:ext>
            </a:extLst>
          </p:cNvPr>
          <p:cNvSpPr txBox="1"/>
          <p:nvPr/>
        </p:nvSpPr>
        <p:spPr>
          <a:xfrm>
            <a:off x="8653501" y="898666"/>
            <a:ext cx="2689903" cy="5674117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bg1"/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9903" h="5674117" fill="none" extrusionOk="0">
                        <a:moveTo>
                          <a:pt x="0" y="0"/>
                        </a:moveTo>
                        <a:cubicBezTo>
                          <a:pt x="708631" y="173807"/>
                          <a:pt x="1278452" y="-149629"/>
                          <a:pt x="2689903" y="0"/>
                        </a:cubicBezTo>
                        <a:cubicBezTo>
                          <a:pt x="2770227" y="1001771"/>
                          <a:pt x="2888020" y="3020330"/>
                          <a:pt x="2689903" y="5674117"/>
                        </a:cubicBezTo>
                        <a:cubicBezTo>
                          <a:pt x="2087260" y="5803506"/>
                          <a:pt x="550570" y="5524903"/>
                          <a:pt x="0" y="5674117"/>
                        </a:cubicBezTo>
                        <a:cubicBezTo>
                          <a:pt x="28700" y="3367140"/>
                          <a:pt x="-206511" y="1835761"/>
                          <a:pt x="0" y="0"/>
                        </a:cubicBezTo>
                        <a:close/>
                      </a:path>
                      <a:path w="2689903" h="5674117" stroke="0" extrusionOk="0">
                        <a:moveTo>
                          <a:pt x="0" y="0"/>
                        </a:moveTo>
                        <a:cubicBezTo>
                          <a:pt x="1025084" y="-135449"/>
                          <a:pt x="2293429" y="237378"/>
                          <a:pt x="2689903" y="0"/>
                        </a:cubicBezTo>
                        <a:cubicBezTo>
                          <a:pt x="2714112" y="616147"/>
                          <a:pt x="2934229" y="4640566"/>
                          <a:pt x="2689903" y="5674117"/>
                        </a:cubicBezTo>
                        <a:cubicBezTo>
                          <a:pt x="1400042" y="5713116"/>
                          <a:pt x="873721" y="5385668"/>
                          <a:pt x="0" y="5674117"/>
                        </a:cubicBezTo>
                        <a:cubicBezTo>
                          <a:pt x="-116426" y="3885769"/>
                          <a:pt x="77289" y="649906"/>
                          <a:pt x="0" y="0"/>
                        </a:cubicBezTo>
                        <a:close/>
                      </a:path>
                      <a:path w="2689903" h="5674117" fill="none" stroke="0" extrusionOk="0">
                        <a:moveTo>
                          <a:pt x="0" y="0"/>
                        </a:moveTo>
                        <a:cubicBezTo>
                          <a:pt x="560749" y="146708"/>
                          <a:pt x="1392874" y="-105042"/>
                          <a:pt x="2689903" y="0"/>
                        </a:cubicBezTo>
                        <a:cubicBezTo>
                          <a:pt x="3115147" y="813701"/>
                          <a:pt x="2742277" y="2741840"/>
                          <a:pt x="2689903" y="5674117"/>
                        </a:cubicBezTo>
                        <a:cubicBezTo>
                          <a:pt x="2037060" y="5829842"/>
                          <a:pt x="603950" y="5455017"/>
                          <a:pt x="0" y="5674117"/>
                        </a:cubicBezTo>
                        <a:cubicBezTo>
                          <a:pt x="84118" y="3339733"/>
                          <a:pt x="11448" y="186602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: 8 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16 : 8 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24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8 =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….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32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0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48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56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64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72 : 8 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80 : 8 = 10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字魂59号-创粗黑" panose="00000500000000000000" pitchFamily="2" charset="-122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E92F20F-EACA-B3C1-D368-2A4BAD0DC5AE}"/>
              </a:ext>
            </a:extLst>
          </p:cNvPr>
          <p:cNvSpPr txBox="1"/>
          <p:nvPr/>
        </p:nvSpPr>
        <p:spPr>
          <a:xfrm>
            <a:off x="6796662" y="948227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AE9E3C-2378-11D5-C3B6-38AC935ADE73}"/>
              </a:ext>
            </a:extLst>
          </p:cNvPr>
          <p:cNvSpPr txBox="1"/>
          <p:nvPr/>
        </p:nvSpPr>
        <p:spPr>
          <a:xfrm>
            <a:off x="6620406" y="1528846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AA3894-A522-2410-5A57-B984D3CD8286}"/>
              </a:ext>
            </a:extLst>
          </p:cNvPr>
          <p:cNvSpPr txBox="1"/>
          <p:nvPr/>
        </p:nvSpPr>
        <p:spPr>
          <a:xfrm>
            <a:off x="6586544" y="2047971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C5D7A42-01DE-BC57-FB93-3688E8C71AE9}"/>
              </a:ext>
            </a:extLst>
          </p:cNvPr>
          <p:cNvSpPr txBox="1"/>
          <p:nvPr/>
        </p:nvSpPr>
        <p:spPr>
          <a:xfrm>
            <a:off x="10314602" y="898666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8D6A7CE-E754-5268-EA7B-40A260579491}"/>
              </a:ext>
            </a:extLst>
          </p:cNvPr>
          <p:cNvCxnSpPr/>
          <p:nvPr/>
        </p:nvCxnSpPr>
        <p:spPr>
          <a:xfrm>
            <a:off x="7596558" y="1226468"/>
            <a:ext cx="1068340" cy="0"/>
          </a:xfrm>
          <a:prstGeom prst="straightConnector1">
            <a:avLst/>
          </a:prstGeom>
          <a:ln w="57150">
            <a:solidFill>
              <a:srgbClr val="F23ED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FA32A413-E2C5-7E58-8903-E0E29516428A}"/>
              </a:ext>
            </a:extLst>
          </p:cNvPr>
          <p:cNvSpPr txBox="1"/>
          <p:nvPr/>
        </p:nvSpPr>
        <p:spPr>
          <a:xfrm>
            <a:off x="10294244" y="1447291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EA27FE9-C530-5F72-DB21-954FA2673968}"/>
              </a:ext>
            </a:extLst>
          </p:cNvPr>
          <p:cNvSpPr txBox="1"/>
          <p:nvPr/>
        </p:nvSpPr>
        <p:spPr>
          <a:xfrm>
            <a:off x="10294244" y="1995916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2740D23-69FA-42B7-1109-00B293C25F3B}"/>
              </a:ext>
            </a:extLst>
          </p:cNvPr>
          <p:cNvSpPr txBox="1"/>
          <p:nvPr/>
        </p:nvSpPr>
        <p:spPr>
          <a:xfrm>
            <a:off x="5054198" y="364823"/>
            <a:ext cx="2601973" cy="57888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12B8DF-BFA6-8EE4-0549-A9847BC39D10}"/>
              </a:ext>
            </a:extLst>
          </p:cNvPr>
          <p:cNvSpPr txBox="1"/>
          <p:nvPr/>
        </p:nvSpPr>
        <p:spPr>
          <a:xfrm>
            <a:off x="8879486" y="370140"/>
            <a:ext cx="2311196" cy="578882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chia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BB450F7-0548-7E49-F6B2-60242508A7C1}"/>
              </a:ext>
            </a:extLst>
          </p:cNvPr>
          <p:cNvSpPr txBox="1"/>
          <p:nvPr/>
        </p:nvSpPr>
        <p:spPr>
          <a:xfrm>
            <a:off x="6618716" y="2585107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204E83B-D407-B8DD-2A33-CB624B5A8BD2}"/>
              </a:ext>
            </a:extLst>
          </p:cNvPr>
          <p:cNvSpPr txBox="1"/>
          <p:nvPr/>
        </p:nvSpPr>
        <p:spPr>
          <a:xfrm>
            <a:off x="6618716" y="3117235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29EAEC-7CF9-2264-3EBE-A59C79FC3DE7}"/>
              </a:ext>
            </a:extLst>
          </p:cNvPr>
          <p:cNvSpPr txBox="1"/>
          <p:nvPr/>
        </p:nvSpPr>
        <p:spPr>
          <a:xfrm>
            <a:off x="6663973" y="3684851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C339925-DC51-FD5B-DF1C-F970702BE818}"/>
              </a:ext>
            </a:extLst>
          </p:cNvPr>
          <p:cNvSpPr txBox="1"/>
          <p:nvPr/>
        </p:nvSpPr>
        <p:spPr>
          <a:xfrm>
            <a:off x="6641454" y="4247290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A186CE7-13F4-1506-F047-36673BC9375A}"/>
              </a:ext>
            </a:extLst>
          </p:cNvPr>
          <p:cNvSpPr txBox="1"/>
          <p:nvPr/>
        </p:nvSpPr>
        <p:spPr>
          <a:xfrm>
            <a:off x="6653105" y="4814905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E93FC50-DEE7-5A92-F1F1-ACC2BE38E77E}"/>
              </a:ext>
            </a:extLst>
          </p:cNvPr>
          <p:cNvSpPr txBox="1"/>
          <p:nvPr/>
        </p:nvSpPr>
        <p:spPr>
          <a:xfrm>
            <a:off x="6641454" y="5395173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7BB56A3-6F38-1A9C-55A1-155215A74DAE}"/>
              </a:ext>
            </a:extLst>
          </p:cNvPr>
          <p:cNvSpPr txBox="1"/>
          <p:nvPr/>
        </p:nvSpPr>
        <p:spPr>
          <a:xfrm>
            <a:off x="10292083" y="2524442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1CEC497-C535-39E9-7434-9F55B478FDAA}"/>
              </a:ext>
            </a:extLst>
          </p:cNvPr>
          <p:cNvSpPr txBox="1"/>
          <p:nvPr/>
        </p:nvSpPr>
        <p:spPr>
          <a:xfrm>
            <a:off x="10271725" y="3058136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562D590-103D-ADB1-CB7E-EAAFCDEB2210}"/>
              </a:ext>
            </a:extLst>
          </p:cNvPr>
          <p:cNvSpPr txBox="1"/>
          <p:nvPr/>
        </p:nvSpPr>
        <p:spPr>
          <a:xfrm>
            <a:off x="10271725" y="3635434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90D47A8F-347C-B8BD-88F4-B90E908929C0}"/>
              </a:ext>
            </a:extLst>
          </p:cNvPr>
          <p:cNvSpPr txBox="1"/>
          <p:nvPr/>
        </p:nvSpPr>
        <p:spPr>
          <a:xfrm>
            <a:off x="10271725" y="4169128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1AFDF2D-B4D8-B9AC-676E-7F8B35BD9F7C}"/>
              </a:ext>
            </a:extLst>
          </p:cNvPr>
          <p:cNvSpPr txBox="1"/>
          <p:nvPr/>
        </p:nvSpPr>
        <p:spPr>
          <a:xfrm>
            <a:off x="10292083" y="4746193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83CE495-DA65-F9A1-70F6-A788ECF0592E}"/>
              </a:ext>
            </a:extLst>
          </p:cNvPr>
          <p:cNvSpPr txBox="1"/>
          <p:nvPr/>
        </p:nvSpPr>
        <p:spPr>
          <a:xfrm>
            <a:off x="10292083" y="5279887"/>
            <a:ext cx="104916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413728287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2" dur="500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>
                      <p:stCondLst>
                        <p:cond delay="indefinite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>
                      <p:stCondLst>
                        <p:cond delay="indefinite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" grpId="0"/>
      <p:bldP spid="7" grpId="0"/>
      <p:bldP spid="4" grpId="0" animBg="1"/>
      <p:bldP spid="14" grpId="0"/>
      <p:bldP spid="16" grpId="0"/>
      <p:bldP spid="17" grpId="0" animBg="1"/>
      <p:bldP spid="18" grpId="0" animBg="1"/>
      <p:bldP spid="19" grpId="0" animBg="1"/>
      <p:bldP spid="21" grpId="0" animBg="1"/>
      <p:bldP spid="22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9" grpId="0" animBg="1"/>
      <p:bldP spid="40" grpId="0" animBg="1"/>
      <p:bldP spid="4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" descr="Compound adjectives | Baamboozle">
            <a:extLst>
              <a:ext uri="{FF2B5EF4-FFF2-40B4-BE49-F238E27FC236}">
                <a16:creationId xmlns:a16="http://schemas.microsoft.com/office/drawing/2014/main" id="{F7816D2C-73AC-E99F-0F52-BB7E387871E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943" y="346957"/>
            <a:ext cx="1134139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 descr="A picture containing text, room, doll, gambling house&#10;&#10;Description automatically generated">
            <a:extLst>
              <a:ext uri="{FF2B5EF4-FFF2-40B4-BE49-F238E27FC236}">
                <a16:creationId xmlns:a16="http://schemas.microsoft.com/office/drawing/2014/main" id="{39679AEC-EC37-91FF-A581-9F0F8B8E19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66895" y="1195604"/>
            <a:ext cx="4806902" cy="352853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7632331-E52B-E5F4-3A57-565DD0101E72}"/>
              </a:ext>
            </a:extLst>
          </p:cNvPr>
          <p:cNvSpPr txBox="1"/>
          <p:nvPr/>
        </p:nvSpPr>
        <p:spPr>
          <a:xfrm>
            <a:off x="1057624" y="1624715"/>
            <a:ext cx="2990075" cy="21593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36195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4945" algn="l"/>
                <a:tab pos="540385" algn="l"/>
              </a:tabLst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Nhận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xét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#9Slide03 Sofia Pro Soft Bold" panose="020B0000000000000000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36195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94945" algn="l"/>
                <a:tab pos="540385" algn="l"/>
              </a:tabLst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nhân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FFFF66"/>
                </a:solidFill>
                <a:effectLst/>
                <a:uLnTx/>
                <a:uFillTx/>
                <a:latin typeface="#9Slide03 Sofia Pro Soft Bold" panose="020B0000000000000000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chia 8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66"/>
              </a:solidFill>
              <a:effectLst/>
              <a:uLnTx/>
              <a:uFillTx/>
              <a:latin typeface="#9Slide03 Sofia Pro Soft Bold" panose="020B0000000000000000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65618F3-060B-3DFE-4CC2-F1CE5ACB80E3}"/>
              </a:ext>
            </a:extLst>
          </p:cNvPr>
          <p:cNvSpPr txBox="1"/>
          <p:nvPr/>
        </p:nvSpPr>
        <p:spPr>
          <a:xfrm>
            <a:off x="5114132" y="939805"/>
            <a:ext cx="2768023" cy="5671809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768023"/>
                      <a:gd name="connsiteY0" fmla="*/ 0 h 5671809"/>
                      <a:gd name="connsiteX1" fmla="*/ 2768023 w 2768023"/>
                      <a:gd name="connsiteY1" fmla="*/ 0 h 5671809"/>
                      <a:gd name="connsiteX2" fmla="*/ 2768023 w 2768023"/>
                      <a:gd name="connsiteY2" fmla="*/ 5671809 h 5671809"/>
                      <a:gd name="connsiteX3" fmla="*/ 0 w 2768023"/>
                      <a:gd name="connsiteY3" fmla="*/ 5671809 h 5671809"/>
                      <a:gd name="connsiteX4" fmla="*/ 0 w 2768023"/>
                      <a:gd name="connsiteY4" fmla="*/ 0 h 5671809"/>
                      <a:gd name="connsiteX0" fmla="*/ 0 w 2768023"/>
                      <a:gd name="connsiteY0" fmla="*/ 0 h 5671809"/>
                      <a:gd name="connsiteX1" fmla="*/ 2768023 w 2768023"/>
                      <a:gd name="connsiteY1" fmla="*/ 0 h 5671809"/>
                      <a:gd name="connsiteX2" fmla="*/ 2768023 w 2768023"/>
                      <a:gd name="connsiteY2" fmla="*/ 5671809 h 5671809"/>
                      <a:gd name="connsiteX3" fmla="*/ 0 w 2768023"/>
                      <a:gd name="connsiteY3" fmla="*/ 5671809 h 5671809"/>
                      <a:gd name="connsiteX4" fmla="*/ 0 w 2768023"/>
                      <a:gd name="connsiteY4" fmla="*/ 0 h 5671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023" h="5671809" fill="none" extrusionOk="0">
                        <a:moveTo>
                          <a:pt x="0" y="0"/>
                        </a:moveTo>
                        <a:cubicBezTo>
                          <a:pt x="725512" y="173794"/>
                          <a:pt x="1405682" y="-113930"/>
                          <a:pt x="2768023" y="0"/>
                        </a:cubicBezTo>
                        <a:cubicBezTo>
                          <a:pt x="2838008" y="1093668"/>
                          <a:pt x="3089710" y="2986528"/>
                          <a:pt x="2768023" y="5671809"/>
                        </a:cubicBezTo>
                        <a:cubicBezTo>
                          <a:pt x="2150724" y="5780572"/>
                          <a:pt x="556764" y="5563142"/>
                          <a:pt x="0" y="5671809"/>
                        </a:cubicBezTo>
                        <a:cubicBezTo>
                          <a:pt x="19977" y="3342703"/>
                          <a:pt x="-211392" y="1839490"/>
                          <a:pt x="0" y="0"/>
                        </a:cubicBezTo>
                        <a:close/>
                      </a:path>
                      <a:path w="2768023" h="5671809" stroke="0" extrusionOk="0">
                        <a:moveTo>
                          <a:pt x="0" y="0"/>
                        </a:moveTo>
                        <a:cubicBezTo>
                          <a:pt x="1051076" y="-107048"/>
                          <a:pt x="2344418" y="216422"/>
                          <a:pt x="2768023" y="0"/>
                        </a:cubicBezTo>
                        <a:cubicBezTo>
                          <a:pt x="2839677" y="561491"/>
                          <a:pt x="2881155" y="4693126"/>
                          <a:pt x="2768023" y="5671809"/>
                        </a:cubicBezTo>
                        <a:cubicBezTo>
                          <a:pt x="1433140" y="5715812"/>
                          <a:pt x="876583" y="5452834"/>
                          <a:pt x="0" y="5671809"/>
                        </a:cubicBezTo>
                        <a:cubicBezTo>
                          <a:pt x="-119286" y="3884588"/>
                          <a:pt x="92937" y="648880"/>
                          <a:pt x="0" y="0"/>
                        </a:cubicBezTo>
                        <a:close/>
                      </a:path>
                      <a:path w="2768023" h="5671809" fill="none" stroke="0" extrusionOk="0">
                        <a:moveTo>
                          <a:pt x="0" y="0"/>
                        </a:moveTo>
                        <a:cubicBezTo>
                          <a:pt x="554610" y="131158"/>
                          <a:pt x="1434799" y="-104504"/>
                          <a:pt x="2768023" y="0"/>
                        </a:cubicBezTo>
                        <a:cubicBezTo>
                          <a:pt x="3298089" y="884251"/>
                          <a:pt x="2813917" y="2817061"/>
                          <a:pt x="2768023" y="5671809"/>
                        </a:cubicBezTo>
                        <a:cubicBezTo>
                          <a:pt x="2101412" y="5830609"/>
                          <a:pt x="611399" y="5458622"/>
                          <a:pt x="0" y="5671809"/>
                        </a:cubicBezTo>
                        <a:cubicBezTo>
                          <a:pt x="90741" y="3405547"/>
                          <a:pt x="16639" y="1928380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1 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2  = 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3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4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5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6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7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8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 9  = …</a:t>
            </a:r>
          </a:p>
          <a:p>
            <a:pPr marL="174625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 10 = </a:t>
            </a:r>
            <a:r>
              <a:rPr kumimoji="0" lang="vi-VN" sz="3200" b="1" i="0" u="none" strike="noStrike" kern="0" cap="none" spc="0" normalizeH="0" baseline="0" noProof="0" dirty="0">
                <a:ln>
                  <a:noFill/>
                </a:ln>
                <a:solidFill>
                  <a:srgbClr val="135E9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字魂59号-创粗黑" panose="00000500000000000000" pitchFamily="2" charset="-122"/>
              <a:ea typeface="字魂59号-创粗黑" panose="00000500000000000000" pitchFamily="2" charset="-122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10874DC-D4FB-E71B-4E89-62695134ACFF}"/>
              </a:ext>
            </a:extLst>
          </p:cNvPr>
          <p:cNvSpPr txBox="1"/>
          <p:nvPr/>
        </p:nvSpPr>
        <p:spPr>
          <a:xfrm>
            <a:off x="8653501" y="898666"/>
            <a:ext cx="2689903" cy="5674117"/>
          </a:xfrm>
          <a:custGeom>
            <a:avLst/>
            <a:gdLst>
              <a:gd name="connsiteX0" fmla="*/ 0 w 3229170"/>
              <a:gd name="connsiteY0" fmla="*/ 0 h 4708981"/>
              <a:gd name="connsiteX1" fmla="*/ 3229170 w 3229170"/>
              <a:gd name="connsiteY1" fmla="*/ 0 h 4708981"/>
              <a:gd name="connsiteX2" fmla="*/ 3229170 w 3229170"/>
              <a:gd name="connsiteY2" fmla="*/ 4708981 h 4708981"/>
              <a:gd name="connsiteX3" fmla="*/ 0 w 3229170"/>
              <a:gd name="connsiteY3" fmla="*/ 4708981 h 4708981"/>
              <a:gd name="connsiteX4" fmla="*/ 0 w 3229170"/>
              <a:gd name="connsiteY4" fmla="*/ 0 h 470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170" h="4708981" fill="none" extrusionOk="0">
                <a:moveTo>
                  <a:pt x="0" y="0"/>
                </a:moveTo>
                <a:cubicBezTo>
                  <a:pt x="735252" y="149518"/>
                  <a:pt x="1654435" y="-90350"/>
                  <a:pt x="3229170" y="0"/>
                </a:cubicBezTo>
                <a:cubicBezTo>
                  <a:pt x="3398533" y="509531"/>
                  <a:pt x="3255703" y="2545273"/>
                  <a:pt x="3229170" y="4708981"/>
                </a:cubicBezTo>
                <a:cubicBezTo>
                  <a:pt x="2495027" y="4865267"/>
                  <a:pt x="673372" y="4550720"/>
                  <a:pt x="0" y="4708981"/>
                </a:cubicBezTo>
                <a:cubicBezTo>
                  <a:pt x="111984" y="2902312"/>
                  <a:pt x="-8690" y="1367711"/>
                  <a:pt x="0" y="0"/>
                </a:cubicBezTo>
                <a:close/>
              </a:path>
              <a:path w="3229170" h="4708981" stroke="0" extrusionOk="0">
                <a:moveTo>
                  <a:pt x="0" y="0"/>
                </a:moveTo>
                <a:cubicBezTo>
                  <a:pt x="1233239" y="-125902"/>
                  <a:pt x="2718435" y="163031"/>
                  <a:pt x="3229170" y="0"/>
                </a:cubicBezTo>
                <a:cubicBezTo>
                  <a:pt x="3165483" y="582514"/>
                  <a:pt x="3314226" y="3910090"/>
                  <a:pt x="3229170" y="4708981"/>
                </a:cubicBezTo>
                <a:cubicBezTo>
                  <a:pt x="1653858" y="4754851"/>
                  <a:pt x="1008590" y="4559354"/>
                  <a:pt x="0" y="4708981"/>
                </a:cubicBezTo>
                <a:cubicBezTo>
                  <a:pt x="-105469" y="3195171"/>
                  <a:pt x="144620" y="537111"/>
                  <a:pt x="0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28575" cap="flat" cmpd="sng" algn="ctr">
            <a:solidFill>
              <a:srgbClr val="FFFFFF"/>
            </a:solidFill>
            <a:prstDash val="solid"/>
            <a:miter lim="800000"/>
            <a:extLst>
              <a:ext uri="{C807C97D-BFC1-408E-A445-0C87EB9F89A2}">
                <ask:lineSketchStyleProps xmlns:ask="http://schemas.microsoft.com/office/drawing/2018/sketchyshapes" sd="3315210100">
                  <a:custGeom>
                    <a:avLst/>
                    <a:gdLst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  <a:gd name="connsiteX0" fmla="*/ 0 w 2689903"/>
                      <a:gd name="connsiteY0" fmla="*/ 0 h 5674117"/>
                      <a:gd name="connsiteX1" fmla="*/ 2689903 w 2689903"/>
                      <a:gd name="connsiteY1" fmla="*/ 0 h 5674117"/>
                      <a:gd name="connsiteX2" fmla="*/ 2689903 w 2689903"/>
                      <a:gd name="connsiteY2" fmla="*/ 5674117 h 5674117"/>
                      <a:gd name="connsiteX3" fmla="*/ 0 w 2689903"/>
                      <a:gd name="connsiteY3" fmla="*/ 5674117 h 5674117"/>
                      <a:gd name="connsiteX4" fmla="*/ 0 w 2689903"/>
                      <a:gd name="connsiteY4" fmla="*/ 0 h 56741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89903" h="5674117" fill="none" extrusionOk="0">
                        <a:moveTo>
                          <a:pt x="0" y="0"/>
                        </a:moveTo>
                        <a:cubicBezTo>
                          <a:pt x="708631" y="173807"/>
                          <a:pt x="1278452" y="-149629"/>
                          <a:pt x="2689903" y="0"/>
                        </a:cubicBezTo>
                        <a:cubicBezTo>
                          <a:pt x="2770227" y="1001771"/>
                          <a:pt x="2888020" y="3020330"/>
                          <a:pt x="2689903" y="5674117"/>
                        </a:cubicBezTo>
                        <a:cubicBezTo>
                          <a:pt x="2087260" y="5803506"/>
                          <a:pt x="550570" y="5524903"/>
                          <a:pt x="0" y="5674117"/>
                        </a:cubicBezTo>
                        <a:cubicBezTo>
                          <a:pt x="28700" y="3367140"/>
                          <a:pt x="-206511" y="1835761"/>
                          <a:pt x="0" y="0"/>
                        </a:cubicBezTo>
                        <a:close/>
                      </a:path>
                      <a:path w="2689903" h="5674117" stroke="0" extrusionOk="0">
                        <a:moveTo>
                          <a:pt x="0" y="0"/>
                        </a:moveTo>
                        <a:cubicBezTo>
                          <a:pt x="1025084" y="-135449"/>
                          <a:pt x="2293429" y="237378"/>
                          <a:pt x="2689903" y="0"/>
                        </a:cubicBezTo>
                        <a:cubicBezTo>
                          <a:pt x="2714112" y="616147"/>
                          <a:pt x="2934229" y="4640566"/>
                          <a:pt x="2689903" y="5674117"/>
                        </a:cubicBezTo>
                        <a:cubicBezTo>
                          <a:pt x="1400042" y="5713116"/>
                          <a:pt x="873721" y="5385668"/>
                          <a:pt x="0" y="5674117"/>
                        </a:cubicBezTo>
                        <a:cubicBezTo>
                          <a:pt x="-116426" y="3885769"/>
                          <a:pt x="77289" y="649906"/>
                          <a:pt x="0" y="0"/>
                        </a:cubicBezTo>
                        <a:close/>
                      </a:path>
                      <a:path w="2689903" h="5674117" fill="none" stroke="0" extrusionOk="0">
                        <a:moveTo>
                          <a:pt x="0" y="0"/>
                        </a:moveTo>
                        <a:cubicBezTo>
                          <a:pt x="560749" y="146708"/>
                          <a:pt x="1392874" y="-105042"/>
                          <a:pt x="2689903" y="0"/>
                        </a:cubicBezTo>
                        <a:cubicBezTo>
                          <a:pt x="3115147" y="813701"/>
                          <a:pt x="2742277" y="2741840"/>
                          <a:pt x="2689903" y="5674117"/>
                        </a:cubicBezTo>
                        <a:cubicBezTo>
                          <a:pt x="2037060" y="5829842"/>
                          <a:pt x="603950" y="5455017"/>
                          <a:pt x="0" y="5674117"/>
                        </a:cubicBezTo>
                        <a:cubicBezTo>
                          <a:pt x="84118" y="3339733"/>
                          <a:pt x="11448" y="1866023"/>
                          <a:pt x="0" y="0"/>
                        </a:cubicBezTo>
                        <a:close/>
                      </a:path>
                    </a:pathLst>
                  </a:custGeom>
                  <ask:type>
                    <ask:lineSketchCurved/>
                  </ask:type>
                </ask:lineSketchStyleProps>
              </a:ext>
            </a:extLst>
          </a:ln>
          <a:effectLst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16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</a:t>
            </a:r>
            <a:r>
              <a:rPr lang="vi-VN" sz="3200" b="1" dirty="0">
                <a:solidFill>
                  <a:srgbClr val="1F669D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24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….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ctr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32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40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48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56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64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72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…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F669D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  8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0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8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F669D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= 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10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字魂59号-创粗黑" panose="00000500000000000000" pitchFamily="2" charset="-122"/>
              <a:cs typeface="Calibri" panose="020F050202020403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D9EB258-BF88-7191-BFDC-AE07307C3655}"/>
              </a:ext>
            </a:extLst>
          </p:cNvPr>
          <p:cNvSpPr txBox="1"/>
          <p:nvPr/>
        </p:nvSpPr>
        <p:spPr>
          <a:xfrm>
            <a:off x="6825791" y="926644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627CC8A-6481-3640-3592-088BC07A64A0}"/>
              </a:ext>
            </a:extLst>
          </p:cNvPr>
          <p:cNvSpPr txBox="1"/>
          <p:nvPr/>
        </p:nvSpPr>
        <p:spPr>
          <a:xfrm>
            <a:off x="6814394" y="1505526"/>
            <a:ext cx="10491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1D1B00-64D7-1B17-ADD5-BAF396EC10C6}"/>
              </a:ext>
            </a:extLst>
          </p:cNvPr>
          <p:cNvSpPr txBox="1"/>
          <p:nvPr/>
        </p:nvSpPr>
        <p:spPr>
          <a:xfrm>
            <a:off x="6780532" y="2024651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4CE16B6-F058-E058-3B1A-9C9D2A624FD4}"/>
              </a:ext>
            </a:extLst>
          </p:cNvPr>
          <p:cNvSpPr txBox="1"/>
          <p:nvPr/>
        </p:nvSpPr>
        <p:spPr>
          <a:xfrm>
            <a:off x="10649882" y="898666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2EAFE6B-0E74-9C11-D9C4-F708A3D1E74D}"/>
              </a:ext>
            </a:extLst>
          </p:cNvPr>
          <p:cNvSpPr txBox="1"/>
          <p:nvPr/>
        </p:nvSpPr>
        <p:spPr>
          <a:xfrm>
            <a:off x="10629524" y="1447291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778FD7-0EBD-BD2D-BD3D-38248E33F6F4}"/>
              </a:ext>
            </a:extLst>
          </p:cNvPr>
          <p:cNvSpPr txBox="1"/>
          <p:nvPr/>
        </p:nvSpPr>
        <p:spPr>
          <a:xfrm>
            <a:off x="10629524" y="1995916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58A890E-C9ED-5CDC-CFFB-AD5CFF093ECC}"/>
              </a:ext>
            </a:extLst>
          </p:cNvPr>
          <p:cNvSpPr txBox="1"/>
          <p:nvPr/>
        </p:nvSpPr>
        <p:spPr>
          <a:xfrm>
            <a:off x="5054198" y="364823"/>
            <a:ext cx="2601973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nhân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17EC3FE-84AB-109F-087D-216CE6928889}"/>
              </a:ext>
            </a:extLst>
          </p:cNvPr>
          <p:cNvSpPr txBox="1"/>
          <p:nvPr/>
        </p:nvSpPr>
        <p:spPr>
          <a:xfrm>
            <a:off x="8879486" y="370140"/>
            <a:ext cx="2311196" cy="578882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Bảng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chia </a:t>
            </a: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7E08329-8F06-A9D4-E8D4-BB213D81BDC0}"/>
              </a:ext>
            </a:extLst>
          </p:cNvPr>
          <p:cNvSpPr txBox="1"/>
          <p:nvPr/>
        </p:nvSpPr>
        <p:spPr>
          <a:xfrm>
            <a:off x="6812704" y="2561787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1EBD2DC-D715-9F58-9689-59564836412E}"/>
              </a:ext>
            </a:extLst>
          </p:cNvPr>
          <p:cNvSpPr txBox="1"/>
          <p:nvPr/>
        </p:nvSpPr>
        <p:spPr>
          <a:xfrm>
            <a:off x="6812704" y="3093915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40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DD01C1F-CE44-1749-95E2-A5E497FA95C7}"/>
              </a:ext>
            </a:extLst>
          </p:cNvPr>
          <p:cNvSpPr txBox="1"/>
          <p:nvPr/>
        </p:nvSpPr>
        <p:spPr>
          <a:xfrm>
            <a:off x="6857961" y="3661531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F30586D-957E-F861-6372-C0AAAAD1495A}"/>
              </a:ext>
            </a:extLst>
          </p:cNvPr>
          <p:cNvSpPr txBox="1"/>
          <p:nvPr/>
        </p:nvSpPr>
        <p:spPr>
          <a:xfrm>
            <a:off x="6843174" y="4223970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75A5707-1E3B-0B65-519C-10D03BEF2C53}"/>
              </a:ext>
            </a:extLst>
          </p:cNvPr>
          <p:cNvSpPr txBox="1"/>
          <p:nvPr/>
        </p:nvSpPr>
        <p:spPr>
          <a:xfrm>
            <a:off x="6826386" y="4791586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64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8EB997B-6123-1188-47AF-0C310ADC7183}"/>
              </a:ext>
            </a:extLst>
          </p:cNvPr>
          <p:cNvSpPr txBox="1"/>
          <p:nvPr/>
        </p:nvSpPr>
        <p:spPr>
          <a:xfrm>
            <a:off x="6825791" y="5359202"/>
            <a:ext cx="1049160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72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A3FAE58-667C-A83E-B0B4-B5D7C420C234}"/>
              </a:ext>
            </a:extLst>
          </p:cNvPr>
          <p:cNvSpPr txBox="1"/>
          <p:nvPr/>
        </p:nvSpPr>
        <p:spPr>
          <a:xfrm>
            <a:off x="10627363" y="2524442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4787A2B-1E51-5A95-DD03-B8ADFD245394}"/>
              </a:ext>
            </a:extLst>
          </p:cNvPr>
          <p:cNvSpPr txBox="1"/>
          <p:nvPr/>
        </p:nvSpPr>
        <p:spPr>
          <a:xfrm>
            <a:off x="10607005" y="3058136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5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7224B7C-E36C-E9D7-3D4F-432D8E50B4EF}"/>
              </a:ext>
            </a:extLst>
          </p:cNvPr>
          <p:cNvSpPr txBox="1"/>
          <p:nvPr/>
        </p:nvSpPr>
        <p:spPr>
          <a:xfrm>
            <a:off x="10607005" y="3635434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6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85D4E581-A0D0-6F7E-DC39-28FB0427EC5B}"/>
              </a:ext>
            </a:extLst>
          </p:cNvPr>
          <p:cNvSpPr txBox="1"/>
          <p:nvPr/>
        </p:nvSpPr>
        <p:spPr>
          <a:xfrm>
            <a:off x="10607005" y="4169128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3F6B0DF-2586-FFC9-A62F-4946648816B2}"/>
              </a:ext>
            </a:extLst>
          </p:cNvPr>
          <p:cNvSpPr txBox="1"/>
          <p:nvPr/>
        </p:nvSpPr>
        <p:spPr>
          <a:xfrm>
            <a:off x="10627363" y="4746193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8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FDF2874-005E-B016-53E6-C83E233E7FC9}"/>
              </a:ext>
            </a:extLst>
          </p:cNvPr>
          <p:cNvSpPr txBox="1"/>
          <p:nvPr/>
        </p:nvSpPr>
        <p:spPr>
          <a:xfrm>
            <a:off x="10627363" y="5279887"/>
            <a:ext cx="766785" cy="64633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9</a:t>
            </a: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3CD38D65-E531-6921-60F8-6DFA61EF99BD}"/>
              </a:ext>
            </a:extLst>
          </p:cNvPr>
          <p:cNvSpPr/>
          <p:nvPr/>
        </p:nvSpPr>
        <p:spPr>
          <a:xfrm>
            <a:off x="6867861" y="949022"/>
            <a:ext cx="729954" cy="5662592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1DD27483-2602-6B76-AB2D-A5BDBFAE8C42}"/>
              </a:ext>
            </a:extLst>
          </p:cNvPr>
          <p:cNvSpPr/>
          <p:nvPr/>
        </p:nvSpPr>
        <p:spPr>
          <a:xfrm>
            <a:off x="8849100" y="926644"/>
            <a:ext cx="729954" cy="5662592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FAD6023F-3761-F285-BF25-12B27A9346C8}"/>
              </a:ext>
            </a:extLst>
          </p:cNvPr>
          <p:cNvSpPr/>
          <p:nvPr/>
        </p:nvSpPr>
        <p:spPr>
          <a:xfrm>
            <a:off x="5248236" y="939804"/>
            <a:ext cx="463160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0BEF2E10-0B38-A9AE-3141-5CAC9908AD30}"/>
              </a:ext>
            </a:extLst>
          </p:cNvPr>
          <p:cNvSpPr/>
          <p:nvPr/>
        </p:nvSpPr>
        <p:spPr>
          <a:xfrm>
            <a:off x="9805039" y="868562"/>
            <a:ext cx="463160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C66AEC32-A537-ADDD-1543-EA6AD8F766AA}"/>
              </a:ext>
            </a:extLst>
          </p:cNvPr>
          <p:cNvSpPr/>
          <p:nvPr/>
        </p:nvSpPr>
        <p:spPr>
          <a:xfrm>
            <a:off x="6024920" y="939804"/>
            <a:ext cx="588169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A758BB15-0429-2E35-CFB3-B27B65B8A359}"/>
              </a:ext>
            </a:extLst>
          </p:cNvPr>
          <p:cNvSpPr/>
          <p:nvPr/>
        </p:nvSpPr>
        <p:spPr>
          <a:xfrm>
            <a:off x="10596977" y="939804"/>
            <a:ext cx="588169" cy="5671809"/>
          </a:xfrm>
          <a:prstGeom prst="roundRect">
            <a:avLst>
              <a:gd name="adj" fmla="val 50000"/>
            </a:avLst>
          </a:prstGeom>
          <a:noFill/>
          <a:ln w="28575">
            <a:solidFill>
              <a:srgbClr val="FF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631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6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9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4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3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21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5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1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 animBg="1"/>
      <p:bldP spid="46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7D3DAC4-AF98-3A0E-5966-FFE5974AD15F}"/>
              </a:ext>
            </a:extLst>
          </p:cNvPr>
          <p:cNvSpPr txBox="1"/>
          <p:nvPr/>
        </p:nvSpPr>
        <p:spPr>
          <a:xfrm>
            <a:off x="6431418" y="1086779"/>
            <a:ext cx="2516550" cy="5216813"/>
          </a:xfrm>
          <a:custGeom>
            <a:avLst/>
            <a:gdLst>
              <a:gd name="connsiteX0" fmla="*/ 0 w 2516550"/>
              <a:gd name="connsiteY0" fmla="*/ 0 h 5216813"/>
              <a:gd name="connsiteX1" fmla="*/ 2516550 w 2516550"/>
              <a:gd name="connsiteY1" fmla="*/ 0 h 5216813"/>
              <a:gd name="connsiteX2" fmla="*/ 2516550 w 2516550"/>
              <a:gd name="connsiteY2" fmla="*/ 5216813 h 5216813"/>
              <a:gd name="connsiteX3" fmla="*/ 0 w 2516550"/>
              <a:gd name="connsiteY3" fmla="*/ 5216813 h 5216813"/>
              <a:gd name="connsiteX4" fmla="*/ 0 w 2516550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6550" h="5216813" fill="none" extrusionOk="0">
                <a:moveTo>
                  <a:pt x="0" y="0"/>
                </a:moveTo>
                <a:cubicBezTo>
                  <a:pt x="563865" y="149518"/>
                  <a:pt x="1578441" y="-90350"/>
                  <a:pt x="2516550" y="0"/>
                </a:cubicBezTo>
                <a:cubicBezTo>
                  <a:pt x="2685913" y="2277568"/>
                  <a:pt x="2543083" y="4460917"/>
                  <a:pt x="2516550" y="5216813"/>
                </a:cubicBezTo>
                <a:cubicBezTo>
                  <a:pt x="1893295" y="5373099"/>
                  <a:pt x="969377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516550" h="5216813" stroke="0" extrusionOk="0">
                <a:moveTo>
                  <a:pt x="0" y="0"/>
                </a:moveTo>
                <a:cubicBezTo>
                  <a:pt x="1173632" y="-125902"/>
                  <a:pt x="1444575" y="163031"/>
                  <a:pt x="2516550" y="0"/>
                </a:cubicBezTo>
                <a:cubicBezTo>
                  <a:pt x="2452863" y="1150214"/>
                  <a:pt x="2601606" y="4182375"/>
                  <a:pt x="2516550" y="5216813"/>
                </a:cubicBezTo>
                <a:cubicBezTo>
                  <a:pt x="2064610" y="5262683"/>
                  <a:pt x="1225731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>
              <a:spcBef>
                <a:spcPts val="600"/>
              </a:spcBef>
              <a:defRPr/>
            </a:pPr>
            <a:r>
              <a:rPr kumimoji="0" lang="en-US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vi-VN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lang="vi-VN" sz="2800" b="1" spc="300" dirty="0">
                <a:solidFill>
                  <a:srgbClr val="002060"/>
                </a:solidFill>
                <a:latin typeface="等线" panose="020F0502020204030204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</a:rPr>
              <a:t> x 1 =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2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16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3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24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4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32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5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4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6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48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7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56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8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64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 9 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72</a:t>
            </a:r>
            <a:endParaRPr kumimoji="0" lang="en-US" sz="28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 </a:t>
            </a:r>
            <a:r>
              <a:rPr kumimoji="0" lang="vi-VN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8</a:t>
            </a:r>
            <a:r>
              <a:rPr kumimoji="0" lang="en-US" sz="28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x10= </a:t>
            </a:r>
            <a:r>
              <a:rPr lang="vi-VN" sz="2800" b="1" spc="300" dirty="0">
                <a:solidFill>
                  <a:srgbClr val="FF0000"/>
                </a:solidFill>
                <a:latin typeface="等线" panose="020F0502020204030204"/>
              </a:rPr>
              <a:t>80</a:t>
            </a:r>
            <a:endParaRPr kumimoji="0" lang="en-US" sz="3600" b="1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pic>
        <p:nvPicPr>
          <p:cNvPr id="3" name="Picture 10" descr="SUNFACE5">
            <a:extLst>
              <a:ext uri="{FF2B5EF4-FFF2-40B4-BE49-F238E27FC236}">
                <a16:creationId xmlns:a16="http://schemas.microsoft.com/office/drawing/2014/main" id="{A904BCE6-3D3C-7A48-56E9-388645C8B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51455" y="1624590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APPLE1">
            <a:extLst>
              <a:ext uri="{FF2B5EF4-FFF2-40B4-BE49-F238E27FC236}">
                <a16:creationId xmlns:a16="http://schemas.microsoft.com/office/drawing/2014/main" id="{1890C97C-4A43-0547-7DBB-292C5CDC6B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4812" y="3579147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utoShape 12">
            <a:extLst>
              <a:ext uri="{FF2B5EF4-FFF2-40B4-BE49-F238E27FC236}">
                <a16:creationId xmlns:a16="http://schemas.microsoft.com/office/drawing/2014/main" id="{83FDC3C6-6612-717C-7CC1-B3F37B614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7969" y="4585998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" name="AutoShape 12">
            <a:extLst>
              <a:ext uri="{FF2B5EF4-FFF2-40B4-BE49-F238E27FC236}">
                <a16:creationId xmlns:a16="http://schemas.microsoft.com/office/drawing/2014/main" id="{0A6012F0-E03D-7E5E-0CFF-352525ADB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24714" y="2694086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8" name="Picture 10" descr="SUNFACE5">
            <a:extLst>
              <a:ext uri="{FF2B5EF4-FFF2-40B4-BE49-F238E27FC236}">
                <a16:creationId xmlns:a16="http://schemas.microsoft.com/office/drawing/2014/main" id="{9406F614-2987-9157-30D3-09E2B92EEF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091" y="5718002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58954607-60C6-ACC0-3808-319A55263D70}"/>
              </a:ext>
            </a:extLst>
          </p:cNvPr>
          <p:cNvGrpSpPr/>
          <p:nvPr/>
        </p:nvGrpSpPr>
        <p:grpSpPr>
          <a:xfrm>
            <a:off x="749234" y="570877"/>
            <a:ext cx="4044715" cy="2190956"/>
            <a:chOff x="1682455" y="486685"/>
            <a:chExt cx="4769963" cy="2516957"/>
          </a:xfrm>
        </p:grpSpPr>
        <p:sp>
          <p:nvSpPr>
            <p:cNvPr id="17" name="Thought Bubble: Cloud 16">
              <a:extLst>
                <a:ext uri="{FF2B5EF4-FFF2-40B4-BE49-F238E27FC236}">
                  <a16:creationId xmlns:a16="http://schemas.microsoft.com/office/drawing/2014/main" id="{C5EE0288-5A00-ED93-C6F4-84A3B0CD2F19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 Box 112">
              <a:extLst>
                <a:ext uri="{FF2B5EF4-FFF2-40B4-BE49-F238E27FC236}">
                  <a16:creationId xmlns:a16="http://schemas.microsoft.com/office/drawing/2014/main" id="{711C6C7B-8CBB-FC2D-EED0-214481238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Học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thuộc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等线" panose="020F0502020204030204"/>
                <a:ea typeface="+mn-ea"/>
                <a:cs typeface="Arial" panose="020B0604020202020204" pitchFamily="34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bảng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alt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nhân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8</a:t>
              </a: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, chia </a:t>
              </a:r>
              <a:r>
                <a:rPr kumimoji="0" lang="vi-V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等线" panose="020F0502020204030204"/>
                  <a:ea typeface="+mn-ea"/>
                  <a:cs typeface="Arial" panose="020B0604020202020204" pitchFamily="34" charset="0"/>
                </a:rPr>
                <a:t>8</a:t>
              </a:r>
              <a:endPara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等线" panose="020F0502020204030204"/>
                <a:ea typeface="+mn-ea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109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2B83335-AF10-D70B-75A6-BAFF54CF3989}"/>
              </a:ext>
            </a:extLst>
          </p:cNvPr>
          <p:cNvSpPr txBox="1"/>
          <p:nvPr/>
        </p:nvSpPr>
        <p:spPr>
          <a:xfrm>
            <a:off x="6431418" y="1086779"/>
            <a:ext cx="2516550" cy="5216813"/>
          </a:xfrm>
          <a:custGeom>
            <a:avLst/>
            <a:gdLst>
              <a:gd name="connsiteX0" fmla="*/ 0 w 2516550"/>
              <a:gd name="connsiteY0" fmla="*/ 0 h 5216813"/>
              <a:gd name="connsiteX1" fmla="*/ 2516550 w 2516550"/>
              <a:gd name="connsiteY1" fmla="*/ 0 h 5216813"/>
              <a:gd name="connsiteX2" fmla="*/ 2516550 w 2516550"/>
              <a:gd name="connsiteY2" fmla="*/ 5216813 h 5216813"/>
              <a:gd name="connsiteX3" fmla="*/ 0 w 2516550"/>
              <a:gd name="connsiteY3" fmla="*/ 5216813 h 5216813"/>
              <a:gd name="connsiteX4" fmla="*/ 0 w 2516550"/>
              <a:gd name="connsiteY4" fmla="*/ 0 h 521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16550" h="5216813" fill="none" extrusionOk="0">
                <a:moveTo>
                  <a:pt x="0" y="0"/>
                </a:moveTo>
                <a:cubicBezTo>
                  <a:pt x="563865" y="149518"/>
                  <a:pt x="1578441" y="-90350"/>
                  <a:pt x="2516550" y="0"/>
                </a:cubicBezTo>
                <a:cubicBezTo>
                  <a:pt x="2685913" y="2277568"/>
                  <a:pt x="2543083" y="4460917"/>
                  <a:pt x="2516550" y="5216813"/>
                </a:cubicBezTo>
                <a:cubicBezTo>
                  <a:pt x="1893295" y="5373099"/>
                  <a:pt x="969377" y="5058552"/>
                  <a:pt x="0" y="5216813"/>
                </a:cubicBezTo>
                <a:cubicBezTo>
                  <a:pt x="111984" y="3452025"/>
                  <a:pt x="-8690" y="1159963"/>
                  <a:pt x="0" y="0"/>
                </a:cubicBezTo>
                <a:close/>
              </a:path>
              <a:path w="2516550" h="5216813" stroke="0" extrusionOk="0">
                <a:moveTo>
                  <a:pt x="0" y="0"/>
                </a:moveTo>
                <a:cubicBezTo>
                  <a:pt x="1173632" y="-125902"/>
                  <a:pt x="1444575" y="163031"/>
                  <a:pt x="2516550" y="0"/>
                </a:cubicBezTo>
                <a:cubicBezTo>
                  <a:pt x="2452863" y="1150214"/>
                  <a:pt x="2601606" y="4182375"/>
                  <a:pt x="2516550" y="5216813"/>
                </a:cubicBezTo>
                <a:cubicBezTo>
                  <a:pt x="2064610" y="5262683"/>
                  <a:pt x="1225731" y="5067186"/>
                  <a:pt x="0" y="5216813"/>
                </a:cubicBezTo>
                <a:cubicBezTo>
                  <a:pt x="-105469" y="3153673"/>
                  <a:pt x="144620" y="920502"/>
                  <a:pt x="0" y="0"/>
                </a:cubicBezTo>
                <a:close/>
              </a:path>
            </a:pathLst>
          </a:custGeom>
          <a:solidFill>
            <a:srgbClr val="FFEBD3"/>
          </a:solidFill>
          <a:ln w="28575">
            <a:solidFill>
              <a:srgbClr val="FF5E6D"/>
            </a:solidFill>
            <a:extLst>
              <a:ext uri="{C807C97D-BFC1-408E-A445-0C87EB9F89A2}">
                <ask:lineSketchStyleProps xmlns:ask="http://schemas.microsoft.com/office/drawing/2018/sketchyshapes" sd="3315210100">
                  <a:prstGeom prst="rect">
                    <a:avLst/>
                  </a:prstGeom>
                  <ask:type>
                    <ask:lineSketchCurve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1 =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2 =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</a:rPr>
              <a:t>16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3 = </a:t>
            </a:r>
            <a:r>
              <a:rPr lang="vi-VN" sz="2800" spc="300" dirty="0">
                <a:solidFill>
                  <a:srgbClr val="FF0000"/>
                </a:solidFill>
              </a:rPr>
              <a:t>24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4 = </a:t>
            </a:r>
            <a:r>
              <a:rPr lang="vi-VN" sz="2800" spc="300" dirty="0">
                <a:solidFill>
                  <a:srgbClr val="FF0000"/>
                </a:solidFill>
              </a:rPr>
              <a:t>32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5 = </a:t>
            </a:r>
            <a:r>
              <a:rPr lang="vi-VN" sz="2800" spc="300" dirty="0">
                <a:solidFill>
                  <a:srgbClr val="FF0000"/>
                </a:solidFill>
              </a:rPr>
              <a:t>40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6 = </a:t>
            </a:r>
            <a:r>
              <a:rPr lang="vi-VN" sz="2800" spc="300" dirty="0">
                <a:solidFill>
                  <a:srgbClr val="FF0000"/>
                </a:solidFill>
              </a:rPr>
              <a:t>48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7 = </a:t>
            </a:r>
            <a:r>
              <a:rPr lang="vi-VN" sz="2800" spc="300" dirty="0">
                <a:solidFill>
                  <a:srgbClr val="FF0000"/>
                </a:solidFill>
              </a:rPr>
              <a:t>56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8 = </a:t>
            </a:r>
            <a:r>
              <a:rPr lang="vi-VN" sz="2800" spc="300" dirty="0">
                <a:solidFill>
                  <a:srgbClr val="FF0000"/>
                </a:solidFill>
              </a:rPr>
              <a:t>64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 9 = </a:t>
            </a:r>
            <a:r>
              <a:rPr lang="vi-VN" sz="2800" spc="300" dirty="0">
                <a:solidFill>
                  <a:srgbClr val="FF0000"/>
                </a:solidFill>
              </a:rPr>
              <a:t>72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 </a:t>
            </a:r>
            <a:r>
              <a:rPr kumimoji="0" lang="vi-VN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</a:rPr>
              <a:t>8</a:t>
            </a:r>
            <a:r>
              <a:rPr kumimoji="0" lang="en-US" sz="2800" i="0" u="none" strike="noStrike" kern="1200" cap="none" spc="30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.VnArial" panose="020B7200000000000000" pitchFamily="34" charset="0"/>
              </a:rPr>
              <a:t> x10= </a:t>
            </a:r>
            <a:r>
              <a:rPr lang="vi-VN" sz="2800" spc="300" dirty="0">
                <a:solidFill>
                  <a:srgbClr val="FF0000"/>
                </a:solidFill>
              </a:rPr>
              <a:t>80</a:t>
            </a:r>
            <a:endParaRPr kumimoji="0" lang="en-US" sz="2800" i="0" u="none" strike="noStrike" kern="1200" cap="none" spc="30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.VnArial" panose="020B7200000000000000" pitchFamily="34" charset="0"/>
            </a:endParaRPr>
          </a:p>
        </p:txBody>
      </p:sp>
      <p:pic>
        <p:nvPicPr>
          <p:cNvPr id="3" name="Picture 10" descr="SUNFACE5">
            <a:extLst>
              <a:ext uri="{FF2B5EF4-FFF2-40B4-BE49-F238E27FC236}">
                <a16:creationId xmlns:a16="http://schemas.microsoft.com/office/drawing/2014/main" id="{2BC5A873-3C29-A649-DA2D-6AF4081039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2916" y="1613676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11" descr="APPLE1">
            <a:extLst>
              <a:ext uri="{FF2B5EF4-FFF2-40B4-BE49-F238E27FC236}">
                <a16:creationId xmlns:a16="http://schemas.microsoft.com/office/drawing/2014/main" id="{90022D87-9A7B-05F1-02CD-5A44EA8DC0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1751" y="3580565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AutoShape 12">
            <a:extLst>
              <a:ext uri="{FF2B5EF4-FFF2-40B4-BE49-F238E27FC236}">
                <a16:creationId xmlns:a16="http://schemas.microsoft.com/office/drawing/2014/main" id="{A749177F-764E-D2E0-E0E4-993D9C364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8203" y="4680075"/>
            <a:ext cx="588515" cy="558050"/>
          </a:xfrm>
          <a:prstGeom prst="smileyFace">
            <a:avLst>
              <a:gd name="adj" fmla="val 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" name="AutoShape 12">
            <a:extLst>
              <a:ext uri="{FF2B5EF4-FFF2-40B4-BE49-F238E27FC236}">
                <a16:creationId xmlns:a16="http://schemas.microsoft.com/office/drawing/2014/main" id="{8847FEA7-9204-320D-1723-207808692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3065" y="2689942"/>
            <a:ext cx="588515" cy="533436"/>
          </a:xfrm>
          <a:prstGeom prst="smileyFace">
            <a:avLst>
              <a:gd name="adj" fmla="val -4653"/>
            </a:avLst>
          </a:prstGeom>
          <a:solidFill>
            <a:srgbClr val="FF00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7" name="Picture 10" descr="SUNFACE5">
            <a:extLst>
              <a:ext uri="{FF2B5EF4-FFF2-40B4-BE49-F238E27FC236}">
                <a16:creationId xmlns:a16="http://schemas.microsoft.com/office/drawing/2014/main" id="{A85A0237-4277-DA29-5B19-A892E219B2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2959" y="5658211"/>
            <a:ext cx="723759" cy="72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22D9BEBE-2F01-3C7F-B76F-F8DE412B075D}"/>
              </a:ext>
            </a:extLst>
          </p:cNvPr>
          <p:cNvGrpSpPr/>
          <p:nvPr/>
        </p:nvGrpSpPr>
        <p:grpSpPr>
          <a:xfrm>
            <a:off x="749234" y="570877"/>
            <a:ext cx="4044715" cy="2190956"/>
            <a:chOff x="1682455" y="486685"/>
            <a:chExt cx="4769963" cy="2516957"/>
          </a:xfrm>
        </p:grpSpPr>
        <p:sp>
          <p:nvSpPr>
            <p:cNvPr id="9" name="Thought Bubble: Cloud 8">
              <a:extLst>
                <a:ext uri="{FF2B5EF4-FFF2-40B4-BE49-F238E27FC236}">
                  <a16:creationId xmlns:a16="http://schemas.microsoft.com/office/drawing/2014/main" id="{790B5AAA-9F38-D62B-B664-C3B10A8CEB71}"/>
                </a:ext>
              </a:extLst>
            </p:cNvPr>
            <p:cNvSpPr/>
            <p:nvPr/>
          </p:nvSpPr>
          <p:spPr>
            <a:xfrm>
              <a:off x="1682455" y="486685"/>
              <a:ext cx="4769963" cy="2516957"/>
            </a:xfrm>
            <a:prstGeom prst="cloudCallout">
              <a:avLst>
                <a:gd name="adj1" fmla="val 32329"/>
                <a:gd name="adj2" fmla="val 63249"/>
              </a:avLst>
            </a:prstGeom>
            <a:solidFill>
              <a:srgbClr val="FFFF66"/>
            </a:solidFill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0" name="Text Box 112">
              <a:extLst>
                <a:ext uri="{FF2B5EF4-FFF2-40B4-BE49-F238E27FC236}">
                  <a16:creationId xmlns:a16="http://schemas.microsoft.com/office/drawing/2014/main" id="{5BFD882F-4E58-1C22-7964-C6A93BC91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7959" y="949626"/>
              <a:ext cx="3469064" cy="1591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+mn-lt"/>
                  <a:ea typeface="+mn-ea"/>
                  <a:cs typeface="Arial" panose="020B0604020202020204" pitchFamily="34" charset="0"/>
                </a:rPr>
                <a:t>  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Học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thuộc</a:t>
              </a:r>
              <a:endParaRPr kumimoji="0" lang="en-US" altLang="en-US" sz="280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bảng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en-US" altLang="en-US" sz="2800" i="0" u="none" strike="noStrike" kern="1200" cap="none" spc="0" normalizeH="0" baseline="0" noProof="0" dirty="0" err="1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nhân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 </a:t>
              </a:r>
              <a:r>
                <a:rPr kumimoji="0" lang="vi-VN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r>
                <a:rPr kumimoji="0" lang="en-US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, chia </a:t>
              </a:r>
              <a:r>
                <a:rPr kumimoji="0" lang="vi-VN" altLang="en-US" sz="280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</a:rPr>
                <a:t>8</a:t>
              </a:r>
              <a:endParaRPr kumimoji="0" lang="en-US" altLang="en-US" sz="280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" name="Picture 5" descr="SUNFACE4">
            <a:extLst>
              <a:ext uri="{FF2B5EF4-FFF2-40B4-BE49-F238E27FC236}">
                <a16:creationId xmlns:a16="http://schemas.microsoft.com/office/drawing/2014/main" id="{C27DEF4D-8055-C56E-FDFC-10A64864B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07700">
            <a:off x="7337222" y="4150816"/>
            <a:ext cx="673690" cy="66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9" descr="SUNFACE4">
            <a:extLst>
              <a:ext uri="{FF2B5EF4-FFF2-40B4-BE49-F238E27FC236}">
                <a16:creationId xmlns:a16="http://schemas.microsoft.com/office/drawing/2014/main" id="{05848307-DB61-ABBA-BC3C-6004903DC3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3379" y="2146110"/>
            <a:ext cx="680721" cy="675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" descr="APPLE1">
            <a:extLst>
              <a:ext uri="{FF2B5EF4-FFF2-40B4-BE49-F238E27FC236}">
                <a16:creationId xmlns:a16="http://schemas.microsoft.com/office/drawing/2014/main" id="{E65AF121-E326-6F20-959E-6576157B52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023" y="3141055"/>
            <a:ext cx="596571" cy="655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SUNFACE5">
            <a:extLst>
              <a:ext uri="{FF2B5EF4-FFF2-40B4-BE49-F238E27FC236}">
                <a16:creationId xmlns:a16="http://schemas.microsoft.com/office/drawing/2014/main" id="{398EE192-1EA3-5C42-ACCB-1EFF06A1EE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1963" y="5173673"/>
            <a:ext cx="594991" cy="594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2387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5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167223152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4.jpeg"/></Relationships>
</file>

<file path=ppt/theme/theme1.xml><?xml version="1.0" encoding="utf-8"?>
<a:theme xmlns:a="http://schemas.openxmlformats.org/drawingml/2006/main" name="Office 主题​​">
  <a:themeElements>
    <a:clrScheme name="自定义 23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94341"/>
      </a:accent1>
      <a:accent2>
        <a:srgbClr val="0DC8DB"/>
      </a:accent2>
      <a:accent3>
        <a:srgbClr val="505069"/>
      </a:accent3>
      <a:accent4>
        <a:srgbClr val="F94341"/>
      </a:accent4>
      <a:accent5>
        <a:srgbClr val="0DC8DB"/>
      </a:accent5>
      <a:accent6>
        <a:srgbClr val="505069"/>
      </a:accent6>
      <a:hlink>
        <a:srgbClr val="F94341"/>
      </a:hlink>
      <a:folHlink>
        <a:srgbClr val="0DC8DB"/>
      </a:folHlink>
    </a:clrScheme>
    <a:fontScheme name="自定义 2">
      <a:majorFont>
        <a:latin typeface="Humanst521 BT"/>
        <a:ea typeface="字魂59号-创粗黑"/>
        <a:cs typeface=""/>
      </a:majorFont>
      <a:minorFont>
        <a:latin typeface="Humanst521 BT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5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6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7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8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9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0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Forest Animals Planner by Slidesgo">
  <a:themeElements>
    <a:clrScheme name="Simple Light">
      <a:dk1>
        <a:srgbClr val="996041"/>
      </a:dk1>
      <a:lt1>
        <a:srgbClr val="FEF7C2"/>
      </a:lt1>
      <a:dk2>
        <a:srgbClr val="83492E"/>
      </a:dk2>
      <a:lt2>
        <a:srgbClr val="000000"/>
      </a:lt2>
      <a:accent1>
        <a:srgbClr val="68BC91"/>
      </a:accent1>
      <a:accent2>
        <a:srgbClr val="EB5C6E"/>
      </a:accent2>
      <a:accent3>
        <a:srgbClr val="FECC4F"/>
      </a:accent3>
      <a:accent4>
        <a:srgbClr val="00838F"/>
      </a:accent4>
      <a:accent5>
        <a:srgbClr val="F08260"/>
      </a:accent5>
      <a:accent6>
        <a:srgbClr val="F18735"/>
      </a:accent6>
      <a:hlink>
        <a:srgbClr val="00838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Forest Animals Planner by Slidesgo">
  <a:themeElements>
    <a:clrScheme name="Simple Light">
      <a:dk1>
        <a:srgbClr val="996041"/>
      </a:dk1>
      <a:lt1>
        <a:srgbClr val="FEF7C2"/>
      </a:lt1>
      <a:dk2>
        <a:srgbClr val="83492E"/>
      </a:dk2>
      <a:lt2>
        <a:srgbClr val="000000"/>
      </a:lt2>
      <a:accent1>
        <a:srgbClr val="68BC91"/>
      </a:accent1>
      <a:accent2>
        <a:srgbClr val="EB5C6E"/>
      </a:accent2>
      <a:accent3>
        <a:srgbClr val="FECC4F"/>
      </a:accent3>
      <a:accent4>
        <a:srgbClr val="00838F"/>
      </a:accent4>
      <a:accent5>
        <a:srgbClr val="F08260"/>
      </a:accent5>
      <a:accent6>
        <a:srgbClr val="F18735"/>
      </a:accent6>
      <a:hlink>
        <a:srgbClr val="00838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Integral">
  <a:themeElements>
    <a:clrScheme name="Integral">
      <a:dk1>
        <a:sysClr val="windowText" lastClr="000000"/>
      </a:dk1>
      <a:lt1>
        <a:sysClr val="window" lastClr="FFFFFF"/>
      </a:lt1>
      <a:dk2>
        <a:srgbClr val="335B74"/>
      </a:dk2>
      <a:lt2>
        <a:srgbClr val="DFE3E5"/>
      </a:lt2>
      <a:accent1>
        <a:srgbClr val="1CADE4"/>
      </a:accent1>
      <a:accent2>
        <a:srgbClr val="2683C6"/>
      </a:accent2>
      <a:accent3>
        <a:srgbClr val="27CED7"/>
      </a:accent3>
      <a:accent4>
        <a:srgbClr val="42BA97"/>
      </a:accent4>
      <a:accent5>
        <a:srgbClr val="3E8853"/>
      </a:accent5>
      <a:accent6>
        <a:srgbClr val="62A39F"/>
      </a:accent6>
      <a:hlink>
        <a:srgbClr val="6B9F25"/>
      </a:hlink>
      <a:folHlink>
        <a:srgbClr val="B26B02"/>
      </a:folHlink>
    </a:clrScheme>
    <a:fontScheme name="Integral">
      <a:majorFont>
        <a:latin typeface="Tw Cen MT Condensed" panose="020B06060201040202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w Cen MT" panose="020B0602020104020603"/>
        <a:ea typeface=""/>
        <a:cs typeface=""/>
        <a:font script="Grek" typeface="Calibri"/>
        <a:font script="Cyrl" typeface="Calibri"/>
        <a:font script="Jpan" typeface="メイリオ"/>
        <a:font script="Hang" typeface="HY얕은샘물M"/>
        <a:font script="Hans" typeface="华文仿宋"/>
        <a:font script="Hant" typeface="微軟正黑體"/>
        <a:font script="Arab" typeface="Arial"/>
        <a:font script="Hebr" typeface="Levenim MT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Integral">
      <a:fillStyleLst>
        <a:solidFill>
          <a:schemeClr val="phClr"/>
        </a:solidFill>
        <a:gradFill rotWithShape="1">
          <a:gsLst>
            <a:gs pos="0">
              <a:schemeClr val="phClr">
                <a:tint val="83000"/>
                <a:satMod val="100000"/>
                <a:lumMod val="100000"/>
              </a:schemeClr>
            </a:gs>
            <a:gs pos="100000">
              <a:schemeClr val="phClr">
                <a:tint val="61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tint val="100000"/>
                <a:shade val="85000"/>
                <a:satMod val="100000"/>
                <a:lumMod val="100000"/>
              </a:schemeClr>
            </a:gs>
            <a:gs pos="100000">
              <a:schemeClr val="phClr">
                <a:tint val="90000"/>
                <a:shade val="100000"/>
                <a:satMod val="150000"/>
                <a:lum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2700" dir="5400000" algn="ctr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76200" dist="25400" dir="5400000" algn="ct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flat" dir="t">
              <a:rot lat="0" lon="0" rev="3600000"/>
            </a:lightRig>
          </a:scene3d>
          <a:sp3d contourW="12700" prstMaterial="flat">
            <a:bevelT w="38100" h="44450" prst="angle"/>
            <a:contourClr>
              <a:schemeClr val="phClr">
                <a:shade val="35000"/>
                <a:satMod val="16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hade val="85000"/>
            <a:satMod val="125000"/>
          </a:schemeClr>
        </a:solidFill>
        <a:blipFill rotWithShape="1">
          <a:blip xmlns:r="http://schemas.openxmlformats.org/officeDocument/2006/relationships" r:embed="rId1">
            <a:duotone>
              <a:schemeClr val="phClr">
                <a:tint val="95000"/>
                <a:shade val="74000"/>
                <a:satMod val="230000"/>
              </a:schemeClr>
              <a:schemeClr val="phClr">
                <a:tint val="92000"/>
                <a:shade val="69000"/>
                <a:satMod val="250000"/>
              </a:schemeClr>
            </a:duotone>
          </a:blip>
          <a:tile tx="0" ty="0" sx="40000" sy="40000" flip="none" algn="tl"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ntegral" id="{3577F8C9-A904-41D8-97D2-FD898F53F20E}" vid="{682D6EBE-8D36-4FF2-9DB3-F3D8D7B6715D}"/>
    </a:ext>
  </a:extLst>
</a:theme>
</file>

<file path=ppt/theme/theme7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Simple Light">
    <a:dk1>
      <a:srgbClr val="996041"/>
    </a:dk1>
    <a:lt1>
      <a:srgbClr val="FEF7C2"/>
    </a:lt1>
    <a:dk2>
      <a:srgbClr val="83492E"/>
    </a:dk2>
    <a:lt2>
      <a:srgbClr val="000000"/>
    </a:lt2>
    <a:accent1>
      <a:srgbClr val="68BC91"/>
    </a:accent1>
    <a:accent2>
      <a:srgbClr val="EB5C6E"/>
    </a:accent2>
    <a:accent3>
      <a:srgbClr val="FECC4F"/>
    </a:accent3>
    <a:accent4>
      <a:srgbClr val="00838F"/>
    </a:accent4>
    <a:accent5>
      <a:srgbClr val="F08260"/>
    </a:accent5>
    <a:accent6>
      <a:srgbClr val="F18735"/>
    </a:accent6>
    <a:hlink>
      <a:srgbClr val="00838F"/>
    </a:hlink>
    <a:folHlink>
      <a:srgbClr val="0097A7"/>
    </a:folHlink>
  </a:clrScheme>
</a:themeOverride>
</file>

<file path=ppt/theme/themeOverride2.xml><?xml version="1.0" encoding="utf-8"?>
<a:themeOverride xmlns:a="http://schemas.openxmlformats.org/drawingml/2006/main">
  <a:clrScheme name="Office 2007-2010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810</TotalTime>
  <Words>955</Words>
  <Application>Microsoft Office PowerPoint</Application>
  <PresentationFormat>Widescreen</PresentationFormat>
  <Paragraphs>267</Paragraphs>
  <Slides>17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16</vt:i4>
      </vt:variant>
      <vt:variant>
        <vt:lpstr>Slide Titles</vt:lpstr>
      </vt:variant>
      <vt:variant>
        <vt:i4>17</vt:i4>
      </vt:variant>
    </vt:vector>
  </HeadingPairs>
  <TitlesOfParts>
    <vt:vector size="53" baseType="lpstr">
      <vt:lpstr>等线</vt:lpstr>
      <vt:lpstr>#9Slide02 Noi dung dai</vt:lpstr>
      <vt:lpstr>#9Slide03 Sofia Pro Soft Bold</vt:lpstr>
      <vt:lpstr>#9Slide07 SFU Machine</vt:lpstr>
      <vt:lpstr>.VnArial</vt:lpstr>
      <vt:lpstr>Aral</vt:lpstr>
      <vt:lpstr>Arial</vt:lpstr>
      <vt:lpstr>Calibri</vt:lpstr>
      <vt:lpstr>Montserrat Alternates</vt:lpstr>
      <vt:lpstr>Pangolin</vt:lpstr>
      <vt:lpstr>SVN-Cookies</vt:lpstr>
      <vt:lpstr>Times New Roman</vt:lpstr>
      <vt:lpstr>Tw Cen MT</vt:lpstr>
      <vt:lpstr>Tw Cen MT Condensed</vt:lpstr>
      <vt:lpstr>UTM Avo</vt:lpstr>
      <vt:lpstr>UTM Cookies</vt:lpstr>
      <vt:lpstr>UTM Edwardian</vt:lpstr>
      <vt:lpstr>Wingdings 3</vt:lpstr>
      <vt:lpstr>字魂107号-萌趣欢乐体</vt:lpstr>
      <vt:lpstr>字魂59号-创粗黑</vt:lpstr>
      <vt:lpstr>Office 主题​​</vt:lpstr>
      <vt:lpstr>1_Forest Animals Planner by Slidesgo</vt:lpstr>
      <vt:lpstr>2_Forest Animals Planner by Slidesgo</vt:lpstr>
      <vt:lpstr>3_Office Theme</vt:lpstr>
      <vt:lpstr>11_Office Theme</vt:lpstr>
      <vt:lpstr>Integral</vt:lpstr>
      <vt:lpstr>1_Office 主题​​</vt:lpstr>
      <vt:lpstr>2_Office 主题​​</vt:lpstr>
      <vt:lpstr>3_Office 主题​​</vt:lpstr>
      <vt:lpstr>4_Office 主题​​</vt:lpstr>
      <vt:lpstr>5_Office 主题​​</vt:lpstr>
      <vt:lpstr>6_Office 主题​​</vt:lpstr>
      <vt:lpstr>7_Office 主题​​</vt:lpstr>
      <vt:lpstr>8_Office 主题​​</vt:lpstr>
      <vt:lpstr>9_Office 主题​​</vt:lpstr>
      <vt:lpstr>10_Office 主题​​</vt:lpstr>
      <vt:lpstr>PowerPoint Presentation</vt:lpstr>
      <vt:lpstr>PowerPoint Presentation</vt:lpstr>
      <vt:lpstr>MÔN TOÁN - LỚP 4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61</cp:revision>
  <dcterms:created xsi:type="dcterms:W3CDTF">2022-07-02T14:48:39Z</dcterms:created>
  <dcterms:modified xsi:type="dcterms:W3CDTF">2025-10-09T06:40:13Z</dcterms:modified>
</cp:coreProperties>
</file>