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0"/>
  </p:notesMasterIdLst>
  <p:sldIdLst>
    <p:sldId id="345" r:id="rId3"/>
    <p:sldId id="2644" r:id="rId4"/>
    <p:sldId id="2633" r:id="rId5"/>
    <p:sldId id="2648" r:id="rId6"/>
    <p:sldId id="2643" r:id="rId7"/>
    <p:sldId id="2645" r:id="rId8"/>
    <p:sldId id="264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C4E5-39B2-40E0-B176-6412FF5B0E4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31AF-5E57-4AAF-9FC2-393C66FB8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25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31AF-5E57-4AAF-9FC2-393C66FB8E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0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8404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1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91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183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2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118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8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8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8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078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6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47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77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616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7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57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87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51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2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1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87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65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5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599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D4051193-68FA-4B3F-984A-109E8CB40D9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17F69-4134-44D7-B03C-9EA58EBD239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80396B-6A05-4E24-A9D4-A4A1A5046C1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752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.sv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2.png"/><Relationship Id="rId3" Type="http://schemas.openxmlformats.org/officeDocument/2006/relationships/image" Target="../media/image7.svg"/><Relationship Id="rId7" Type="http://schemas.openxmlformats.org/officeDocument/2006/relationships/image" Target="../media/image24.png"/><Relationship Id="rId12" Type="http://schemas.openxmlformats.org/officeDocument/2006/relationships/image" Target="../media/image31.svg"/><Relationship Id="rId2" Type="http://schemas.openxmlformats.org/officeDocument/2006/relationships/image" Target="../media/image6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22.svg"/><Relationship Id="rId15" Type="http://schemas.openxmlformats.org/officeDocument/2006/relationships/image" Target="../media/image34.sv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43.sv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microsoft.com/office/2007/relationships/hdphoto" Target="../media/hdphoto2.wdp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50.sv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11" Type="http://schemas.openxmlformats.org/officeDocument/2006/relationships/image" Target="../media/image36.png"/><Relationship Id="rId5" Type="http://schemas.openxmlformats.org/officeDocument/2006/relationships/image" Target="../media/image44.png"/><Relationship Id="rId10" Type="http://schemas.openxmlformats.org/officeDocument/2006/relationships/image" Target="../media/image53.png"/><Relationship Id="rId4" Type="http://schemas.openxmlformats.org/officeDocument/2006/relationships/image" Target="../media/image48.svg"/><Relationship Id="rId9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6.png"/><Relationship Id="rId3" Type="http://schemas.openxmlformats.org/officeDocument/2006/relationships/image" Target="../media/image55.png"/><Relationship Id="rId7" Type="http://schemas.openxmlformats.org/officeDocument/2006/relationships/image" Target="../media/image47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8.svg"/><Relationship Id="rId11" Type="http://schemas.openxmlformats.org/officeDocument/2006/relationships/image" Target="../media/image52.svg"/><Relationship Id="rId5" Type="http://schemas.openxmlformats.org/officeDocument/2006/relationships/image" Target="../media/image57.png"/><Relationship Id="rId10" Type="http://schemas.openxmlformats.org/officeDocument/2006/relationships/image" Target="../media/image51.png"/><Relationship Id="rId4" Type="http://schemas.openxmlformats.org/officeDocument/2006/relationships/image" Target="../media/image56.svg"/><Relationship Id="rId9" Type="http://schemas.openxmlformats.org/officeDocument/2006/relationships/image" Target="../media/image44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77;p57">
            <a:extLst>
              <a:ext uri="{FF2B5EF4-FFF2-40B4-BE49-F238E27FC236}">
                <a16:creationId xmlns:a16="http://schemas.microsoft.com/office/drawing/2014/main" id="{69AE7117-76BC-49F0-8461-9BB542D41C96}"/>
              </a:ext>
            </a:extLst>
          </p:cNvPr>
          <p:cNvSpPr/>
          <p:nvPr/>
        </p:nvSpPr>
        <p:spPr>
          <a:xfrm>
            <a:off x="1758341" y="121919"/>
            <a:ext cx="9375227" cy="4788011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A2DAA-5FA8-49CF-9B6D-90E27210EE8A}"/>
              </a:ext>
            </a:extLst>
          </p:cNvPr>
          <p:cNvSpPr txBox="1"/>
          <p:nvPr/>
        </p:nvSpPr>
        <p:spPr>
          <a:xfrm>
            <a:off x="-127819" y="344352"/>
            <a:ext cx="130867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Bài</a:t>
            </a:r>
            <a:r>
              <a:rPr lang="en-US" sz="4800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13: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48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thành</a:t>
            </a:r>
            <a:r>
              <a:rPr lang="en-US" sz="48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phần</a:t>
            </a:r>
            <a:r>
              <a:rPr lang="en-US" sz="48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48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phép</a:t>
            </a:r>
            <a:r>
              <a:rPr lang="en-US" sz="48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nhân</a:t>
            </a:r>
            <a:r>
              <a:rPr lang="en-US" sz="48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48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phép</a:t>
            </a:r>
            <a:r>
              <a:rPr lang="en-US" sz="48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chia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latin typeface="+mj-lt"/>
                <a:cs typeface="Arial"/>
                <a:sym typeface="Arial"/>
              </a:rPr>
              <a:t>Tìm</a:t>
            </a:r>
            <a:r>
              <a:rPr lang="en-US" sz="4800" kern="0" dirty="0">
                <a:latin typeface="+mj-lt"/>
                <a:cs typeface="Arial"/>
                <a:sym typeface="Arial"/>
              </a:rPr>
              <a:t> </a:t>
            </a:r>
            <a:r>
              <a:rPr lang="en-US" sz="4800" kern="0" dirty="0" err="1">
                <a:latin typeface="+mj-lt"/>
                <a:cs typeface="Arial"/>
                <a:sym typeface="Arial"/>
              </a:rPr>
              <a:t>thừa</a:t>
            </a:r>
            <a:r>
              <a:rPr lang="en-US" sz="4800" kern="0" dirty="0">
                <a:latin typeface="+mj-lt"/>
                <a:cs typeface="Arial"/>
                <a:sym typeface="Arial"/>
              </a:rPr>
              <a:t> </a:t>
            </a:r>
            <a:r>
              <a:rPr lang="en-US" sz="4800" kern="0" dirty="0" err="1">
                <a:latin typeface="+mj-lt"/>
                <a:cs typeface="Arial"/>
                <a:sym typeface="Arial"/>
              </a:rPr>
              <a:t>số</a:t>
            </a:r>
            <a:r>
              <a:rPr lang="en-US" sz="4800" kern="0" dirty="0">
                <a:latin typeface="+mj-lt"/>
                <a:cs typeface="Arial"/>
                <a:sym typeface="Arial"/>
              </a:rPr>
              <a:t> </a:t>
            </a:r>
            <a:r>
              <a:rPr lang="en-US" sz="4800" kern="0" dirty="0" err="1">
                <a:latin typeface="+mj-lt"/>
                <a:cs typeface="Arial"/>
                <a:sym typeface="Arial"/>
              </a:rPr>
              <a:t>trong</a:t>
            </a:r>
            <a:r>
              <a:rPr lang="en-US" sz="4800" kern="0" dirty="0">
                <a:latin typeface="+mj-lt"/>
                <a:cs typeface="Arial"/>
                <a:sym typeface="Arial"/>
              </a:rPr>
              <a:t> </a:t>
            </a:r>
            <a:r>
              <a:rPr lang="en-US" sz="4800" kern="0" dirty="0" err="1">
                <a:latin typeface="+mj-lt"/>
                <a:cs typeface="Arial"/>
                <a:sym typeface="Arial"/>
              </a:rPr>
              <a:t>một</a:t>
            </a:r>
            <a:r>
              <a:rPr lang="en-US" sz="4800" kern="0" dirty="0">
                <a:latin typeface="+mj-lt"/>
                <a:cs typeface="Arial"/>
                <a:sym typeface="Arial"/>
              </a:rPr>
              <a:t> </a:t>
            </a:r>
            <a:r>
              <a:rPr lang="en-US" sz="4800" kern="0" dirty="0" err="1">
                <a:latin typeface="+mj-lt"/>
                <a:cs typeface="Arial"/>
                <a:sym typeface="Arial"/>
              </a:rPr>
              <a:t>tích</a:t>
            </a:r>
            <a:endParaRPr lang="en-US" sz="4800" kern="0" dirty="0">
              <a:latin typeface="+mj-lt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>
                <a:latin typeface="+mj-lt"/>
                <a:cs typeface="Arial"/>
                <a:sym typeface="Arial"/>
              </a:rPr>
              <a:t>( Trang 39)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FDD8F20-B068-43A9-AAB2-7BE3CD371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01375" y="3802127"/>
            <a:ext cx="2214763" cy="311938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924F24F-6572-4183-AA59-B441819D4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211801" y="3673158"/>
            <a:ext cx="1991649" cy="32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FE58D-5F74-48D2-B066-D840395306D9}"/>
              </a:ext>
            </a:extLst>
          </p:cNvPr>
          <p:cNvSpPr/>
          <p:nvPr/>
        </p:nvSpPr>
        <p:spPr>
          <a:xfrm>
            <a:off x="257175" y="381000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2378AB-D7A5-4066-A071-45201759C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65751" y="5947139"/>
            <a:ext cx="825860" cy="9568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E36515-B20B-4686-9A16-1FE673494D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" y="5782181"/>
            <a:ext cx="1043012" cy="11802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1C719-2B00-4712-9D0E-311E0BEAF3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08130" y="5947139"/>
            <a:ext cx="945873" cy="8855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EFB62-A53C-4B2D-9B95-540ED09620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109844" y="5748623"/>
            <a:ext cx="1052389" cy="1155317"/>
          </a:xfrm>
          <a:prstGeom prst="rect">
            <a:avLst/>
          </a:prstGeom>
        </p:spPr>
      </p:pic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08002596-6394-46ED-91D1-D1205979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21507" y="458556"/>
            <a:ext cx="1907245" cy="7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B3B037-82EC-4971-89F2-1225EC6E9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3879" y="339368"/>
            <a:ext cx="6584251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09A211-6988-4AFB-8F1E-E9422087B6A3}"/>
              </a:ext>
            </a:extLst>
          </p:cNvPr>
          <p:cNvSpPr txBox="1"/>
          <p:nvPr/>
        </p:nvSpPr>
        <p:spPr>
          <a:xfrm>
            <a:off x="0" y="1213670"/>
            <a:ext cx="13107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ca đựng nước như nhau có tất cả 6</a:t>
            </a:r>
            <a:r>
              <a:rPr lang="vi-VN" sz="2400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nước. Hỏi mỗi ca đựng mấy lít nước?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cup, coffee, coffee cup, tableware&#10;&#10;Description automatically generated">
            <a:extLst>
              <a:ext uri="{FF2B5EF4-FFF2-40B4-BE49-F238E27FC236}">
                <a16:creationId xmlns:a16="http://schemas.microsoft.com/office/drawing/2014/main" id="{C04E9F7F-3981-4125-BFD6-8B1F0A5DC5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5" y="1702188"/>
            <a:ext cx="2066924" cy="201573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5BB69CF-29F2-4CDD-8A0E-48814244E95E}"/>
              </a:ext>
            </a:extLst>
          </p:cNvPr>
          <p:cNvSpPr/>
          <p:nvPr/>
        </p:nvSpPr>
        <p:spPr>
          <a:xfrm>
            <a:off x="1199261" y="2487137"/>
            <a:ext cx="479960" cy="4225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 descr="A picture containing cup, coffee, coffee cup, tableware&#10;&#10;Description automatically generated">
            <a:extLst>
              <a:ext uri="{FF2B5EF4-FFF2-40B4-BE49-F238E27FC236}">
                <a16:creationId xmlns:a16="http://schemas.microsoft.com/office/drawing/2014/main" id="{74CE9CDC-BF37-449D-90D9-17DF73116A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64" y="1713816"/>
            <a:ext cx="2066925" cy="201573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F1BE07-1F44-4082-8F5E-41D51B2DEBD9}"/>
              </a:ext>
            </a:extLst>
          </p:cNvPr>
          <p:cNvSpPr/>
          <p:nvPr/>
        </p:nvSpPr>
        <p:spPr>
          <a:xfrm>
            <a:off x="2914381" y="2498765"/>
            <a:ext cx="479960" cy="4225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25" descr="A picture containing cup, coffee, coffee cup, tableware&#10;&#10;Description automatically generated">
            <a:extLst>
              <a:ext uri="{FF2B5EF4-FFF2-40B4-BE49-F238E27FC236}">
                <a16:creationId xmlns:a16="http://schemas.microsoft.com/office/drawing/2014/main" id="{04B65C89-ACFE-47D6-AE08-2A4D725B30E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49" y="1720806"/>
            <a:ext cx="2066925" cy="2015738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9A66DE5-DFAF-4A10-A4A0-56B5C05C76FB}"/>
              </a:ext>
            </a:extLst>
          </p:cNvPr>
          <p:cNvSpPr/>
          <p:nvPr/>
        </p:nvSpPr>
        <p:spPr>
          <a:xfrm>
            <a:off x="4651966" y="2505755"/>
            <a:ext cx="479960" cy="4225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023BAB-087E-492E-8C27-86B805F7205E}"/>
              </a:ext>
            </a:extLst>
          </p:cNvPr>
          <p:cNvGrpSpPr/>
          <p:nvPr/>
        </p:nvGrpSpPr>
        <p:grpSpPr>
          <a:xfrm>
            <a:off x="1255280" y="3295757"/>
            <a:ext cx="3958894" cy="795110"/>
            <a:chOff x="1255280" y="3295757"/>
            <a:chExt cx="3958894" cy="795110"/>
          </a:xfrm>
        </p:grpSpPr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D047FA97-5FD0-424E-8600-E2A80128BA79}"/>
                </a:ext>
              </a:extLst>
            </p:cNvPr>
            <p:cNvSpPr/>
            <p:nvPr/>
          </p:nvSpPr>
          <p:spPr>
            <a:xfrm rot="16200000">
              <a:off x="3008560" y="1542477"/>
              <a:ext cx="452334" cy="3958894"/>
            </a:xfrm>
            <a:prstGeom prst="leftBrace">
              <a:avLst>
                <a:gd name="adj1" fmla="val 58871"/>
                <a:gd name="adj2" fmla="val 5000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544E9C-E268-41C9-ABF2-AF17D0479534}"/>
                </a:ext>
              </a:extLst>
            </p:cNvPr>
            <p:cNvSpPr txBox="1"/>
            <p:nvPr/>
          </p:nvSpPr>
          <p:spPr>
            <a:xfrm>
              <a:off x="2656343" y="3629202"/>
              <a:ext cx="13727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D7184AD-9BD0-42CD-8ACA-911A0E2D84C2}"/>
              </a:ext>
            </a:extLst>
          </p:cNvPr>
          <p:cNvSpPr txBox="1"/>
          <p:nvPr/>
        </p:nvSpPr>
        <p:spPr>
          <a:xfrm>
            <a:off x="5960876" y="2151251"/>
            <a:ext cx="641519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FEE23FE-C52C-4CD3-823C-70E47E584B64}"/>
              </a:ext>
            </a:extLst>
          </p:cNvPr>
          <p:cNvSpPr/>
          <p:nvPr/>
        </p:nvSpPr>
        <p:spPr>
          <a:xfrm>
            <a:off x="790710" y="4463125"/>
            <a:ext cx="4905110" cy="1430112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8898EE-4C92-4F45-A006-8E63B9C33586}"/>
              </a:ext>
            </a:extLst>
          </p:cNvPr>
          <p:cNvGrpSpPr/>
          <p:nvPr/>
        </p:nvGrpSpPr>
        <p:grpSpPr>
          <a:xfrm>
            <a:off x="1439241" y="4583102"/>
            <a:ext cx="4303315" cy="461665"/>
            <a:chOff x="1431563" y="5206780"/>
            <a:chExt cx="4303315" cy="46166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C9913B4-19F5-4B19-9714-370767501DC8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3599CD-C864-4956-B9BC-4222BAE1A9AC}"/>
                </a:ext>
              </a:extLst>
            </p:cNvPr>
            <p:cNvSpPr/>
            <p:nvPr/>
          </p:nvSpPr>
          <p:spPr>
            <a:xfrm>
              <a:off x="1461468" y="5210403"/>
              <a:ext cx="558506" cy="4436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B74088-D46F-4468-B190-B314496E20D7}"/>
              </a:ext>
            </a:extLst>
          </p:cNvPr>
          <p:cNvCxnSpPr/>
          <p:nvPr/>
        </p:nvCxnSpPr>
        <p:spPr>
          <a:xfrm>
            <a:off x="1748399" y="5030362"/>
            <a:ext cx="0" cy="31604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AE33215-FD6E-42D7-841B-411A0F4FD393}"/>
              </a:ext>
            </a:extLst>
          </p:cNvPr>
          <p:cNvSpPr/>
          <p:nvPr/>
        </p:nvSpPr>
        <p:spPr>
          <a:xfrm>
            <a:off x="1025383" y="5382099"/>
            <a:ext cx="1353809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03B62D-14BF-4613-AA49-1B3D2998CC45}"/>
              </a:ext>
            </a:extLst>
          </p:cNvPr>
          <p:cNvCxnSpPr/>
          <p:nvPr/>
        </p:nvCxnSpPr>
        <p:spPr>
          <a:xfrm>
            <a:off x="3154361" y="5020160"/>
            <a:ext cx="0" cy="31604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47A8C23-D007-4DF3-AD57-15A18CA7DDFC}"/>
              </a:ext>
            </a:extLst>
          </p:cNvPr>
          <p:cNvSpPr/>
          <p:nvPr/>
        </p:nvSpPr>
        <p:spPr>
          <a:xfrm>
            <a:off x="2557682" y="5380609"/>
            <a:ext cx="1371166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263ED64-4BB0-4FA6-A3AF-44B74C4B1F53}"/>
              </a:ext>
            </a:extLst>
          </p:cNvPr>
          <p:cNvCxnSpPr/>
          <p:nvPr/>
        </p:nvCxnSpPr>
        <p:spPr>
          <a:xfrm>
            <a:off x="4544552" y="5011828"/>
            <a:ext cx="0" cy="31604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CE862EF-FEE3-49B6-8FB5-19F1FF403089}"/>
              </a:ext>
            </a:extLst>
          </p:cNvPr>
          <p:cNvSpPr/>
          <p:nvPr/>
        </p:nvSpPr>
        <p:spPr>
          <a:xfrm>
            <a:off x="4014320" y="5368339"/>
            <a:ext cx="1117606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C09FA2-ADBC-43A4-A935-1B3595181E1C}"/>
              </a:ext>
            </a:extLst>
          </p:cNvPr>
          <p:cNvSpPr/>
          <p:nvPr/>
        </p:nvSpPr>
        <p:spPr>
          <a:xfrm>
            <a:off x="6363255" y="4638879"/>
            <a:ext cx="5131949" cy="110974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kia.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67847" y="1564673"/>
            <a:ext cx="509079" cy="87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18479" y="1564673"/>
            <a:ext cx="1954473" cy="58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082235" y="1573387"/>
            <a:ext cx="3429580" cy="97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36810" y="4528551"/>
            <a:ext cx="185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5771" y="4521493"/>
            <a:ext cx="211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6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5484" y="2928339"/>
            <a:ext cx="515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7184AD-9BD0-42CD-8ACA-911A0E2D84C2}"/>
              </a:ext>
            </a:extLst>
          </p:cNvPr>
          <p:cNvSpPr txBox="1"/>
          <p:nvPr/>
        </p:nvSpPr>
        <p:spPr>
          <a:xfrm>
            <a:off x="5960876" y="2652237"/>
            <a:ext cx="6415196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: 3 = 2 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72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0" grpId="0" animBg="1"/>
      <p:bldP spid="27" grpId="0" animBg="1"/>
      <p:bldP spid="30" grpId="0"/>
      <p:bldP spid="51" grpId="0" animBg="1"/>
      <p:bldP spid="56" grpId="0" animBg="1"/>
      <p:bldP spid="58" grpId="0" animBg="1"/>
      <p:bldP spid="60" grpId="0" animBg="1"/>
      <p:bldP spid="61" grpId="0" animBg="1"/>
      <p:bldP spid="21" grpId="0"/>
      <p:bldP spid="2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B9D61D6F-A79D-429D-AD71-29DBE9F14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267148" y="5370933"/>
            <a:ext cx="1055816" cy="14870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BBAF0A8-42E2-4F51-A5FF-964CF6262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264904" y="6295286"/>
            <a:ext cx="424475" cy="6140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E25E15-2260-4F0C-B244-CC70E69DB9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640883" y="6316960"/>
            <a:ext cx="662423" cy="51310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0966DED-A558-40E5-BC41-885926EFD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337607" y="5915948"/>
            <a:ext cx="1657253" cy="100037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BEB4511-7585-452E-B8A4-571C71F12B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644071" y="6107681"/>
            <a:ext cx="501565" cy="60628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CB42D39-332E-4B72-93A6-D7AF34A25AD0}"/>
              </a:ext>
            </a:extLst>
          </p:cNvPr>
          <p:cNvGrpSpPr/>
          <p:nvPr/>
        </p:nvGrpSpPr>
        <p:grpSpPr>
          <a:xfrm>
            <a:off x="1133120" y="1321526"/>
            <a:ext cx="4999383" cy="1924824"/>
            <a:chOff x="625730" y="2080646"/>
            <a:chExt cx="4999383" cy="19248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D9C52E-0A89-4505-AB2A-2B1F48D8D49F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Mẫu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        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x  5  = 35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   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B5810D-E066-4572-9CFB-B8702EC15F8E}"/>
                </a:ext>
              </a:extLst>
            </p:cNvPr>
            <p:cNvSpPr/>
            <p:nvPr/>
          </p:nvSpPr>
          <p:spPr>
            <a:xfrm>
              <a:off x="2464704" y="2428457"/>
              <a:ext cx="635910" cy="50176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1EDD96-5342-469A-9706-7CAFE51A6275}"/>
              </a:ext>
            </a:extLst>
          </p:cNvPr>
          <p:cNvGrpSpPr/>
          <p:nvPr/>
        </p:nvGrpSpPr>
        <p:grpSpPr>
          <a:xfrm>
            <a:off x="7402863" y="1196481"/>
            <a:ext cx="5572539" cy="2308324"/>
            <a:chOff x="5914433" y="1788258"/>
            <a:chExt cx="5572539" cy="23083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BF88B3-43DD-4ACE-ABC4-CB351D18C6E0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      x 4 = 28</a:t>
              </a:r>
            </a:p>
            <a:p>
              <a:pPr marL="514350" marR="0" lvl="0" indent="-5143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      x 3 = 12</a:t>
              </a:r>
            </a:p>
            <a:p>
              <a:pPr marL="514350" marR="0" lvl="0" indent="-5143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 6  x        = 24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6F2C2E2-A5BF-423B-A5B1-F2AAEC5566DD}"/>
                </a:ext>
              </a:extLst>
            </p:cNvPr>
            <p:cNvSpPr/>
            <p:nvPr/>
          </p:nvSpPr>
          <p:spPr>
            <a:xfrm>
              <a:off x="6546031" y="1954393"/>
              <a:ext cx="571343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DBDC41C-753A-4C0C-A46E-36D44D435FC2}"/>
                </a:ext>
              </a:extLst>
            </p:cNvPr>
            <p:cNvSpPr/>
            <p:nvPr/>
          </p:nvSpPr>
          <p:spPr>
            <a:xfrm>
              <a:off x="6546031" y="2713331"/>
              <a:ext cx="571343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F928B6-3744-4955-B474-70A936F49A81}"/>
                </a:ext>
              </a:extLst>
            </p:cNvPr>
            <p:cNvSpPr/>
            <p:nvPr/>
          </p:nvSpPr>
          <p:spPr>
            <a:xfrm>
              <a:off x="7570793" y="3381354"/>
              <a:ext cx="571343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FF44A81-2575-475A-8E1D-9997FFC133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88" y="3899029"/>
            <a:ext cx="4110600" cy="268374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E068B10-6192-41B2-A564-1C53A895341D}"/>
              </a:ext>
            </a:extLst>
          </p:cNvPr>
          <p:cNvGrpSpPr/>
          <p:nvPr/>
        </p:nvGrpSpPr>
        <p:grpSpPr>
          <a:xfrm>
            <a:off x="7047943" y="4676678"/>
            <a:ext cx="2618643" cy="1442375"/>
            <a:chOff x="7551217" y="4179147"/>
            <a:chExt cx="2618643" cy="144237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275D500-9589-4B77-A2C8-253BBB55D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2E26D2-E864-4F86-A481-ACDEEE9376EB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+mj-lt"/>
                </a:rPr>
                <a:t>Làm</a:t>
              </a:r>
              <a:r>
                <a:rPr lang="en-US" sz="3200" b="1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+mj-lt"/>
                </a:rPr>
                <a:t>bài</a:t>
              </a:r>
              <a:r>
                <a:rPr lang="en-US" sz="3200" b="1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+mj-lt"/>
                </a:rPr>
                <a:t>vào</a:t>
              </a:r>
              <a:r>
                <a:rPr lang="en-US" sz="3200" b="1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+mj-lt"/>
                </a:rPr>
                <a:t>vở</a:t>
              </a:r>
              <a:endParaRPr lang="en-US" sz="3200" b="1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851326" y="336884"/>
            <a:ext cx="563588" cy="566912"/>
          </a:xfrm>
          <a:prstGeom prst="ellipse">
            <a:avLst/>
          </a:prstGeom>
          <a:solidFill>
            <a:srgbClr val="9F5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+mj-lt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5606" y="327952"/>
            <a:ext cx="4721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2094" y="2331013"/>
            <a:ext cx="2775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prstClr val="black"/>
                </a:solidFill>
              </a:rPr>
              <a:t> 35  :   5 = 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06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B9D61D6F-A79D-429D-AD71-29DBE9F14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277087" y="5360994"/>
            <a:ext cx="1055816" cy="14870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BBAF0A8-42E2-4F51-A5FF-964CF6262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274843" y="6285347"/>
            <a:ext cx="424475" cy="6140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E25E15-2260-4F0C-B244-CC70E69DB9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650822" y="6307021"/>
            <a:ext cx="662423" cy="51310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0966DED-A558-40E5-BC41-885926EFD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347546" y="5906009"/>
            <a:ext cx="1657253" cy="100037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BEB4511-7585-452E-B8A4-571C71F12B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654010" y="6097742"/>
            <a:ext cx="501565" cy="60628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61265" y="326945"/>
            <a:ext cx="563588" cy="566912"/>
          </a:xfrm>
          <a:prstGeom prst="ellipse">
            <a:avLst/>
          </a:prstGeom>
          <a:solidFill>
            <a:srgbClr val="9F5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6452" y="318013"/>
            <a:ext cx="4179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phic 9">
            <a:extLst>
              <a:ext uri="{FF2B5EF4-FFF2-40B4-BE49-F238E27FC236}">
                <a16:creationId xmlns:a16="http://schemas.microsoft.com/office/drawing/2014/main" id="{33B2CE2D-0665-4AAA-A3D7-C46C7AFCBD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277087" y="5360994"/>
            <a:ext cx="1055816" cy="1487067"/>
          </a:xfrm>
          <a:prstGeom prst="rect">
            <a:avLst/>
          </a:prstGeom>
        </p:spPr>
      </p:pic>
      <p:pic>
        <p:nvPicPr>
          <p:cNvPr id="36" name="Graphic 10">
            <a:extLst>
              <a:ext uri="{FF2B5EF4-FFF2-40B4-BE49-F238E27FC236}">
                <a16:creationId xmlns:a16="http://schemas.microsoft.com/office/drawing/2014/main" id="{20D5D6D3-DDE2-44C5-B5F4-221BE77BB3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2274843" y="6285347"/>
            <a:ext cx="424475" cy="6140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4411AA-4360-4092-91C2-111CE7F423B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650822" y="6307021"/>
            <a:ext cx="662423" cy="513101"/>
          </a:xfrm>
          <a:prstGeom prst="rect">
            <a:avLst/>
          </a:prstGeom>
        </p:spPr>
      </p:pic>
      <p:pic>
        <p:nvPicPr>
          <p:cNvPr id="38" name="Graphic 12">
            <a:extLst>
              <a:ext uri="{FF2B5EF4-FFF2-40B4-BE49-F238E27FC236}">
                <a16:creationId xmlns:a16="http://schemas.microsoft.com/office/drawing/2014/main" id="{715215A0-2D2F-4F04-8469-72F337C9CD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0347546" y="5906009"/>
            <a:ext cx="1657253" cy="1000379"/>
          </a:xfrm>
          <a:prstGeom prst="rect">
            <a:avLst/>
          </a:prstGeom>
        </p:spPr>
      </p:pic>
      <p:pic>
        <p:nvPicPr>
          <p:cNvPr id="39" name="Graphic 13">
            <a:extLst>
              <a:ext uri="{FF2B5EF4-FFF2-40B4-BE49-F238E27FC236}">
                <a16:creationId xmlns:a16="http://schemas.microsoft.com/office/drawing/2014/main" id="{F491479D-654E-497B-9A14-A12192D7B7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654010" y="6097742"/>
            <a:ext cx="501565" cy="606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2379" y="1331543"/>
            <a:ext cx="9327941" cy="4562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lang="en-US" sz="32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51EDD96-5342-469A-9706-7CAFE51A6275}"/>
              </a:ext>
            </a:extLst>
          </p:cNvPr>
          <p:cNvGrpSpPr/>
          <p:nvPr/>
        </p:nvGrpSpPr>
        <p:grpSpPr>
          <a:xfrm>
            <a:off x="2487080" y="1780662"/>
            <a:ext cx="8223786" cy="2286031"/>
            <a:chOff x="5834231" y="1837655"/>
            <a:chExt cx="5572539" cy="227005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EBF88B3-43DD-4ACE-ABC4-CB351D18C6E0}"/>
                </a:ext>
              </a:extLst>
            </p:cNvPr>
            <p:cNvSpPr txBox="1"/>
            <p:nvPr/>
          </p:nvSpPr>
          <p:spPr>
            <a:xfrm>
              <a:off x="5834231" y="1837655"/>
              <a:ext cx="5572539" cy="1558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x  4  = 28               </a:t>
              </a:r>
              <a:r>
                <a:rPr kumimoji="0" lang="en-US" sz="32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b)</a:t>
              </a:r>
              <a:r>
                <a:rPr kumimoji="0" lang="en-US" sz="32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28  :  4  =  7</a:t>
              </a:r>
            </a:p>
          </p:txBody>
        </p:sp>
        <p:sp>
          <p:nvSpPr>
            <p:cNvPr id="68" name="Rectangle: Rounded Corners 26">
              <a:extLst>
                <a:ext uri="{FF2B5EF4-FFF2-40B4-BE49-F238E27FC236}">
                  <a16:creationId xmlns:a16="http://schemas.microsoft.com/office/drawing/2014/main" id="{76F2C2E2-A5BF-423B-A5B1-F2AAEC5566DD}"/>
                </a:ext>
              </a:extLst>
            </p:cNvPr>
            <p:cNvSpPr/>
            <p:nvPr/>
          </p:nvSpPr>
          <p:spPr>
            <a:xfrm>
              <a:off x="6394051" y="1964110"/>
              <a:ext cx="394899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0" name="Rectangle: Rounded Corners 28">
              <a:extLst>
                <a:ext uri="{FF2B5EF4-FFF2-40B4-BE49-F238E27FC236}">
                  <a16:creationId xmlns:a16="http://schemas.microsoft.com/office/drawing/2014/main" id="{9AF928B6-3744-4955-B474-70A936F49A81}"/>
                </a:ext>
              </a:extLst>
            </p:cNvPr>
            <p:cNvSpPr/>
            <p:nvPr/>
          </p:nvSpPr>
          <p:spPr>
            <a:xfrm>
              <a:off x="8794902" y="3605863"/>
              <a:ext cx="347419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1" name="Rectangle: Rounded Corners 26">
            <a:extLst>
              <a:ext uri="{FF2B5EF4-FFF2-40B4-BE49-F238E27FC236}">
                <a16:creationId xmlns:a16="http://schemas.microsoft.com/office/drawing/2014/main" id="{76F2C2E2-A5BF-423B-A5B1-F2AAEC5566DD}"/>
              </a:ext>
            </a:extLst>
          </p:cNvPr>
          <p:cNvSpPr/>
          <p:nvPr/>
        </p:nvSpPr>
        <p:spPr>
          <a:xfrm>
            <a:off x="8639917" y="1938384"/>
            <a:ext cx="582780" cy="50537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8105" y="1792835"/>
            <a:ext cx="2803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x  3 = 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9714" y="2567605"/>
            <a:ext cx="3456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 : 3  = 4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9485" y="3544745"/>
            <a:ext cx="3531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6  x         = 24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5845" y="4180565"/>
            <a:ext cx="304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 :   6  = 4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308F4062-2D44-4C4A-9E48-15D2ED185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874276" y="6282984"/>
            <a:ext cx="1219755" cy="5252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C1BDD1-2769-4F2D-9CB3-8DD94C8ADAB2}"/>
              </a:ext>
            </a:extLst>
          </p:cNvPr>
          <p:cNvSpPr/>
          <p:nvPr/>
        </p:nvSpPr>
        <p:spPr>
          <a:xfrm>
            <a:off x="136210" y="1399456"/>
            <a:ext cx="12055791" cy="332942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9A565B7-9C41-472B-B077-E916DB347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4278" y="4981237"/>
            <a:ext cx="1219753" cy="178066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49199CB-D03C-428C-9360-71BF364F58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104311" y="-1487164"/>
            <a:ext cx="1159815" cy="1104724"/>
          </a:xfrm>
          <a:prstGeom prst="rect">
            <a:avLst/>
          </a:prstGeom>
        </p:spPr>
      </p:pic>
      <p:pic>
        <p:nvPicPr>
          <p:cNvPr id="13" name="Picture 12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D20F73E5-659F-4765-92D0-5CCDC2E3FC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2133" y="5691274"/>
            <a:ext cx="1000161" cy="934729"/>
          </a:xfrm>
          <a:prstGeom prst="rect">
            <a:avLst/>
          </a:prstGeom>
        </p:spPr>
      </p:pic>
      <p:pic>
        <p:nvPicPr>
          <p:cNvPr id="14" name="Picture 13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C32EFB9D-0880-43A6-9C6C-1EE9FC8A70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3613" y="5676509"/>
            <a:ext cx="1000161" cy="93472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E208B8F-9527-4655-91E2-01E04AD2A8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228498" y="6294534"/>
            <a:ext cx="2343079" cy="53598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C5F37F9-C5C7-4FD3-BAE0-D2D02CD06C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20873" y="6294534"/>
            <a:ext cx="2343079" cy="535980"/>
          </a:xfrm>
          <a:prstGeom prst="rect">
            <a:avLst/>
          </a:prstGeom>
        </p:spPr>
      </p:pic>
      <p:pic>
        <p:nvPicPr>
          <p:cNvPr id="21" name="Picture 20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930905AD-EA45-4606-99ED-5165A521C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0682" y="5643425"/>
            <a:ext cx="1000161" cy="93472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EABF52-B7C8-4565-A787-F5B63DFEB8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85790" y="6294534"/>
            <a:ext cx="2343079" cy="5359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5A57638-F603-42C8-AD9B-CA3B44C67E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50321" y="6294533"/>
            <a:ext cx="2870937" cy="656728"/>
          </a:xfrm>
          <a:prstGeom prst="rect">
            <a:avLst/>
          </a:prstGeom>
        </p:spPr>
      </p:pic>
      <p:pic>
        <p:nvPicPr>
          <p:cNvPr id="17" name="Picture 16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94CDE7A9-7024-4E3E-8068-64A68D9AC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0145" y="5693792"/>
            <a:ext cx="1000161" cy="934729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8A000E2-AFC3-4E34-981C-1CF4F5C95F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1266522" y="-1671888"/>
            <a:ext cx="1159815" cy="110472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7C8CBC4-C79D-472B-B816-0176AE4650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2487673" y="-1671887"/>
            <a:ext cx="1159815" cy="110472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F0C151C1-55E5-4248-9875-ADCD86FB0E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3790101" y="-1729819"/>
            <a:ext cx="1159815" cy="1104724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5769649" y="-1729819"/>
            <a:ext cx="1159815" cy="1104724"/>
          </a:xfrm>
          <a:prstGeom prst="rect">
            <a:avLst/>
          </a:prstGeom>
        </p:spPr>
      </p:pic>
      <p:pic>
        <p:nvPicPr>
          <p:cNvPr id="26" name="Picture 25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E6817877-C2B4-4971-8EB5-E759B39078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161" y="6075096"/>
            <a:ext cx="1219755" cy="65012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0DA6001-3528-4B2E-8BD0-FDB4490C691C}"/>
              </a:ext>
            </a:extLst>
          </p:cNvPr>
          <p:cNvGrpSpPr/>
          <p:nvPr/>
        </p:nvGrpSpPr>
        <p:grpSpPr>
          <a:xfrm>
            <a:off x="6758429" y="-378357"/>
            <a:ext cx="5256569" cy="1512028"/>
            <a:chOff x="4985985" y="-336455"/>
            <a:chExt cx="3322124" cy="1134021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731EE15-BA23-4D28-BC8D-9C3ACB448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8796"/>
            <a:stretch/>
          </p:blipFill>
          <p:spPr>
            <a:xfrm>
              <a:off x="5089778" y="-336455"/>
              <a:ext cx="3218331" cy="113402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8ABC7F2-24F5-4536-8F8D-89B0CF9CE8FD}"/>
                </a:ext>
              </a:extLst>
            </p:cNvPr>
            <p:cNvSpPr txBox="1"/>
            <p:nvPr/>
          </p:nvSpPr>
          <p:spPr>
            <a:xfrm>
              <a:off x="4985985" y="60563"/>
              <a:ext cx="3322124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Thử</a:t>
              </a:r>
              <a:r>
                <a:rPr lang="en-US" sz="2667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thách</a:t>
              </a:r>
              <a:r>
                <a:rPr lang="en-US" sz="2667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1</a:t>
              </a:r>
            </a:p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b="1" kern="0" dirty="0"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THU HOẠCH CÀ RỐT</a:t>
              </a:r>
            </a:p>
          </p:txBody>
        </p: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A48424AD-F538-4046-9A8D-1DF4062434F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68228"/>
          <a:stretch/>
        </p:blipFill>
        <p:spPr>
          <a:xfrm>
            <a:off x="6922659" y="-24207"/>
            <a:ext cx="5092339" cy="329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FCBAFE-93C5-4BB3-AF1D-5323FFEA5379}"/>
              </a:ext>
            </a:extLst>
          </p:cNvPr>
          <p:cNvSpPr txBox="1"/>
          <p:nvPr/>
        </p:nvSpPr>
        <p:spPr>
          <a:xfrm>
            <a:off x="177002" y="151000"/>
            <a:ext cx="281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2. </a:t>
            </a:r>
            <a:r>
              <a:rPr lang="en-US" sz="4400" b="1" dirty="0" err="1">
                <a:solidFill>
                  <a:srgbClr val="FF0000"/>
                </a:solidFill>
              </a:rPr>
              <a:t>Số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Table 2">
            <a:extLst>
              <a:ext uri="{FF2B5EF4-FFF2-40B4-BE49-F238E27FC236}">
                <a16:creationId xmlns:a16="http://schemas.microsoft.com/office/drawing/2014/main" id="{A20301A0-4324-49FB-8233-9D54BA98A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723041"/>
              </p:ext>
            </p:extLst>
          </p:nvPr>
        </p:nvGraphicFramePr>
        <p:xfrm>
          <a:off x="870161" y="1918021"/>
          <a:ext cx="10731289" cy="2156883"/>
        </p:xfrm>
        <a:graphic>
          <a:graphicData uri="http://schemas.openxmlformats.org/drawingml/2006/table">
            <a:tbl>
              <a:tblPr firstRow="1" bandRow="1"/>
              <a:tblGrid>
                <a:gridCol w="2313579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662884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69387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838468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724856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497632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BDDF468-1FFF-40F8-815F-D5032D527AEF}"/>
              </a:ext>
            </a:extLst>
          </p:cNvPr>
          <p:cNvSpPr/>
          <p:nvPr/>
        </p:nvSpPr>
        <p:spPr>
          <a:xfrm>
            <a:off x="5322437" y="2039233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E84824-39C9-45D7-9BB1-6BFA2A1A9263}"/>
              </a:ext>
            </a:extLst>
          </p:cNvPr>
          <p:cNvSpPr/>
          <p:nvPr/>
        </p:nvSpPr>
        <p:spPr>
          <a:xfrm>
            <a:off x="7033774" y="2740371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EE59A5E-42DE-41E1-9558-08BE01285AD7}"/>
              </a:ext>
            </a:extLst>
          </p:cNvPr>
          <p:cNvSpPr/>
          <p:nvPr/>
        </p:nvSpPr>
        <p:spPr>
          <a:xfrm>
            <a:off x="8821933" y="2740371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674AA29-3A14-48A9-93E7-973CC508FB9A}"/>
              </a:ext>
            </a:extLst>
          </p:cNvPr>
          <p:cNvSpPr/>
          <p:nvPr/>
        </p:nvSpPr>
        <p:spPr>
          <a:xfrm>
            <a:off x="10274090" y="2036404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9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1024 1.04506 L 0.21024 1.04537 C 0.20989 1.03457 0.20955 1.00802 0.20885 0.99661 C 0.20746 0.97161 0.20625 0.95833 0.20399 0.93858 C 0.20295 0.92932 0.20104 0.91389 0.1993 0.90617 C 0.19652 0.89228 0.19114 0.88117 0.18871 0.87531 C 0.18593 0.86821 0.18437 0.86512 0.18125 0.86204 C 0.17708 0.85833 0.17257 0.8537 0.16823 0.85247 C 0.15816 0.84969 0.16475 0.85093 0.14895 0.84877 L 0.12222 0.85093 C 0.12066 0.85123 0.11892 0.8537 0.11736 0.85494 C 0.11597 0.85648 0.11441 0.85772 0.11319 0.85926 C 0.10937 0.8642 0.10607 0.87037 0.10243 0.87932 C 0.1 0.88488 0.09757 0.8892 0.09548 0.89753 C 0.0901 0.91759 0.09861 0.88673 0.08941 0.91482 C 0.08836 0.91728 0.0875 0.92037 0.08645 0.92315 C 0.08593 0.925 0.08541 0.92593 0.08489 0.92778 C 0.0835 0.93179 0.08107 0.94043 0.07986 0.94568 C 0.07951 0.94784 0.07934 0.95093 0.07899 0.95278 C 0.07864 0.95525 0.07812 0.95648 0.07777 0.95864 C 0.07708 0.96327 0.07639 0.9679 0.07552 0.97284 C 0.07534 0.97469 0.07482 0.97623 0.07465 0.9784 C 0.0743 0.98025 0.07413 0.98241 0.07395 0.98457 C 0.07361 0.9858 0.07326 0.98673 0.07291 0.98827 C 0.07239 0.99198 0.07118 0.99969 0.07118 1 C 0.07048 1.00957 0.07118 0.99784 0.07048 1.01389 C 0.07031 1.01543 0.07031 1.01667 0.07014 1.01821 C 0.07014 1.02006 0.06979 1.02191 0.06979 1.02377 C 0.06909 1.04043 0.07014 1.01389 0.06927 1.0392 C 0.06909 1.04877 0.06909 1.03858 0.06909 1.04784 L 0.06909 1.04877 " pathEditMode="relative" rAng="0" ptsTypes="AAAAAAAAAAAAAAAAAAAAAAAAAAAAAAA">
                                          <p:cBhvr>
                                            <p:cTn id="2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066" y="-96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66 1.05833 0.26996 1.03302 0.26858 1.02222 C 0.26562 0.99876 0.26285 0.98611 0.25816 0.96728 C 0.2559 0.95864 0.25191 0.94383 0.24809 0.93673 C 0.24219 0.92346 0.23038 0.91296 0.22535 0.90741 C 0.21927 0.90062 0.21597 0.89784 0.2092 0.89475 C 0.20017 0.89136 0.19045 0.88704 0.18142 0.8858 C 0.15955 0.88302 0.17378 0.88426 0.13976 0.88241 L 0.08246 0.88426 C 0.07917 0.88457 0.07552 0.88704 0.07205 0.88796 C 0.0691 0.8895 0.0658 0.89074 0.06337 0.89228 C 0.05503 0.89691 0.04792 0.90278 0.04028 0.91111 C 0.03489 0.91636 0.02986 0.92068 0.02517 0.92839 C 0.01371 0.94753 0.03194 0.91821 0.01215 0.94475 C 0.01007 0.94722 0.00799 0.95 0.00608 0.95278 C 0.00469 0.95463 0.00364 0.95525 0.00278 0.9571 C -0.00035 0.9608 -0.00573 0.96913 -0.00833 0.97407 C -0.00903 0.97623 -0.00938 0.97901 -0.01007 0.98086 C -0.01076 0.98302 -0.01198 0.98426 -0.01267 0.98642 C -0.01406 0.99074 -0.0158 0.99506 -0.01736 0.99969 C -0.01806 1.00154 -0.0191 1.00308 -0.01945 1.00494 C -0.02014 1.00679 -0.02049 1.00895 -0.02083 1.0108 C -0.0217 1.01204 -0.0224 1.01296 -0.02309 1.0145 C -0.02413 1.0179 -0.02674 1.02531 -0.02674 1.02562 C -0.02847 1.03457 -0.02674 1.02346 -0.02847 1.03858 C -0.02882 1.04012 -0.02882 1.04136 -0.02917 1.0429 C -0.02917 1.04444 -0.02986 1.04629 -0.02986 1.04815 C -0.03108 1.06389 -0.02917 1.03858 -0.0309 1.06265 C -0.03108 1.07191 -0.03108 1.06204 -0.03108 1.07099 L -0.03108 1.07191 " pathEditMode="relative" rAng="0" ptsTypes="AAAAAAAAAAAAAAAAAAAAAAAAAAAAAAA">
                                          <p:cBhvr>
                                            <p:cTn id="32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39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14 1.05833 0.26927 1.03302 0.26736 1.02222 C 0.26337 0.99876 0.25955 0.98611 0.2533 0.96728 C 0.25018 0.95864 0.24479 0.94383 0.23959 0.93673 C 0.2316 0.92346 0.21545 0.91296 0.20868 0.90741 C 0.20052 0.90062 0.19601 0.89784 0.18681 0.89475 C 0.17448 0.89136 0.16129 0.88704 0.14913 0.8858 C 0.11945 0.88302 0.13872 0.88426 0.09254 0.88241 L 0.01476 0.88426 C 0.01025 0.88457 0.00538 0.88704 0.0007 0.88796 C -0.0033 0.8895 -0.00781 0.89074 -0.01111 0.89228 C -0.02239 0.89691 -0.03212 0.90278 -0.04253 0.91111 C -0.04982 0.91636 -0.05659 0.92068 -0.06302 0.92839 C -0.07847 0.94753 -0.05382 0.91821 -0.08073 0.94475 C -0.0835 0.94722 -0.08628 0.95 -0.08889 0.95278 C -0.0908 0.95463 -0.09218 0.95525 -0.0934 0.9571 C -0.09757 0.9608 -0.10486 0.96913 -0.1085 0.97407 C -0.10937 0.97623 -0.10989 0.97901 -0.11076 0.98086 C -0.1118 0.98302 -0.11337 0.98426 -0.11441 0.98642 C -0.11614 0.99074 -0.11857 0.99506 -0.12066 0.99969 C -0.1217 1.00154 -0.12309 1.00308 -0.12361 1.00494 C -0.12448 1.00679 -0.125 1.00895 -0.12534 1.0108 C -0.12656 1.01204 -0.1276 1.01296 -0.12847 1.0145 C -0.12986 1.0179 -0.1335 1.02531 -0.1335 1.02562 C -0.13576 1.03457 -0.1335 1.02346 -0.13576 1.03858 C -0.13628 1.04012 -0.13628 1.04136 -0.1368 1.0429 C -0.1368 1.04444 -0.13767 1.04629 -0.13767 1.04815 C -0.13923 1.06389 -0.1368 1.03858 -0.13906 1.06265 C -0.13923 1.07191 -0.13923 1.06204 -0.13923 1.07099 L -0.13923 1.07191 " pathEditMode="relative" rAng="0" ptsTypes="AAAAAAAAAAAAAAAAAAAAAAAAAAAAAAA">
                                          <p:cBhvr>
                                            <p:cTn id="44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56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7482 1.07654 L 0.37482 1.07685 C 0.37222 1.06666 0.371 1.04135 0.36805 1.03055 C 0.36215 1.00709 0.35642 0.99444 0.34722 0.97561 C 0.34253 0.96697 0.33437 0.95216 0.32673 0.94506 C 0.31475 0.93179 0.29062 0.92129 0.28055 0.91574 C 0.26857 0.90895 0.26163 0.90617 0.24809 0.90308 C 0.22951 0.89969 0.20989 0.89537 0.19166 0.89413 C 0.14757 0.89135 0.17621 0.89259 0.10746 0.89074 L -0.00851 0.89259 C -0.01545 0.8929 -0.02275 0.89537 -0.02969 0.89629 C -0.03577 0.89783 -0.04236 0.89907 -0.0474 0.90061 C -0.06424 0.90524 -0.07848 0.91111 -0.0941 0.91944 C -0.10504 0.92469 -0.11528 0.92901 -0.12483 0.93672 C -0.14775 0.95586 -0.11094 0.92654 -0.15122 0.95308 C -0.15538 0.95555 -0.15938 0.95833 -0.16337 0.96111 C -0.16598 0.96296 -0.16841 0.96358 -0.16997 0.96543 C -0.17622 0.96913 -0.18698 0.97746 -0.19254 0.9824 C -0.19393 0.98456 -0.19445 0.98734 -0.19584 0.98919 C -0.19757 0.99135 -0.19983 0.99259 -0.20139 0.99475 C -0.20382 0.99907 -0.20747 1.00339 -0.21077 1.00802 C -0.21233 1.00987 -0.21441 1.01141 -0.21511 1.01327 C -0.21632 1.01512 -0.21702 1.01728 -0.21771 1.01913 C -0.21962 1.02037 -0.22101 1.02129 -0.2224 1.02283 C -0.22431 1.02623 -0.22986 1.03364 -0.22986 1.03395 C -0.23334 1.0429 -0.22986 1.03179 -0.23334 1.04691 C -0.23403 1.04845 -0.23403 1.04969 -0.2349 1.05123 C -0.2349 1.05277 -0.23594 1.05462 -0.23594 1.05648 C -0.2382 1.07222 -0.2349 1.04691 -0.23802 1.07098 C -0.2382 1.08024 -0.2382 1.07037 -0.2382 1.07932 L -0.2382 1.08024 " pathEditMode="relative" rAng="0" ptsTypes="AAAAAAAAAAAAAAAAAAAAAAAAAAAAAAA">
                                          <p:cBhvr>
                                            <p:cTn id="5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660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5" grpId="0" animBg="1"/>
          <p:bldP spid="37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1024 1.04506 L 0.21024 1.04537 C 0.20989 1.03457 0.20955 1.00802 0.20885 0.99661 C 0.20746 0.97161 0.20625 0.95833 0.20399 0.93858 C 0.20295 0.92932 0.20104 0.91389 0.1993 0.90617 C 0.19652 0.89228 0.19114 0.88117 0.18871 0.87531 C 0.18593 0.86821 0.18437 0.86512 0.18125 0.86204 C 0.17708 0.85833 0.17257 0.8537 0.16823 0.85247 C 0.15816 0.84969 0.16475 0.85093 0.14895 0.84877 L 0.12222 0.85093 C 0.12066 0.85123 0.11892 0.8537 0.11736 0.85494 C 0.11597 0.85648 0.11441 0.85772 0.11319 0.85926 C 0.10937 0.8642 0.10607 0.87037 0.10243 0.87932 C 0.1 0.88488 0.09757 0.8892 0.09548 0.89753 C 0.0901 0.91759 0.09861 0.88673 0.08941 0.91482 C 0.08836 0.91728 0.0875 0.92037 0.08645 0.92315 C 0.08593 0.925 0.08541 0.92593 0.08489 0.92778 C 0.0835 0.93179 0.08107 0.94043 0.07986 0.94568 C 0.07951 0.94784 0.07934 0.95093 0.07899 0.95278 C 0.07864 0.95525 0.07812 0.95648 0.07777 0.95864 C 0.07708 0.96327 0.07639 0.9679 0.07552 0.97284 C 0.07534 0.97469 0.07482 0.97623 0.07465 0.9784 C 0.0743 0.98025 0.07413 0.98241 0.07395 0.98457 C 0.07361 0.9858 0.07326 0.98673 0.07291 0.98827 C 0.07239 0.99198 0.07118 0.99969 0.07118 1 C 0.07048 1.00957 0.07118 0.99784 0.07048 1.01389 C 0.07031 1.01543 0.07031 1.01667 0.07014 1.01821 C 0.07014 1.02006 0.06979 1.02191 0.06979 1.02377 C 0.06909 1.04043 0.07014 1.01389 0.06927 1.0392 C 0.06909 1.04877 0.06909 1.03858 0.06909 1.04784 L 0.06909 1.04877 " pathEditMode="relative" rAng="0" ptsTypes="AAAAAAAAAAAAAAAAAAAAAAAAAAAAAAA">
                                          <p:cBhvr>
                                            <p:cTn id="2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066" y="-96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66 1.05833 0.26996 1.03302 0.26858 1.02222 C 0.26562 0.99876 0.26285 0.98611 0.25816 0.96728 C 0.2559 0.95864 0.25191 0.94383 0.24809 0.93673 C 0.24219 0.92346 0.23038 0.91296 0.22535 0.90741 C 0.21927 0.90062 0.21597 0.89784 0.2092 0.89475 C 0.20017 0.89136 0.19045 0.88704 0.18142 0.8858 C 0.15955 0.88302 0.17378 0.88426 0.13976 0.88241 L 0.08246 0.88426 C 0.07917 0.88457 0.07552 0.88704 0.07205 0.88796 C 0.0691 0.8895 0.0658 0.89074 0.06337 0.89228 C 0.05503 0.89691 0.04792 0.90278 0.04028 0.91111 C 0.03489 0.91636 0.02986 0.92068 0.02517 0.92839 C 0.01371 0.94753 0.03194 0.91821 0.01215 0.94475 C 0.01007 0.94722 0.00799 0.95 0.00608 0.95278 C 0.00469 0.95463 0.00364 0.95525 0.00278 0.9571 C -0.00035 0.9608 -0.00573 0.96913 -0.00833 0.97407 C -0.00903 0.97623 -0.00938 0.97901 -0.01007 0.98086 C -0.01076 0.98302 -0.01198 0.98426 -0.01267 0.98642 C -0.01406 0.99074 -0.0158 0.99506 -0.01736 0.99969 C -0.01806 1.00154 -0.0191 1.00308 -0.01945 1.00494 C -0.02014 1.00679 -0.02049 1.00895 -0.02083 1.0108 C -0.0217 1.01204 -0.0224 1.01296 -0.02309 1.0145 C -0.02413 1.0179 -0.02674 1.02531 -0.02674 1.02562 C -0.02847 1.03457 -0.02674 1.02346 -0.02847 1.03858 C -0.02882 1.04012 -0.02882 1.04136 -0.02917 1.0429 C -0.02917 1.04444 -0.02986 1.04629 -0.02986 1.04815 C -0.03108 1.06389 -0.02917 1.03858 -0.0309 1.06265 C -0.03108 1.07191 -0.03108 1.06204 -0.03108 1.07099 L -0.03108 1.07191 " pathEditMode="relative" rAng="0" ptsTypes="AAAAAAAAAAAAAAAAAAAAAAAAAAAAAAA">
                                          <p:cBhvr>
                                            <p:cTn id="32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39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14 1.05833 0.26927 1.03302 0.26736 1.02222 C 0.26337 0.99876 0.25955 0.98611 0.2533 0.96728 C 0.25018 0.95864 0.24479 0.94383 0.23959 0.93673 C 0.2316 0.92346 0.21545 0.91296 0.20868 0.90741 C 0.20052 0.90062 0.19601 0.89784 0.18681 0.89475 C 0.17448 0.89136 0.16129 0.88704 0.14913 0.8858 C 0.11945 0.88302 0.13872 0.88426 0.09254 0.88241 L 0.01476 0.88426 C 0.01025 0.88457 0.00538 0.88704 0.0007 0.88796 C -0.0033 0.8895 -0.00781 0.89074 -0.01111 0.89228 C -0.02239 0.89691 -0.03212 0.90278 -0.04253 0.91111 C -0.04982 0.91636 -0.05659 0.92068 -0.06302 0.92839 C -0.07847 0.94753 -0.05382 0.91821 -0.08073 0.94475 C -0.0835 0.94722 -0.08628 0.95 -0.08889 0.95278 C -0.0908 0.95463 -0.09218 0.95525 -0.0934 0.9571 C -0.09757 0.9608 -0.10486 0.96913 -0.1085 0.97407 C -0.10937 0.97623 -0.10989 0.97901 -0.11076 0.98086 C -0.1118 0.98302 -0.11337 0.98426 -0.11441 0.98642 C -0.11614 0.99074 -0.11857 0.99506 -0.12066 0.99969 C -0.1217 1.00154 -0.12309 1.00308 -0.12361 1.00494 C -0.12448 1.00679 -0.125 1.00895 -0.12534 1.0108 C -0.12656 1.01204 -0.1276 1.01296 -0.12847 1.0145 C -0.12986 1.0179 -0.1335 1.02531 -0.1335 1.02562 C -0.13576 1.03457 -0.1335 1.02346 -0.13576 1.03858 C -0.13628 1.04012 -0.13628 1.04136 -0.1368 1.0429 C -0.1368 1.04444 -0.13767 1.04629 -0.13767 1.04815 C -0.13923 1.06389 -0.1368 1.03858 -0.13906 1.06265 C -0.13923 1.07191 -0.13923 1.06204 -0.13923 1.07099 L -0.13923 1.07191 " pathEditMode="relative" rAng="0" ptsTypes="AAAAAAAAAAAAAAAAAAAAAAAAAAAAAAA">
                                          <p:cBhvr>
                                            <p:cTn id="44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56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7482 1.07654 L 0.37482 1.07685 C 0.37222 1.06666 0.371 1.04135 0.36805 1.03055 C 0.36215 1.00709 0.35642 0.99444 0.34722 0.97561 C 0.34253 0.96697 0.33437 0.95216 0.32673 0.94506 C 0.31475 0.93179 0.29062 0.92129 0.28055 0.91574 C 0.26857 0.90895 0.26163 0.90617 0.24809 0.90308 C 0.22951 0.89969 0.20989 0.89537 0.19166 0.89413 C 0.14757 0.89135 0.17621 0.89259 0.10746 0.89074 L -0.00851 0.89259 C -0.01545 0.8929 -0.02275 0.89537 -0.02969 0.89629 C -0.03577 0.89783 -0.04236 0.89907 -0.0474 0.90061 C -0.06424 0.90524 -0.07848 0.91111 -0.0941 0.91944 C -0.10504 0.92469 -0.11528 0.92901 -0.12483 0.93672 C -0.14775 0.95586 -0.11094 0.92654 -0.15122 0.95308 C -0.15538 0.95555 -0.15938 0.95833 -0.16337 0.96111 C -0.16598 0.96296 -0.16841 0.96358 -0.16997 0.96543 C -0.17622 0.96913 -0.18698 0.97746 -0.19254 0.9824 C -0.19393 0.98456 -0.19445 0.98734 -0.19584 0.98919 C -0.19757 0.99135 -0.19983 0.99259 -0.20139 0.99475 C -0.20382 0.99907 -0.20747 1.00339 -0.21077 1.00802 C -0.21233 1.00987 -0.21441 1.01141 -0.21511 1.01327 C -0.21632 1.01512 -0.21702 1.01728 -0.21771 1.01913 C -0.21962 1.02037 -0.22101 1.02129 -0.2224 1.02283 C -0.22431 1.02623 -0.22986 1.03364 -0.22986 1.03395 C -0.23334 1.0429 -0.22986 1.03179 -0.23334 1.04691 C -0.23403 1.04845 -0.23403 1.04969 -0.2349 1.05123 C -0.2349 1.05277 -0.23594 1.05462 -0.23594 1.05648 C -0.2382 1.07222 -0.2349 1.04691 -0.23802 1.07098 C -0.2382 1.08024 -0.2382 1.07037 -0.2382 1.07932 L -0.2382 1.08024 " pathEditMode="relative" rAng="0" ptsTypes="AAAAAAAAAAAAAAAAAAAAAAAAAAAAAAA">
                                          <p:cBhvr>
                                            <p:cTn id="5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660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5" grpId="0" animBg="1"/>
          <p:bldP spid="37" grpId="0" animBg="1"/>
          <p:bldP spid="4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B9A565B7-9C41-472B-B077-E916DB347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1322" y="4322908"/>
            <a:ext cx="1660398" cy="2423939"/>
          </a:xfrm>
          <a:prstGeom prst="rect">
            <a:avLst/>
          </a:prstGeom>
        </p:spPr>
      </p:pic>
      <p:pic>
        <p:nvPicPr>
          <p:cNvPr id="26" name="Picture 25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E6817877-C2B4-4971-8EB5-E759B3907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2" y="5668920"/>
            <a:ext cx="2094033" cy="111612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C1BDD1-2769-4F2D-9CB3-8DD94C8ADAB2}"/>
              </a:ext>
            </a:extLst>
          </p:cNvPr>
          <p:cNvSpPr/>
          <p:nvPr/>
        </p:nvSpPr>
        <p:spPr>
          <a:xfrm>
            <a:off x="236020" y="387039"/>
            <a:ext cx="7231830" cy="177848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65105E-DA87-495B-9FF9-769A1F4F8C7C}"/>
              </a:ext>
            </a:extLst>
          </p:cNvPr>
          <p:cNvGrpSpPr/>
          <p:nvPr/>
        </p:nvGrpSpPr>
        <p:grpSpPr>
          <a:xfrm>
            <a:off x="7686425" y="2407324"/>
            <a:ext cx="4474274" cy="1833550"/>
            <a:chOff x="10595548" y="-2515251"/>
            <a:chExt cx="3322124" cy="1557927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F28DB879-C399-4ECD-9E29-1B6C3DBB7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7063"/>
            <a:stretch/>
          </p:blipFill>
          <p:spPr>
            <a:xfrm>
              <a:off x="10647457" y="-2515251"/>
              <a:ext cx="3218331" cy="155792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2EC154-A19D-4BC3-B03B-576978B24A07}"/>
                </a:ext>
              </a:extLst>
            </p:cNvPr>
            <p:cNvSpPr txBox="1"/>
            <p:nvPr/>
          </p:nvSpPr>
          <p:spPr>
            <a:xfrm>
              <a:off x="10595548" y="-2067074"/>
              <a:ext cx="3322124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Thử</a:t>
              </a:r>
              <a:r>
                <a:rPr lang="en-US" sz="3733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thách</a:t>
              </a:r>
              <a:r>
                <a:rPr lang="en-US" sz="3733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2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THU HOẠCH BÍ ĐỎ</a:t>
              </a:r>
            </a:p>
          </p:txBody>
        </p:sp>
      </p:grpSp>
      <p:pic>
        <p:nvPicPr>
          <p:cNvPr id="42" name="Graphic 41">
            <a:extLst>
              <a:ext uri="{FF2B5EF4-FFF2-40B4-BE49-F238E27FC236}">
                <a16:creationId xmlns:a16="http://schemas.microsoft.com/office/drawing/2014/main" id="{F01F3F08-FE9D-486B-8264-67C1884928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8228"/>
          <a:stretch/>
        </p:blipFill>
        <p:spPr>
          <a:xfrm>
            <a:off x="6696685" y="-998912"/>
            <a:ext cx="4917655" cy="71013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E0AB921-D459-489A-B556-6FC85AA5B5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17726" y="5840885"/>
            <a:ext cx="2870937" cy="65672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A111B047-9DA8-484D-B192-AF6F2C7B72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69518" y="5840885"/>
            <a:ext cx="2870937" cy="65672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BCD49581-BC6F-4F4B-BF0C-9340260E9B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61893" y="5840885"/>
            <a:ext cx="2870937" cy="6567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FBFD16B-8D22-4528-96D0-F13E9B23C9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2" y="5131725"/>
            <a:ext cx="1590752" cy="13658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A8EA7D2-9076-4629-823C-92B03816BA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7" y="5131729"/>
            <a:ext cx="1590752" cy="136588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F784D99-4F94-4D55-9C3C-96DC052BC1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96" y="5131724"/>
            <a:ext cx="1590752" cy="13658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5DFA668-A14B-4389-AF5F-AB91760A6B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5" y="5105512"/>
            <a:ext cx="1590752" cy="13658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2181B18-25EC-424E-A127-A1F108C894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7" y="5131729"/>
            <a:ext cx="1590752" cy="13658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68DE633-E59B-4995-94AF-D60D3A48B6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83" y="5131724"/>
            <a:ext cx="1590752" cy="1365881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EB1DF93C-4ACC-4A7B-9F87-70E9F582DF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59948" y="5954620"/>
            <a:ext cx="2870937" cy="656728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5C0920DE-7F92-40A6-AE3D-8CA83E940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13601" y="5898616"/>
            <a:ext cx="2870937" cy="656728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1C142AFC-72DE-4008-859D-499395BE61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44276" y="5868880"/>
            <a:ext cx="2870937" cy="656728"/>
          </a:xfrm>
          <a:prstGeom prst="rect">
            <a:avLst/>
          </a:prstGeom>
        </p:spPr>
      </p:pic>
      <p:pic>
        <p:nvPicPr>
          <p:cNvPr id="27" name="Picture 26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308F4062-2D44-4C4A-9E48-15D2ED1859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71966" y="5845042"/>
            <a:ext cx="2094033" cy="9018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02A7F-E6D9-438C-A5E9-E75441EA3D3B}"/>
              </a:ext>
            </a:extLst>
          </p:cNvPr>
          <p:cNvSpPr txBox="1"/>
          <p:nvPr/>
        </p:nvSpPr>
        <p:spPr>
          <a:xfrm>
            <a:off x="484974" y="521003"/>
            <a:ext cx="6364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3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5 ca-bin chở tất cả 30 người. Biết rằng số người ở mỗi ca-bin như nhau. Hỏi mỗi ca-bin chở bao nhiêu người?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F1A2C6-BCE4-4BCB-A6D3-BCDC8BB35BBB}"/>
              </a:ext>
            </a:extLst>
          </p:cNvPr>
          <p:cNvCxnSpPr>
            <a:cxnSpLocks/>
          </p:cNvCxnSpPr>
          <p:nvPr/>
        </p:nvCxnSpPr>
        <p:spPr>
          <a:xfrm>
            <a:off x="964096" y="2604052"/>
            <a:ext cx="2693504" cy="0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504323-EA78-4E60-8FCD-5A7AA56CA175}"/>
              </a:ext>
            </a:extLst>
          </p:cNvPr>
          <p:cNvCxnSpPr>
            <a:cxnSpLocks/>
          </p:cNvCxnSpPr>
          <p:nvPr/>
        </p:nvCxnSpPr>
        <p:spPr>
          <a:xfrm>
            <a:off x="1128648" y="1007381"/>
            <a:ext cx="4784345" cy="172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7D52BE2-21E6-48C7-B0E9-94FD4C9BD0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0565" y="153594"/>
            <a:ext cx="4518201" cy="207204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504323-EA78-4E60-8FCD-5A7AA56CA175}"/>
              </a:ext>
            </a:extLst>
          </p:cNvPr>
          <p:cNvCxnSpPr>
            <a:cxnSpLocks/>
          </p:cNvCxnSpPr>
          <p:nvPr/>
        </p:nvCxnSpPr>
        <p:spPr>
          <a:xfrm>
            <a:off x="1431747" y="1984180"/>
            <a:ext cx="4784345" cy="172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31747" y="2770983"/>
            <a:ext cx="4603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Tóm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tắt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/>
              <a:t>5 ca-bin: 30 </a:t>
            </a:r>
            <a:r>
              <a:rPr lang="en-US" sz="2800" dirty="0" err="1"/>
              <a:t>người</a:t>
            </a:r>
            <a:endParaRPr lang="en-US" sz="2800" dirty="0"/>
          </a:p>
          <a:p>
            <a:r>
              <a:rPr lang="en-US" sz="2800" dirty="0" err="1"/>
              <a:t>Mỗi</a:t>
            </a:r>
            <a:r>
              <a:rPr lang="en-US" sz="2800" dirty="0"/>
              <a:t> ca-bin </a:t>
            </a:r>
            <a:r>
              <a:rPr lang="en-US" sz="2800" dirty="0" err="1"/>
              <a:t>chở</a:t>
            </a:r>
            <a:r>
              <a:rPr lang="en-US" sz="2800" dirty="0"/>
              <a:t>: ? </a:t>
            </a:r>
            <a:r>
              <a:rPr lang="en-US" sz="2800" dirty="0" err="1"/>
              <a:t>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0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Graphic 10">
            <a:hlinkClick r:id="" action="ppaction://noaction"/>
            <a:extLst>
              <a:ext uri="{FF2B5EF4-FFF2-40B4-BE49-F238E27FC236}">
                <a16:creationId xmlns:a16="http://schemas.microsoft.com/office/drawing/2014/main" id="{7F32CA53-82DF-4000-9FE8-BE16A08B4E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95334" y="4114801"/>
            <a:ext cx="2935852" cy="258538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457201" y="331924"/>
            <a:ext cx="11376784" cy="6368262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61D91-0E4E-47E7-9DDF-4B209A4F2FBD}"/>
              </a:ext>
            </a:extLst>
          </p:cNvPr>
          <p:cNvSpPr txBox="1"/>
          <p:nvPr/>
        </p:nvSpPr>
        <p:spPr>
          <a:xfrm>
            <a:off x="4933871" y="816233"/>
            <a:ext cx="30141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267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endParaRPr lang="en-US" sz="4267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BFCF7-3F8A-4DF2-9463-F288386256B3}"/>
              </a:ext>
            </a:extLst>
          </p:cNvPr>
          <p:cNvSpPr txBox="1"/>
          <p:nvPr/>
        </p:nvSpPr>
        <p:spPr>
          <a:xfrm>
            <a:off x="1985048" y="1809095"/>
            <a:ext cx="9395255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vi-VN" sz="4267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ỗi ca-bin chở </a:t>
            </a:r>
            <a:r>
              <a:rPr lang="en-US" sz="4267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267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267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267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267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là:</a:t>
            </a:r>
            <a:endParaRPr lang="en-US" sz="4267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79DB7-D0CB-4F65-BFC8-8DEAB3C67569}"/>
              </a:ext>
            </a:extLst>
          </p:cNvPr>
          <p:cNvSpPr txBox="1"/>
          <p:nvPr/>
        </p:nvSpPr>
        <p:spPr>
          <a:xfrm>
            <a:off x="3545337" y="2631399"/>
            <a:ext cx="5948433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30 : 5 = 6 (người)</a:t>
            </a:r>
            <a:endParaRPr lang="en-US" sz="4267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2B3CAD-E480-4D89-889A-FE587C944F47}"/>
              </a:ext>
            </a:extLst>
          </p:cNvPr>
          <p:cNvSpPr txBox="1"/>
          <p:nvPr/>
        </p:nvSpPr>
        <p:spPr>
          <a:xfrm>
            <a:off x="4764538" y="3550945"/>
            <a:ext cx="6366933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 số: 6 người</a:t>
            </a:r>
            <a:endParaRPr lang="en-US" sz="4267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50FC03-A4D2-48CA-BF66-ECF9F64BED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9141" y="3887992"/>
            <a:ext cx="1827136" cy="2667352"/>
          </a:xfrm>
          <a:prstGeom prst="rect">
            <a:avLst/>
          </a:prstGeom>
        </p:spPr>
      </p:pic>
      <p:pic>
        <p:nvPicPr>
          <p:cNvPr id="14" name="Picture 13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92E588E0-6E95-46D6-B6A8-3D64C26A7D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052" y="5630727"/>
            <a:ext cx="2094033" cy="11161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631D16-0868-438C-BB8A-EB082DD408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17726" y="5840885"/>
            <a:ext cx="2870937" cy="65672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7E57645-61C2-496D-95DF-FF35F3E3F6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69518" y="5840885"/>
            <a:ext cx="2870937" cy="65672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81F6B17-3EA1-4F17-A3D1-0C81D180C8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61893" y="5840885"/>
            <a:ext cx="2870937" cy="6567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AFC894-64C6-448F-8C48-723F5575F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2" y="5131725"/>
            <a:ext cx="1590752" cy="1365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D5489E-2067-47B2-A424-5FC12D44AD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7" y="5131729"/>
            <a:ext cx="1590752" cy="1365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77CF85-D44E-453F-9429-434A9B4013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96" y="5131724"/>
            <a:ext cx="1590752" cy="1365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0B4C2C-B590-4894-AE3B-E65CF66D5F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5" y="5105512"/>
            <a:ext cx="1590752" cy="1365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4F9E06-D188-4B44-B1CB-94E694E405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7" y="5131729"/>
            <a:ext cx="1590752" cy="1365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879062-5C45-48E0-88B6-DB10173A0B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83" y="5131724"/>
            <a:ext cx="1590752" cy="136588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3C09D60-D18E-4E10-9C6B-6DB0A1D39A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959948" y="5954620"/>
            <a:ext cx="2870937" cy="65672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01E24E6-BD54-417E-BEF3-99289F6AAD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13601" y="5898616"/>
            <a:ext cx="2870937" cy="65672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D5DC81-26DA-4D3C-88D5-8D08D60C94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44276" y="5868880"/>
            <a:ext cx="2870937" cy="656728"/>
          </a:xfrm>
          <a:prstGeom prst="rect">
            <a:avLst/>
          </a:prstGeom>
        </p:spPr>
      </p:pic>
      <p:pic>
        <p:nvPicPr>
          <p:cNvPr id="29" name="Picture 2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9F1AFBD8-6CFD-4FFF-AF56-7D994F3454B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757385" y="5845042"/>
            <a:ext cx="2094033" cy="9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10972 4.81481E-6 C -0.15903 4.81481E-6 -0.21945 0.00864 -0.21945 0.01574 L -0.21945 0.03179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3951E-6 L -0.15416 2.83951E-6 C -0.22343 2.83951E-6 -0.30833 0.00648 -0.30833 0.01203 L -0.30833 0.02438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9753E-6 L -0.09063 -0.07438 C -0.10955 -0.09135 -0.13802 -0.10061 -0.16754 -0.10061 C -0.20122 -0.10061 -0.2283 -0.09135 -0.24723 -0.07438 L -0.33768 -4.19753E-6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2049 -0.09198 C -0.14583 -0.11235 -0.18351 -0.12408 -0.22292 -0.12408 C -0.26788 -0.12408 -0.30364 -0.11235 -0.32899 -0.09198 L -0.4493 4.81481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9753E-6 L -0.14462 -0.10277 C -0.17483 -0.12623 -0.22014 -0.13919 -0.26736 -0.13919 C -0.32118 -0.13919 -0.36424 -0.12623 -0.39445 -0.10277 L -0.53889 -4.19753E-6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-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17032 -0.12068 C -0.20608 -0.14723 -0.25955 -0.16266 -0.31493 -0.16266 C -0.37848 -0.16266 -0.42917 -0.14723 -0.46493 -0.12068 L -0.63507 4.81481E-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314</Words>
  <Application>Microsoft Office PowerPoint</Application>
  <PresentationFormat>Widescreen</PresentationFormat>
  <Paragraphs>81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Berkshire Swash</vt:lpstr>
      <vt:lpstr>Calibri</vt:lpstr>
      <vt:lpstr>HP001 4 hàng</vt:lpstr>
      <vt:lpstr>iCiel Panton Black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Weltkindertag! by Slidego</vt:lpstr>
      <vt:lpstr>2_Weltkindertag!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2022-06-30T08:03:45Z</dcterms:created>
  <dcterms:modified xsi:type="dcterms:W3CDTF">2025-10-02T05:30:05Z</dcterms:modified>
</cp:coreProperties>
</file>