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1" r:id="rId2"/>
  </p:sldMasterIdLst>
  <p:notesMasterIdLst>
    <p:notesMasterId r:id="rId17"/>
  </p:notesMasterIdLst>
  <p:sldIdLst>
    <p:sldId id="293" r:id="rId3"/>
    <p:sldId id="258" r:id="rId4"/>
    <p:sldId id="259" r:id="rId5"/>
    <p:sldId id="260" r:id="rId6"/>
    <p:sldId id="261" r:id="rId7"/>
    <p:sldId id="262" r:id="rId8"/>
    <p:sldId id="338" r:id="rId9"/>
    <p:sldId id="345" r:id="rId10"/>
    <p:sldId id="344" r:id="rId11"/>
    <p:sldId id="339" r:id="rId12"/>
    <p:sldId id="342" r:id="rId13"/>
    <p:sldId id="340" r:id="rId14"/>
    <p:sldId id="343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20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E47D1-648C-4D62-BC38-B81DE530256F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E158F-0A06-48D4-98C0-4D590453D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66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863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30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195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9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39288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Sau</a:t>
            </a:r>
            <a:r>
              <a:rPr lang="en-US" baseline="0"/>
              <a:t> khi hiện kết quả, thầy cô click vào hộp quá nhận thưởng. Chọn Quay về trờ lại 3 hộp quà</a:t>
            </a:r>
            <a:endParaRPr lang="en-US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460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442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209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570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14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027813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175721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720087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041525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880626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956331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299822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135394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705567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76274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84160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593263"/>
      </p:ext>
    </p:extLst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638961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123681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671894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28140"/>
      </p:ext>
    </p:extLst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467918"/>
      </p:ext>
    </p:extLst>
  </p:cSld>
  <p:clrMapOvr>
    <a:masterClrMapping/>
  </p:clrMapOvr>
  <p:transition spd="slow" advClick="0" advTm="1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533998"/>
      </p:ext>
    </p:extLst>
  </p:cSld>
  <p:clrMapOvr>
    <a:masterClrMapping/>
  </p:clrMapOvr>
  <p:transition spd="slow" advClick="0" advTm="1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814668"/>
      </p:ext>
    </p:extLst>
  </p:cSld>
  <p:clrMapOvr>
    <a:masterClrMapping/>
  </p:clrMapOvr>
  <p:transition spd="slow" advClick="0" advTm="1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294280"/>
      </p:ext>
    </p:extLst>
  </p:cSld>
  <p:clrMapOvr>
    <a:masterClrMapping/>
  </p:clrMapOvr>
  <p:transition spd="slow" advClick="0" advTm="1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753936"/>
      </p:ext>
    </p:extLst>
  </p:cSld>
  <p:clrMapOvr>
    <a:masterClrMapping/>
  </p:clrMapOvr>
  <p:transition spd="slow" advClick="0" advTm="1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854623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89579"/>
      </p:ext>
    </p:extLst>
  </p:cSld>
  <p:clrMapOvr>
    <a:masterClrMapping/>
  </p:clrMapOvr>
  <p:transition spd="slow" advClick="0" advTm="1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508565"/>
      </p:ext>
    </p:extLst>
  </p:cSld>
  <p:clrMapOvr>
    <a:masterClrMapping/>
  </p:clrMapOvr>
  <p:transition spd="slow" advClick="0" advTm="1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780098"/>
      </p:ext>
    </p:extLst>
  </p:cSld>
  <p:clrMapOvr>
    <a:masterClrMapping/>
  </p:clrMapOvr>
  <p:transition spd="slow" advClick="0" advTm="1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690084"/>
      </p:ext>
    </p:extLst>
  </p:cSld>
  <p:clrMapOvr>
    <a:masterClrMapping/>
  </p:clrMapOvr>
  <p:transition spd="slow" advClick="0" advTm="1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062903"/>
      </p:ext>
    </p:extLst>
  </p:cSld>
  <p:clrMapOvr>
    <a:masterClrMapping/>
  </p:clrMapOvr>
  <p:transition spd="slow" advClick="0" advTm="100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307985"/>
      </p:ext>
    </p:extLst>
  </p:cSld>
  <p:clrMapOvr>
    <a:masterClrMapping/>
  </p:clrMapOvr>
  <p:transition spd="slow" advClick="0" advTm="100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276417"/>
      </p:ext>
    </p:extLst>
  </p:cSld>
  <p:clrMapOvr>
    <a:masterClrMapping/>
  </p:clrMapOvr>
  <p:transition spd="slow" advClick="0" advTm="100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70189"/>
      </p:ext>
    </p:extLst>
  </p:cSld>
  <p:clrMapOvr>
    <a:masterClrMapping/>
  </p:clrMapOvr>
  <p:transition spd="slow" advClick="0" advTm="100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221784"/>
      </p:ext>
    </p:extLst>
  </p:cSld>
  <p:clrMapOvr>
    <a:masterClrMapping/>
  </p:clrMapOvr>
  <p:transition spd="slow" advClick="0" advTm="100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607662"/>
      </p:ext>
    </p:extLst>
  </p:cSld>
  <p:clrMapOvr>
    <a:masterClrMapping/>
  </p:clrMapOvr>
  <p:transition spd="slow" advClick="0" advTm="1000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226847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279887"/>
      </p:ext>
    </p:extLst>
  </p:cSld>
  <p:clrMapOvr>
    <a:masterClrMapping/>
  </p:clrMapOvr>
  <p:transition spd="slow" advClick="0" advTm="100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479547"/>
      </p:ext>
    </p:extLst>
  </p:cSld>
  <p:clrMapOvr>
    <a:masterClrMapping/>
  </p:clrMapOvr>
  <p:transition spd="slow" advClick="0" advTm="1000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191058"/>
      </p:ext>
    </p:extLst>
  </p:cSld>
  <p:clrMapOvr>
    <a:masterClrMapping/>
  </p:clrMapOvr>
  <p:transition spd="slow" advClick="0" advTm="1000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6147810"/>
      </p:ext>
    </p:extLst>
  </p:cSld>
  <p:clrMapOvr>
    <a:masterClrMapping/>
  </p:clrMapOvr>
  <p:transition spd="slow" advClick="0" advTm="1000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443987"/>
      </p:ext>
    </p:extLst>
  </p:cSld>
  <p:clrMapOvr>
    <a:masterClrMapping/>
  </p:clrMapOvr>
  <p:transition spd="slow" advClick="0" advTm="1000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571993"/>
      </p:ext>
    </p:extLst>
  </p:cSld>
  <p:clrMapOvr>
    <a:masterClrMapping/>
  </p:clrMapOvr>
  <p:transition spd="slow" advClick="0" advTm="1000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234267"/>
      </p:ext>
    </p:extLst>
  </p:cSld>
  <p:clrMapOvr>
    <a:masterClrMapping/>
  </p:clrMapOvr>
  <p:transition spd="slow" advClick="0" advTm="1000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788501"/>
      </p:ext>
    </p:extLst>
  </p:cSld>
  <p:clrMapOvr>
    <a:masterClrMapping/>
  </p:clrMapOvr>
  <p:transition spd="slow" advClick="0" advTm="1000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08506"/>
      </p:ext>
    </p:extLst>
  </p:cSld>
  <p:clrMapOvr>
    <a:masterClrMapping/>
  </p:clrMapOvr>
  <p:transition spd="slow" advClick="0" advTm="1000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665662"/>
      </p:ext>
    </p:extLst>
  </p:cSld>
  <p:clrMapOvr>
    <a:masterClrMapping/>
  </p:clrMapOvr>
  <p:transition spd="slow" advClick="0" advTm="1000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796746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257722"/>
      </p:ext>
    </p:extLst>
  </p:cSld>
  <p:clrMapOvr>
    <a:masterClrMapping/>
  </p:clrMapOvr>
  <p:transition spd="slow" advClick="0" advTm="1000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903976"/>
      </p:ext>
    </p:extLst>
  </p:cSld>
  <p:clrMapOvr>
    <a:masterClrMapping/>
  </p:clrMapOvr>
  <p:transition spd="slow" advClick="0" advTm="1000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6942907"/>
      </p:ext>
    </p:extLst>
  </p:cSld>
  <p:clrMapOvr>
    <a:masterClrMapping/>
  </p:clrMapOvr>
  <p:transition spd="slow" advClick="0" advTm="1000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837957"/>
      </p:ext>
    </p:extLst>
  </p:cSld>
  <p:clrMapOvr>
    <a:masterClrMapping/>
  </p:clrMapOvr>
  <p:transition spd="slow" advClick="0" advTm="1000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101933"/>
      </p:ext>
    </p:extLst>
  </p:cSld>
  <p:clrMapOvr>
    <a:masterClrMapping/>
  </p:clrMapOvr>
  <p:transition spd="slow" advClick="0" advTm="1000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765600"/>
      </p:ext>
    </p:extLst>
  </p:cSld>
  <p:clrMapOvr>
    <a:masterClrMapping/>
  </p:clrMapOvr>
  <p:transition spd="slow" advClick="0" advTm="1000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626716"/>
      </p:ext>
    </p:extLst>
  </p:cSld>
  <p:clrMapOvr>
    <a:masterClrMapping/>
  </p:clrMapOvr>
  <p:transition spd="slow" advClick="0" advTm="1000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188061"/>
      </p:ext>
    </p:extLst>
  </p:cSld>
  <p:clrMapOvr>
    <a:masterClrMapping/>
  </p:clrMapOvr>
  <p:transition spd="slow" advClick="0" advTm="1000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182850"/>
      </p:ext>
    </p:extLst>
  </p:cSld>
  <p:clrMapOvr>
    <a:masterClrMapping/>
  </p:clrMapOvr>
  <p:transition spd="slow" advClick="0" advTm="1000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698964"/>
      </p:ext>
    </p:extLst>
  </p:cSld>
  <p:clrMapOvr>
    <a:masterClrMapping/>
  </p:clrMapOvr>
  <p:transition spd="slow" advClick="0" advTm="1000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043889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080883"/>
      </p:ext>
    </p:extLst>
  </p:cSld>
  <p:clrMapOvr>
    <a:masterClrMapping/>
  </p:clrMapOvr>
  <p:transition spd="slow" advClick="0" advTm="1000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297994"/>
      </p:ext>
    </p:extLst>
  </p:cSld>
  <p:clrMapOvr>
    <a:masterClrMapping/>
  </p:clrMapOvr>
  <p:transition spd="slow" advClick="0" advTm="1000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658335"/>
      </p:ext>
    </p:extLst>
  </p:cSld>
  <p:clrMapOvr>
    <a:masterClrMapping/>
  </p:clrMapOvr>
  <p:transition spd="slow" advClick="0" advTm="1000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542761"/>
      </p:ext>
    </p:extLst>
  </p:cSld>
  <p:clrMapOvr>
    <a:masterClrMapping/>
  </p:clrMapOvr>
  <p:transition spd="slow" advClick="0" advTm="1000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463287"/>
      </p:ext>
    </p:extLst>
  </p:cSld>
  <p:clrMapOvr>
    <a:masterClrMapping/>
  </p:clrMapOvr>
  <p:transition spd="slow" advClick="0" advTm="1000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243585"/>
      </p:ext>
    </p:extLst>
  </p:cSld>
  <p:clrMapOvr>
    <a:masterClrMapping/>
  </p:clrMapOvr>
  <p:transition spd="slow" advClick="0" advTm="1000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420606"/>
      </p:ext>
    </p:extLst>
  </p:cSld>
  <p:clrMapOvr>
    <a:masterClrMapping/>
  </p:clrMapOvr>
  <p:transition spd="slow" advClick="0" advTm="1000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870231"/>
      </p:ext>
    </p:extLst>
  </p:cSld>
  <p:clrMapOvr>
    <a:masterClrMapping/>
  </p:clrMapOvr>
  <p:transition spd="slow" advClick="0" advTm="1000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209018"/>
      </p:ext>
    </p:extLst>
  </p:cSld>
  <p:clrMapOvr>
    <a:masterClrMapping/>
  </p:clrMapOvr>
  <p:transition spd="slow" advClick="0" advTm="1000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259677"/>
      </p:ext>
    </p:extLst>
  </p:cSld>
  <p:clrMapOvr>
    <a:masterClrMapping/>
  </p:clrMapOvr>
  <p:transition spd="slow" advClick="0" advTm="1000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547948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186999"/>
      </p:ext>
    </p:extLst>
  </p:cSld>
  <p:clrMapOvr>
    <a:masterClrMapping/>
  </p:clrMapOvr>
  <p:transition spd="slow" advClick="0" advTm="1000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06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2310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4730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1141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6122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5373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0253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0037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428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4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809233"/>
      </p:ext>
    </p:extLst>
  </p:cSld>
  <p:clrMapOvr>
    <a:masterClrMapping/>
  </p:clrMapOvr>
  <p:transition spd="slow" advClick="0" advTm="1000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7488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657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254189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>
            <a:extLst>
              <a:ext uri="{FF2B5EF4-FFF2-40B4-BE49-F238E27FC236}">
                <a16:creationId xmlns:a16="http://schemas.microsoft.com/office/drawing/2014/main" id="{877610DB-E7B5-483D-9B4C-6D3C576D2BE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30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86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1"/>
            </p:custDataLst>
          </p:nvPr>
        </p:nvSpPr>
        <p:spPr bwMode="auto">
          <a:xfrm>
            <a:off x="2050414" y="459204"/>
            <a:ext cx="9103360" cy="5123509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PA_文本框 10"/>
          <p:cNvSpPr txBox="1"/>
          <p:nvPr>
            <p:custDataLst>
              <p:tags r:id="rId2"/>
            </p:custDataLst>
          </p:nvPr>
        </p:nvSpPr>
        <p:spPr>
          <a:xfrm>
            <a:off x="1843973" y="2051462"/>
            <a:ext cx="8816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                       TOÁN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Bảng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nhân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9, </a:t>
            </a:r>
            <a:r>
              <a:rPr kumimoji="0" lang="en-US" altLang="zh-CN" sz="4000" b="0" i="0" u="none" strike="noStrike" kern="1200" cap="none" spc="0" normalizeH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bảng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chia 9</a:t>
            </a:r>
            <a:endParaRPr kumimoji="0" lang="en-US" altLang="zh-CN" sz="40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                 ( </a:t>
            </a:r>
            <a:r>
              <a:rPr kumimoji="0" lang="en-US" altLang="zh-CN" sz="40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Tiết</a:t>
            </a: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3- </a:t>
            </a:r>
            <a:r>
              <a:rPr kumimoji="0" lang="en-US" altLang="zh-CN" sz="40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trang</a:t>
            </a: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38)</a:t>
            </a:r>
            <a:endParaRPr kumimoji="0" lang="zh-CN" altLang="en-US" sz="40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44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3036BA-EFBF-4A6F-B096-9AA96F6DE86F}"/>
              </a:ext>
            </a:extLst>
          </p:cNvPr>
          <p:cNvSpPr txBox="1"/>
          <p:nvPr/>
        </p:nvSpPr>
        <p:spPr>
          <a:xfrm>
            <a:off x="962025" y="1057275"/>
            <a:ext cx="10039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9AC4A2-B7D5-4B96-B7E6-A2423536A5D4}"/>
              </a:ext>
            </a:extLst>
          </p:cNvPr>
          <p:cNvSpPr txBox="1"/>
          <p:nvPr/>
        </p:nvSpPr>
        <p:spPr>
          <a:xfrm>
            <a:off x="1647825" y="2129814"/>
            <a:ext cx="935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 x 6          7 x 8            15 : 3           40 : 5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682C96E7-ACCC-4B8A-8EB5-6B9F58458F3C}"/>
              </a:ext>
            </a:extLst>
          </p:cNvPr>
          <p:cNvSpPr/>
          <p:nvPr/>
        </p:nvSpPr>
        <p:spPr>
          <a:xfrm>
            <a:off x="9426998" y="2982981"/>
            <a:ext cx="1918952" cy="1063047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đôi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C4BEA7-1554-4E86-828A-BC669456DB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447" y="3224276"/>
            <a:ext cx="3470638" cy="347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98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94346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F72734-5882-4560-AA96-EA8EBC38BD3F}"/>
              </a:ext>
            </a:extLst>
          </p:cNvPr>
          <p:cNvSpPr txBox="1"/>
          <p:nvPr/>
        </p:nvSpPr>
        <p:spPr>
          <a:xfrm>
            <a:off x="1240612" y="692622"/>
            <a:ext cx="1054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id="{A5BCBD81-5BDA-4944-8EBE-6F40231A2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026695"/>
              </p:ext>
            </p:extLst>
          </p:nvPr>
        </p:nvGraphicFramePr>
        <p:xfrm>
          <a:off x="1344901" y="1736106"/>
          <a:ext cx="4845586" cy="2406127"/>
        </p:xfrm>
        <a:graphic>
          <a:graphicData uri="http://schemas.openxmlformats.org/drawingml/2006/table">
            <a:tbl>
              <a:tblPr firstRow="1" bandRow="1"/>
              <a:tblGrid>
                <a:gridCol w="1961714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009353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905256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969263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</a:tblGrid>
              <a:tr h="866087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2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2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2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884187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655853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C4C5C3E-6CCA-424E-B962-192F3BDC58FA}"/>
              </a:ext>
            </a:extLst>
          </p:cNvPr>
          <p:cNvSpPr/>
          <p:nvPr/>
        </p:nvSpPr>
        <p:spPr>
          <a:xfrm>
            <a:off x="4367006" y="3584448"/>
            <a:ext cx="735705" cy="44119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45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31F85AA-3393-41ED-88B0-AD32BCFF31A6}"/>
              </a:ext>
            </a:extLst>
          </p:cNvPr>
          <p:cNvSpPr/>
          <p:nvPr/>
        </p:nvSpPr>
        <p:spPr>
          <a:xfrm>
            <a:off x="5240499" y="3584447"/>
            <a:ext cx="812200" cy="44119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56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EFD160-5E82-43C7-B83F-E42C4E28C5D3}"/>
              </a:ext>
            </a:extLst>
          </p:cNvPr>
          <p:cNvSpPr txBox="1"/>
          <p:nvPr/>
        </p:nvSpPr>
        <p:spPr>
          <a:xfrm>
            <a:off x="669359" y="1370423"/>
            <a:ext cx="135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11" name="Oval 10"/>
          <p:cNvSpPr/>
          <p:nvPr/>
        </p:nvSpPr>
        <p:spPr>
          <a:xfrm>
            <a:off x="678967" y="806806"/>
            <a:ext cx="561645" cy="47951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A5BCBD81-5BDA-4944-8EBE-6F40231A2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183053"/>
              </p:ext>
            </p:extLst>
          </p:nvPr>
        </p:nvGraphicFramePr>
        <p:xfrm>
          <a:off x="6694388" y="1693589"/>
          <a:ext cx="4845586" cy="2406127"/>
        </p:xfrm>
        <a:graphic>
          <a:graphicData uri="http://schemas.openxmlformats.org/drawingml/2006/table">
            <a:tbl>
              <a:tblPr firstRow="1" bandRow="1"/>
              <a:tblGrid>
                <a:gridCol w="2184436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923544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905256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832350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</a:tblGrid>
              <a:tr h="866087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2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2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2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884187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655853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CEFD160-5E82-43C7-B83F-E42C4E28C5D3}"/>
              </a:ext>
            </a:extLst>
          </p:cNvPr>
          <p:cNvSpPr txBox="1"/>
          <p:nvPr/>
        </p:nvSpPr>
        <p:spPr>
          <a:xfrm>
            <a:off x="6190487" y="1034152"/>
            <a:ext cx="135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14" name="Rectangle: Rounded Corners 29">
            <a:extLst>
              <a:ext uri="{FF2B5EF4-FFF2-40B4-BE49-F238E27FC236}">
                <a16:creationId xmlns:a16="http://schemas.microsoft.com/office/drawing/2014/main" id="{631F85AA-3393-41ED-88B0-AD32BCFF31A6}"/>
              </a:ext>
            </a:extLst>
          </p:cNvPr>
          <p:cNvSpPr/>
          <p:nvPr/>
        </p:nvSpPr>
        <p:spPr>
          <a:xfrm>
            <a:off x="10726645" y="3516250"/>
            <a:ext cx="812200" cy="44119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15" name="Rectangle: Rounded Corners 29">
            <a:extLst>
              <a:ext uri="{FF2B5EF4-FFF2-40B4-BE49-F238E27FC236}">
                <a16:creationId xmlns:a16="http://schemas.microsoft.com/office/drawing/2014/main" id="{631F85AA-3393-41ED-88B0-AD32BCFF31A6}"/>
              </a:ext>
            </a:extLst>
          </p:cNvPr>
          <p:cNvSpPr/>
          <p:nvPr/>
        </p:nvSpPr>
        <p:spPr>
          <a:xfrm>
            <a:off x="9816644" y="3512060"/>
            <a:ext cx="812200" cy="44119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23472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76058" y="665190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2FB0D4-8A1F-4551-973E-CFAEE8F5EB88}"/>
              </a:ext>
            </a:extLst>
          </p:cNvPr>
          <p:cNvSpPr txBox="1"/>
          <p:nvPr/>
        </p:nvSpPr>
        <p:spPr>
          <a:xfrm>
            <a:off x="1337692" y="928241"/>
            <a:ext cx="10183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túi có 9 quả cam. Hỏi 4 túi như vậy có bao nhiêu quả cam?</a:t>
            </a: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ABDD29-3A3A-41E9-8D07-E6887DB2E086}"/>
              </a:ext>
            </a:extLst>
          </p:cNvPr>
          <p:cNvCxnSpPr/>
          <p:nvPr/>
        </p:nvCxnSpPr>
        <p:spPr>
          <a:xfrm>
            <a:off x="1438656" y="1466850"/>
            <a:ext cx="38831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7891E7B-B921-4B79-AFE2-E99333A3EACB}"/>
              </a:ext>
            </a:extLst>
          </p:cNvPr>
          <p:cNvCxnSpPr>
            <a:cxnSpLocks/>
          </p:cNvCxnSpPr>
          <p:nvPr/>
        </p:nvCxnSpPr>
        <p:spPr>
          <a:xfrm>
            <a:off x="6429376" y="1443228"/>
            <a:ext cx="8572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9AFA217-822E-4F13-BD35-1768671C8F74}"/>
              </a:ext>
            </a:extLst>
          </p:cNvPr>
          <p:cNvCxnSpPr>
            <a:cxnSpLocks/>
          </p:cNvCxnSpPr>
          <p:nvPr/>
        </p:nvCxnSpPr>
        <p:spPr>
          <a:xfrm>
            <a:off x="1438656" y="1888998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7">
            <a:extLst>
              <a:ext uri="{FF2B5EF4-FFF2-40B4-BE49-F238E27FC236}">
                <a16:creationId xmlns:a16="http://schemas.microsoft.com/office/drawing/2014/main" id="{19359562-C1B4-4B6E-B2A9-877AE211D063}"/>
              </a:ext>
            </a:extLst>
          </p:cNvPr>
          <p:cNvSpPr/>
          <p:nvPr/>
        </p:nvSpPr>
        <p:spPr>
          <a:xfrm>
            <a:off x="5321808" y="2660654"/>
            <a:ext cx="6462904" cy="2696210"/>
          </a:xfrm>
          <a:prstGeom prst="roundRect">
            <a:avLst>
              <a:gd name="adj" fmla="val 26580"/>
            </a:avLst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kumimoji="0" lang="en-US" sz="3200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>
              <a:lnSpc>
                <a:spcPct val="130000"/>
              </a:lnSpc>
            </a:pPr>
            <a:r>
              <a:rPr lang="nn-NO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4 = 36 (quả)</a:t>
            </a:r>
          </a:p>
          <a:p>
            <a:pPr lvl="0" algn="ctr">
              <a:lnSpc>
                <a:spcPct val="130000"/>
              </a:lnSpc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kumimoji="0" 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36 </a:t>
            </a:r>
            <a:r>
              <a:rPr kumimoji="0" 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  <a:endParaRPr kumimoji="0" lang="en-US" sz="3200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28587" y="995224"/>
            <a:ext cx="561645" cy="47951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0232" y="2491240"/>
            <a:ext cx="3648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: …..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91441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2FB0D4-8A1F-4551-973E-CFAEE8F5EB88}"/>
              </a:ext>
            </a:extLst>
          </p:cNvPr>
          <p:cNvSpPr txBox="1"/>
          <p:nvPr/>
        </p:nvSpPr>
        <p:spPr>
          <a:xfrm>
            <a:off x="1460318" y="941299"/>
            <a:ext cx="11115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2060"/>
                </a:solidFill>
                <a:cs typeface="Arial" panose="020B0604020202020204" pitchFamily="34" charset="0"/>
              </a:rPr>
              <a:t>Tìm hai số lớn hơn 1 và có tích là 18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D54EFA-6C82-426B-B505-215BD9C0AD8A}"/>
              </a:ext>
            </a:extLst>
          </p:cNvPr>
          <p:cNvSpPr txBox="1"/>
          <p:nvPr/>
        </p:nvSpPr>
        <p:spPr>
          <a:xfrm>
            <a:off x="253746" y="2060192"/>
            <a:ext cx="6263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có: 18 = 2 x 9 = 3 x 6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08198F-D7F6-4CA4-97B8-47C7726A58CB}"/>
              </a:ext>
            </a:extLst>
          </p:cNvPr>
          <p:cNvSpPr txBox="1"/>
          <p:nvPr/>
        </p:nvSpPr>
        <p:spPr>
          <a:xfrm>
            <a:off x="1102149" y="2709563"/>
            <a:ext cx="75023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  <a:cs typeface="Arial" panose="020B0604020202020204" pitchFamily="34" charset="0"/>
              </a:rPr>
              <a:t>Vậy hai số lớn hơn 1 và có tích là 18 là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:</a:t>
            </a:r>
          </a:p>
          <a:p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             </a:t>
            </a:r>
            <a:r>
              <a:rPr lang="vi-VN" sz="3200" dirty="0">
                <a:solidFill>
                  <a:srgbClr val="002060"/>
                </a:solidFill>
                <a:cs typeface="Arial" panose="020B0604020202020204" pitchFamily="34" charset="0"/>
              </a:rPr>
              <a:t>2 và 9 hoặc 3 và 6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7C2C5D-C29E-4E26-AD4E-9EF344037644}"/>
              </a:ext>
            </a:extLst>
          </p:cNvPr>
          <p:cNvCxnSpPr/>
          <p:nvPr/>
        </p:nvCxnSpPr>
        <p:spPr>
          <a:xfrm>
            <a:off x="3536061" y="1433441"/>
            <a:ext cx="17240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21C206-2547-4103-9B2E-1AA8D772CA98}"/>
              </a:ext>
            </a:extLst>
          </p:cNvPr>
          <p:cNvCxnSpPr>
            <a:cxnSpLocks/>
          </p:cNvCxnSpPr>
          <p:nvPr/>
        </p:nvCxnSpPr>
        <p:spPr>
          <a:xfrm>
            <a:off x="6602349" y="1433441"/>
            <a:ext cx="15906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811530" y="993928"/>
            <a:ext cx="561645" cy="47951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97885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7406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D40E541-EBA9-4A03-9258-A5B12ED82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6112" y="2680497"/>
            <a:ext cx="5066215" cy="5066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339F55-FD14-4759-95EE-4BC86FAC1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2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95" y="1095670"/>
            <a:ext cx="4729603" cy="36104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64" y="2328706"/>
            <a:ext cx="3916272" cy="46978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3352" y="1763752"/>
            <a:ext cx="3159268" cy="1892142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cần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hai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củ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cà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rốt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để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chuẩn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bị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bữa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tối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.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giúp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nhé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9542" y="2267770"/>
            <a:ext cx="3313078" cy="830697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Xin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chào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911272" y="1019552"/>
            <a:ext cx="5675661" cy="3762656"/>
            <a:chOff x="1323833" y="429251"/>
            <a:chExt cx="7352881" cy="41746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833" y="429251"/>
              <a:ext cx="7352881" cy="417469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322272" y="1866644"/>
              <a:ext cx="5505682" cy="1024049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Calisto MT" panose="02040603050505030304" pitchFamily="18" charset="0"/>
                </a:rPr>
                <a:t>KHỞI 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808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54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92908" y="2449877"/>
              <a:ext cx="70564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955808"/>
            <a:ext cx="8269933" cy="1885263"/>
            <a:chOff x="1321454" y="-4287"/>
            <a:chExt cx="8272923" cy="1885945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6"/>
              <a:ext cx="7369791" cy="1323832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632902" y="588889"/>
              <a:ext cx="2827370" cy="101599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50" normalizeH="0" baseline="0" noProof="0" dirty="0">
                  <a:ln w="952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FFBF53">
                        <a:alpha val="40000"/>
                      </a:srgbClr>
                    </a:glo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 x 7 = ?</a:t>
              </a:r>
              <a:endParaRPr kumimoji="0" lang="en-US" sz="6000" b="1" i="0" u="none" strike="noStrike" kern="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81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63766" y="2460307"/>
              <a:ext cx="659155" cy="1107996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398" kern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latin typeface="iCiel Cadena" panose="02000503000000020004" pitchFamily="2" charset="0"/>
                  <a:cs typeface="Baloo" panose="03080902040302020200" pitchFamily="66" charset="-93"/>
                </a:rPr>
                <a:t>72</a:t>
              </a:r>
              <a:endParaRPr kumimoji="0" lang="en-US" sz="5398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00386" y="2464515"/>
              <a:ext cx="69923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63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00386" y="2460307"/>
              <a:ext cx="7377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17" y="2346120"/>
            <a:ext cx="3901759" cy="4680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6685359" y="3930988"/>
            <a:ext cx="1510658" cy="1510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30" y="860988"/>
            <a:ext cx="4083874" cy="29716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40687" y="1258981"/>
            <a:ext cx="3603498" cy="1569093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Hoan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hô</a:t>
            </a:r>
            <a:endParaRPr kumimoji="0" lang="en-US" sz="3199" b="1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1927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92908" y="2449877"/>
              <a:ext cx="70564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955808"/>
            <a:ext cx="8269932" cy="1885263"/>
            <a:chOff x="1321454" y="-4287"/>
            <a:chExt cx="8272923" cy="1885945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6"/>
              <a:ext cx="7369791" cy="1323832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413161" y="689984"/>
              <a:ext cx="3074322" cy="10156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998" b="1" i="0" u="none" strike="noStrike" kern="0" cap="none" spc="50" normalizeH="0" baseline="0" noProof="0" dirty="0">
                  <a:ln w="952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FFBF53">
                        <a:alpha val="40000"/>
                      </a:srgbClr>
                    </a:glo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54 : 9 = ?</a:t>
              </a:r>
              <a:endParaRPr kumimoji="0" lang="en-US" sz="5998" b="1" i="0" u="none" strike="noStrike" kern="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 6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63766" y="2460307"/>
              <a:ext cx="659155" cy="1107996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8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00386" y="2464515"/>
              <a:ext cx="69923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 7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00386" y="2460307"/>
              <a:ext cx="7377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7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411" y="766802"/>
            <a:ext cx="4083874" cy="2971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90" y="2252637"/>
            <a:ext cx="3734294" cy="44795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7079952" y="3676147"/>
            <a:ext cx="1510658" cy="1510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0295">
            <a:off x="4342842" y="3566557"/>
            <a:ext cx="1510658" cy="15106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6270" y="1115507"/>
            <a:ext cx="3166151" cy="2030591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cảm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rất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nhiều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7867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333829" y="0"/>
            <a:ext cx="11858171" cy="677742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                                                       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2FFEF4-0B4F-4DDD-922E-1F68CD3C1B8E}"/>
              </a:ext>
            </a:extLst>
          </p:cNvPr>
          <p:cNvSpPr txBox="1"/>
          <p:nvPr/>
        </p:nvSpPr>
        <p:spPr>
          <a:xfrm>
            <a:off x="-869711" y="-46922"/>
            <a:ext cx="864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a)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6EF2A76-7D98-4E11-B1BD-8573DE285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6117"/>
              </p:ext>
            </p:extLst>
          </p:nvPr>
        </p:nvGraphicFramePr>
        <p:xfrm>
          <a:off x="2977130" y="530639"/>
          <a:ext cx="6245534" cy="3891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638">
                  <a:extLst>
                    <a:ext uri="{9D8B030D-6E8A-4147-A177-3AD203B41FA5}">
                      <a16:colId xmlns:a16="http://schemas.microsoft.com/office/drawing/2014/main" val="1349503207"/>
                    </a:ext>
                  </a:extLst>
                </a:gridCol>
                <a:gridCol w="516588">
                  <a:extLst>
                    <a:ext uri="{9D8B030D-6E8A-4147-A177-3AD203B41FA5}">
                      <a16:colId xmlns:a16="http://schemas.microsoft.com/office/drawing/2014/main" val="1654770206"/>
                    </a:ext>
                  </a:extLst>
                </a:gridCol>
                <a:gridCol w="538114">
                  <a:extLst>
                    <a:ext uri="{9D8B030D-6E8A-4147-A177-3AD203B41FA5}">
                      <a16:colId xmlns:a16="http://schemas.microsoft.com/office/drawing/2014/main" val="1078123841"/>
                    </a:ext>
                  </a:extLst>
                </a:gridCol>
                <a:gridCol w="538114">
                  <a:extLst>
                    <a:ext uri="{9D8B030D-6E8A-4147-A177-3AD203B41FA5}">
                      <a16:colId xmlns:a16="http://schemas.microsoft.com/office/drawing/2014/main" val="1787565602"/>
                    </a:ext>
                  </a:extLst>
                </a:gridCol>
                <a:gridCol w="545289">
                  <a:extLst>
                    <a:ext uri="{9D8B030D-6E8A-4147-A177-3AD203B41FA5}">
                      <a16:colId xmlns:a16="http://schemas.microsoft.com/office/drawing/2014/main" val="3937693636"/>
                    </a:ext>
                  </a:extLst>
                </a:gridCol>
                <a:gridCol w="595512">
                  <a:extLst>
                    <a:ext uri="{9D8B030D-6E8A-4147-A177-3AD203B41FA5}">
                      <a16:colId xmlns:a16="http://schemas.microsoft.com/office/drawing/2014/main" val="3217695255"/>
                    </a:ext>
                  </a:extLst>
                </a:gridCol>
                <a:gridCol w="573988">
                  <a:extLst>
                    <a:ext uri="{9D8B030D-6E8A-4147-A177-3AD203B41FA5}">
                      <a16:colId xmlns:a16="http://schemas.microsoft.com/office/drawing/2014/main" val="1800159281"/>
                    </a:ext>
                  </a:extLst>
                </a:gridCol>
                <a:gridCol w="573988">
                  <a:extLst>
                    <a:ext uri="{9D8B030D-6E8A-4147-A177-3AD203B41FA5}">
                      <a16:colId xmlns:a16="http://schemas.microsoft.com/office/drawing/2014/main" val="2317424965"/>
                    </a:ext>
                  </a:extLst>
                </a:gridCol>
                <a:gridCol w="538114">
                  <a:extLst>
                    <a:ext uri="{9D8B030D-6E8A-4147-A177-3AD203B41FA5}">
                      <a16:colId xmlns:a16="http://schemas.microsoft.com/office/drawing/2014/main" val="3307760965"/>
                    </a:ext>
                  </a:extLst>
                </a:gridCol>
                <a:gridCol w="609861">
                  <a:extLst>
                    <a:ext uri="{9D8B030D-6E8A-4147-A177-3AD203B41FA5}">
                      <a16:colId xmlns:a16="http://schemas.microsoft.com/office/drawing/2014/main" val="1631590655"/>
                    </a:ext>
                  </a:extLst>
                </a:gridCol>
                <a:gridCol w="656328">
                  <a:extLst>
                    <a:ext uri="{9D8B030D-6E8A-4147-A177-3AD203B41FA5}">
                      <a16:colId xmlns:a16="http://schemas.microsoft.com/office/drawing/2014/main" val="2317138458"/>
                    </a:ext>
                  </a:extLst>
                </a:gridCol>
              </a:tblGrid>
              <a:tr h="432402"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48409"/>
                  </a:ext>
                </a:extLst>
              </a:tr>
              <a:tr h="43240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561040"/>
                  </a:ext>
                </a:extLst>
              </a:tr>
              <a:tr h="43240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024912"/>
                  </a:ext>
                </a:extLst>
              </a:tr>
              <a:tr h="43240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603720"/>
                  </a:ext>
                </a:extLst>
              </a:tr>
              <a:tr h="43240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717122"/>
                  </a:ext>
                </a:extLst>
              </a:tr>
              <a:tr h="43240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82137"/>
                  </a:ext>
                </a:extLst>
              </a:tr>
              <a:tr h="43240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305145"/>
                  </a:ext>
                </a:extLst>
              </a:tr>
              <a:tr h="43240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817801"/>
                  </a:ext>
                </a:extLst>
              </a:tr>
              <a:tr h="43240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347642"/>
                  </a:ext>
                </a:extLst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913180" y="0"/>
            <a:ext cx="561645" cy="47951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6" name="Rectangle: Rounded Corners 11">
            <a:extLst>
              <a:ext uri="{FF2B5EF4-FFF2-40B4-BE49-F238E27FC236}">
                <a16:creationId xmlns:a16="http://schemas.microsoft.com/office/drawing/2014/main" id="{88B1194A-9D38-92C6-E790-BBBDB7B2FDC1}"/>
              </a:ext>
            </a:extLst>
          </p:cNvPr>
          <p:cNvSpPr/>
          <p:nvPr/>
        </p:nvSpPr>
        <p:spPr>
          <a:xfrm>
            <a:off x="3025870" y="945382"/>
            <a:ext cx="428769" cy="3476875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: Rounded Corners 11">
            <a:extLst>
              <a:ext uri="{FF2B5EF4-FFF2-40B4-BE49-F238E27FC236}">
                <a16:creationId xmlns:a16="http://schemas.microsoft.com/office/drawing/2014/main" id="{88B1194A-9D38-92C6-E790-BBBDB7B2FDC1}"/>
              </a:ext>
            </a:extLst>
          </p:cNvPr>
          <p:cNvSpPr/>
          <p:nvPr/>
        </p:nvSpPr>
        <p:spPr>
          <a:xfrm rot="16200000">
            <a:off x="6148638" y="-2114619"/>
            <a:ext cx="428769" cy="5719285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5869" y="414743"/>
            <a:ext cx="695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8100" y="4759272"/>
            <a:ext cx="11067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10: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08100" y="5297125"/>
            <a:ext cx="11920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9: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08100" y="5834978"/>
            <a:ext cx="8930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2110" y="4129099"/>
            <a:ext cx="1683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0994" y="383964"/>
            <a:ext cx="105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12135" y="966318"/>
            <a:ext cx="5653033" cy="34585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6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7" grpId="0" animBg="1"/>
      <p:bldP spid="37" grpId="1" animBg="1"/>
      <p:bldP spid="6" grpId="0"/>
      <p:bldP spid="6" grpId="1"/>
      <p:bldP spid="8" grpId="0"/>
      <p:bldP spid="40" grpId="0"/>
      <p:bldP spid="42" grpId="0"/>
      <p:bldP spid="12" grpId="0"/>
      <p:bldP spid="13" grpId="0"/>
      <p:bldP spid="14" grpId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333829" y="0"/>
            <a:ext cx="11858171" cy="677742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                                                       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2FFEF4-0B4F-4DDD-922E-1F68CD3C1B8E}"/>
              </a:ext>
            </a:extLst>
          </p:cNvPr>
          <p:cNvSpPr txBox="1"/>
          <p:nvPr/>
        </p:nvSpPr>
        <p:spPr>
          <a:xfrm>
            <a:off x="-869711" y="-46922"/>
            <a:ext cx="864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a)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6EF2A76-7D98-4E11-B1BD-8573DE285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689343"/>
              </p:ext>
            </p:extLst>
          </p:nvPr>
        </p:nvGraphicFramePr>
        <p:xfrm>
          <a:off x="2919634" y="547050"/>
          <a:ext cx="6245534" cy="3891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638">
                  <a:extLst>
                    <a:ext uri="{9D8B030D-6E8A-4147-A177-3AD203B41FA5}">
                      <a16:colId xmlns:a16="http://schemas.microsoft.com/office/drawing/2014/main" val="1349503207"/>
                    </a:ext>
                  </a:extLst>
                </a:gridCol>
                <a:gridCol w="516588">
                  <a:extLst>
                    <a:ext uri="{9D8B030D-6E8A-4147-A177-3AD203B41FA5}">
                      <a16:colId xmlns:a16="http://schemas.microsoft.com/office/drawing/2014/main" val="1654770206"/>
                    </a:ext>
                  </a:extLst>
                </a:gridCol>
                <a:gridCol w="538114">
                  <a:extLst>
                    <a:ext uri="{9D8B030D-6E8A-4147-A177-3AD203B41FA5}">
                      <a16:colId xmlns:a16="http://schemas.microsoft.com/office/drawing/2014/main" val="1078123841"/>
                    </a:ext>
                  </a:extLst>
                </a:gridCol>
                <a:gridCol w="538114">
                  <a:extLst>
                    <a:ext uri="{9D8B030D-6E8A-4147-A177-3AD203B41FA5}">
                      <a16:colId xmlns:a16="http://schemas.microsoft.com/office/drawing/2014/main" val="1787565602"/>
                    </a:ext>
                  </a:extLst>
                </a:gridCol>
                <a:gridCol w="545289">
                  <a:extLst>
                    <a:ext uri="{9D8B030D-6E8A-4147-A177-3AD203B41FA5}">
                      <a16:colId xmlns:a16="http://schemas.microsoft.com/office/drawing/2014/main" val="3937693636"/>
                    </a:ext>
                  </a:extLst>
                </a:gridCol>
                <a:gridCol w="595512">
                  <a:extLst>
                    <a:ext uri="{9D8B030D-6E8A-4147-A177-3AD203B41FA5}">
                      <a16:colId xmlns:a16="http://schemas.microsoft.com/office/drawing/2014/main" val="3217695255"/>
                    </a:ext>
                  </a:extLst>
                </a:gridCol>
                <a:gridCol w="573988">
                  <a:extLst>
                    <a:ext uri="{9D8B030D-6E8A-4147-A177-3AD203B41FA5}">
                      <a16:colId xmlns:a16="http://schemas.microsoft.com/office/drawing/2014/main" val="1800159281"/>
                    </a:ext>
                  </a:extLst>
                </a:gridCol>
                <a:gridCol w="573988">
                  <a:extLst>
                    <a:ext uri="{9D8B030D-6E8A-4147-A177-3AD203B41FA5}">
                      <a16:colId xmlns:a16="http://schemas.microsoft.com/office/drawing/2014/main" val="2317424965"/>
                    </a:ext>
                  </a:extLst>
                </a:gridCol>
                <a:gridCol w="538114">
                  <a:extLst>
                    <a:ext uri="{9D8B030D-6E8A-4147-A177-3AD203B41FA5}">
                      <a16:colId xmlns:a16="http://schemas.microsoft.com/office/drawing/2014/main" val="3307760965"/>
                    </a:ext>
                  </a:extLst>
                </a:gridCol>
                <a:gridCol w="609861">
                  <a:extLst>
                    <a:ext uri="{9D8B030D-6E8A-4147-A177-3AD203B41FA5}">
                      <a16:colId xmlns:a16="http://schemas.microsoft.com/office/drawing/2014/main" val="1631590655"/>
                    </a:ext>
                  </a:extLst>
                </a:gridCol>
                <a:gridCol w="656328">
                  <a:extLst>
                    <a:ext uri="{9D8B030D-6E8A-4147-A177-3AD203B41FA5}">
                      <a16:colId xmlns:a16="http://schemas.microsoft.com/office/drawing/2014/main" val="2317138458"/>
                    </a:ext>
                  </a:extLst>
                </a:gridCol>
              </a:tblGrid>
              <a:tr h="432402"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48409"/>
                  </a:ext>
                </a:extLst>
              </a:tr>
              <a:tr h="43240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561040"/>
                  </a:ext>
                </a:extLst>
              </a:tr>
              <a:tr h="43240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024912"/>
                  </a:ext>
                </a:extLst>
              </a:tr>
              <a:tr h="43240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603720"/>
                  </a:ext>
                </a:extLst>
              </a:tr>
              <a:tr h="43240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717122"/>
                  </a:ext>
                </a:extLst>
              </a:tr>
              <a:tr h="43240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82137"/>
                  </a:ext>
                </a:extLst>
              </a:tr>
              <a:tr h="43240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305145"/>
                  </a:ext>
                </a:extLst>
              </a:tr>
              <a:tr h="43240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817801"/>
                  </a:ext>
                </a:extLst>
              </a:tr>
              <a:tr h="43240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347642"/>
                  </a:ext>
                </a:extLst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913180" y="0"/>
            <a:ext cx="561645" cy="47951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6" name="Rectangle: Rounded Corners 11">
            <a:extLst>
              <a:ext uri="{FF2B5EF4-FFF2-40B4-BE49-F238E27FC236}">
                <a16:creationId xmlns:a16="http://schemas.microsoft.com/office/drawing/2014/main" id="{88B1194A-9D38-92C6-E790-BBBDB7B2FDC1}"/>
              </a:ext>
            </a:extLst>
          </p:cNvPr>
          <p:cNvSpPr/>
          <p:nvPr/>
        </p:nvSpPr>
        <p:spPr>
          <a:xfrm>
            <a:off x="3025870" y="945382"/>
            <a:ext cx="428769" cy="3476875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: Rounded Corners 11">
            <a:extLst>
              <a:ext uri="{FF2B5EF4-FFF2-40B4-BE49-F238E27FC236}">
                <a16:creationId xmlns:a16="http://schemas.microsoft.com/office/drawing/2014/main" id="{88B1194A-9D38-92C6-E790-BBBDB7B2FDC1}"/>
              </a:ext>
            </a:extLst>
          </p:cNvPr>
          <p:cNvSpPr/>
          <p:nvPr/>
        </p:nvSpPr>
        <p:spPr>
          <a:xfrm rot="16200000">
            <a:off x="6148638" y="-2114619"/>
            <a:ext cx="428769" cy="5719285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6101" y="452635"/>
            <a:ext cx="695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8100" y="4759272"/>
            <a:ext cx="11067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10: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08100" y="5297125"/>
            <a:ext cx="11920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9: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08100" y="5834978"/>
            <a:ext cx="8930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2110" y="4129099"/>
            <a:ext cx="1683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12135" y="966318"/>
            <a:ext cx="5653033" cy="34585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311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7" grpId="0" animBg="1"/>
      <p:bldP spid="37" grpId="1" animBg="1"/>
      <p:bldP spid="6" grpId="0"/>
      <p:bldP spid="6" grpId="1"/>
      <p:bldP spid="8" grpId="0"/>
      <p:bldP spid="40" grpId="0"/>
      <p:bldP spid="42" grpId="0"/>
      <p:bldP spid="12" grpId="0"/>
      <p:bldP spid="14" grpId="0" animBg="1"/>
      <p:bldP spid="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70811" y="-4629"/>
            <a:ext cx="11858171" cy="677742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>
                <a:solidFill>
                  <a:prstClr val="white"/>
                </a:solidFill>
                <a:latin typeface="Calibri" panose="020F0502020204030204" pitchFamily="34" charset="0"/>
              </a:rPr>
              <a:t>                                                             </a:t>
            </a:r>
            <a:endParaRPr lang="en-US" sz="32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2FFEF4-0B4F-4DDD-922E-1F68CD3C1B8E}"/>
              </a:ext>
            </a:extLst>
          </p:cNvPr>
          <p:cNvSpPr txBox="1"/>
          <p:nvPr/>
        </p:nvSpPr>
        <p:spPr>
          <a:xfrm>
            <a:off x="-869711" y="-46922"/>
            <a:ext cx="864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a)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6EF2A76-7D98-4E11-B1BD-8573DE28574D}"/>
              </a:ext>
            </a:extLst>
          </p:cNvPr>
          <p:cNvGraphicFramePr>
            <a:graphicFrameLocks noGrp="1"/>
          </p:cNvGraphicFramePr>
          <p:nvPr/>
        </p:nvGraphicFramePr>
        <p:xfrm>
          <a:off x="2977130" y="530639"/>
          <a:ext cx="6245534" cy="3891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638">
                  <a:extLst>
                    <a:ext uri="{9D8B030D-6E8A-4147-A177-3AD203B41FA5}">
                      <a16:colId xmlns:a16="http://schemas.microsoft.com/office/drawing/2014/main" val="1349503207"/>
                    </a:ext>
                  </a:extLst>
                </a:gridCol>
                <a:gridCol w="516588">
                  <a:extLst>
                    <a:ext uri="{9D8B030D-6E8A-4147-A177-3AD203B41FA5}">
                      <a16:colId xmlns:a16="http://schemas.microsoft.com/office/drawing/2014/main" val="1654770206"/>
                    </a:ext>
                  </a:extLst>
                </a:gridCol>
                <a:gridCol w="538114">
                  <a:extLst>
                    <a:ext uri="{9D8B030D-6E8A-4147-A177-3AD203B41FA5}">
                      <a16:colId xmlns:a16="http://schemas.microsoft.com/office/drawing/2014/main" val="1078123841"/>
                    </a:ext>
                  </a:extLst>
                </a:gridCol>
                <a:gridCol w="538114">
                  <a:extLst>
                    <a:ext uri="{9D8B030D-6E8A-4147-A177-3AD203B41FA5}">
                      <a16:colId xmlns:a16="http://schemas.microsoft.com/office/drawing/2014/main" val="1787565602"/>
                    </a:ext>
                  </a:extLst>
                </a:gridCol>
                <a:gridCol w="545289">
                  <a:extLst>
                    <a:ext uri="{9D8B030D-6E8A-4147-A177-3AD203B41FA5}">
                      <a16:colId xmlns:a16="http://schemas.microsoft.com/office/drawing/2014/main" val="3937693636"/>
                    </a:ext>
                  </a:extLst>
                </a:gridCol>
                <a:gridCol w="595512">
                  <a:extLst>
                    <a:ext uri="{9D8B030D-6E8A-4147-A177-3AD203B41FA5}">
                      <a16:colId xmlns:a16="http://schemas.microsoft.com/office/drawing/2014/main" val="3217695255"/>
                    </a:ext>
                  </a:extLst>
                </a:gridCol>
                <a:gridCol w="573988">
                  <a:extLst>
                    <a:ext uri="{9D8B030D-6E8A-4147-A177-3AD203B41FA5}">
                      <a16:colId xmlns:a16="http://schemas.microsoft.com/office/drawing/2014/main" val="1800159281"/>
                    </a:ext>
                  </a:extLst>
                </a:gridCol>
                <a:gridCol w="573988">
                  <a:extLst>
                    <a:ext uri="{9D8B030D-6E8A-4147-A177-3AD203B41FA5}">
                      <a16:colId xmlns:a16="http://schemas.microsoft.com/office/drawing/2014/main" val="2317424965"/>
                    </a:ext>
                  </a:extLst>
                </a:gridCol>
                <a:gridCol w="538114">
                  <a:extLst>
                    <a:ext uri="{9D8B030D-6E8A-4147-A177-3AD203B41FA5}">
                      <a16:colId xmlns:a16="http://schemas.microsoft.com/office/drawing/2014/main" val="3307760965"/>
                    </a:ext>
                  </a:extLst>
                </a:gridCol>
                <a:gridCol w="609861">
                  <a:extLst>
                    <a:ext uri="{9D8B030D-6E8A-4147-A177-3AD203B41FA5}">
                      <a16:colId xmlns:a16="http://schemas.microsoft.com/office/drawing/2014/main" val="1631590655"/>
                    </a:ext>
                  </a:extLst>
                </a:gridCol>
                <a:gridCol w="656328">
                  <a:extLst>
                    <a:ext uri="{9D8B030D-6E8A-4147-A177-3AD203B41FA5}">
                      <a16:colId xmlns:a16="http://schemas.microsoft.com/office/drawing/2014/main" val="2317138458"/>
                    </a:ext>
                  </a:extLst>
                </a:gridCol>
              </a:tblGrid>
              <a:tr h="432402"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48409"/>
                  </a:ext>
                </a:extLst>
              </a:tr>
              <a:tr h="43240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561040"/>
                  </a:ext>
                </a:extLst>
              </a:tr>
              <a:tr h="43240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024912"/>
                  </a:ext>
                </a:extLst>
              </a:tr>
              <a:tr h="43240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603720"/>
                  </a:ext>
                </a:extLst>
              </a:tr>
              <a:tr h="43240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717122"/>
                  </a:ext>
                </a:extLst>
              </a:tr>
              <a:tr h="43240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82137"/>
                  </a:ext>
                </a:extLst>
              </a:tr>
              <a:tr h="43240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305145"/>
                  </a:ext>
                </a:extLst>
              </a:tr>
              <a:tr h="43240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817801"/>
                  </a:ext>
                </a:extLst>
              </a:tr>
              <a:tr h="43240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347642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0BE79EC1-CD27-446E-BB35-C3FB337A717C}"/>
              </a:ext>
            </a:extLst>
          </p:cNvPr>
          <p:cNvSpPr/>
          <p:nvPr/>
        </p:nvSpPr>
        <p:spPr>
          <a:xfrm>
            <a:off x="4691240" y="542892"/>
            <a:ext cx="363494" cy="3659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A1D97B8-DA5E-4D90-9CB5-439BF2C4B186}"/>
              </a:ext>
            </a:extLst>
          </p:cNvPr>
          <p:cNvSpPr/>
          <p:nvPr/>
        </p:nvSpPr>
        <p:spPr>
          <a:xfrm>
            <a:off x="3118859" y="1874694"/>
            <a:ext cx="318613" cy="35699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3C3645-535B-43B8-A4B0-341D98E8A5DB}"/>
              </a:ext>
            </a:extLst>
          </p:cNvPr>
          <p:cNvCxnSpPr>
            <a:cxnSpLocks/>
          </p:cNvCxnSpPr>
          <p:nvPr/>
        </p:nvCxnSpPr>
        <p:spPr>
          <a:xfrm>
            <a:off x="5077458" y="795876"/>
            <a:ext cx="0" cy="11707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07D1C22-F176-4F4B-A258-57FCDFD3EA2C}"/>
              </a:ext>
            </a:extLst>
          </p:cNvPr>
          <p:cNvCxnSpPr>
            <a:cxnSpLocks/>
          </p:cNvCxnSpPr>
          <p:nvPr/>
        </p:nvCxnSpPr>
        <p:spPr>
          <a:xfrm>
            <a:off x="3233161" y="2236599"/>
            <a:ext cx="172769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BCBFB079-C8F1-4768-85ED-C73A2A44D14C}"/>
              </a:ext>
            </a:extLst>
          </p:cNvPr>
          <p:cNvSpPr/>
          <p:nvPr/>
        </p:nvSpPr>
        <p:spPr>
          <a:xfrm>
            <a:off x="4613925" y="1902380"/>
            <a:ext cx="460995" cy="3181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6D8BEC7-D543-4762-98B9-6822C2CCB302}"/>
              </a:ext>
            </a:extLst>
          </p:cNvPr>
          <p:cNvSpPr/>
          <p:nvPr/>
        </p:nvSpPr>
        <p:spPr>
          <a:xfrm>
            <a:off x="6961768" y="573913"/>
            <a:ext cx="386587" cy="334913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B48F589-3F5D-41B7-B313-DB3AEA05A4FA}"/>
              </a:ext>
            </a:extLst>
          </p:cNvPr>
          <p:cNvSpPr/>
          <p:nvPr/>
        </p:nvSpPr>
        <p:spPr>
          <a:xfrm>
            <a:off x="3082818" y="2736594"/>
            <a:ext cx="371821" cy="37226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8636651-83CD-4FD4-B582-B36F13761155}"/>
              </a:ext>
            </a:extLst>
          </p:cNvPr>
          <p:cNvCxnSpPr>
            <a:cxnSpLocks/>
          </p:cNvCxnSpPr>
          <p:nvPr/>
        </p:nvCxnSpPr>
        <p:spPr>
          <a:xfrm flipV="1">
            <a:off x="7348355" y="838102"/>
            <a:ext cx="12872" cy="189849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112D95D-379A-4A34-9E9B-FD32F3CDB43D}"/>
              </a:ext>
            </a:extLst>
          </p:cNvPr>
          <p:cNvCxnSpPr>
            <a:cxnSpLocks/>
          </p:cNvCxnSpPr>
          <p:nvPr/>
        </p:nvCxnSpPr>
        <p:spPr>
          <a:xfrm>
            <a:off x="3437472" y="3054933"/>
            <a:ext cx="3864008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4EBF83B3-51EA-4989-B144-D8FE5AC4299C}"/>
              </a:ext>
            </a:extLst>
          </p:cNvPr>
          <p:cNvSpPr/>
          <p:nvPr/>
        </p:nvSpPr>
        <p:spPr>
          <a:xfrm>
            <a:off x="6960612" y="2655630"/>
            <a:ext cx="387743" cy="399303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4003" y="4363191"/>
            <a:ext cx="2834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 x 3 = 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14796" y="4363191"/>
            <a:ext cx="2834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42 : 6 = ?</a:t>
            </a:r>
          </a:p>
        </p:txBody>
      </p:sp>
      <p:sp>
        <p:nvSpPr>
          <p:cNvPr id="19" name="Rectangle: Rounded Corners 43">
            <a:extLst>
              <a:ext uri="{FF2B5EF4-FFF2-40B4-BE49-F238E27FC236}">
                <a16:creationId xmlns:a16="http://schemas.microsoft.com/office/drawing/2014/main" id="{CDF30706-1B42-496D-A9D8-97343C79F858}"/>
              </a:ext>
            </a:extLst>
          </p:cNvPr>
          <p:cNvSpPr/>
          <p:nvPr/>
        </p:nvSpPr>
        <p:spPr>
          <a:xfrm>
            <a:off x="836301" y="4774479"/>
            <a:ext cx="5202341" cy="204061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: Rounded Corners 44">
            <a:extLst>
              <a:ext uri="{FF2B5EF4-FFF2-40B4-BE49-F238E27FC236}">
                <a16:creationId xmlns:a16="http://schemas.microsoft.com/office/drawing/2014/main" id="{D193672A-986B-4412-81BF-EEB7F11AB773}"/>
              </a:ext>
            </a:extLst>
          </p:cNvPr>
          <p:cNvSpPr/>
          <p:nvPr/>
        </p:nvSpPr>
        <p:spPr>
          <a:xfrm>
            <a:off x="6534500" y="4857330"/>
            <a:ext cx="4998622" cy="1917851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13180" y="0"/>
            <a:ext cx="561645" cy="47951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3475" y="4814777"/>
            <a:ext cx="4924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ở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98023" y="5540551"/>
            <a:ext cx="4924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42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92426" y="6053128"/>
            <a:ext cx="4924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92425" y="6406172"/>
            <a:ext cx="4924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3 = 12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71599" y="4844998"/>
            <a:ext cx="4924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ở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40198" y="5440055"/>
            <a:ext cx="4924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ở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98023" y="6230774"/>
            <a:ext cx="4924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: 6 = 7</a:t>
            </a:r>
          </a:p>
        </p:txBody>
      </p:sp>
    </p:spTree>
    <p:extLst>
      <p:ext uri="{BB962C8B-B14F-4D97-AF65-F5344CB8AC3E}">
        <p14:creationId xmlns:p14="http://schemas.microsoft.com/office/powerpoint/2010/main" val="3490374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26" grpId="0" animBg="1"/>
      <p:bldP spid="28" grpId="0" animBg="1"/>
      <p:bldP spid="31" grpId="0" animBg="1"/>
      <p:bldP spid="34" grpId="0" animBg="1"/>
      <p:bldP spid="5" grpId="0"/>
      <p:bldP spid="18" grpId="0"/>
      <p:bldP spid="19" grpId="0" animBg="1"/>
      <p:bldP spid="22" grpId="0" animBg="1"/>
      <p:bldP spid="11" grpId="0"/>
      <p:bldP spid="29" grpId="0"/>
      <p:bldP spid="30" grpId="0"/>
      <p:bldP spid="35" grpId="0"/>
      <p:bldP spid="24" grpId="0"/>
      <p:bldP spid="25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799</Words>
  <Application>Microsoft Office PowerPoint</Application>
  <PresentationFormat>Widescreen</PresentationFormat>
  <Paragraphs>416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等线</vt:lpstr>
      <vt:lpstr>等线 Light</vt:lpstr>
      <vt:lpstr>Arial</vt:lpstr>
      <vt:lpstr>Calibri</vt:lpstr>
      <vt:lpstr>Calibri Light</vt:lpstr>
      <vt:lpstr>Calisto MT</vt:lpstr>
      <vt:lpstr>iCiel Cadena</vt:lpstr>
      <vt:lpstr>Times New Roman</vt:lpstr>
      <vt:lpstr>千图网拥有20W+精美PPT模板 更多PPT模板下载至：www.58pic.com/office/ppt​​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Lan Phuong</cp:lastModifiedBy>
  <cp:revision>59</cp:revision>
  <dcterms:created xsi:type="dcterms:W3CDTF">2022-07-01T06:48:54Z</dcterms:created>
  <dcterms:modified xsi:type="dcterms:W3CDTF">2023-10-06T17:50:44Z</dcterms:modified>
</cp:coreProperties>
</file>