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338" r:id="rId3"/>
    <p:sldId id="263" r:id="rId4"/>
    <p:sldId id="2638" r:id="rId5"/>
    <p:sldId id="2637" r:id="rId6"/>
    <p:sldId id="3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5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5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8607" y="5836606"/>
            <a:ext cx="1138636" cy="1138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B9C14-22DD-4BB6-F97E-CE7FF11EB404}"/>
              </a:ext>
            </a:extLst>
          </p:cNvPr>
          <p:cNvSpPr txBox="1"/>
          <p:nvPr/>
        </p:nvSpPr>
        <p:spPr>
          <a:xfrm>
            <a:off x="1301471" y="1946787"/>
            <a:ext cx="8484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LUYỆN TẬP CHUNG</a:t>
            </a:r>
          </a:p>
          <a:p>
            <a:pPr algn="ctr"/>
            <a:r>
              <a:rPr lang="en-US" sz="3600" dirty="0">
                <a:latin typeface="+mj-lt"/>
              </a:rPr>
              <a:t>TIẾT 1 – TRANG 46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ED7DD-4977-4EE0-8B5A-D22D1264A9BE}"/>
              </a:ext>
            </a:extLst>
          </p:cNvPr>
          <p:cNvGrpSpPr/>
          <p:nvPr/>
        </p:nvGrpSpPr>
        <p:grpSpPr>
          <a:xfrm>
            <a:off x="3976396" y="4099260"/>
            <a:ext cx="4008755" cy="2217420"/>
            <a:chOff x="-708" y="6666"/>
            <a:chExt cx="6313" cy="3492"/>
          </a:xfrm>
        </p:grpSpPr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2997F7E7-7DD2-41A7-83E0-5AD9A070D55E}"/>
                </a:ext>
              </a:extLst>
            </p:cNvPr>
            <p:cNvGrpSpPr/>
            <p:nvPr/>
          </p:nvGrpSpPr>
          <p:grpSpPr>
            <a:xfrm>
              <a:off x="430" y="6666"/>
              <a:ext cx="4042" cy="3492"/>
              <a:chOff x="-100229" y="2095168"/>
              <a:chExt cx="5132439" cy="5158534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AC05F7B7-0AB7-426B-AAF9-5594505131F1}"/>
                  </a:ext>
                </a:extLst>
              </p:cNvPr>
              <p:cNvSpPr/>
              <p:nvPr/>
            </p:nvSpPr>
            <p:spPr>
              <a:xfrm>
                <a:off x="-100229" y="2095168"/>
                <a:ext cx="5132439" cy="5158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B1D60968-95B2-4EC2-B0BE-7C1794C4CCE0}"/>
                  </a:ext>
                </a:extLst>
              </p:cNvPr>
              <p:cNvSpPr/>
              <p:nvPr/>
            </p:nvSpPr>
            <p:spPr>
              <a:xfrm>
                <a:off x="34223" y="2247318"/>
                <a:ext cx="4856896" cy="4849588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87D95533-6EEE-4910-B0DE-FEF412581289}"/>
                </a:ext>
              </a:extLst>
            </p:cNvPr>
            <p:cNvSpPr/>
            <p:nvPr/>
          </p:nvSpPr>
          <p:spPr>
            <a:xfrm>
              <a:off x="-708" y="7259"/>
              <a:ext cx="6313" cy="23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vi-V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SGK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2980398" y="4691760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  <p:pic>
        <p:nvPicPr>
          <p:cNvPr id="34" name="Picture 33" descr="Picture11">
            <a:hlinkClick r:id="" action="ppaction://noaction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935" y="5293604"/>
            <a:ext cx="3060065" cy="1097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435A19-6ABC-4F3A-BA2C-B3B29C66E16A}"/>
              </a:ext>
            </a:extLst>
          </p:cNvPr>
          <p:cNvSpPr txBox="1"/>
          <p:nvPr/>
        </p:nvSpPr>
        <p:spPr>
          <a:xfrm>
            <a:off x="2397032" y="157655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25D482-320B-40A7-8EE0-65DCC7EEC031}"/>
              </a:ext>
            </a:extLst>
          </p:cNvPr>
          <p:cNvSpPr txBox="1"/>
          <p:nvPr/>
        </p:nvSpPr>
        <p:spPr>
          <a:xfrm>
            <a:off x="7490842" y="165379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09BA7-D5BC-4EBC-B1FC-7E8BC13CCC95}"/>
              </a:ext>
            </a:extLst>
          </p:cNvPr>
          <p:cNvSpPr txBox="1"/>
          <p:nvPr/>
        </p:nvSpPr>
        <p:spPr>
          <a:xfrm>
            <a:off x="997628" y="3948086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87B69-4304-487F-9344-395DED9B3DF2}"/>
              </a:ext>
            </a:extLst>
          </p:cNvPr>
          <p:cNvSpPr txBox="1"/>
          <p:nvPr/>
        </p:nvSpPr>
        <p:spPr>
          <a:xfrm>
            <a:off x="4935411" y="3869655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B5362-270A-4A40-9EBD-9C0EA6EECA53}"/>
              </a:ext>
            </a:extLst>
          </p:cNvPr>
          <p:cNvSpPr txBox="1"/>
          <p:nvPr/>
        </p:nvSpPr>
        <p:spPr>
          <a:xfrm>
            <a:off x="8743019" y="3921547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FE17C-D7CC-4169-96FE-CB48FA13F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0" y="1281722"/>
            <a:ext cx="1077809" cy="912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30CBBE3-79D0-4FF9-9426-E7713A292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22" y="1313853"/>
            <a:ext cx="1077809" cy="9125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98244-E5BA-445B-BC11-18495A84E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7" y="3743413"/>
            <a:ext cx="1077809" cy="912559"/>
          </a:xfrm>
          <a:prstGeom prst="rect">
            <a:avLst/>
          </a:prstGeom>
        </p:spPr>
      </p:pic>
      <p:pic>
        <p:nvPicPr>
          <p:cNvPr id="46" name="Picture 45" descr="Picture11">
            <a:hlinkClick r:id="" action="ppaction://noaction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" action="ppaction://noaction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A92ABF4-9DE8-4245-9F3A-2F4E698E6755}"/>
              </a:ext>
            </a:extLst>
          </p:cNvPr>
          <p:cNvSpPr txBox="1"/>
          <p:nvPr/>
        </p:nvSpPr>
        <p:spPr>
          <a:xfrm>
            <a:off x="996597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1C589F-FFD8-46E6-9D47-150FDD0D4E0B}"/>
              </a:ext>
            </a:extLst>
          </p:cNvPr>
          <p:cNvSpPr txBox="1"/>
          <p:nvPr/>
        </p:nvSpPr>
        <p:spPr>
          <a:xfrm>
            <a:off x="5754458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b)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4AAB3-C789-4D05-9F17-05682C24F4CD}"/>
              </a:ext>
            </a:extLst>
          </p:cNvPr>
          <p:cNvSpPr txBox="1"/>
          <p:nvPr/>
        </p:nvSpPr>
        <p:spPr>
          <a:xfrm>
            <a:off x="2465226" y="205397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64CA78-0413-449E-A67B-F5844CBEAF5C}"/>
              </a:ext>
            </a:extLst>
          </p:cNvPr>
          <p:cNvSpPr txBox="1"/>
          <p:nvPr/>
        </p:nvSpPr>
        <p:spPr>
          <a:xfrm>
            <a:off x="2450731" y="3206107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2578B6-4EAF-40FD-825B-AA13535F8419}"/>
              </a:ext>
            </a:extLst>
          </p:cNvPr>
          <p:cNvSpPr txBox="1"/>
          <p:nvPr/>
        </p:nvSpPr>
        <p:spPr>
          <a:xfrm>
            <a:off x="7742801" y="205397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2DD279-3AE2-4D93-81A8-1A24AB3594EE}"/>
              </a:ext>
            </a:extLst>
          </p:cNvPr>
          <p:cNvSpPr txBox="1"/>
          <p:nvPr/>
        </p:nvSpPr>
        <p:spPr>
          <a:xfrm>
            <a:off x="7611832" y="3231606"/>
            <a:ext cx="109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E5F2F-D7A0-4510-9393-7632B227FBC2}"/>
              </a:ext>
            </a:extLst>
          </p:cNvPr>
          <p:cNvGrpSpPr/>
          <p:nvPr/>
        </p:nvGrpSpPr>
        <p:grpSpPr>
          <a:xfrm>
            <a:off x="1479387" y="2255660"/>
            <a:ext cx="3100782" cy="1922390"/>
            <a:chOff x="1479387" y="2255660"/>
            <a:chExt cx="3100782" cy="19223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4C86B4-E715-4F3D-89DA-79AABE44EB0B}"/>
                </a:ext>
              </a:extLst>
            </p:cNvPr>
            <p:cNvGrpSpPr/>
            <p:nvPr/>
          </p:nvGrpSpPr>
          <p:grpSpPr>
            <a:xfrm>
              <a:off x="1479387" y="2255660"/>
              <a:ext cx="3100782" cy="1922390"/>
              <a:chOff x="1152523" y="1344685"/>
              <a:chExt cx="3100782" cy="192239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6F13EB5-791E-41DE-8B63-3F770EF0A494}"/>
                  </a:ext>
                </a:extLst>
              </p:cNvPr>
              <p:cNvSpPr/>
              <p:nvPr/>
            </p:nvSpPr>
            <p:spPr>
              <a:xfrm>
                <a:off x="1181700" y="1344685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6CE2732-4D2A-42D4-84DB-4082C8E42D3A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B76DB9F-D664-4CF4-8400-893FDB977DED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988219" cy="719495"/>
              </a:xfrm>
              <a:prstGeom prst="ellipse">
                <a:avLst/>
              </a:prstGeom>
              <a:solidFill>
                <a:srgbClr val="49FF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77D096-86CE-4198-A57D-1104848E7DDD}"/>
                  </a:ext>
                </a:extLst>
              </p:cNvPr>
              <p:cNvSpPr/>
              <p:nvPr/>
            </p:nvSpPr>
            <p:spPr>
              <a:xfrm>
                <a:off x="1152523" y="2547580"/>
                <a:ext cx="857251" cy="71949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4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841D06C-99CA-4844-B93D-F3D25B7AE31D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AEB696E-5267-459E-AE59-81552D04B0C8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1052906" cy="790212"/>
              </a:xfrm>
              <a:prstGeom prst="ellipse">
                <a:avLst/>
              </a:prstGeom>
              <a:solidFill>
                <a:srgbClr val="621B21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36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188B53A-0C89-4082-BC79-5E5CAB6E2B69}"/>
                </a:ext>
              </a:extLst>
            </p:cNvPr>
            <p:cNvSpPr/>
            <p:nvPr/>
          </p:nvSpPr>
          <p:spPr>
            <a:xfrm>
              <a:off x="2832319" y="321842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A8CD6-045A-4078-ACE7-A7CA80DEAA27}"/>
              </a:ext>
            </a:extLst>
          </p:cNvPr>
          <p:cNvGrpSpPr/>
          <p:nvPr/>
        </p:nvGrpSpPr>
        <p:grpSpPr>
          <a:xfrm>
            <a:off x="6695050" y="2284433"/>
            <a:ext cx="2907505" cy="1953252"/>
            <a:chOff x="6695050" y="2284433"/>
            <a:chExt cx="2907505" cy="19532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68C14AB-60B4-4C7E-BB2E-7708C84A890C}"/>
                </a:ext>
              </a:extLst>
            </p:cNvPr>
            <p:cNvGrpSpPr/>
            <p:nvPr/>
          </p:nvGrpSpPr>
          <p:grpSpPr>
            <a:xfrm>
              <a:off x="6695050" y="2284433"/>
              <a:ext cx="2907505" cy="1953252"/>
              <a:chOff x="1150143" y="1313823"/>
              <a:chExt cx="2907505" cy="1953252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002E246-8639-499D-8718-9151DDF8F0FE}"/>
                  </a:ext>
                </a:extLst>
              </p:cNvPr>
              <p:cNvSpPr/>
              <p:nvPr/>
            </p:nvSpPr>
            <p:spPr>
              <a:xfrm>
                <a:off x="1150143" y="1313823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1C6C4D5-B6AC-48A8-AD8A-0C47650F0BAF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8D68509-488C-42AC-9101-A44B4FF09A1B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847723" cy="719495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04AEF56-0C81-4A42-87CB-78360085DE87}"/>
                  </a:ext>
                </a:extLst>
              </p:cNvPr>
              <p:cNvSpPr/>
              <p:nvPr/>
            </p:nvSpPr>
            <p:spPr>
              <a:xfrm>
                <a:off x="1193212" y="2547580"/>
                <a:ext cx="816563" cy="719495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35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3635554-72BC-430E-BCBF-4719DF0687B3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5DFDF8-F492-4EBA-89B3-9B4F8D05D019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857249" cy="790212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5</a:t>
                </a:r>
              </a:p>
            </p:txBody>
          </p:sp>
        </p:grp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78A090B-B766-4300-BA54-4CACDE4B4103}"/>
                </a:ext>
              </a:extLst>
            </p:cNvPr>
            <p:cNvSpPr/>
            <p:nvPr/>
          </p:nvSpPr>
          <p:spPr>
            <a:xfrm>
              <a:off x="8040323" y="326075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16AA6E3-C6CD-4547-8B40-18240586A322}"/>
              </a:ext>
            </a:extLst>
          </p:cNvPr>
          <p:cNvSpPr/>
          <p:nvPr/>
        </p:nvSpPr>
        <p:spPr>
          <a:xfrm>
            <a:off x="1557543" y="2367872"/>
            <a:ext cx="783110" cy="59580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13681BA-A666-4ACE-945B-6DA23E92EE19}"/>
              </a:ext>
            </a:extLst>
          </p:cNvPr>
          <p:cNvSpPr/>
          <p:nvPr/>
        </p:nvSpPr>
        <p:spPr>
          <a:xfrm>
            <a:off x="2896803" y="3280158"/>
            <a:ext cx="453851" cy="38515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713EBE3-FCE4-4F85-BEC2-7711A99A658B}"/>
              </a:ext>
            </a:extLst>
          </p:cNvPr>
          <p:cNvSpPr/>
          <p:nvPr/>
        </p:nvSpPr>
        <p:spPr>
          <a:xfrm>
            <a:off x="6715046" y="2483224"/>
            <a:ext cx="798360" cy="45595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48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4EF2C9B-A7E5-463E-A5D7-527760318AFB}"/>
              </a:ext>
            </a:extLst>
          </p:cNvPr>
          <p:cNvSpPr/>
          <p:nvPr/>
        </p:nvSpPr>
        <p:spPr>
          <a:xfrm>
            <a:off x="8104806" y="3336693"/>
            <a:ext cx="453851" cy="38515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6" grpId="0" animBg="1"/>
      <p:bldP spid="67" grpId="0" animBg="1"/>
      <p:bldP spid="68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11">
            <a:hlinkClick r:id="" action="ppaction://noaction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480649" y="425657"/>
            <a:ext cx="8646397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36491" y="544375"/>
            <a:ext cx="1439545" cy="1201420"/>
            <a:chOff x="590" y="437"/>
            <a:chExt cx="2267" cy="1892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2911366" y="145478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6876290" y="150554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1999526"/>
            <a:ext cx="12903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4513468" y="1989016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650CAB-6834-4018-B52C-CAF23C7728E8}"/>
              </a:ext>
            </a:extLst>
          </p:cNvPr>
          <p:cNvSpPr txBox="1"/>
          <p:nvPr/>
        </p:nvSpPr>
        <p:spPr>
          <a:xfrm>
            <a:off x="6876290" y="2440826"/>
            <a:ext cx="380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D431D1-FCBE-46EB-9C4F-7F800379385E}"/>
              </a:ext>
            </a:extLst>
          </p:cNvPr>
          <p:cNvSpPr txBox="1"/>
          <p:nvPr/>
        </p:nvSpPr>
        <p:spPr>
          <a:xfrm>
            <a:off x="4150697" y="3092125"/>
            <a:ext cx="94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</a:rPr>
              <a:t>Số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cái</a:t>
            </a:r>
            <a:r>
              <a:rPr lang="en-US" sz="3200" dirty="0">
                <a:solidFill>
                  <a:srgbClr val="7030A0"/>
                </a:solidFill>
              </a:rPr>
              <a:t> li </a:t>
            </a:r>
            <a:r>
              <a:rPr lang="en-US" sz="3200" dirty="0" err="1">
                <a:solidFill>
                  <a:srgbClr val="7030A0"/>
                </a:solidFill>
              </a:rPr>
              <a:t>mà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Việt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xếp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là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1087BC-8D0A-4E2B-B22A-D5AAC0D5478A}"/>
              </a:ext>
            </a:extLst>
          </p:cNvPr>
          <p:cNvSpPr txBox="1"/>
          <p:nvPr/>
        </p:nvSpPr>
        <p:spPr>
          <a:xfrm>
            <a:off x="4150697" y="3648129"/>
            <a:ext cx="94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</a:rPr>
              <a:t>6 x 5 = 30 (cái li)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A1B53-76D0-4C85-AC56-84DB2AB55BC2}"/>
              </a:ext>
            </a:extLst>
          </p:cNvPr>
          <p:cNvSpPr txBox="1"/>
          <p:nvPr/>
        </p:nvSpPr>
        <p:spPr>
          <a:xfrm>
            <a:off x="4852182" y="4232904"/>
            <a:ext cx="94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</a:rPr>
              <a:t>Đáp số: 30 cái li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649" y="5612590"/>
            <a:ext cx="820098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rộng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xếp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ly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xếp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li.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lúc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chuẩn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bao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li.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352003" y="2573792"/>
            <a:ext cx="5492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li?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96C854-34C7-4256-918E-415CA4A77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2" y="1800875"/>
            <a:ext cx="3179014" cy="2487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FADFC-28F8-4019-BF51-310705BC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379" y="1800874"/>
            <a:ext cx="3312165" cy="2487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80C36-3BC9-4182-ADF6-DB8AA040A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737" y="1800874"/>
            <a:ext cx="3013021" cy="2487345"/>
          </a:xfrm>
          <a:prstGeom prst="rect">
            <a:avLst/>
          </a:prstGeom>
        </p:spPr>
      </p:pic>
      <p:sp>
        <p:nvSpPr>
          <p:cNvPr id="49" name="Right Brace 48">
            <a:extLst>
              <a:ext uri="{FF2B5EF4-FFF2-40B4-BE49-F238E27FC236}">
                <a16:creationId xmlns:a16="http://schemas.microsoft.com/office/drawing/2014/main" id="{942ECAD4-FA4B-4FA9-BFEB-22329C06F2BA}"/>
              </a:ext>
            </a:extLst>
          </p:cNvPr>
          <p:cNvSpPr/>
          <p:nvPr/>
        </p:nvSpPr>
        <p:spPr>
          <a:xfrm rot="5400000">
            <a:off x="2373887" y="3136055"/>
            <a:ext cx="363944" cy="23608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64F6F8-4C2A-4A95-A994-0C348C10C37A}"/>
              </a:ext>
            </a:extLst>
          </p:cNvPr>
          <p:cNvSpPr txBox="1"/>
          <p:nvPr/>
        </p:nvSpPr>
        <p:spPr>
          <a:xfrm>
            <a:off x="2275536" y="4379523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6EB168-EFB3-4512-A345-4EBA8066DFFD}"/>
              </a:ext>
            </a:extLst>
          </p:cNvPr>
          <p:cNvSpPr/>
          <p:nvPr/>
        </p:nvSpPr>
        <p:spPr>
          <a:xfrm>
            <a:off x="2433893" y="3682954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6960924-876C-4966-B4FC-51BB7D70AF63}"/>
              </a:ext>
            </a:extLst>
          </p:cNvPr>
          <p:cNvSpPr/>
          <p:nvPr/>
        </p:nvSpPr>
        <p:spPr>
          <a:xfrm rot="12707349">
            <a:off x="1470045" y="1764966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6FB077-1D65-46E0-95D0-5F441CA30427}"/>
              </a:ext>
            </a:extLst>
          </p:cNvPr>
          <p:cNvSpPr txBox="1"/>
          <p:nvPr/>
        </p:nvSpPr>
        <p:spPr>
          <a:xfrm>
            <a:off x="1031449" y="2152745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8FF19E-0F5B-498B-9824-8534ED15FBA8}"/>
              </a:ext>
            </a:extLst>
          </p:cNvPr>
          <p:cNvSpPr/>
          <p:nvPr/>
        </p:nvSpPr>
        <p:spPr>
          <a:xfrm>
            <a:off x="1801558" y="2708272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1F4317A-AF33-4261-9B4B-E431E935143A}"/>
              </a:ext>
            </a:extLst>
          </p:cNvPr>
          <p:cNvSpPr/>
          <p:nvPr/>
        </p:nvSpPr>
        <p:spPr>
          <a:xfrm rot="19625890">
            <a:off x="3386909" y="1782385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D8B1AE-2B70-4F04-B6D8-D513E5BB95D3}"/>
              </a:ext>
            </a:extLst>
          </p:cNvPr>
          <p:cNvSpPr txBox="1"/>
          <p:nvPr/>
        </p:nvSpPr>
        <p:spPr>
          <a:xfrm>
            <a:off x="3632772" y="2390363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2C90B4-8DDD-47F6-8D01-ADE96594D50C}"/>
              </a:ext>
            </a:extLst>
          </p:cNvPr>
          <p:cNvSpPr/>
          <p:nvPr/>
        </p:nvSpPr>
        <p:spPr>
          <a:xfrm>
            <a:off x="2940492" y="2708272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EA5B5F47-F4E6-4A73-B806-C8630340A563}"/>
              </a:ext>
            </a:extLst>
          </p:cNvPr>
          <p:cNvSpPr/>
          <p:nvPr/>
        </p:nvSpPr>
        <p:spPr>
          <a:xfrm rot="19625890">
            <a:off x="7074382" y="1782385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D5E260-8021-4A72-A93E-F7D8F0D1766D}"/>
              </a:ext>
            </a:extLst>
          </p:cNvPr>
          <p:cNvSpPr txBox="1"/>
          <p:nvPr/>
        </p:nvSpPr>
        <p:spPr>
          <a:xfrm>
            <a:off x="7339561" y="245566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DBE57-E0E4-4C33-9CC7-7280BEFFDC35}"/>
              </a:ext>
            </a:extLst>
          </p:cNvPr>
          <p:cNvSpPr/>
          <p:nvPr/>
        </p:nvSpPr>
        <p:spPr>
          <a:xfrm>
            <a:off x="6590341" y="2708272"/>
            <a:ext cx="528915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688AEA-E05A-4AB8-8012-E487E81256BB}"/>
              </a:ext>
            </a:extLst>
          </p:cNvPr>
          <p:cNvSpPr/>
          <p:nvPr/>
        </p:nvSpPr>
        <p:spPr>
          <a:xfrm>
            <a:off x="9807555" y="3617651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1907EB-16AF-4E27-936D-15FA01276364}"/>
              </a:ext>
            </a:extLst>
          </p:cNvPr>
          <p:cNvSpPr/>
          <p:nvPr/>
        </p:nvSpPr>
        <p:spPr>
          <a:xfrm>
            <a:off x="10286526" y="2708272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FDDC7F-96A6-4971-A7AD-4C8ECBCD4297}"/>
              </a:ext>
            </a:extLst>
          </p:cNvPr>
          <p:cNvSpPr/>
          <p:nvPr/>
        </p:nvSpPr>
        <p:spPr>
          <a:xfrm>
            <a:off x="9163011" y="2695115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50" grpId="0"/>
      <p:bldP spid="8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9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247</Words>
  <Application>Microsoft Office PowerPoint</Application>
  <PresentationFormat>Widescreen</PresentationFormat>
  <Paragraphs>74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Fredoka One</vt:lpstr>
      <vt:lpstr>Raleway</vt:lpstr>
      <vt:lpstr>Romeo and Juliet Slideshow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2022-07-02T08:20:57Z</dcterms:created>
  <dcterms:modified xsi:type="dcterms:W3CDTF">2025-10-10T01:33:09Z</dcterms:modified>
</cp:coreProperties>
</file>