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3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</p:sldMasterIdLst>
  <p:notesMasterIdLst>
    <p:notesMasterId r:id="rId17"/>
  </p:notesMasterIdLst>
  <p:sldIdLst>
    <p:sldId id="264" r:id="rId4"/>
    <p:sldId id="257" r:id="rId5"/>
    <p:sldId id="260" r:id="rId6"/>
    <p:sldId id="285" r:id="rId7"/>
    <p:sldId id="258" r:id="rId8"/>
    <p:sldId id="262" r:id="rId9"/>
    <p:sldId id="290" r:id="rId10"/>
    <p:sldId id="273" r:id="rId11"/>
    <p:sldId id="274" r:id="rId12"/>
    <p:sldId id="277" r:id="rId13"/>
    <p:sldId id="289" r:id="rId14"/>
    <p:sldId id="25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/>
            <a:t>Tính</a:t>
          </a:r>
          <a:r>
            <a:rPr lang="en-US" sz="2400" dirty="0"/>
            <a:t> </a:t>
          </a:r>
          <a:r>
            <a:rPr lang="en-US" sz="2400" dirty="0" err="1"/>
            <a:t>nhẩm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phép</a:t>
          </a:r>
          <a:r>
            <a:rPr lang="en-US" sz="2400" dirty="0"/>
            <a:t> </a:t>
          </a:r>
          <a:r>
            <a:rPr lang="en-US" sz="2400" dirty="0" err="1"/>
            <a:t>nhân</a:t>
          </a:r>
          <a:r>
            <a:rPr lang="en-US" sz="2400" dirty="0"/>
            <a:t>, </a:t>
          </a:r>
          <a:r>
            <a:rPr lang="en-US" sz="2400" dirty="0" err="1"/>
            <a:t>phép</a:t>
          </a:r>
          <a:r>
            <a:rPr lang="en-US" sz="2400" dirty="0"/>
            <a:t> chia </a:t>
          </a:r>
          <a:r>
            <a:rPr lang="en-US" sz="2400" dirty="0" err="1"/>
            <a:t>đã</a:t>
          </a:r>
          <a:r>
            <a:rPr lang="en-US" sz="2400" dirty="0"/>
            <a:t> </a:t>
          </a:r>
          <a:r>
            <a:rPr lang="en-US" sz="2400" dirty="0" err="1"/>
            <a:t>học</a:t>
          </a:r>
          <a:r>
            <a:rPr lang="en-US" sz="2400" dirty="0"/>
            <a:t>; </a:t>
          </a:r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</a:t>
          </a:r>
          <a:r>
            <a:rPr lang="en-US" sz="2400" dirty="0" err="1"/>
            <a:t>mối</a:t>
          </a:r>
          <a:r>
            <a:rPr lang="en-US" sz="2400" dirty="0"/>
            <a:t> </a:t>
          </a:r>
          <a:r>
            <a:rPr lang="en-US" sz="2400" dirty="0" err="1"/>
            <a:t>quan</a:t>
          </a:r>
          <a:r>
            <a:rPr lang="en-US" sz="2400" dirty="0"/>
            <a:t> </a:t>
          </a:r>
          <a:r>
            <a:rPr lang="en-US" sz="2400" dirty="0" err="1"/>
            <a:t>hệ</a:t>
          </a:r>
          <a:r>
            <a:rPr lang="en-US" sz="2400" dirty="0"/>
            <a:t> </a:t>
          </a:r>
          <a:r>
            <a:rPr lang="en-US" sz="2400" dirty="0" err="1"/>
            <a:t>giữa</a:t>
          </a:r>
          <a:r>
            <a:rPr lang="en-US" sz="2400" dirty="0"/>
            <a:t> </a:t>
          </a:r>
          <a:r>
            <a:rPr lang="en-US" sz="2400" dirty="0" err="1"/>
            <a:t>phép</a:t>
          </a:r>
          <a:r>
            <a:rPr lang="en-US" sz="2400" dirty="0"/>
            <a:t> </a:t>
          </a:r>
          <a:r>
            <a:rPr lang="en-US" sz="2400" dirty="0" err="1"/>
            <a:t>nhân</a:t>
          </a:r>
          <a:r>
            <a:rPr lang="en-US" sz="2400" dirty="0"/>
            <a:t>, </a:t>
          </a:r>
          <a:r>
            <a:rPr lang="en-US" sz="2400" dirty="0" err="1"/>
            <a:t>phép</a:t>
          </a:r>
          <a:r>
            <a:rPr lang="en-US" sz="2400" dirty="0"/>
            <a:t> chia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ACED8130-2387-4B84-9B51-0590B42A171D}" type="presOf" srcId="{170E7AF1-C29C-412A-95EE-D4D3B92767D7}" destId="{EE4864BC-A637-451B-B5BD-4C3C6EF2EFCA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1A8DD3A-B74E-4CC5-A193-2FAC7AA55350}" type="presOf" srcId="{271A056B-756A-4CA2-92CF-AF4AB1D3D2E0}" destId="{F97EB1BA-22EF-49EF-A4D2-6FF056CB5200}" srcOrd="0" destOrd="0" presId="urn:microsoft.com/office/officeart/2005/8/layout/chevron2"/>
    <dgm:cxn modelId="{F6165F77-711D-4A9B-B72B-170D51BBD5C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B6B4D75-BE03-40A2-85ED-0DC3B7D26B93}" type="presParOf" srcId="{45DF4543-7EBC-401D-83DA-6F314F061722}" destId="{B2837108-1A51-4BE5-B7D0-B24CC4A02FA3}" srcOrd="0" destOrd="0" presId="urn:microsoft.com/office/officeart/2005/8/layout/chevron2"/>
    <dgm:cxn modelId="{AF995DAE-3834-4071-AC86-D924CD0F925E}" type="presParOf" srcId="{B2837108-1A51-4BE5-B7D0-B24CC4A02FA3}" destId="{EE4864BC-A637-451B-B5BD-4C3C6EF2EFCA}" srcOrd="0" destOrd="0" presId="urn:microsoft.com/office/officeart/2005/8/layout/chevron2"/>
    <dgm:cxn modelId="{88F7DBEF-7F6D-48DA-9930-1DFC487E7E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/>
            <a:t>Nhận</a:t>
          </a:r>
          <a:r>
            <a:rPr lang="en-US" sz="2400" dirty="0"/>
            <a:t> </a:t>
          </a:r>
          <a:r>
            <a:rPr lang="en-US" sz="2400" dirty="0" err="1"/>
            <a:t>biết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1/5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hình</a:t>
          </a:r>
          <a:r>
            <a:rPr lang="en-US" sz="2400" dirty="0"/>
            <a:t>; </a:t>
          </a:r>
          <a:r>
            <a:rPr lang="en-US" sz="2400" dirty="0" err="1"/>
            <a:t>xác</a:t>
          </a:r>
          <a:r>
            <a:rPr lang="en-US" sz="2400" dirty="0"/>
            <a:t> </a:t>
          </a:r>
          <a:r>
            <a:rPr lang="en-US" sz="2400" dirty="0" err="1"/>
            <a:t>định</a:t>
          </a:r>
          <a:r>
            <a:rPr lang="en-US" sz="2400" dirty="0"/>
            <a:t> </a:t>
          </a:r>
          <a:r>
            <a:rPr lang="en-US" sz="2400" dirty="0" err="1"/>
            <a:t>được</a:t>
          </a:r>
          <a:r>
            <a:rPr lang="en-US" sz="2400" dirty="0"/>
            <a:t> 1/6, 1/9 </a:t>
          </a:r>
          <a:r>
            <a:rPr lang="en-US" sz="2400" dirty="0" err="1"/>
            <a:t>của</a:t>
          </a:r>
          <a:r>
            <a:rPr lang="en-US" sz="2400" dirty="0"/>
            <a:t> </a:t>
          </a:r>
          <a:r>
            <a:rPr lang="en-US" sz="2400" dirty="0" err="1"/>
            <a:t>một</a:t>
          </a:r>
          <a:r>
            <a:rPr lang="en-US" sz="2400" dirty="0"/>
            <a:t> </a:t>
          </a:r>
          <a:r>
            <a:rPr lang="en-US" sz="2400" dirty="0" err="1"/>
            <a:t>nhóm</a:t>
          </a:r>
          <a:r>
            <a:rPr lang="en-US" sz="2400" dirty="0"/>
            <a:t> </a:t>
          </a:r>
          <a:r>
            <a:rPr lang="en-US" sz="2400" dirty="0" err="1"/>
            <a:t>đồ</a:t>
          </a:r>
          <a:r>
            <a:rPr lang="en-US" sz="2400" dirty="0"/>
            <a:t> </a:t>
          </a:r>
          <a:r>
            <a:rPr lang="en-US" sz="2400" dirty="0" err="1"/>
            <a:t>vật</a:t>
          </a:r>
          <a:r>
            <a:rPr lang="en-US" sz="2400" dirty="0"/>
            <a:t> </a:t>
          </a:r>
          <a:r>
            <a:rPr lang="en-US" sz="2400" dirty="0" err="1"/>
            <a:t>và</a:t>
          </a:r>
          <a:r>
            <a:rPr lang="en-US" sz="2400" dirty="0"/>
            <a:t> </a:t>
          </a:r>
          <a:r>
            <a:rPr lang="en-US" sz="2400" dirty="0" err="1"/>
            <a:t>giải</a:t>
          </a:r>
          <a:r>
            <a:rPr lang="en-US" sz="2400" dirty="0"/>
            <a:t> </a:t>
          </a:r>
          <a:r>
            <a:rPr lang="en-US" sz="2400" dirty="0" err="1"/>
            <a:t>toán</a:t>
          </a:r>
          <a:r>
            <a:rPr lang="en-US" sz="2400" dirty="0"/>
            <a:t> </a:t>
          </a:r>
          <a:r>
            <a:rPr lang="en-US" sz="2400" dirty="0" err="1"/>
            <a:t>có</a:t>
          </a:r>
          <a:r>
            <a:rPr lang="en-US" sz="2400" dirty="0"/>
            <a:t> </a:t>
          </a:r>
          <a:r>
            <a:rPr lang="en-US" sz="2400" dirty="0" err="1"/>
            <a:t>lời</a:t>
          </a:r>
          <a:r>
            <a:rPr lang="en-US" sz="2400" dirty="0"/>
            <a:t> </a:t>
          </a:r>
          <a:r>
            <a:rPr lang="en-US" sz="2400" dirty="0" err="1"/>
            <a:t>văn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280BB62-EF27-4050-8A62-9165A48D5021}" type="presOf" srcId="{170E7AF1-C29C-412A-95EE-D4D3B92767D7}" destId="{EE4864BC-A637-451B-B5BD-4C3C6EF2EFCA}" srcOrd="0" destOrd="0" presId="urn:microsoft.com/office/officeart/2005/8/layout/chevron2"/>
    <dgm:cxn modelId="{4B3B9766-1EF8-45C1-AD83-1C4A24C165CE}" type="presOf" srcId="{271A056B-756A-4CA2-92CF-AF4AB1D3D2E0}" destId="{F97EB1BA-22EF-49EF-A4D2-6FF056CB5200}" srcOrd="0" destOrd="0" presId="urn:microsoft.com/office/officeart/2005/8/layout/chevron2"/>
    <dgm:cxn modelId="{4E1544BD-02F8-4899-8E23-F1E8E6D7E7B2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7FAF1E18-2D9F-4D26-A4FB-9072E1D3A632}" type="presParOf" srcId="{45DF4543-7EBC-401D-83DA-6F314F061722}" destId="{B2837108-1A51-4BE5-B7D0-B24CC4A02FA3}" srcOrd="0" destOrd="0" presId="urn:microsoft.com/office/officeart/2005/8/layout/chevron2"/>
    <dgm:cxn modelId="{684D7CB6-F736-4812-8847-0137EFC8DBA5}" type="presParOf" srcId="{B2837108-1A51-4BE5-B7D0-B24CC4A02FA3}" destId="{EE4864BC-A637-451B-B5BD-4C3C6EF2EFCA}" srcOrd="0" destOrd="0" presId="urn:microsoft.com/office/officeart/2005/8/layout/chevron2"/>
    <dgm:cxn modelId="{37F776A2-0006-4ED6-AA0B-B7D0538249C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E5573831-81C8-4452-99C5-E245C6F92BC3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4B9276C1-1656-44A8-AEDB-9AD035801BE9}" type="presOf" srcId="{170E7AF1-C29C-412A-95EE-D4D3B92767D7}" destId="{EE4864BC-A637-451B-B5BD-4C3C6EF2EFCA}" srcOrd="0" destOrd="0" presId="urn:microsoft.com/office/officeart/2005/8/layout/chevron2"/>
    <dgm:cxn modelId="{FFF08AE4-A4D9-4A1B-9660-213D55D95223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93A33658-678F-4A9C-A2DE-7ADA6C8097D8}" type="presParOf" srcId="{45DF4543-7EBC-401D-83DA-6F314F061722}" destId="{B2837108-1A51-4BE5-B7D0-B24CC4A02FA3}" srcOrd="0" destOrd="0" presId="urn:microsoft.com/office/officeart/2005/8/layout/chevron2"/>
    <dgm:cxn modelId="{E256560B-6FC0-4550-8052-6B189B3E29DB}" type="presParOf" srcId="{B2837108-1A51-4BE5-B7D0-B24CC4A02FA3}" destId="{EE4864BC-A637-451B-B5BD-4C3C6EF2EFCA}" srcOrd="0" destOrd="0" presId="urn:microsoft.com/office/officeart/2005/8/layout/chevron2"/>
    <dgm:cxn modelId="{CD72FED9-C024-48FA-B39B-D35EAC1716C6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2544" y="312544"/>
          <a:ext cx="2083633" cy="1458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271"/>
        <a:ext cx="1458543" cy="625090"/>
      </dsp:txXfrm>
    </dsp:sp>
    <dsp:sp modelId="{F97EB1BA-22EF-49EF-A4D2-6FF056CB5200}">
      <dsp:nvSpPr>
        <dsp:cNvPr id="0" name=""/>
        <dsp:cNvSpPr/>
      </dsp:nvSpPr>
      <dsp:spPr>
        <a:xfrm rot="5400000">
          <a:off x="3992339" y="-2533796"/>
          <a:ext cx="1354361" cy="642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Tính</a:t>
          </a:r>
          <a:r>
            <a:rPr lang="en-US" sz="2400" kern="1200" dirty="0"/>
            <a:t> </a:t>
          </a:r>
          <a:r>
            <a:rPr lang="en-US" sz="2400" kern="1200" dirty="0" err="1"/>
            <a:t>nhẩm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phép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r>
            <a:rPr lang="en-US" sz="2400" kern="1200" dirty="0"/>
            <a:t>, </a:t>
          </a:r>
          <a:r>
            <a:rPr lang="en-US" sz="2400" kern="1200" dirty="0" err="1"/>
            <a:t>phép</a:t>
          </a:r>
          <a:r>
            <a:rPr lang="en-US" sz="2400" kern="1200" dirty="0"/>
            <a:t> chia </a:t>
          </a:r>
          <a:r>
            <a:rPr lang="en-US" sz="2400" kern="1200" dirty="0" err="1"/>
            <a:t>đã</a:t>
          </a:r>
          <a:r>
            <a:rPr lang="en-US" sz="2400" kern="1200" dirty="0"/>
            <a:t> </a:t>
          </a:r>
          <a:r>
            <a:rPr lang="en-US" sz="2400" kern="1200" dirty="0" err="1"/>
            <a:t>học</a:t>
          </a:r>
          <a:r>
            <a:rPr lang="en-US" sz="2400" kern="1200" dirty="0"/>
            <a:t>; </a:t>
          </a: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</a:t>
          </a:r>
          <a:r>
            <a:rPr lang="en-US" sz="2400" kern="1200" dirty="0" err="1"/>
            <a:t>mối</a:t>
          </a:r>
          <a:r>
            <a:rPr lang="en-US" sz="2400" kern="1200" dirty="0"/>
            <a:t> </a:t>
          </a:r>
          <a:r>
            <a:rPr lang="en-US" sz="2400" kern="1200" dirty="0" err="1"/>
            <a:t>quan</a:t>
          </a:r>
          <a:r>
            <a:rPr lang="en-US" sz="2400" kern="1200" dirty="0"/>
            <a:t> </a:t>
          </a:r>
          <a:r>
            <a:rPr lang="en-US" sz="2400" kern="1200" dirty="0" err="1"/>
            <a:t>hệ</a:t>
          </a:r>
          <a:r>
            <a:rPr lang="en-US" sz="2400" kern="1200" dirty="0"/>
            <a:t> </a:t>
          </a:r>
          <a:r>
            <a:rPr lang="en-US" sz="2400" kern="1200" dirty="0" err="1"/>
            <a:t>giữa</a:t>
          </a:r>
          <a:r>
            <a:rPr lang="en-US" sz="2400" kern="1200" dirty="0"/>
            <a:t> </a:t>
          </a:r>
          <a:r>
            <a:rPr lang="en-US" sz="2400" kern="1200" dirty="0" err="1"/>
            <a:t>phép</a:t>
          </a:r>
          <a:r>
            <a:rPr lang="en-US" sz="2400" kern="1200" dirty="0"/>
            <a:t> </a:t>
          </a:r>
          <a:r>
            <a:rPr lang="en-US" sz="2400" kern="1200" dirty="0" err="1"/>
            <a:t>nhân</a:t>
          </a:r>
          <a:r>
            <a:rPr lang="en-US" sz="2400" kern="1200" dirty="0"/>
            <a:t>, </a:t>
          </a:r>
          <a:r>
            <a:rPr lang="en-US" sz="2400" kern="1200" dirty="0" err="1"/>
            <a:t>phép</a:t>
          </a:r>
          <a:r>
            <a:rPr lang="en-US" sz="2400" kern="1200" dirty="0"/>
            <a:t> chia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8543" y="66114"/>
        <a:ext cx="6355839" cy="122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7976" y="249593"/>
          <a:ext cx="1653178" cy="1157224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80228"/>
        <a:ext cx="1157224" cy="495954"/>
      </dsp:txXfrm>
    </dsp:sp>
    <dsp:sp modelId="{F97EB1BA-22EF-49EF-A4D2-6FF056CB5200}">
      <dsp:nvSpPr>
        <dsp:cNvPr id="0" name=""/>
        <dsp:cNvSpPr/>
      </dsp:nvSpPr>
      <dsp:spPr>
        <a:xfrm rot="5400000">
          <a:off x="3936606" y="-2717932"/>
          <a:ext cx="1074565" cy="6633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Nhận</a:t>
          </a:r>
          <a:r>
            <a:rPr lang="en-US" sz="2400" kern="1200" dirty="0"/>
            <a:t> </a:t>
          </a:r>
          <a:r>
            <a:rPr lang="en-US" sz="2400" kern="1200" dirty="0" err="1"/>
            <a:t>biết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1/5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một</a:t>
          </a:r>
          <a:r>
            <a:rPr lang="en-US" sz="2400" kern="1200" dirty="0"/>
            <a:t> </a:t>
          </a:r>
          <a:r>
            <a:rPr lang="en-US" sz="2400" kern="1200" dirty="0" err="1"/>
            <a:t>hình</a:t>
          </a:r>
          <a:r>
            <a:rPr lang="en-US" sz="2400" kern="1200" dirty="0"/>
            <a:t>; </a:t>
          </a:r>
          <a:r>
            <a:rPr lang="en-US" sz="2400" kern="1200" dirty="0" err="1"/>
            <a:t>xác</a:t>
          </a:r>
          <a:r>
            <a:rPr lang="en-US" sz="2400" kern="1200" dirty="0"/>
            <a:t> </a:t>
          </a:r>
          <a:r>
            <a:rPr lang="en-US" sz="2400" kern="1200" dirty="0" err="1"/>
            <a:t>định</a:t>
          </a:r>
          <a:r>
            <a:rPr lang="en-US" sz="2400" kern="1200" dirty="0"/>
            <a:t> </a:t>
          </a:r>
          <a:r>
            <a:rPr lang="en-US" sz="2400" kern="1200" dirty="0" err="1"/>
            <a:t>được</a:t>
          </a:r>
          <a:r>
            <a:rPr lang="en-US" sz="2400" kern="1200" dirty="0"/>
            <a:t> 1/6, 1/9 </a:t>
          </a:r>
          <a:r>
            <a:rPr lang="en-US" sz="2400" kern="1200" dirty="0" err="1"/>
            <a:t>của</a:t>
          </a:r>
          <a:r>
            <a:rPr lang="en-US" sz="2400" kern="1200" dirty="0"/>
            <a:t> </a:t>
          </a:r>
          <a:r>
            <a:rPr lang="en-US" sz="2400" kern="1200" dirty="0" err="1"/>
            <a:t>một</a:t>
          </a:r>
          <a:r>
            <a:rPr lang="en-US" sz="2400" kern="1200" dirty="0"/>
            <a:t> </a:t>
          </a:r>
          <a:r>
            <a:rPr lang="en-US" sz="2400" kern="1200" dirty="0" err="1"/>
            <a:t>nhóm</a:t>
          </a:r>
          <a:r>
            <a:rPr lang="en-US" sz="2400" kern="1200" dirty="0"/>
            <a:t> </a:t>
          </a:r>
          <a:r>
            <a:rPr lang="en-US" sz="2400" kern="1200" dirty="0" err="1"/>
            <a:t>đồ</a:t>
          </a:r>
          <a:r>
            <a:rPr lang="en-US" sz="2400" kern="1200" dirty="0"/>
            <a:t> </a:t>
          </a:r>
          <a:r>
            <a:rPr lang="en-US" sz="2400" kern="1200" dirty="0" err="1"/>
            <a:t>vật</a:t>
          </a:r>
          <a:r>
            <a:rPr lang="en-US" sz="2400" kern="1200" dirty="0"/>
            <a:t> </a:t>
          </a:r>
          <a:r>
            <a:rPr lang="en-US" sz="2400" kern="1200" dirty="0" err="1"/>
            <a:t>và</a:t>
          </a:r>
          <a:r>
            <a:rPr lang="en-US" sz="2400" kern="1200" dirty="0"/>
            <a:t> </a:t>
          </a:r>
          <a:r>
            <a:rPr lang="en-US" sz="2400" kern="1200" dirty="0" err="1"/>
            <a:t>giải</a:t>
          </a:r>
          <a:r>
            <a:rPr lang="en-US" sz="2400" kern="1200" dirty="0"/>
            <a:t> </a:t>
          </a:r>
          <a:r>
            <a:rPr lang="en-US" sz="2400" kern="1200" dirty="0" err="1"/>
            <a:t>toán</a:t>
          </a:r>
          <a:r>
            <a:rPr lang="en-US" sz="2400" kern="1200" dirty="0"/>
            <a:t> </a:t>
          </a:r>
          <a:r>
            <a:rPr lang="en-US" sz="2400" kern="1200" dirty="0" err="1"/>
            <a:t>có</a:t>
          </a:r>
          <a:r>
            <a:rPr lang="en-US" sz="2400" kern="1200" dirty="0"/>
            <a:t> </a:t>
          </a:r>
          <a:r>
            <a:rPr lang="en-US" sz="2400" kern="1200" dirty="0" err="1"/>
            <a:t>lời</a:t>
          </a:r>
          <a:r>
            <a:rPr lang="en-US" sz="2400" kern="1200" dirty="0"/>
            <a:t> </a:t>
          </a:r>
          <a:r>
            <a:rPr lang="en-US" sz="2400" kern="1200" dirty="0" err="1"/>
            <a:t>văn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7224" y="113906"/>
        <a:ext cx="6580873" cy="969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4DFDD-EDD8-4B14-BA9E-81D58C321C1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6995-80F0-4B3A-8F5F-6C5C2B159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8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380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2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0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0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5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70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21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03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49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defRPr/>
                </a:pPr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64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7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169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6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13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3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48DC87-5D24-4EE8-A9AF-96BB40F1D5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786B-46E6-43E4-AB7B-89DAEC1A0F2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F29D92-862E-4041-99F9-FD6EEB2BFBA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7130" y="129209"/>
            <a:ext cx="1327404" cy="13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9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4.wdp"/><Relationship Id="rId7" Type="http://schemas.openxmlformats.org/officeDocument/2006/relationships/image" Target="../media/image2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microsoft.com/office/2007/relationships/hdphoto" Target="../media/hdphoto2.wdp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3509570" y="1784470"/>
            <a:ext cx="565271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50" normalizeH="0" baseline="0" noProof="0" dirty="0">
                <a:ln w="0">
                  <a:noFill/>
                </a:ln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aloo 2 ExtraBold" panose="03080902040302020200" pitchFamily="66" charset="0"/>
                <a:ea typeface="字魂70号-灵悦黑体" panose="00000500000000000000" pitchFamily="2" charset="-122"/>
                <a:cs typeface="Baloo 2 ExtraBold" panose="03080902040302020200" pitchFamily="66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285135" y="35414"/>
            <a:ext cx="9863075" cy="1035516"/>
            <a:chOff x="589935" y="304800"/>
            <a:chExt cx="9863075" cy="652319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3979" y="1163384"/>
            <a:ext cx="6341335" cy="17937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1A5D30-C902-435B-9460-55E581AE1E06}"/>
              </a:ext>
            </a:extLst>
          </p:cNvPr>
          <p:cNvGrpSpPr/>
          <p:nvPr/>
        </p:nvGrpSpPr>
        <p:grpSpPr>
          <a:xfrm>
            <a:off x="9556086" y="340214"/>
            <a:ext cx="2519680" cy="2616892"/>
            <a:chOff x="3978162" y="24284"/>
            <a:chExt cx="2519680" cy="2616892"/>
          </a:xfrm>
        </p:grpSpPr>
        <p:sp>
          <p:nvSpPr>
            <p:cNvPr id="17" name="Double Wave 16">
              <a:extLst>
                <a:ext uri="{FF2B5EF4-FFF2-40B4-BE49-F238E27FC236}">
                  <a16:creationId xmlns:a16="http://schemas.microsoft.com/office/drawing/2014/main" id="{4BDD2D21-842E-48F6-BC9F-EA3F1EAEE9C8}"/>
                </a:ext>
              </a:extLst>
            </p:cNvPr>
            <p:cNvSpPr/>
            <p:nvPr/>
          </p:nvSpPr>
          <p:spPr>
            <a:xfrm>
              <a:off x="3978162" y="24284"/>
              <a:ext cx="2519680" cy="1485277"/>
            </a:xfrm>
            <a:prstGeom prst="double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DC8DB">
                      <a:lumMod val="50000"/>
                    </a:srgbClr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THẢO LUẬN NHÓM ĐÔI</a:t>
              </a:r>
            </a:p>
          </p:txBody>
        </p:sp>
        <p:pic>
          <p:nvPicPr>
            <p:cNvPr id="19" name="图片 2">
              <a:extLst>
                <a:ext uri="{FF2B5EF4-FFF2-40B4-BE49-F238E27FC236}">
                  <a16:creationId xmlns:a16="http://schemas.microsoft.com/office/drawing/2014/main" id="{034DE116-A5D0-4E44-9D65-092D3BF47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51"/>
            <a:stretch/>
          </p:blipFill>
          <p:spPr>
            <a:xfrm>
              <a:off x="4314432" y="866889"/>
              <a:ext cx="1794498" cy="177428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766" y="3796272"/>
            <a:ext cx="6215760" cy="29140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344133" y="3046861"/>
            <a:ext cx="1645265" cy="609600"/>
            <a:chOff x="589935" y="304800"/>
            <a:chExt cx="1645265" cy="609600"/>
          </a:xfrm>
        </p:grpSpPr>
        <p:sp>
          <p:nvSpPr>
            <p:cNvPr id="23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AE50DE46-BF59-49DD-840F-53E04E760D6B}"/>
              </a:ext>
            </a:extLst>
          </p:cNvPr>
          <p:cNvSpPr/>
          <p:nvPr/>
        </p:nvSpPr>
        <p:spPr>
          <a:xfrm>
            <a:off x="7553725" y="3837499"/>
            <a:ext cx="4638275" cy="9227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D28CE9-5023-4214-BFF4-AB708928EE2A}"/>
                  </a:ext>
                </a:extLst>
              </p:cNvPr>
              <p:cNvSpPr txBox="1"/>
              <p:nvPr/>
            </p:nvSpPr>
            <p:spPr>
              <a:xfrm>
                <a:off x="7701280" y="3985815"/>
                <a:ext cx="5019039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kumimoji="0" lang="en-US" sz="3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ếch</a:t>
                </a:r>
                <a:r>
                  <a:rPr kumimoji="0" lang="en-US" sz="3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3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      con </a:t>
                </a:r>
                <a:r>
                  <a:rPr kumimoji="0" lang="en-US" sz="3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ếch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D28CE9-5023-4214-BFF4-AB708928E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80" y="3985815"/>
                <a:ext cx="5019039" cy="746615"/>
              </a:xfrm>
              <a:prstGeom prst="rect">
                <a:avLst/>
              </a:prstGeom>
              <a:blipFill rotWithShape="0"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3613016C-FDA9-46B4-A999-FD55DFA2ED9E}"/>
              </a:ext>
            </a:extLst>
          </p:cNvPr>
          <p:cNvSpPr/>
          <p:nvPr/>
        </p:nvSpPr>
        <p:spPr>
          <a:xfrm>
            <a:off x="9892356" y="4039222"/>
            <a:ext cx="676275" cy="56197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F5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553725" y="5128699"/>
            <a:ext cx="5019039" cy="922757"/>
            <a:chOff x="213361" y="4409439"/>
            <a:chExt cx="5019039" cy="92275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213361" y="4534026"/>
              <a:ext cx="5019039" cy="746615"/>
              <a:chOff x="0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 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3028952"/>
                    <a:ext cx="5019039" cy="74661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1896" y="0"/>
                <a:ext cx="54373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896" y="0"/>
                <a:ext cx="543739" cy="101752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34" name="图片 2">
            <a:extLst>
              <a:ext uri="{FF2B5EF4-FFF2-40B4-BE49-F238E27FC236}">
                <a16:creationId xmlns:a16="http://schemas.microsoft.com/office/drawing/2014/main" id="{C36165D1-2E75-4FC9-A75A-36B9AFD9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" y="5109563"/>
            <a:ext cx="1198225" cy="1669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E6C01-6195-4EF6-917D-3AC6BE874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812" y="1638300"/>
            <a:ext cx="8061241" cy="22733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5BDA27-BE7F-445D-B210-76626A1EA316}"/>
              </a:ext>
            </a:extLst>
          </p:cNvPr>
          <p:cNvSpPr/>
          <p:nvPr/>
        </p:nvSpPr>
        <p:spPr>
          <a:xfrm>
            <a:off x="2540000" y="1638300"/>
            <a:ext cx="2032000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DE96BE5-99CD-4367-942B-46EBD51BEA27}"/>
              </a:ext>
            </a:extLst>
          </p:cNvPr>
          <p:cNvSpPr/>
          <p:nvPr/>
        </p:nvSpPr>
        <p:spPr>
          <a:xfrm>
            <a:off x="8130510" y="1595581"/>
            <a:ext cx="2120929" cy="2273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722295" y="315116"/>
            <a:ext cx="9863075" cy="1035516"/>
            <a:chOff x="589935" y="304800"/>
            <a:chExt cx="9863075" cy="652319"/>
          </a:xfrm>
        </p:grpSpPr>
        <p:sp>
          <p:nvSpPr>
            <p:cNvPr id="23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708184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8769" y="372344"/>
              <a:ext cx="91642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949056" y="247302"/>
                <a:ext cx="54373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56" y="247302"/>
                <a:ext cx="543739" cy="10175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219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304800"/>
            <a:ext cx="1645265" cy="732711"/>
            <a:chOff x="589935" y="304800"/>
            <a:chExt cx="1645265" cy="73271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31096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98514" y="329625"/>
              <a:ext cx="85540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loo 2 ExtraBold" panose="03080902040302020200" pitchFamily="66" charset="0"/>
                  <a:cs typeface="Baloo 2 ExtraBold" panose="03080902040302020200" pitchFamily="66" charset="0"/>
                </a:rPr>
                <a:t>Số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6171F4D-E38F-4496-8CCC-AAE8D0DFE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9482" y="767875"/>
            <a:ext cx="7259391" cy="340329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C675C-38BB-452C-86F1-FFB8264DEFC4}"/>
              </a:ext>
            </a:extLst>
          </p:cNvPr>
          <p:cNvGrpSpPr/>
          <p:nvPr/>
        </p:nvGrpSpPr>
        <p:grpSpPr>
          <a:xfrm>
            <a:off x="1217603" y="4534027"/>
            <a:ext cx="5301131" cy="922757"/>
            <a:chOff x="-87464" y="4534026"/>
            <a:chExt cx="5301131" cy="9227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0DE46-BF59-49DD-840F-53E04E760D6B}"/>
                </a:ext>
              </a:extLst>
            </p:cNvPr>
            <p:cNvSpPr/>
            <p:nvPr/>
          </p:nvSpPr>
          <p:spPr>
            <a:xfrm>
              <a:off x="-87464" y="4534026"/>
              <a:ext cx="4638275" cy="9227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CC01F1-9B5A-4251-A3CA-9B83900AEEF9}"/>
                </a:ext>
              </a:extLst>
            </p:cNvPr>
            <p:cNvGrpSpPr/>
            <p:nvPr/>
          </p:nvGrpSpPr>
          <p:grpSpPr>
            <a:xfrm>
              <a:off x="194628" y="4534026"/>
              <a:ext cx="5019039" cy="746615"/>
              <a:chOff x="-18733" y="302895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4ED28CE9-5023-4214-BFF4-AB708928EE2A}"/>
                      </a:ext>
                    </a:extLst>
                  </p:cNvPr>
                  <p:cNvSpPr txBox="1"/>
                  <p:nvPr/>
                </p:nvSpPr>
                <p:spPr>
                  <a:xfrm>
                    <a:off x="-18733" y="302895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4ED28CE9-5023-4214-BFF4-AB708928EE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8733" y="3028952"/>
                    <a:ext cx="5019039" cy="74661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98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613016C-FDA9-46B4-A999-FD55DFA2ED9E}"/>
                  </a:ext>
                </a:extLst>
              </p:cNvPr>
              <p:cNvSpPr/>
              <p:nvPr/>
            </p:nvSpPr>
            <p:spPr>
              <a:xfrm>
                <a:off x="2152650" y="3121271"/>
                <a:ext cx="676275" cy="65429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337150-9A1C-4773-80AF-025EEDEF9E0A}"/>
              </a:ext>
            </a:extLst>
          </p:cNvPr>
          <p:cNvGrpSpPr/>
          <p:nvPr/>
        </p:nvGrpSpPr>
        <p:grpSpPr>
          <a:xfrm>
            <a:off x="7121432" y="4409440"/>
            <a:ext cx="5070568" cy="922757"/>
            <a:chOff x="258845" y="4409439"/>
            <a:chExt cx="5070568" cy="92275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8B3C955-9DEF-46DF-8B76-BA3F233AF3AF}"/>
                </a:ext>
              </a:extLst>
            </p:cNvPr>
            <p:cNvSpPr/>
            <p:nvPr/>
          </p:nvSpPr>
          <p:spPr>
            <a:xfrm>
              <a:off x="258845" y="4409439"/>
              <a:ext cx="4638275" cy="92275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B44F9FD-E6AC-471C-BD54-0590207AC5C3}"/>
                </a:ext>
              </a:extLst>
            </p:cNvPr>
            <p:cNvGrpSpPr/>
            <p:nvPr/>
          </p:nvGrpSpPr>
          <p:grpSpPr>
            <a:xfrm>
              <a:off x="310374" y="4507886"/>
              <a:ext cx="5019039" cy="746615"/>
              <a:chOff x="97013" y="3002812"/>
              <a:chExt cx="5019039" cy="7466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32860D9-98BE-475E-B127-0038FAA52AD0}"/>
                      </a:ext>
                    </a:extLst>
                  </p:cNvPr>
                  <p:cNvSpPr txBox="1"/>
                  <p:nvPr/>
                </p:nvSpPr>
                <p:spPr>
                  <a:xfrm>
                    <a:off x="97013" y="3002812"/>
                    <a:ext cx="5019039" cy="7466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r>
                      <a:rPr kumimoji="0" lang="en-US" sz="3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con </a:t>
                    </a:r>
                    <a:r>
                      <a:rPr kumimoji="0" lang="en-US" sz="30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kumimoji="0" lang="en-US" sz="3000" b="0" i="0" u="none" strike="noStrike" kern="0" cap="none" spc="0" normalizeH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  con </a:t>
                    </a:r>
                    <a:r>
                      <a:rPr kumimoji="0" lang="en-US" sz="3000" b="0" i="0" u="none" strike="noStrike" kern="0" cap="none" spc="0" normalizeH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ếch</a:t>
                    </a:r>
                    <a:r>
                      <a:rPr lang="en-US" sz="300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kumimoji="0" lang="en-US" sz="3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132860D9-98BE-475E-B127-0038FAA52A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013" y="3002812"/>
                    <a:ext cx="5019039" cy="74661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89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4E643D1-D00E-4735-A9D7-6D0DA82FBEE4}"/>
                  </a:ext>
                </a:extLst>
              </p:cNvPr>
              <p:cNvSpPr/>
              <p:nvPr/>
            </p:nvSpPr>
            <p:spPr>
              <a:xfrm>
                <a:off x="2364621" y="3084755"/>
                <a:ext cx="676275" cy="561975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BF5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?</a:t>
                </a:r>
              </a:p>
            </p:txBody>
          </p:sp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85EC059-F395-412A-B2FA-2B61187E97E8}"/>
              </a:ext>
            </a:extLst>
          </p:cNvPr>
          <p:cNvSpPr/>
          <p:nvPr/>
        </p:nvSpPr>
        <p:spPr>
          <a:xfrm>
            <a:off x="2690762" y="767875"/>
            <a:ext cx="1281798" cy="32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A5E42F8-556B-48AD-82CD-C08C0754A0AF}"/>
              </a:ext>
            </a:extLst>
          </p:cNvPr>
          <p:cNvSpPr/>
          <p:nvPr/>
        </p:nvSpPr>
        <p:spPr>
          <a:xfrm rot="16200000">
            <a:off x="3341200" y="328303"/>
            <a:ext cx="1099737" cy="21072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34965" y="4675030"/>
            <a:ext cx="548497" cy="556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04457" y="4599272"/>
            <a:ext cx="548497" cy="556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107084"/>
                  </p:ext>
                </p:extLst>
              </p:nvPr>
            </p:nvGraphicFramePr>
            <p:xfrm>
              <a:off x="507848" y="5819641"/>
              <a:ext cx="11462657" cy="11844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77318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nl-NL" sz="2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Mở</a:t>
                          </a:r>
                          <a:r>
                            <a:rPr lang="nl-NL" sz="2800" b="1" baseline="0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rộng</a:t>
                          </a:r>
                          <a:r>
                            <a:rPr lang="nl-NL" sz="2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 </a:t>
                          </a:r>
                          <a:r>
                            <a:rPr lang="en-US" sz="28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 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 </a:t>
                          </a:r>
                          <a:r>
                            <a:rPr lang="en-US" sz="2800" b="1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ếch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số con ếch là </a:t>
                          </a:r>
                          <a:r>
                            <a:rPr lang="en-US" sz="2800" b="1" dirty="0">
                              <a:solidFill>
                                <a:srgbClr val="FF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 ếch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8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     </a:t>
                          </a:r>
                          <a:endParaRPr lang="en-US" sz="2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14300" marR="11430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1107084"/>
                  </p:ext>
                </p:extLst>
              </p:nvPr>
            </p:nvGraphicFramePr>
            <p:xfrm>
              <a:off x="507848" y="5819641"/>
              <a:ext cx="11462657" cy="118446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462657"/>
                  </a:tblGrid>
                  <a:tr h="11844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0">
                          <a:blip r:embed="rId6"/>
                          <a:stretch>
                            <a:fillRect l="-53" t="-513" r="-106" b="-1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4" grpId="0" animBg="1"/>
      <p:bldP spid="54" grpId="1" animBg="1"/>
      <p:bldP spid="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14400"/>
          </a:xfrm>
          <a:solidFill>
            <a:srgbClr val="FFFF00"/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NÉM BÓNG RỔ</a:t>
            </a:r>
          </a:p>
        </p:txBody>
      </p:sp>
      <p:pic>
        <p:nvPicPr>
          <p:cNvPr id="6" name="Picture 5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80257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67300" y="735989"/>
            <a:ext cx="20574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x 6 =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1" y="549970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54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2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194 C -0.00052 -0.13194 -0.00052 -0.23125 -0.00121 -0.33055 C -0.00121 -0.33426 -0.00226 -0.33657 -0.0026 -0.34028 C -0.00486 -0.37569 -0.00538 -0.43009 -0.01458 -0.45602 C -0.01632 -0.47361 -0.01805 -0.48981 -0.02257 -0.50255 C -0.02465 -0.51435 -0.02621 -0.52292 -0.02917 -0.53287 C -0.03177 -0.55509 -0.0368 -0.56921 -0.04253 -0.58565 C -0.04375 -0.58819 -0.04392 -0.59236 -0.04479 -0.59514 C -0.04566 -0.59792 -0.04705 -0.5993 -0.04826 -0.60208 C -0.05694 -0.625 -0.04878 -0.60764 -0.05608 -0.62199 C -0.06059 -0.64352 -0.0658 -0.6412 -0.07153 -0.65486 C -0.07483 -0.66366 -0.0783 -0.67176 -0.08142 -0.68171 C -0.08229 -0.68403 -0.08403 -0.68333 -0.08455 -0.68495 C -0.08854 -0.6912 -0.09236 -0.69792 -0.09566 -0.70486 C -0.09913 -0.70995 -0.10174 -0.71898 -0.10486 -0.72477 C -0.10573 -0.72592 -0.10712 -0.72592 -0.10833 -0.72801 C -0.11059 -0.73171 -0.11215 -0.7375 -0.11458 -0.7412 C -0.11719 -0.74421 -0.11979 -0.74699 -0.12239 -0.75069 C -0.12378 -0.75278 -0.12465 -0.75579 -0.12587 -0.75764 C -0.12899 -0.76042 -0.13177 -0.76134 -0.13472 -0.76435 C -0.13941 -0.76296 -0.1441 -0.76528 -0.14809 -0.76111 C -0.15035 -0.75764 -0.15174 -0.74838 -0.1526 -0.7412 C -0.15486 -0.71944 -0.15608 -0.69745 -0.16146 -0.68171 C -0.16719 -0.63264 -0.16319 -0.58565 -0.16267 -0.53287 C -0.16233 -0.47986 -0.1618 -0.42685 -0.16146 -0.37384 C -0.16111 -0.33495 -0.16094 -0.29699 -0.16024 -0.25787 C -0.15972 -0.21991 -0.16337 -0.22153 -0.15799 -0.22153 " pathEditMode="relative" rAng="0" ptsTypes="ffffffffffffffffffffffffff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03657 C 0.00434 -0.11458 -0.00347 -0.19838 0.01163 -0.27245 C 0.01614 -0.29491 0.0191 -0.31991 0.02882 -0.33912 C 0.03837 -0.39051 0.05121 -0.44259 0.06371 -0.49213 C 0.07031 -0.51991 0.07396 -0.5493 0.08385 -0.57454 C 0.09149 -0.63055 0.10764 -0.68518 0.12083 -0.73935 C 0.12465 -0.75347 0.12743 -0.77662 0.13281 -0.79005 C 0.13559 -0.79861 0.14427 -0.81319 0.14427 -0.81296 C 0.14983 -0.83958 0.16354 -0.83866 0.1783 -0.85208 C 0.19288 -0.85093 0.21007 -0.85532 0.22135 -0.84444 C 0.23316 -0.83218 0.2375 -0.81528 0.25017 -0.80972 C 0.25937 -0.77338 0.27917 -0.73171 0.29913 -0.7044 C 0.30746 -0.69282 0.32257 -0.70162 0.33403 -0.7 C 0.3559 -0.69005 0.34549 -0.69398 0.36597 -0.68843 C 0.37778 -0.66343 0.38177 -0.63055 0.38854 -0.60185 C 0.39184 -0.58889 0.39288 -0.57685 0.40035 -0.5662 C 0.40781 -0.53704 0.39687 -0.57222 0.41163 -0.54699 C 0.41389 -0.54444 0.41302 -0.53912 0.41458 -0.53495 C 0.41788 -0.52963 0.42639 -0.51991 0.42639 -0.51968 C 0.42969 -0.5037 0.43906 -0.49167 0.44653 -0.47662 C 0.44809 -0.47245 0.44965 -0.46852 0.45174 -0.46481 C 0.45399 -0.46111 0.45781 -0.45301 0.45781 -0.45255 C 0.45868 -0.44954 0.45903 -0.44514 0.46076 -0.44097 C 0.46406 -0.43287 0.47187 -0.41759 0.47187 -0.41713 C 0.475 -0.37755 0.46528 -0.3787 0.47917 -0.378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4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157 -0.22708 0.02725 -0.33842 -0.02604 -0.5074 C -0.03386 -0.53472 -0.03889 -0.56365 -0.04584 -0.5912 C -0.04653 -0.5949 -0.05 -0.61111 -0.05209 -0.61551 C -0.05782 -0.62801 -0.06719 -0.63889 -0.07483 -0.65046 C -0.08611 -0.66597 -0.09011 -0.67639 -0.1066 -0.68171 C -0.13073 -0.7 -0.17101 -0.71805 -0.19948 -0.72361 C -0.20625 -0.72477 -0.21441 -0.725 -0.22205 -0.72662 C -0.2316 -0.72916 -0.2507 -0.73333 -0.2507 -0.73333 C -0.29688 -0.73264 -0.34288 -0.73333 -0.38907 -0.73032 C -0.39184 -0.73009 -0.39271 -0.725 -0.39497 -0.72361 C -0.39757 -0.72152 -0.40018 -0.72129 -0.40365 -0.71967 C -0.40764 -0.71527 -0.41129 -0.71041 -0.41476 -0.70555 C -0.41979 -0.7 -0.42657 -0.68472 -0.42657 -0.68472 C -0.42969 -0.61111 -0.4158 -0.61643 -0.46684 -0.62268 C -0.49497 -0.63402 -0.48368 -0.63078 -0.54202 -0.62268 C -0.54827 -0.62176 -0.5533 -0.61435 -0.55938 -0.6125 C -0.5665 -0.60347 -0.57049 -0.59583 -0.57344 -0.58402 C -0.57066 -0.37384 -0.62518 -0.38171 -0.55018 -0.38171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96" y="-36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9486" y="769655"/>
            <a:ext cx="2379875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38845" y="5453528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98050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4981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6146" y="5476618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7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C 3.54167E-6 -0.11365 3.54167E-6 -0.22662 -0.00131 -0.33958 C -0.00131 -0.34375 -0.00313 -0.34653 -0.00365 -0.35046 C -0.00756 -0.39097 -0.00834 -0.45254 -0.02409 -0.48217 C -0.02709 -0.50231 -0.03008 -0.52083 -0.03776 -0.53518 C -0.04128 -0.54838 -0.04401 -0.55833 -0.04909 -0.56967 C -0.05352 -0.5949 -0.06211 -0.61111 -0.07175 -0.62963 C -0.07396 -0.6324 -0.07409 -0.63727 -0.07565 -0.64028 C -0.07709 -0.64352 -0.07943 -0.64514 -0.08151 -0.64838 C -0.09675 -0.6743 -0.08243 -0.65463 -0.09506 -0.67083 C -0.10287 -0.6956 -0.11172 -0.69282 -0.12149 -0.70833 C -0.12722 -0.71828 -0.13308 -0.72754 -0.13841 -0.73889 C -0.13998 -0.74143 -0.14284 -0.74074 -0.14375 -0.74236 C -0.15065 -0.74977 -0.15716 -0.7574 -0.16276 -0.76504 C -0.16875 -0.77106 -0.17305 -0.78125 -0.17852 -0.78796 C -0.17995 -0.78912 -0.1823 -0.78912 -0.18438 -0.79143 C -0.18828 -0.7956 -0.19115 -0.80231 -0.19545 -0.80648 C -0.19974 -0.80995 -0.20417 -0.81319 -0.20873 -0.81736 C -0.21107 -0.81967 -0.2125 -0.82315 -0.21459 -0.82523 C -0.21993 -0.82847 -0.22474 -0.8294 -0.22969 -0.83264 C -0.23776 -0.83125 -0.24571 -0.83403 -0.25248 -0.82916 C -0.25638 -0.82523 -0.25873 -0.81458 -0.26029 -0.80648 C -0.26407 -0.78171 -0.26628 -0.75694 -0.27526 -0.73889 C -0.28529 -0.6831 -0.27826 -0.62963 -0.27735 -0.56967 C -0.2767 -0.50949 -0.27591 -0.44907 -0.27526 -0.38889 C -0.27474 -0.34444 -0.27435 -0.30139 -0.27318 -0.25694 C -0.2724 -0.21365 -0.27865 -0.21551 -0.2694 -0.21551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4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399 -0.09259 -0.01233 -0.19167 0.00364 -0.2794 C 0.00833 -0.30579 0.01146 -0.33542 0.02153 -0.35833 C 0.03142 -0.41921 0.04462 -0.48079 0.05764 -0.53958 C 0.06441 -0.57222 0.06823 -0.60718 0.07847 -0.63704 C 0.08646 -0.70324 0.10312 -0.76829 0.11684 -0.83218 C 0.12066 -0.84907 0.12378 -0.87639 0.12917 -0.89213 C 0.13212 -0.90255 0.14097 -0.91991 0.14097 -0.91944 C 0.14687 -0.95093 0.16111 -0.95 0.17656 -0.96597 C 0.19167 -0.96458 0.20955 -0.96991 0.22118 -0.95694 C 0.23333 -0.94236 0.23767 -0.92222 0.25104 -0.91574 C 0.26059 -0.87268 0.28108 -0.82315 0.30174 -0.79074 C 0.31024 -0.77708 0.32621 -0.7875 0.33802 -0.78588 C 0.36059 -0.77384 0.34983 -0.77847 0.37101 -0.77199 C 0.38333 -0.74213 0.3875 -0.70324 0.39444 -0.66944 C 0.39792 -0.65417 0.39896 -0.63981 0.40677 -0.62731 C 0.41441 -0.59259 0.40312 -0.63449 0.4184 -0.6044 C 0.42066 -0.60139 0.41979 -0.59491 0.42153 -0.59028 C 0.42483 -0.58403 0.43368 -0.57245 0.43368 -0.57222 C 0.43715 -0.55324 0.44687 -0.53866 0.45451 -0.52106 C 0.45608 -0.51643 0.45781 -0.51157 0.46007 -0.50718 C 0.46233 -0.50278 0.46614 -0.49329 0.46614 -0.49282 C 0.46701 -0.48912 0.46753 -0.4838 0.46944 -0.47917 C 0.47274 -0.46944 0.4809 -0.45116 0.4809 -0.45069 C 0.48403 -0.4037 0.47396 -0.40532 0.48819 -0.40532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48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4.81481E-6 C 0.05365 -0.03078 0.05573 -0.01712 0.05573 -0.07962 C 0.05573 -0.49305 0.03073 -0.36666 0.05972 -0.50972 C 0.06042 -0.51782 0.06042 -0.52615 0.06181 -0.53402 C 0.06945 -0.578 0.06337 -0.50787 0.07031 -0.56851 C 0.0724 -0.58819 0.07535 -0.60208 0.08056 -0.6199 C 0.08472 -0.63425 0.08559 -0.64791 0.09115 -0.66134 C 0.10087 -0.71296 0.13629 -0.70532 0.16163 -0.71967 C 0.17188 -0.72546 0.19306 -0.73009 0.19306 -0.72962 C 0.20608 -0.72847 0.22431 -0.73333 0.23455 -0.7162 C 0.24219 -0.67777 0.23698 -0.63796 0.24271 -0.5993 C 0.26806 -0.60694 0.29254 -0.61805 0.31771 -0.62337 C 0.32726 -0.62847 0.32396 -0.62847 0.33629 -0.62337 C 0.3408 -0.62152 0.34896 -0.61643 0.34896 -0.6162 C 0.35156 -0.61064 0.35521 -0.60555 0.35747 -0.5993 C 0.35834 -0.59606 0.35851 -0.59212 0.35955 -0.58912 C 0.36059 -0.58518 0.36216 -0.58217 0.36354 -0.5787 C 0.36563 -0.56458 0.36875 -0.55393 0.3717 -0.54074 C 0.37622 -0.52314 0.37639 -0.5162 0.3842 -0.503 C 0.38663 -0.49074 0.39115 -0.48634 0.39479 -0.47523 C 0.39775 -0.46527 0.40104 -0.45486 0.40295 -0.44444 C 0.40469 -0.4199 0.40417 -0.39745 0.41979 -0.38935 C 0.42709 -0.39745 0.42361 -0.39629 0.42986 -0.39629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9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36145" y="779082"/>
            <a:ext cx="2427262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: 3 =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63569" y="5532054"/>
            <a:ext cx="1076333" cy="1325946"/>
            <a:chOff x="3543300" y="4280167"/>
            <a:chExt cx="1357992" cy="144218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lowchart: Connector 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99127" y="5532054"/>
            <a:ext cx="1076333" cy="1325946"/>
            <a:chOff x="3543300" y="4280167"/>
            <a:chExt cx="1357992" cy="1442189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lowchart: Connector 22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325403" y="5517980"/>
            <a:ext cx="1076333" cy="1340021"/>
            <a:chOff x="3543300" y="4280167"/>
            <a:chExt cx="1357992" cy="1442189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owchart: Connector 25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39201" y="5532054"/>
            <a:ext cx="1076333" cy="1325946"/>
            <a:chOff x="3543300" y="4280167"/>
            <a:chExt cx="1357992" cy="1442189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105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4280167"/>
              <a:ext cx="1357992" cy="1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Flowchart: Connector 36"/>
            <p:cNvSpPr/>
            <p:nvPr/>
          </p:nvSpPr>
          <p:spPr>
            <a:xfrm>
              <a:off x="3756725" y="4671348"/>
              <a:ext cx="931140" cy="6096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5" y="867882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97000" y="4311946"/>
            <a:ext cx="609600" cy="609600"/>
          </a:xfrm>
          <a:prstGeom prst="rect">
            <a:avLst/>
          </a:prstGeom>
        </p:spPr>
      </p:pic>
      <p:pic>
        <p:nvPicPr>
          <p:cNvPr id="39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68400" y="1644946"/>
            <a:ext cx="609600" cy="609600"/>
          </a:xfrm>
          <a:prstGeom prst="rect">
            <a:avLst/>
          </a:prstGeom>
        </p:spPr>
      </p:pic>
      <p:pic>
        <p:nvPicPr>
          <p:cNvPr id="40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544800" y="959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C 0.00039 -0.09236 0.00039 -0.18449 0.00157 -0.27662 C 0.00157 -0.27986 0.003 -0.28241 0.00339 -0.28542 C 0.00716 -0.31852 0.00821 -0.36875 0.02279 -0.39306 C 0.025 -0.40926 0.02813 -0.42408 0.03516 -0.43588 C 0.03815 -0.44699 0.04089 -0.45509 0.04571 -0.46412 C 0.04987 -0.48472 0.05795 -0.49769 0.06693 -0.51296 C 0.06849 -0.51528 0.06901 -0.51921 0.07045 -0.52176 C 0.07201 -0.52454 0.07409 -0.52593 0.07565 -0.52847 C 0.08985 -0.54954 0.07657 -0.53357 0.08815 -0.54653 C 0.09571 -0.56667 0.10365 -0.56459 0.11289 -0.57709 C 0.11836 -0.58519 0.1237 -0.59306 0.12878 -0.60185 C 0.13008 -0.60417 0.13242 -0.60347 0.13399 -0.60509 C 0.13998 -0.61088 0.14571 -0.61713 0.15157 -0.62338 C 0.15664 -0.62847 0.16068 -0.63681 0.16589 -0.6419 C 0.16732 -0.64306 0.1694 -0.64306 0.17097 -0.64491 C 0.17487 -0.64838 0.17774 -0.65371 0.18164 -0.65718 C 0.18555 -0.66042 0.18998 -0.66273 0.19401 -0.66597 C 0.19597 -0.66783 0.1974 -0.67107 0.19922 -0.67246 C 0.20378 -0.67523 0.20873 -0.67593 0.21315 -0.67847 C 0.22058 -0.67755 0.228 -0.68009 0.23464 -0.67546 C 0.23841 -0.67269 0.24024 -0.66412 0.24167 -0.65718 C 0.24545 -0.6375 0.24714 -0.61667 0.25573 -0.60185 C 0.26485 -0.55671 0.25821 -0.51296 0.25755 -0.46412 C 0.2569 -0.41505 0.25638 -0.36574 0.25573 -0.31667 C 0.25534 -0.28056 0.25495 -0.24514 0.25404 -0.20903 C 0.25287 -0.17408 0.25873 -0.17546 0.25039 -0.17546 " pathEditMode="relative" rAng="0" ptsTypes="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1" y="-3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23403 C -0.00347 -0.27477 -0.01094 -0.31829 0.00295 -0.35741 C 0.00712 -0.36899 0.00972 -0.38218 0.01806 -0.39237 C 0.02639 -0.41945 0.03733 -0.4463 0.04827 -0.47246 C 0.05399 -0.48681 0.05729 -0.50232 0.0658 -0.51575 C 0.07274 -0.54514 0.08663 -0.57362 0.09827 -0.60209 C 0.10122 -0.6095 0.10417 -0.62176 0.10833 -0.62871 C 0.11094 -0.63311 0.1184 -0.64098 0.1184 -0.64075 C 0.12361 -0.65463 0.13524 -0.6544 0.14827 -0.66158 C 0.16094 -0.66088 0.17604 -0.66366 0.18594 -0.65741 C 0.19601 -0.65116 0.19965 -0.64213 0.21111 -0.63912 C 0.2191 -0.61991 0.23611 -0.59792 0.25365 -0.58357 C 0.26094 -0.57755 0.27396 -0.58218 0.28386 -0.58149 C 0.30295 -0.57616 0.29375 -0.57825 0.31163 -0.57524 C 0.32222 -0.56204 0.32535 -0.54514 0.33143 -0.5301 C 0.3342 -0.52315 0.33542 -0.5169 0.34167 -0.51158 C 0.34792 -0.49607 0.33854 -0.51459 0.35156 -0.50139 C 0.3533 -0.49977 0.35278 -0.497 0.35417 -0.49514 C 0.35677 -0.49213 0.36424 -0.48704 0.36424 -0.48681 C 0.36736 -0.47848 0.37552 -0.472 0.38177 -0.46436 C 0.38351 -0.46227 0.3849 -0.46019 0.38663 -0.45811 C 0.38837 -0.45602 0.39167 -0.45209 0.39167 -0.45186 C 0.39254 -0.45 0.39288 -0.44769 0.39427 -0.44584 C 0.39722 -0.44144 0.40417 -0.43334 0.40417 -0.43334 C 0.40677 -0.41227 0.39827 -0.41297 0.40955 -0.41297 " pathEditMode="relative" rAng="0" ptsTypes="ffffffffffffffffffffffff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8" y="-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8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00643 -0.03079 0.00417 -0.01713 0.00417 -0.07963 C 0.00417 -0.49306 0.03073 -0.36667 -3.33333E-6 -0.50973 C -0.00086 -0.51783 -0.00086 -0.52616 -0.00225 -0.53403 C -0.01024 -0.57801 -0.00382 -0.50787 -0.01128 -0.56852 C -0.01354 -0.5882 -0.01649 -0.60209 -0.02205 -0.61991 C -0.02656 -0.63426 -0.02743 -0.64792 -0.03333 -0.66135 C -0.04357 -0.71297 -0.08107 -0.70533 -0.10798 -0.71968 C -0.11875 -0.72547 -0.14114 -0.7301 -0.14114 -0.72963 C -0.15486 -0.72848 -0.1743 -0.73334 -0.18507 -0.71621 C -0.19305 -0.67778 -0.18767 -0.63797 -0.19375 -0.59931 C -0.22048 -0.60695 -0.24635 -0.61806 -0.27309 -0.62338 C -0.28316 -0.62848 -0.27968 -0.62848 -0.2927 -0.62338 C -0.29757 -0.62153 -0.30607 -0.61644 -0.30607 -0.61621 C -0.30885 -0.61065 -0.31267 -0.60556 -0.3151 -0.59931 C -0.31614 -0.59607 -0.31632 -0.59213 -0.31736 -0.58912 C -0.3184 -0.58519 -0.32014 -0.58218 -0.32152 -0.57871 C -0.32378 -0.56459 -0.32708 -0.55394 -0.3302 -0.54074 C -0.33489 -0.52315 -0.33524 -0.51621 -0.3434 -0.50301 C -0.346 -0.49074 -0.35086 -0.48635 -0.35468 -0.47523 C -0.35781 -0.46528 -0.36128 -0.45486 -0.36336 -0.44445 C -0.3651 -0.41991 -0.36458 -0.39746 -0.38107 -0.38935 C -0.38889 -0.39746 -0.38507 -0.3963 -0.39166 -0.3963 " pathEditMode="relative" rAng="0" ptsTypes="ffffffffffffffffffffff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-3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58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-0.00122 -0.23611 0.02118 -0.35301 -0.02066 -0.5294 C -0.02709 -0.55764 -0.03108 -0.58819 -0.03664 -0.61736 C -0.03733 -0.62083 -0.03976 -0.63796 -0.0415 -0.64259 C -0.04636 -0.65579 -0.05365 -0.66759 -0.0599 -0.67917 C -0.06875 -0.69583 -0.07205 -0.70694 -0.08525 -0.71204 C -0.10434 -0.73148 -0.13664 -0.75023 -0.15921 -0.75602 C -0.16511 -0.75741 -0.17153 -0.75787 -0.17761 -0.75949 C -0.18525 -0.76157 -0.2007 -0.76667 -0.2007 -0.76643 C -0.2375 -0.76551 -0.27448 -0.76667 -0.31129 -0.76319 C -0.31355 -0.76296 -0.31424 -0.75787 -0.31615 -0.75602 C -0.31823 -0.75417 -0.32049 -0.7537 -0.32292 -0.75231 C -0.32605 -0.74745 -0.32934 -0.74236 -0.33212 -0.73773 C -0.33612 -0.73148 -0.3415 -0.71574 -0.3415 -0.71551 C -0.34393 -0.63796 -0.33282 -0.64352 -0.37379 -0.65 C -0.39619 -0.66204 -0.38716 -0.6588 -0.43369 -0.65 C -0.43889 -0.64907 -0.44289 -0.64143 -0.44775 -0.63912 C -0.4533 -0.62986 -0.45643 -0.62222 -0.45903 -0.60972 C -0.4566 -0.38981 -0.50122 -0.39815 -0.44063 -0.39815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-38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58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4801"/>
            <a:ext cx="3325409" cy="33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232F3079-DE2F-5AE4-F6B6-770E4364C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7" y="-113614"/>
            <a:ext cx="12405353" cy="6970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E2983-699C-AE56-B9B7-1E0C8AF42D14}"/>
              </a:ext>
            </a:extLst>
          </p:cNvPr>
          <p:cNvSpPr txBox="1"/>
          <p:nvPr/>
        </p:nvSpPr>
        <p:spPr>
          <a:xfrm>
            <a:off x="2415037" y="2608800"/>
            <a:ext cx="8090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TRANG 47</a:t>
            </a:r>
            <a:endParaRPr lang="vi-VN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5F52-AAE7-4D39-BF5D-2A9DBBD60FED}"/>
              </a:ext>
            </a:extLst>
          </p:cNvPr>
          <p:cNvSpPr txBox="1"/>
          <p:nvPr/>
        </p:nvSpPr>
        <p:spPr>
          <a:xfrm>
            <a:off x="2415037" y="1211079"/>
            <a:ext cx="7361925" cy="127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Toán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16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000" b="1">
                <a:solidFill>
                  <a:srgbClr val="002060"/>
                </a:solidFill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2993506"/>
              </p:ext>
            </p:extLst>
          </p:nvPr>
        </p:nvGraphicFramePr>
        <p:xfrm>
          <a:off x="2597627" y="1079292"/>
          <a:ext cx="7880497" cy="208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1469093"/>
              </p:ext>
            </p:extLst>
          </p:nvPr>
        </p:nvGraphicFramePr>
        <p:xfrm>
          <a:off x="2687570" y="2795665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/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3307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87499"/>
            <a:ext cx="2979175" cy="626901"/>
            <a:chOff x="589935" y="287499"/>
            <a:chExt cx="2979175" cy="62690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264487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27960" y="287499"/>
              <a:ext cx="227059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3637C-F9D7-486D-90C2-FDAA9E439552}"/>
              </a:ext>
            </a:extLst>
          </p:cNvPr>
          <p:cNvSpPr/>
          <p:nvPr/>
        </p:nvSpPr>
        <p:spPr>
          <a:xfrm>
            <a:off x="304800" y="1355834"/>
            <a:ext cx="3342290" cy="34579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66893-73FE-4C5A-BD38-16BD99BF1C70}"/>
              </a:ext>
            </a:extLst>
          </p:cNvPr>
          <p:cNvSpPr txBox="1"/>
          <p:nvPr/>
        </p:nvSpPr>
        <p:spPr>
          <a:xfrm>
            <a:off x="91518" y="157180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x 4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x 6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6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: 4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04FD6BA-0CA9-41B5-8D06-3644DE51E81A}"/>
              </a:ext>
            </a:extLst>
          </p:cNvPr>
          <p:cNvSpPr/>
          <p:nvPr/>
        </p:nvSpPr>
        <p:spPr>
          <a:xfrm>
            <a:off x="4539022" y="1355834"/>
            <a:ext cx="3342290" cy="34579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85DD6-2137-4455-9019-DF5E0FEADC91}"/>
              </a:ext>
            </a:extLst>
          </p:cNvPr>
          <p:cNvSpPr txBox="1"/>
          <p:nvPr/>
        </p:nvSpPr>
        <p:spPr>
          <a:xfrm>
            <a:off x="4315054" y="1582312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 x 5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x 8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: 5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13290D-2D20-4FF4-A00E-633CB6C64676}"/>
              </a:ext>
            </a:extLst>
          </p:cNvPr>
          <p:cNvSpPr/>
          <p:nvPr/>
        </p:nvSpPr>
        <p:spPr>
          <a:xfrm>
            <a:off x="8573548" y="1324302"/>
            <a:ext cx="3429266" cy="34579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C7BFF4-5AD2-4264-BB0A-7827EBF0C465}"/>
              </a:ext>
            </a:extLst>
          </p:cNvPr>
          <p:cNvSpPr txBox="1"/>
          <p:nvPr/>
        </p:nvSpPr>
        <p:spPr>
          <a:xfrm>
            <a:off x="8571005" y="15297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x 7 </a:t>
            </a: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56 : 8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A81F9B-3783-42B5-88A8-98B374F2BC41}"/>
              </a:ext>
            </a:extLst>
          </p:cNvPr>
          <p:cNvGrpSpPr/>
          <p:nvPr/>
        </p:nvGrpSpPr>
        <p:grpSpPr>
          <a:xfrm>
            <a:off x="9481487" y="4887749"/>
            <a:ext cx="2304288" cy="1737778"/>
            <a:chOff x="9628632" y="-46109"/>
            <a:chExt cx="2304288" cy="1737778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5159E0D-B86B-4620-930A-A46D794A9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324" y="-46109"/>
              <a:ext cx="1461707" cy="1029215"/>
            </a:xfrm>
            <a:prstGeom prst="rect">
              <a:avLst/>
            </a:prstGeom>
          </p:spPr>
        </p:pic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051E76A-F9B6-4C6A-8AFD-CBF4390D04D0}"/>
                </a:ext>
              </a:extLst>
            </p:cNvPr>
            <p:cNvSpPr/>
            <p:nvPr/>
          </p:nvSpPr>
          <p:spPr>
            <a:xfrm>
              <a:off x="9628632" y="802175"/>
              <a:ext cx="2304288" cy="889494"/>
            </a:xfrm>
            <a:prstGeom prst="roundRect">
              <a:avLst/>
            </a:prstGeom>
            <a:solidFill>
              <a:srgbClr val="FF4D67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Thảo</a:t>
              </a:r>
              <a:r>
                <a:rPr lang="en-US" sz="2800" dirty="0"/>
                <a:t> </a:t>
              </a:r>
              <a:r>
                <a:rPr lang="en-US" sz="2800" dirty="0" err="1"/>
                <a:t>luận</a:t>
              </a:r>
              <a:endParaRPr lang="en-US" sz="2800" dirty="0"/>
            </a:p>
            <a:p>
              <a:pPr algn="ctr"/>
              <a:r>
                <a:rPr lang="en-US" sz="2800" dirty="0" err="1"/>
                <a:t>nhóm</a:t>
              </a:r>
              <a:r>
                <a:rPr lang="en-US" sz="2800" dirty="0"/>
                <a:t> </a:t>
              </a:r>
              <a:r>
                <a:rPr lang="en-US" sz="2800" dirty="0" err="1"/>
                <a:t>đôi</a:t>
              </a:r>
              <a:endParaRPr lang="en-US" sz="2800" dirty="0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18179" y="5823163"/>
            <a:ext cx="8641080" cy="673681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360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8B28-A9B8-4455-86FF-A93D4CF58055}"/>
              </a:ext>
            </a:extLst>
          </p:cNvPr>
          <p:cNvSpPr txBox="1"/>
          <p:nvPr/>
        </p:nvSpPr>
        <p:spPr>
          <a:xfrm>
            <a:off x="224667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68FF70-2D80-4F86-91F3-39BA9ADE3EF0}"/>
              </a:ext>
            </a:extLst>
          </p:cNvPr>
          <p:cNvSpPr txBox="1"/>
          <p:nvPr/>
        </p:nvSpPr>
        <p:spPr>
          <a:xfrm>
            <a:off x="2263258" y="235176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FB01C5-03EB-44D9-9125-D3C5489E3F1D}"/>
              </a:ext>
            </a:extLst>
          </p:cNvPr>
          <p:cNvSpPr txBox="1"/>
          <p:nvPr/>
        </p:nvSpPr>
        <p:spPr>
          <a:xfrm>
            <a:off x="2246671" y="3050704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40DE79-5BD5-42D0-AE1D-2A112E65ECDB}"/>
              </a:ext>
            </a:extLst>
          </p:cNvPr>
          <p:cNvSpPr txBox="1"/>
          <p:nvPr/>
        </p:nvSpPr>
        <p:spPr>
          <a:xfrm>
            <a:off x="2227485" y="375405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882903-0F80-4F1D-832A-A68C40C45073}"/>
              </a:ext>
            </a:extLst>
          </p:cNvPr>
          <p:cNvSpPr txBox="1"/>
          <p:nvPr/>
        </p:nvSpPr>
        <p:spPr>
          <a:xfrm>
            <a:off x="6472920" y="157180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06B3D2-EF70-4FB5-ADF4-4BF01EDFBFDB}"/>
              </a:ext>
            </a:extLst>
          </p:cNvPr>
          <p:cNvSpPr txBox="1"/>
          <p:nvPr/>
        </p:nvSpPr>
        <p:spPr>
          <a:xfrm>
            <a:off x="6472920" y="2347017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20EE588-1D47-47B6-983E-E00ED1414884}"/>
              </a:ext>
            </a:extLst>
          </p:cNvPr>
          <p:cNvSpPr txBox="1"/>
          <p:nvPr/>
        </p:nvSpPr>
        <p:spPr>
          <a:xfrm>
            <a:off x="6488694" y="3072659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2B3F78-C186-45FF-835A-7D8D232948B6}"/>
              </a:ext>
            </a:extLst>
          </p:cNvPr>
          <p:cNvSpPr txBox="1"/>
          <p:nvPr/>
        </p:nvSpPr>
        <p:spPr>
          <a:xfrm>
            <a:off x="6488694" y="3787793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0EA54C-FF52-474B-A953-E104B49ED2EF}"/>
              </a:ext>
            </a:extLst>
          </p:cNvPr>
          <p:cNvSpPr txBox="1"/>
          <p:nvPr/>
        </p:nvSpPr>
        <p:spPr>
          <a:xfrm>
            <a:off x="10607481" y="15823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3CB7B2C-289E-4FF8-B603-FE0D6920DB7B}"/>
              </a:ext>
            </a:extLst>
          </p:cNvPr>
          <p:cNvSpPr txBox="1"/>
          <p:nvPr/>
        </p:nvSpPr>
        <p:spPr>
          <a:xfrm>
            <a:off x="10633631" y="2291080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09720-3D31-4A32-AB42-52D3E4E78F98}"/>
              </a:ext>
            </a:extLst>
          </p:cNvPr>
          <p:cNvSpPr txBox="1"/>
          <p:nvPr/>
        </p:nvSpPr>
        <p:spPr>
          <a:xfrm>
            <a:off x="10659781" y="3013501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63B55A-A6CA-4D55-991E-93A0D2193260}"/>
              </a:ext>
            </a:extLst>
          </p:cNvPr>
          <p:cNvSpPr txBox="1"/>
          <p:nvPr/>
        </p:nvSpPr>
        <p:spPr>
          <a:xfrm>
            <a:off x="10685931" y="3747612"/>
            <a:ext cx="1397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5" grpId="0" animBg="1"/>
      <p:bldP spid="26" grpId="0"/>
      <p:bldP spid="43" grpId="0" animBg="1"/>
      <p:bldP spid="44" grpId="0"/>
      <p:bldP spid="48" grpId="0" animBg="1"/>
      <p:bldP spid="5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464115" y="217827"/>
            <a:ext cx="10711885" cy="1539947"/>
            <a:chOff x="464115" y="217827"/>
            <a:chExt cx="10711885" cy="153994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799"/>
              <a:ext cx="10251768" cy="1452975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464115" y="217827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8" y="361156"/>
              <a:ext cx="9144119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Mẹ của Mai mua về 45 bông hoa. Mẹ bảo Mai mang hoa cắm hết vào các lọ, mỗi lọ có 9 bông hoa. Hỏi Mai cắm được bao nhiêu lọ hoa như thế?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5334000" y="2397047"/>
            <a:ext cx="6557761" cy="2256115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546E5AE-AAF1-4527-B4AD-43227ADCB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357" y="2563862"/>
            <a:ext cx="73062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lọ hoa mà Mai cắm được là: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FEFF8-8A90-4379-961C-4BDCA483EDB5}"/>
              </a:ext>
            </a:extLst>
          </p:cNvPr>
          <p:cNvCxnSpPr/>
          <p:nvPr/>
        </p:nvCxnSpPr>
        <p:spPr>
          <a:xfrm>
            <a:off x="3373120" y="827427"/>
            <a:ext cx="35458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7C903A-F9DA-4482-99F7-64CC20DCE8D9}"/>
              </a:ext>
            </a:extLst>
          </p:cNvPr>
          <p:cNvCxnSpPr>
            <a:cxnSpLocks/>
          </p:cNvCxnSpPr>
          <p:nvPr/>
        </p:nvCxnSpPr>
        <p:spPr>
          <a:xfrm>
            <a:off x="2052320" y="1243987"/>
            <a:ext cx="32816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3D5ADB-0059-4C6D-BB04-8FE818035D2F}"/>
              </a:ext>
            </a:extLst>
          </p:cNvPr>
          <p:cNvCxnSpPr>
            <a:cxnSpLocks/>
          </p:cNvCxnSpPr>
          <p:nvPr/>
        </p:nvCxnSpPr>
        <p:spPr>
          <a:xfrm flipV="1">
            <a:off x="5598160" y="1243987"/>
            <a:ext cx="3677920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ADA399B-FA3C-40C6-9E72-7F521DECAD95}"/>
              </a:ext>
            </a:extLst>
          </p:cNvPr>
          <p:cNvCxnSpPr>
            <a:cxnSpLocks/>
          </p:cNvCxnSpPr>
          <p:nvPr/>
        </p:nvCxnSpPr>
        <p:spPr>
          <a:xfrm flipV="1">
            <a:off x="1941528" y="1650387"/>
            <a:ext cx="4642152" cy="1016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>
            <a:extLst>
              <a:ext uri="{FF2B5EF4-FFF2-40B4-BE49-F238E27FC236}">
                <a16:creationId xmlns:a16="http://schemas.microsoft.com/office/drawing/2014/main" id="{1C9C663D-4980-435F-9EE1-D60D54DE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785" y="3480191"/>
            <a:ext cx="7306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: 9 = 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(lọ)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EB832D4-764C-490B-890E-7C165B572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315" y="4034188"/>
            <a:ext cx="7306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</a:t>
            </a:r>
            <a:r>
              <a:rPr lang="en-US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alt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lọ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115" y="2558632"/>
            <a:ext cx="5492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5" grpId="0"/>
      <p:bldP spid="36" grpId="0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362</Words>
  <Application>Microsoft Office PowerPoint</Application>
  <PresentationFormat>Widescreen</PresentationFormat>
  <Paragraphs>93</Paragraphs>
  <Slides>13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Baloo 2 ExtraBold</vt:lpstr>
      <vt:lpstr>Calibri</vt:lpstr>
      <vt:lpstr>Cambria Math</vt:lpstr>
      <vt:lpstr>Coiny</vt:lpstr>
      <vt:lpstr>Humanst521 BT</vt:lpstr>
      <vt:lpstr>Times New Roman</vt:lpstr>
      <vt:lpstr>UTM Edwardian</vt:lpstr>
      <vt:lpstr>Office 主题​​</vt:lpstr>
      <vt:lpstr>1_Office Theme</vt:lpstr>
      <vt:lpstr>1_包图主题2</vt:lpstr>
      <vt:lpstr>PowerPoint Presentation</vt:lpstr>
      <vt:lpstr>NÉM BÓNG RỔ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2022-07-02T14:48:39Z</dcterms:created>
  <dcterms:modified xsi:type="dcterms:W3CDTF">2023-10-13T05:19:19Z</dcterms:modified>
</cp:coreProperties>
</file>