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458" r:id="rId3"/>
    <p:sldId id="367" r:id="rId4"/>
    <p:sldId id="2007577186" r:id="rId5"/>
    <p:sldId id="258" r:id="rId6"/>
    <p:sldId id="259" r:id="rId7"/>
    <p:sldId id="260" r:id="rId8"/>
    <p:sldId id="261" r:id="rId9"/>
    <p:sldId id="262" r:id="rId10"/>
    <p:sldId id="264" r:id="rId11"/>
    <p:sldId id="267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48D0AE"/>
    <a:srgbClr val="FF33CC"/>
    <a:srgbClr val="F2F208"/>
    <a:srgbClr val="000099"/>
    <a:srgbClr val="FFFFCC"/>
    <a:srgbClr val="66FFFF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4E77E-0D5D-4623-B329-EF2B4CA3491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5023B-5E2D-4183-AD6F-175304D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6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21446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09966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036302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02875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0189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539528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20" name="Google Shape;420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  <p:pic>
        <p:nvPicPr>
          <p:cNvPr id="422" name="Google Shape;4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69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9440-3CB0-4AD5-91A5-C2E9F2DFF95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0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74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7" Type="http://schemas.openxmlformats.org/officeDocument/2006/relationships/image" Target="../media/image41.png"/><Relationship Id="rId2" Type="http://schemas.openxmlformats.org/officeDocument/2006/relationships/audio" Target="../media/media1.wav"/><Relationship Id="rId16" Type="http://schemas.openxmlformats.org/officeDocument/2006/relationships/image" Target="../media/image40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9.emf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12" Type="http://schemas.openxmlformats.org/officeDocument/2006/relationships/image" Target="../media/image45.png"/><Relationship Id="rId17" Type="http://schemas.openxmlformats.org/officeDocument/2006/relationships/image" Target="../media/image41.png"/><Relationship Id="rId2" Type="http://schemas.openxmlformats.org/officeDocument/2006/relationships/audio" Target="../media/media1.wav"/><Relationship Id="rId16" Type="http://schemas.openxmlformats.org/officeDocument/2006/relationships/image" Target="../media/image38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0.png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34.png"/><Relationship Id="rId17" Type="http://schemas.openxmlformats.org/officeDocument/2006/relationships/image" Target="../media/image39.emf"/><Relationship Id="rId2" Type="http://schemas.openxmlformats.org/officeDocument/2006/relationships/audio" Target="../media/media1.wav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7.png"/><Relationship Id="rId10" Type="http://schemas.openxmlformats.org/officeDocument/2006/relationships/image" Target="../media/image23.png"/><Relationship Id="rId19" Type="http://schemas.openxmlformats.org/officeDocument/2006/relationships/image" Target="../media/image41.png"/><Relationship Id="rId4" Type="http://schemas.openxmlformats.org/officeDocument/2006/relationships/audio" Target="../media/media2.mp3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12" Type="http://schemas.openxmlformats.org/officeDocument/2006/relationships/image" Target="../media/image44.png"/><Relationship Id="rId17" Type="http://schemas.openxmlformats.org/officeDocument/2006/relationships/image" Target="../media/image41.png"/><Relationship Id="rId2" Type="http://schemas.openxmlformats.org/officeDocument/2006/relationships/audio" Target="../media/media1.wav"/><Relationship Id="rId16" Type="http://schemas.openxmlformats.org/officeDocument/2006/relationships/image" Target="../media/image38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audio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8;p27">
            <a:extLst>
              <a:ext uri="{FF2B5EF4-FFF2-40B4-BE49-F238E27FC236}">
                <a16:creationId xmlns:a16="http://schemas.microsoft.com/office/drawing/2014/main" id="{E1BCDFC3-F4D2-401B-9077-8D71BE03E04C}"/>
              </a:ext>
            </a:extLst>
          </p:cNvPr>
          <p:cNvGrpSpPr/>
          <p:nvPr/>
        </p:nvGrpSpPr>
        <p:grpSpPr>
          <a:xfrm>
            <a:off x="0" y="-41232"/>
            <a:ext cx="12192000" cy="6858000"/>
            <a:chOff x="0" y="0"/>
            <a:chExt cx="12192000" cy="6858000"/>
          </a:xfrm>
        </p:grpSpPr>
        <p:sp>
          <p:nvSpPr>
            <p:cNvPr id="4" name="Google Shape;29;p27">
              <a:extLst>
                <a:ext uri="{FF2B5EF4-FFF2-40B4-BE49-F238E27FC236}">
                  <a16:creationId xmlns:a16="http://schemas.microsoft.com/office/drawing/2014/main" id="{3CD2F822-C076-4F08-8EB8-885E76AF364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30;p27">
              <a:extLst>
                <a:ext uri="{FF2B5EF4-FFF2-40B4-BE49-F238E27FC236}">
                  <a16:creationId xmlns:a16="http://schemas.microsoft.com/office/drawing/2014/main" id="{071F7056-0050-4C2D-BBAD-6C7EDF0FCC50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;p27">
              <a:extLst>
                <a:ext uri="{FF2B5EF4-FFF2-40B4-BE49-F238E27FC236}">
                  <a16:creationId xmlns:a16="http://schemas.microsoft.com/office/drawing/2014/main" id="{62107F9C-F5E8-4ADD-A677-0252D0CCDA04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2;p27">
              <a:extLst>
                <a:ext uri="{FF2B5EF4-FFF2-40B4-BE49-F238E27FC236}">
                  <a16:creationId xmlns:a16="http://schemas.microsoft.com/office/drawing/2014/main" id="{532DD357-D0EF-496D-B9F0-E1039B59D29A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3;p27">
              <a:extLst>
                <a:ext uri="{FF2B5EF4-FFF2-40B4-BE49-F238E27FC236}">
                  <a16:creationId xmlns:a16="http://schemas.microsoft.com/office/drawing/2014/main" id="{DE63F259-3C20-422F-B69C-5D8D6D22FFD7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4;p27">
              <a:extLst>
                <a:ext uri="{FF2B5EF4-FFF2-40B4-BE49-F238E27FC236}">
                  <a16:creationId xmlns:a16="http://schemas.microsoft.com/office/drawing/2014/main" id="{3FB32B1A-D2CE-479E-A49C-B1D5CA0DF358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5;p27">
              <a:extLst>
                <a:ext uri="{FF2B5EF4-FFF2-40B4-BE49-F238E27FC236}">
                  <a16:creationId xmlns:a16="http://schemas.microsoft.com/office/drawing/2014/main" id="{800C284E-20D0-49A9-A372-A71AD0F07153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6;p27">
              <a:extLst>
                <a:ext uri="{FF2B5EF4-FFF2-40B4-BE49-F238E27FC236}">
                  <a16:creationId xmlns:a16="http://schemas.microsoft.com/office/drawing/2014/main" id="{8E5C5D66-4BFA-443C-A427-486DEB899BCD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;p27">
              <a:extLst>
                <a:ext uri="{FF2B5EF4-FFF2-40B4-BE49-F238E27FC236}">
                  <a16:creationId xmlns:a16="http://schemas.microsoft.com/office/drawing/2014/main" id="{CFBC1CE5-BF74-4C4A-ACE8-77A6513C36A9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8;p27">
              <a:extLst>
                <a:ext uri="{FF2B5EF4-FFF2-40B4-BE49-F238E27FC236}">
                  <a16:creationId xmlns:a16="http://schemas.microsoft.com/office/drawing/2014/main" id="{1653BAF2-3DD3-4531-B6CB-C27B1DBB9BBC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9;p27">
              <a:extLst>
                <a:ext uri="{FF2B5EF4-FFF2-40B4-BE49-F238E27FC236}">
                  <a16:creationId xmlns:a16="http://schemas.microsoft.com/office/drawing/2014/main" id="{D486FB35-2EBA-40B5-867D-4FEC25390508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0;p27">
              <a:extLst>
                <a:ext uri="{FF2B5EF4-FFF2-40B4-BE49-F238E27FC236}">
                  <a16:creationId xmlns:a16="http://schemas.microsoft.com/office/drawing/2014/main" id="{223D223B-CB93-4302-A1D0-9CD420AB854C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1;p27">
              <a:extLst>
                <a:ext uri="{FF2B5EF4-FFF2-40B4-BE49-F238E27FC236}">
                  <a16:creationId xmlns:a16="http://schemas.microsoft.com/office/drawing/2014/main" id="{D3994B58-7B89-4306-B5F0-8D3F58D4861B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;p27">
              <a:extLst>
                <a:ext uri="{FF2B5EF4-FFF2-40B4-BE49-F238E27FC236}">
                  <a16:creationId xmlns:a16="http://schemas.microsoft.com/office/drawing/2014/main" id="{D43641BF-710F-4308-97F4-7DC5BBB7EE25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3;p27">
              <a:extLst>
                <a:ext uri="{FF2B5EF4-FFF2-40B4-BE49-F238E27FC236}">
                  <a16:creationId xmlns:a16="http://schemas.microsoft.com/office/drawing/2014/main" id="{10057431-3401-42DB-AF84-AB881CE0F56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4;p27">
              <a:extLst>
                <a:ext uri="{FF2B5EF4-FFF2-40B4-BE49-F238E27FC236}">
                  <a16:creationId xmlns:a16="http://schemas.microsoft.com/office/drawing/2014/main" id="{0A095E4E-2AE0-4467-9281-D3D6FFE7E270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5;p27">
              <a:extLst>
                <a:ext uri="{FF2B5EF4-FFF2-40B4-BE49-F238E27FC236}">
                  <a16:creationId xmlns:a16="http://schemas.microsoft.com/office/drawing/2014/main" id="{E98E5E03-F240-41DB-A8A3-3927958E5336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6;p27">
              <a:extLst>
                <a:ext uri="{FF2B5EF4-FFF2-40B4-BE49-F238E27FC236}">
                  <a16:creationId xmlns:a16="http://schemas.microsoft.com/office/drawing/2014/main" id="{30991A4B-58B3-4613-8C11-67AEFB9B5938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7;p27">
              <a:extLst>
                <a:ext uri="{FF2B5EF4-FFF2-40B4-BE49-F238E27FC236}">
                  <a16:creationId xmlns:a16="http://schemas.microsoft.com/office/drawing/2014/main" id="{5E5C5143-6332-42C4-8AD1-0C35891D9D8C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8;p27">
              <a:extLst>
                <a:ext uri="{FF2B5EF4-FFF2-40B4-BE49-F238E27FC236}">
                  <a16:creationId xmlns:a16="http://schemas.microsoft.com/office/drawing/2014/main" id="{8605A1C5-2541-4ED3-BA75-B463D2C09B1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9;p27">
              <a:extLst>
                <a:ext uri="{FF2B5EF4-FFF2-40B4-BE49-F238E27FC236}">
                  <a16:creationId xmlns:a16="http://schemas.microsoft.com/office/drawing/2014/main" id="{61B6B38B-8433-40A4-9BC7-AAF253F22E17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0;p27">
              <a:extLst>
                <a:ext uri="{FF2B5EF4-FFF2-40B4-BE49-F238E27FC236}">
                  <a16:creationId xmlns:a16="http://schemas.microsoft.com/office/drawing/2014/main" id="{720587D1-792B-4728-BAFF-250AEBDEDA5F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1;p27">
              <a:extLst>
                <a:ext uri="{FF2B5EF4-FFF2-40B4-BE49-F238E27FC236}">
                  <a16:creationId xmlns:a16="http://schemas.microsoft.com/office/drawing/2014/main" id="{14678364-A9D6-4F43-8653-5D3EB2FF331E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2;p27">
              <a:extLst>
                <a:ext uri="{FF2B5EF4-FFF2-40B4-BE49-F238E27FC236}">
                  <a16:creationId xmlns:a16="http://schemas.microsoft.com/office/drawing/2014/main" id="{300B49C2-4343-40E9-93C9-27DACDC0414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3;p27">
              <a:extLst>
                <a:ext uri="{FF2B5EF4-FFF2-40B4-BE49-F238E27FC236}">
                  <a16:creationId xmlns:a16="http://schemas.microsoft.com/office/drawing/2014/main" id="{6716515D-C499-461E-8779-306B24A2BBE4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60;p27">
            <a:extLst>
              <a:ext uri="{FF2B5EF4-FFF2-40B4-BE49-F238E27FC236}">
                <a16:creationId xmlns:a16="http://schemas.microsoft.com/office/drawing/2014/main" id="{78EFEECD-B29F-423E-A0BC-A884ABFA9F17}"/>
              </a:ext>
            </a:extLst>
          </p:cNvPr>
          <p:cNvGrpSpPr/>
          <p:nvPr/>
        </p:nvGrpSpPr>
        <p:grpSpPr>
          <a:xfrm flipV="1">
            <a:off x="-1394282" y="-936230"/>
            <a:ext cx="14769137" cy="2606178"/>
            <a:chOff x="-1081536" y="5105780"/>
            <a:chExt cx="14769137" cy="2606178"/>
          </a:xfrm>
        </p:grpSpPr>
        <p:sp>
          <p:nvSpPr>
            <p:cNvPr id="52" name="Google Shape;61;p27">
              <a:extLst>
                <a:ext uri="{FF2B5EF4-FFF2-40B4-BE49-F238E27FC236}">
                  <a16:creationId xmlns:a16="http://schemas.microsoft.com/office/drawing/2014/main" id="{68414425-DC64-46BB-8848-77B1DAB59D35}"/>
                </a:ext>
              </a:extLst>
            </p:cNvPr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62;p27">
              <a:extLst>
                <a:ext uri="{FF2B5EF4-FFF2-40B4-BE49-F238E27FC236}">
                  <a16:creationId xmlns:a16="http://schemas.microsoft.com/office/drawing/2014/main" id="{ADC8120A-5067-41AB-AEFE-152E790DB2A9}"/>
                </a:ext>
              </a:extLst>
            </p:cNvPr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63;p27">
              <a:extLst>
                <a:ext uri="{FF2B5EF4-FFF2-40B4-BE49-F238E27FC236}">
                  <a16:creationId xmlns:a16="http://schemas.microsoft.com/office/drawing/2014/main" id="{614B4286-08E4-4FA0-93EF-804F9303369B}"/>
                </a:ext>
              </a:extLst>
            </p:cNvPr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4;p27">
              <a:extLst>
                <a:ext uri="{FF2B5EF4-FFF2-40B4-BE49-F238E27FC236}">
                  <a16:creationId xmlns:a16="http://schemas.microsoft.com/office/drawing/2014/main" id="{2AA835DC-7CC9-40C5-A0CD-14668A4CCDF5}"/>
                </a:ext>
              </a:extLst>
            </p:cNvPr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5;p27">
              <a:extLst>
                <a:ext uri="{FF2B5EF4-FFF2-40B4-BE49-F238E27FC236}">
                  <a16:creationId xmlns:a16="http://schemas.microsoft.com/office/drawing/2014/main" id="{E9C4BA50-CD85-42B5-8B2D-5758A31B181F}"/>
                </a:ext>
              </a:extLst>
            </p:cNvPr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6;p27">
              <a:extLst>
                <a:ext uri="{FF2B5EF4-FFF2-40B4-BE49-F238E27FC236}">
                  <a16:creationId xmlns:a16="http://schemas.microsoft.com/office/drawing/2014/main" id="{1C5C08C0-3FFA-4F34-AE0A-DD37631F6EC9}"/>
                </a:ext>
              </a:extLst>
            </p:cNvPr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7;p27">
              <a:extLst>
                <a:ext uri="{FF2B5EF4-FFF2-40B4-BE49-F238E27FC236}">
                  <a16:creationId xmlns:a16="http://schemas.microsoft.com/office/drawing/2014/main" id="{1870734B-1CAC-4BFC-A550-FD35811BAAC8}"/>
                </a:ext>
              </a:extLst>
            </p:cNvPr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8;p27">
              <a:extLst>
                <a:ext uri="{FF2B5EF4-FFF2-40B4-BE49-F238E27FC236}">
                  <a16:creationId xmlns:a16="http://schemas.microsoft.com/office/drawing/2014/main" id="{17B5F755-CE64-4477-91B9-6E6ECBB8F40F}"/>
                </a:ext>
              </a:extLst>
            </p:cNvPr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9;p27">
              <a:extLst>
                <a:ext uri="{FF2B5EF4-FFF2-40B4-BE49-F238E27FC236}">
                  <a16:creationId xmlns:a16="http://schemas.microsoft.com/office/drawing/2014/main" id="{4F5B38C3-0DD5-4346-80F0-51B752D22B24}"/>
                </a:ext>
              </a:extLst>
            </p:cNvPr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54;p27">
            <a:extLst>
              <a:ext uri="{FF2B5EF4-FFF2-40B4-BE49-F238E27FC236}">
                <a16:creationId xmlns:a16="http://schemas.microsoft.com/office/drawing/2014/main" id="{9FC6FB0F-44EF-43E5-9560-649D42703F23}"/>
              </a:ext>
            </a:extLst>
          </p:cNvPr>
          <p:cNvGrpSpPr/>
          <p:nvPr/>
        </p:nvGrpSpPr>
        <p:grpSpPr>
          <a:xfrm>
            <a:off x="669852" y="645998"/>
            <a:ext cx="10919636" cy="4855628"/>
            <a:chOff x="3645164" y="1813666"/>
            <a:chExt cx="4766443" cy="2813260"/>
          </a:xfrm>
        </p:grpSpPr>
        <p:sp>
          <p:nvSpPr>
            <p:cNvPr id="30" name="Google Shape;55;p27">
              <a:extLst>
                <a:ext uri="{FF2B5EF4-FFF2-40B4-BE49-F238E27FC236}">
                  <a16:creationId xmlns:a16="http://schemas.microsoft.com/office/drawing/2014/main" id="{F09C869E-513A-462E-A51D-0D992934F496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6;p27">
              <a:extLst>
                <a:ext uri="{FF2B5EF4-FFF2-40B4-BE49-F238E27FC236}">
                  <a16:creationId xmlns:a16="http://schemas.microsoft.com/office/drawing/2014/main" id="{7D18991C-36EE-4E5D-8D35-948E0A6CA284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" name="Google Shape;59;p27">
            <a:extLst>
              <a:ext uri="{FF2B5EF4-FFF2-40B4-BE49-F238E27FC236}">
                <a16:creationId xmlns:a16="http://schemas.microsoft.com/office/drawing/2014/main" id="{EB6DFAA8-D145-4A07-A46E-C716BEEBD15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60;p27">
            <a:extLst>
              <a:ext uri="{FF2B5EF4-FFF2-40B4-BE49-F238E27FC236}">
                <a16:creationId xmlns:a16="http://schemas.microsoft.com/office/drawing/2014/main" id="{7F0BE69E-BAE0-407A-98ED-6161989AB80F}"/>
              </a:ext>
            </a:extLst>
          </p:cNvPr>
          <p:cNvGrpSpPr/>
          <p:nvPr/>
        </p:nvGrpSpPr>
        <p:grpSpPr>
          <a:xfrm>
            <a:off x="-1081536" y="5105780"/>
            <a:ext cx="14769137" cy="2606178"/>
            <a:chOff x="-1081536" y="5105780"/>
            <a:chExt cx="14769137" cy="2606178"/>
          </a:xfrm>
        </p:grpSpPr>
        <p:sp>
          <p:nvSpPr>
            <p:cNvPr id="35" name="Google Shape;61;p27">
              <a:extLst>
                <a:ext uri="{FF2B5EF4-FFF2-40B4-BE49-F238E27FC236}">
                  <a16:creationId xmlns:a16="http://schemas.microsoft.com/office/drawing/2014/main" id="{04C91338-2EB6-4A5A-BE1A-B1190EC4AF4D}"/>
                </a:ext>
              </a:extLst>
            </p:cNvPr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62;p27">
              <a:extLst>
                <a:ext uri="{FF2B5EF4-FFF2-40B4-BE49-F238E27FC236}">
                  <a16:creationId xmlns:a16="http://schemas.microsoft.com/office/drawing/2014/main" id="{BC008E3C-356D-4F79-95F9-01C1EE32E0B6}"/>
                </a:ext>
              </a:extLst>
            </p:cNvPr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3;p27">
              <a:extLst>
                <a:ext uri="{FF2B5EF4-FFF2-40B4-BE49-F238E27FC236}">
                  <a16:creationId xmlns:a16="http://schemas.microsoft.com/office/drawing/2014/main" id="{004D6740-46DF-44D4-B2D4-7BE6BF2D58C1}"/>
                </a:ext>
              </a:extLst>
            </p:cNvPr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64;p27">
              <a:extLst>
                <a:ext uri="{FF2B5EF4-FFF2-40B4-BE49-F238E27FC236}">
                  <a16:creationId xmlns:a16="http://schemas.microsoft.com/office/drawing/2014/main" id="{5B35C8A8-7AEA-4FF4-898A-85203D457E45}"/>
                </a:ext>
              </a:extLst>
            </p:cNvPr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65;p27">
              <a:extLst>
                <a:ext uri="{FF2B5EF4-FFF2-40B4-BE49-F238E27FC236}">
                  <a16:creationId xmlns:a16="http://schemas.microsoft.com/office/drawing/2014/main" id="{9CFA65A7-3989-4BC8-B659-820E07625190}"/>
                </a:ext>
              </a:extLst>
            </p:cNvPr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66;p27">
              <a:extLst>
                <a:ext uri="{FF2B5EF4-FFF2-40B4-BE49-F238E27FC236}">
                  <a16:creationId xmlns:a16="http://schemas.microsoft.com/office/drawing/2014/main" id="{0619622C-3AC0-4128-85C3-55E551EF0A70}"/>
                </a:ext>
              </a:extLst>
            </p:cNvPr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7;p27">
              <a:extLst>
                <a:ext uri="{FF2B5EF4-FFF2-40B4-BE49-F238E27FC236}">
                  <a16:creationId xmlns:a16="http://schemas.microsoft.com/office/drawing/2014/main" id="{3BA53432-3836-4E83-99A7-0D0558A97AC2}"/>
                </a:ext>
              </a:extLst>
            </p:cNvPr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8;p27">
              <a:extLst>
                <a:ext uri="{FF2B5EF4-FFF2-40B4-BE49-F238E27FC236}">
                  <a16:creationId xmlns:a16="http://schemas.microsoft.com/office/drawing/2014/main" id="{91F27375-B441-42D9-8624-348246F9ACBD}"/>
                </a:ext>
              </a:extLst>
            </p:cNvPr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9;p27">
              <a:extLst>
                <a:ext uri="{FF2B5EF4-FFF2-40B4-BE49-F238E27FC236}">
                  <a16:creationId xmlns:a16="http://schemas.microsoft.com/office/drawing/2014/main" id="{55AF28F5-DB1E-4FB3-B70E-71954A1DAA51}"/>
                </a:ext>
              </a:extLst>
            </p:cNvPr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57;p27">
            <a:extLst>
              <a:ext uri="{FF2B5EF4-FFF2-40B4-BE49-F238E27FC236}">
                <a16:creationId xmlns:a16="http://schemas.microsoft.com/office/drawing/2014/main" id="{CB041213-4FFF-440C-AE5D-C41B55DE023D}"/>
              </a:ext>
            </a:extLst>
          </p:cNvPr>
          <p:cNvSpPr/>
          <p:nvPr/>
        </p:nvSpPr>
        <p:spPr>
          <a:xfrm rot="790632" flipH="1">
            <a:off x="9112426" y="1698177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D8A5A63-3B3A-4A84-B730-419E06DFF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/>
        </p:blipFill>
        <p:spPr>
          <a:xfrm flipH="1">
            <a:off x="635499" y="-60548"/>
            <a:ext cx="1919986" cy="2979288"/>
          </a:xfrm>
          <a:prstGeom prst="rect">
            <a:avLst/>
          </a:prstGeom>
        </p:spPr>
      </p:pic>
      <p:pic>
        <p:nvPicPr>
          <p:cNvPr id="61" name="Google Shape;58;p27">
            <a:extLst>
              <a:ext uri="{FF2B5EF4-FFF2-40B4-BE49-F238E27FC236}">
                <a16:creationId xmlns:a16="http://schemas.microsoft.com/office/drawing/2014/main" id="{EC1F47AA-10D5-48E7-A7DF-4066D4005F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674642" y="275615"/>
            <a:ext cx="629652" cy="14463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188790-F176-4A97-9EB2-02047AE7025F}"/>
              </a:ext>
            </a:extLst>
          </p:cNvPr>
          <p:cNvSpPr txBox="1"/>
          <p:nvPr/>
        </p:nvSpPr>
        <p:spPr>
          <a:xfrm>
            <a:off x="4200094" y="4435544"/>
            <a:ext cx="426014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llRoundGothic" panose="020B0703020202020104" pitchFamily="34" charset="0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llRoundGothic" panose="020B0703020202020104" pitchFamily="34" charset="0"/>
                <a:cs typeface="Calibri" panose="020F0502020204030204" pitchFamily="34" charset="0"/>
              </a:rPr>
              <a:t> 2- TRANG 119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llRoundGothic" panose="020B07030202020201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39C3E69-3BCF-46AD-A11A-4B2FA048E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488" y="2608521"/>
            <a:ext cx="12192000" cy="184708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336247B-9A53-4089-AF60-B2117AD3FD5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3199" y="1605274"/>
            <a:ext cx="2566638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115 L 6.25E-7 -0.00092 C -0.00781 0.00718 -0.01693 0.01273 -0.02344 0.02385 C -0.0263 0.02824 -0.02552 0.03681 -0.02656 0.04329 C -0.0276 0.04885 -0.02865 0.0544 -0.02969 0.05996 C -0.02708 0.11482 -0.02773 0.17014 -0.02188 0.22431 C -0.02031 0.23936 -0.01354 0.25139 -0.00781 0.26343 C 0.00807 0.29607 0.02057 0.31204 0.04075 0.33287 C 0.05195 0.34468 0.06367 0.35486 0.07526 0.36644 C 0.08477 0.37616 0.0931 0.38982 0.10338 0.39699 C 0.11732 0.40672 0.13255 0.41088 0.14727 0.41644 C 0.1845 0.43056 0.18568 0.42755 0.22396 0.43056 C 0.29557 0.42848 0.36693 0.42963 0.43867 0.42477 C 0.44753 0.42408 0.45625 0.41713 0.4651 0.41366 C 0.475 0.40973 0.48503 0.40648 0.49505 0.40255 C 0.50703 0.39746 0.53216 0.38473 0.54362 0.37755 C 0.56237 0.36528 0.5944 0.34561 0.6125 0.32176 C 0.6595 0.25996 0.66575 0.23982 0.70651 0.16019 C 0.71484 0.14352 0.72422 0.12824 0.73151 0.11019 C 0.74075 0.08681 0.73646 0.09699 0.74414 0.0794 L 0.74414 0.07963 " pathEditMode="relative" rAng="0" ptsTypes="AAAAAAAAAAAAAAAAAAAAA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16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6943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82" y="3292355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 ml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946796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150 ml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 </a:t>
              </a:r>
              <a:r>
                <a:rPr lang="en-US" sz="3600" i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l</a:t>
              </a:r>
              <a:endParaRPr lang="en-US" sz="3600" i="1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 thuốc nước trong một lọ thuốc nhỏ mắt có khoảng:</a:t>
                </a:r>
                <a:endParaRPr lang="en-US" sz="36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>
                  <a:solidFill>
                    <a:schemeClr val="bg1"/>
                  </a:solidFill>
                  <a:latin typeface="iCiel Cadena" panose="02000503000000020004" pitchFamily="50" charset="0"/>
                </a:rPr>
                <a:t>03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69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1738" y="5379131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83" y="3432511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37</a:t>
              </a:r>
              <a:r>
                <a:rPr lang="en-US" sz="3600">
                  <a:solidFill>
                    <a:srgbClr val="9C5043"/>
                  </a:solidFill>
                  <a:latin typeface="Niagara Engraved" panose="04020502070703030202" pitchFamily="82" charset="0"/>
                  <a:ea typeface="Tahoma" panose="020B0604030504040204" pitchFamily="34" charset="0"/>
                  <a:cs typeface="Tahoma" panose="020B0604030504040204" pitchFamily="34" charset="0"/>
                </a:rPr>
                <a:t>˚</a:t>
              </a:r>
              <a:r>
                <a:rPr lang="en-US" sz="3600">
                  <a:solidFill>
                    <a:srgbClr val="9C5043"/>
                  </a:solidFill>
                  <a:latin typeface="iCiel Cadena" panose="02000503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993213" y="4811707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38</a:t>
              </a:r>
              <a:r>
                <a:rPr lang="en-US" sz="3600">
                  <a:solidFill>
                    <a:srgbClr val="9C5043"/>
                  </a:solidFill>
                  <a:latin typeface="Niagara Engraved" panose="04020502070703030202" pitchFamily="82" charset="0"/>
                  <a:ea typeface="Tahoma" panose="020B0604030504040204" pitchFamily="34" charset="0"/>
                  <a:cs typeface="Tahoma" panose="020B0604030504040204" pitchFamily="34" charset="0"/>
                </a:rPr>
                <a:t>˚</a:t>
              </a:r>
              <a:r>
                <a:rPr lang="en-US" sz="3600">
                  <a:solidFill>
                    <a:srgbClr val="9C5043"/>
                  </a:solidFill>
                  <a:latin typeface="iCiel Cadena" panose="02000503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35</a:t>
              </a:r>
              <a:r>
                <a:rPr lang="en-US" sz="3600">
                  <a:solidFill>
                    <a:srgbClr val="9C5043"/>
                  </a:solidFill>
                  <a:latin typeface="Niagara Engraved" panose="04020502070703030202" pitchFamily="82" charset="0"/>
                  <a:ea typeface="Tahoma" panose="020B0604030504040204" pitchFamily="34" charset="0"/>
                  <a:cs typeface="Tahoma" panose="020B0604030504040204" pitchFamily="34" charset="0"/>
                </a:rPr>
                <a:t>˚</a:t>
              </a:r>
              <a:r>
                <a:rPr lang="en-US" sz="3600">
                  <a:solidFill>
                    <a:srgbClr val="9C5043"/>
                  </a:solidFill>
                  <a:latin typeface="iCiel Cadena" panose="02000503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Nhiệt độ cơ thể bình thường khoảng:</a:t>
                </a:r>
                <a:endParaRPr lang="en-US" sz="36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>
                  <a:solidFill>
                    <a:schemeClr val="bg1"/>
                  </a:solidFill>
                  <a:latin typeface="iCiel Cadena" panose="02000503000000020004" pitchFamily="50" charset="0"/>
                </a:rPr>
                <a:t>04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724" y="287690"/>
            <a:ext cx="168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776D3-BA5B-2BA6-2BA5-8C0B6F866579}"/>
              </a:ext>
            </a:extLst>
          </p:cNvPr>
          <p:cNvSpPr txBox="1"/>
          <p:nvPr/>
        </p:nvSpPr>
        <p:spPr>
          <a:xfrm>
            <a:off x="1403719" y="1581206"/>
            <a:ext cx="47846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pt-BR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480 mm + 120 mm </a:t>
            </a:r>
          </a:p>
          <a:p>
            <a:pPr algn="l"/>
            <a:r>
              <a:rPr lang="pt-BR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545 mm – 45 mm </a:t>
            </a:r>
          </a:p>
          <a:p>
            <a:pPr algn="l"/>
            <a:r>
              <a:rPr lang="pt-BR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840 mm :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A448E-56B0-0BE6-225F-C762211D7A1B}"/>
              </a:ext>
            </a:extLst>
          </p:cNvPr>
          <p:cNvSpPr txBox="1"/>
          <p:nvPr/>
        </p:nvSpPr>
        <p:spPr>
          <a:xfrm>
            <a:off x="7716351" y="1598946"/>
            <a:ext cx="338019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pt-BR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465 g + 340 g</a:t>
            </a:r>
          </a:p>
          <a:p>
            <a:pPr algn="l"/>
            <a:r>
              <a:rPr lang="pt-BR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200 g x 5</a:t>
            </a:r>
          </a:p>
          <a:p>
            <a:pPr algn="l"/>
            <a:r>
              <a:rPr lang="pt-BR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900 g :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EC427-409D-0617-C12B-60407ED5EE65}"/>
              </a:ext>
            </a:extLst>
          </p:cNvPr>
          <p:cNvSpPr txBox="1"/>
          <p:nvPr/>
        </p:nvSpPr>
        <p:spPr>
          <a:xfrm>
            <a:off x="4515002" y="3792479"/>
            <a:ext cx="381829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pt-BR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500 ml + 156 ml </a:t>
            </a:r>
          </a:p>
          <a:p>
            <a:pPr algn="l"/>
            <a:r>
              <a:rPr lang="pt-BR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1 000 ml – 500 ml </a:t>
            </a:r>
          </a:p>
          <a:p>
            <a:pPr algn="l"/>
            <a:r>
              <a:rPr lang="pt-BR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250 ml x 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8054E-01D9-B933-3AC3-8004E715DB98}"/>
              </a:ext>
            </a:extLst>
          </p:cNvPr>
          <p:cNvGrpSpPr/>
          <p:nvPr/>
        </p:nvGrpSpPr>
        <p:grpSpPr>
          <a:xfrm>
            <a:off x="8498601" y="4568523"/>
            <a:ext cx="3294034" cy="1765053"/>
            <a:chOff x="8384237" y="1410582"/>
            <a:chExt cx="3294034" cy="17650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A15D312-FB72-A1D8-F5C5-2EF6D9068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78093C-BFCB-AA4E-CD69-37CC3F0E8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FD87E2-D540-027E-8B7E-2E9FB27AD08C}"/>
                </a:ext>
              </a:extLst>
            </p:cNvPr>
            <p:cNvSpPr txBox="1"/>
            <p:nvPr/>
          </p:nvSpPr>
          <p:spPr>
            <a:xfrm rot="21371366">
              <a:off x="8888420" y="1466537"/>
              <a:ext cx="1858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3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724" y="287690"/>
            <a:ext cx="168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209" y="1517407"/>
            <a:ext cx="4267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480 mm + 120 mm</a:t>
            </a:r>
          </a:p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545 mm – 45 mm</a:t>
            </a:r>
          </a:p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840 mm :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2168" y="1517407"/>
            <a:ext cx="333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465 g + 340 g</a:t>
            </a:r>
          </a:p>
          <a:p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200 g x 5</a:t>
            </a:r>
          </a:p>
          <a:p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900 g :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056" y="3670453"/>
            <a:ext cx="4267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 500 ml + 156 ml</a:t>
            </a:r>
          </a:p>
          <a:p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1000 ml – 500 ml</a:t>
            </a:r>
          </a:p>
          <a:p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250 ml x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7553" y="1517407"/>
            <a:ext cx="2148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600 mm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500 mm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280 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96987" y="1514239"/>
            <a:ext cx="1996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805 g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1000 g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150 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5643" y="3670452"/>
            <a:ext cx="2148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656 ml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500 ml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750 ml</a:t>
            </a:r>
          </a:p>
        </p:txBody>
      </p:sp>
    </p:spTree>
    <p:extLst>
      <p:ext uri="{BB962C8B-B14F-4D97-AF65-F5344CB8AC3E}">
        <p14:creationId xmlns:p14="http://schemas.microsoft.com/office/powerpoint/2010/main" val="8778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ổng hợp hơn 60 hình nền slide đẹp nhất - Hình nền máy tính | Hình nền,  Hình ảnh, Hình">
            <a:extLst>
              <a:ext uri="{FF2B5EF4-FFF2-40B4-BE49-F238E27FC236}">
                <a16:creationId xmlns:a16="http://schemas.microsoft.com/office/drawing/2014/main" id="{0F134D7A-D730-8FFE-1B7F-CB507F97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7181" y="644777"/>
            <a:ext cx="933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g,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455 g.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0920" y="2921631"/>
            <a:ext cx="93376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x 3 = 240 (g)</a:t>
            </a: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+ 455 = 695 (g)</a:t>
            </a:r>
          </a:p>
          <a:p>
            <a:pPr algn="ctr"/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695 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D5182D-DBED-E408-C077-DEF35A926659}"/>
              </a:ext>
            </a:extLst>
          </p:cNvPr>
          <p:cNvGrpSpPr/>
          <p:nvPr/>
        </p:nvGrpSpPr>
        <p:grpSpPr>
          <a:xfrm>
            <a:off x="380307" y="88214"/>
            <a:ext cx="1084393" cy="1019329"/>
            <a:chOff x="380307" y="88214"/>
            <a:chExt cx="1084393" cy="1019329"/>
          </a:xfrm>
        </p:grpSpPr>
        <p:pic>
          <p:nvPicPr>
            <p:cNvPr id="3" name="Picture 2" descr="bérlet Démon Sobriquette bong hoa png - quockhanhreal.com">
              <a:extLst>
                <a:ext uri="{FF2B5EF4-FFF2-40B4-BE49-F238E27FC236}">
                  <a16:creationId xmlns:a16="http://schemas.microsoft.com/office/drawing/2014/main" id="{847BC536-3BB8-1B2C-07BA-61E2D779B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7" y="88214"/>
              <a:ext cx="1084393" cy="101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65075" y="213157"/>
              <a:ext cx="7148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0EF55BA-6C92-B5CC-6B8C-7294237202A2}"/>
              </a:ext>
            </a:extLst>
          </p:cNvPr>
          <p:cNvGrpSpPr/>
          <p:nvPr/>
        </p:nvGrpSpPr>
        <p:grpSpPr>
          <a:xfrm>
            <a:off x="4798317" y="2859214"/>
            <a:ext cx="3294034" cy="1765053"/>
            <a:chOff x="8384237" y="1410582"/>
            <a:chExt cx="3294034" cy="17650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E95DD5-8C97-4ECE-4125-0F8BD03C0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8DBF51-6E4E-1965-42DF-9176A41FD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84E3BC-457D-65E9-5421-18911C6AB9F8}"/>
                </a:ext>
              </a:extLst>
            </p:cNvPr>
            <p:cNvSpPr txBox="1"/>
            <p:nvPr/>
          </p:nvSpPr>
          <p:spPr>
            <a:xfrm rot="21371366">
              <a:off x="8888420" y="1466537"/>
              <a:ext cx="1858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69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Nền Powerpoint Xin Chào Đẹp, Cute, Ấn T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391795" y="445135"/>
            <a:ext cx="11602720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823960" y="3415030"/>
            <a:ext cx="3291840" cy="3616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0A96F-AEB2-4264-A6B2-E67CB3AC74A9}"/>
              </a:ext>
            </a:extLst>
          </p:cNvPr>
          <p:cNvSpPr txBox="1"/>
          <p:nvPr/>
        </p:nvSpPr>
        <p:spPr>
          <a:xfrm>
            <a:off x="3230052" y="2691755"/>
            <a:ext cx="6762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</a:rPr>
              <a:t>Luyện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tập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7">
            <a:extLst>
              <a:ext uri="{FF2B5EF4-FFF2-40B4-BE49-F238E27FC236}">
                <a16:creationId xmlns:a16="http://schemas.microsoft.com/office/drawing/2014/main" id="{44ABC9F7-3072-4FB4-D44E-CC065FA1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1" y="802940"/>
            <a:ext cx="1060468" cy="15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8">
            <a:extLst>
              <a:ext uri="{FF2B5EF4-FFF2-40B4-BE49-F238E27FC236}">
                <a16:creationId xmlns:a16="http://schemas.microsoft.com/office/drawing/2014/main" id="{5BEE657A-BF94-FD9B-34FC-C292DCA3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91" y="1452906"/>
            <a:ext cx="8623732" cy="169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9">
            <a:extLst>
              <a:ext uri="{FF2B5EF4-FFF2-40B4-BE49-F238E27FC236}">
                <a16:creationId xmlns:a16="http://schemas.microsoft.com/office/drawing/2014/main" id="{14D99099-D402-C0CA-B8E3-8CA2EE0B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96" y="2980712"/>
            <a:ext cx="9619626" cy="169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6">
            <a:extLst>
              <a:ext uri="{FF2B5EF4-FFF2-40B4-BE49-F238E27FC236}">
                <a16:creationId xmlns:a16="http://schemas.microsoft.com/office/drawing/2014/main" id="{A2E184DC-A447-C5BE-664A-CEA00547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58" y="4016799"/>
            <a:ext cx="4612078" cy="28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830E38AF-29E4-55A6-5392-83529B34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269" y="1567557"/>
            <a:ext cx="755044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nl-NL" sz="2200" dirty="0">
                <a:cs typeface="Arial" pitchFamily="34" charset="0"/>
              </a:rPr>
              <a:t>  Có biểu tượng và nhận biết được các đơn vị mm, ml, g, độ C. </a:t>
            </a:r>
            <a:r>
              <a:rPr lang="en-US" sz="2200" dirty="0" err="1">
                <a:cs typeface="Arial" pitchFamily="34" charset="0"/>
              </a:rPr>
              <a:t>Thực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hiện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được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phép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cộng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en-US" sz="2200" dirty="0" err="1">
                <a:cs typeface="Arial" pitchFamily="34" charset="0"/>
              </a:rPr>
              <a:t>trừ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en-US" sz="2200" dirty="0" err="1">
                <a:cs typeface="Arial" pitchFamily="34" charset="0"/>
              </a:rPr>
              <a:t>nhân</a:t>
            </a:r>
            <a:r>
              <a:rPr lang="en-US" sz="2200" dirty="0">
                <a:cs typeface="Arial" pitchFamily="34" charset="0"/>
              </a:rPr>
              <a:t>, chia </a:t>
            </a:r>
            <a:r>
              <a:rPr lang="en-US" sz="2200" dirty="0" err="1">
                <a:cs typeface="Arial" pitchFamily="34" charset="0"/>
              </a:rPr>
              <a:t>với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số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liên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quan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đến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đơn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vị</a:t>
            </a:r>
            <a:r>
              <a:rPr lang="en-US" sz="2200" dirty="0">
                <a:cs typeface="Arial" pitchFamily="34" charset="0"/>
              </a:rPr>
              <a:t> mm, ml, g.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99A979CC-0741-680B-6FB4-082B281B2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38" y="3107823"/>
            <a:ext cx="897755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200" dirty="0" err="1">
                <a:cs typeface="Arial" pitchFamily="34" charset="0"/>
              </a:rPr>
              <a:t>Ước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lượng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được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số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của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một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số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đồ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vật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có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đơn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vị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là</a:t>
            </a:r>
            <a:r>
              <a:rPr lang="en-US" sz="2200" dirty="0">
                <a:cs typeface="Arial" pitchFamily="34" charset="0"/>
              </a:rPr>
              <a:t> mm, ml, g, </a:t>
            </a:r>
            <a:r>
              <a:rPr lang="en-US" sz="2200" dirty="0" err="1">
                <a:cs typeface="Arial" pitchFamily="34" charset="0"/>
              </a:rPr>
              <a:t>độ</a:t>
            </a:r>
            <a:r>
              <a:rPr lang="en-US" sz="2200" dirty="0">
                <a:cs typeface="Arial" pitchFamily="34" charset="0"/>
              </a:rPr>
              <a:t> C. </a:t>
            </a:r>
            <a:r>
              <a:rPr lang="en-US" sz="2200" dirty="0" err="1">
                <a:cs typeface="Arial" pitchFamily="34" charset="0"/>
              </a:rPr>
              <a:t>Tính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độ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dài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đường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gấp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khúc</a:t>
            </a:r>
            <a:r>
              <a:rPr lang="en-US" sz="2200" dirty="0">
                <a:cs typeface="Arial" pitchFamily="34" charset="0"/>
              </a:rPr>
              <a:t>. </a:t>
            </a:r>
            <a:r>
              <a:rPr lang="en-US" sz="2200" dirty="0" err="1">
                <a:cs typeface="Arial" pitchFamily="34" charset="0"/>
              </a:rPr>
              <a:t>Xác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định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được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cân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nặng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của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một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số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đồ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vật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có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đơn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vị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là</a:t>
            </a:r>
            <a:r>
              <a:rPr lang="en-US" sz="2200" dirty="0">
                <a:cs typeface="Arial" pitchFamily="34" charset="0"/>
              </a:rPr>
              <a:t> gam </a:t>
            </a:r>
            <a:r>
              <a:rPr lang="en-US" sz="2200" dirty="0" err="1">
                <a:cs typeface="Arial" pitchFamily="34" charset="0"/>
              </a:rPr>
              <a:t>dựa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vào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cân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hai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đĩa</a:t>
            </a:r>
            <a:r>
              <a:rPr lang="en-US" sz="2200" dirty="0">
                <a:cs typeface="Arial" pitchFamily="34" charset="0"/>
              </a:rPr>
              <a:t>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7B99F2C-E341-20A4-B0BE-A659F1BB170F}"/>
              </a:ext>
            </a:extLst>
          </p:cNvPr>
          <p:cNvSpPr/>
          <p:nvPr/>
        </p:nvSpPr>
        <p:spPr>
          <a:xfrm>
            <a:off x="4267336" y="607774"/>
            <a:ext cx="4182962" cy="6583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CẦU CẦN ĐẠT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68DD79-7584-501B-64CB-E87389C937DF}"/>
              </a:ext>
            </a:extLst>
          </p:cNvPr>
          <p:cNvSpPr/>
          <p:nvPr/>
        </p:nvSpPr>
        <p:spPr>
          <a:xfrm>
            <a:off x="1812236" y="1737043"/>
            <a:ext cx="762000" cy="740721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A8E008-3CAF-3C24-8AE6-7E6E1550C617}"/>
              </a:ext>
            </a:extLst>
          </p:cNvPr>
          <p:cNvSpPr/>
          <p:nvPr/>
        </p:nvSpPr>
        <p:spPr>
          <a:xfrm>
            <a:off x="957142" y="3287650"/>
            <a:ext cx="774522" cy="74834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" name="图片 71686" descr="11">
            <a:extLst>
              <a:ext uri="{FF2B5EF4-FFF2-40B4-BE49-F238E27FC236}">
                <a16:creationId xmlns:a16="http://schemas.microsoft.com/office/drawing/2014/main" id="{96E05942-B0E6-D2DF-0566-B204A00A0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967" y="4508051"/>
            <a:ext cx="8277049" cy="14129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A4E074-ACC3-1E1A-AE34-9EC9BE69DA44}"/>
              </a:ext>
            </a:extLst>
          </p:cNvPr>
          <p:cNvSpPr/>
          <p:nvPr/>
        </p:nvSpPr>
        <p:spPr>
          <a:xfrm>
            <a:off x="2667794" y="4649839"/>
            <a:ext cx="7487918" cy="837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Giải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bài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toán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tế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hai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phép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tính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liên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đo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khối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lượng</a:t>
            </a:r>
            <a:r>
              <a:rPr lang="en-US" sz="2200" dirty="0">
                <a:latin typeface="Arial" panose="020B0604020202020204" pitchFamily="34" charset="0"/>
                <a:ea typeface="SimSun" panose="02010600030101010101" pitchFamily="2" charset="-122"/>
                <a:cs typeface="Arial" pitchFamily="34" charset="0"/>
              </a:rPr>
              <a:t>.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3C2CC0B-8826-4A91-741F-3285094346F9}"/>
              </a:ext>
            </a:extLst>
          </p:cNvPr>
          <p:cNvSpPr/>
          <p:nvPr/>
        </p:nvSpPr>
        <p:spPr>
          <a:xfrm>
            <a:off x="1804523" y="4578152"/>
            <a:ext cx="823044" cy="85596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584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C7ABC04-3D58-6699-65D8-D5570E3C1BD5}"/>
              </a:ext>
            </a:extLst>
          </p:cNvPr>
          <p:cNvGrpSpPr/>
          <p:nvPr/>
        </p:nvGrpSpPr>
        <p:grpSpPr>
          <a:xfrm>
            <a:off x="319326" y="47117"/>
            <a:ext cx="1084393" cy="1019329"/>
            <a:chOff x="319326" y="47117"/>
            <a:chExt cx="1084393" cy="1019329"/>
          </a:xfrm>
        </p:grpSpPr>
        <p:pic>
          <p:nvPicPr>
            <p:cNvPr id="3074" name="Picture 2" descr="bérlet Démon Sobriquette bong hoa png - quockhanhreal.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26" y="47117"/>
              <a:ext cx="1084393" cy="101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9011" y="233615"/>
              <a:ext cx="714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15446" y="332375"/>
            <a:ext cx="849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07" y="1055661"/>
            <a:ext cx="6821423" cy="20391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8677" y="3656376"/>
            <a:ext cx="7073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x 3 = 84 (mm)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D4F5C-AD66-8898-3DA8-5CA7E49AF3BC}"/>
              </a:ext>
            </a:extLst>
          </p:cNvPr>
          <p:cNvGrpSpPr/>
          <p:nvPr/>
        </p:nvGrpSpPr>
        <p:grpSpPr>
          <a:xfrm>
            <a:off x="4321401" y="3312458"/>
            <a:ext cx="3294034" cy="1765053"/>
            <a:chOff x="8384237" y="1410582"/>
            <a:chExt cx="3294034" cy="17650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F07D13-221E-8C5C-CBA7-A583CC68F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D271D8-38E4-DB3A-433F-AB6A872C0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B87861-427E-ECB3-3578-AE17FB090240}"/>
                </a:ext>
              </a:extLst>
            </p:cNvPr>
            <p:cNvSpPr txBox="1"/>
            <p:nvPr/>
          </p:nvSpPr>
          <p:spPr>
            <a:xfrm rot="21371366">
              <a:off x="8888420" y="1466537"/>
              <a:ext cx="1858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2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91C9E-14C7-4386-0956-80FD94F5A1C4}"/>
              </a:ext>
            </a:extLst>
          </p:cNvPr>
          <p:cNvGrpSpPr/>
          <p:nvPr/>
        </p:nvGrpSpPr>
        <p:grpSpPr>
          <a:xfrm>
            <a:off x="319326" y="47117"/>
            <a:ext cx="1084393" cy="1019329"/>
            <a:chOff x="319326" y="47117"/>
            <a:chExt cx="1084393" cy="1019329"/>
          </a:xfrm>
        </p:grpSpPr>
        <p:pic>
          <p:nvPicPr>
            <p:cNvPr id="5" name="Picture 2" descr="bérlet Démon Sobriquette bong hoa png - quockhanhreal.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26" y="47117"/>
              <a:ext cx="1084393" cy="101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69011" y="233615"/>
              <a:ext cx="714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5446" y="332375"/>
            <a:ext cx="849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17" y="1249525"/>
            <a:ext cx="6409944" cy="3285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26587" y="4641607"/>
            <a:ext cx="70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900 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772C4C-C807-93F9-EC6A-A36E1EB9B1F6}"/>
              </a:ext>
            </a:extLst>
          </p:cNvPr>
          <p:cNvGrpSpPr/>
          <p:nvPr/>
        </p:nvGrpSpPr>
        <p:grpSpPr>
          <a:xfrm>
            <a:off x="8767998" y="2709396"/>
            <a:ext cx="3294034" cy="1765053"/>
            <a:chOff x="8384237" y="1410582"/>
            <a:chExt cx="3294034" cy="17650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B8A173-3595-F3FC-196E-5F287BF05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FEC8FD-594D-3016-1D48-CC57A25DE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27688F-17FD-C0A7-8622-473B5E14C2E7}"/>
                </a:ext>
              </a:extLst>
            </p:cNvPr>
            <p:cNvSpPr txBox="1"/>
            <p:nvPr/>
          </p:nvSpPr>
          <p:spPr>
            <a:xfrm rot="21371366">
              <a:off x="8767393" y="1466537"/>
              <a:ext cx="2100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51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đẹp đơn Giản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2535" y="417293"/>
            <a:ext cx="586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91" y="1197188"/>
            <a:ext cx="9430785" cy="501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4945" y="5243537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81" y="3397010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mm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871975" y="4793194"/>
            <a:ext cx="4401306" cy="1863939"/>
            <a:chOff x="1160003" y="4793194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1174708" y="4793194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1160003" y="4793546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dm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cm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12035" cy="2009400"/>
            <a:chOff x="150128" y="102542"/>
            <a:chExt cx="11112035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091627" y="220451"/>
              <a:ext cx="10170536" cy="1863939"/>
              <a:chOff x="1091271" y="220450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1271" y="220450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 sách Toán 3 tập 1 dày khoảng:</a:t>
                </a:r>
                <a:endParaRPr lang="en-US" sz="36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835962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143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39" y="3385202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952886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20 g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 g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 kg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 bút mực cân nặng khoảng:</a:t>
                </a:r>
                <a:endParaRPr lang="en-US" sz="36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>
                  <a:solidFill>
                    <a:schemeClr val="bg1"/>
                  </a:solidFill>
                  <a:latin typeface="iCiel Cadena" panose="02000503000000020004" pitchFamily="50" charset="0"/>
                </a:rPr>
                <a:t>02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29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644</Words>
  <Application>Microsoft Office PowerPoint</Application>
  <PresentationFormat>Widescreen</PresentationFormat>
  <Paragraphs>94</Paragraphs>
  <Slides>15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#9Slide03 AllRoundGothic</vt:lpstr>
      <vt:lpstr>Arial</vt:lpstr>
      <vt:lpstr>Calibri</vt:lpstr>
      <vt:lpstr>Calibri Light</vt:lpstr>
      <vt:lpstr>iCiel Cadena</vt:lpstr>
      <vt:lpstr>Niagara Engraved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Lan Phuong</cp:lastModifiedBy>
  <cp:revision>16</cp:revision>
  <dcterms:created xsi:type="dcterms:W3CDTF">2022-08-13T12:36:30Z</dcterms:created>
  <dcterms:modified xsi:type="dcterms:W3CDTF">2024-01-01T14:23:17Z</dcterms:modified>
</cp:coreProperties>
</file>