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5" r:id="rId2"/>
    <p:sldId id="2756" r:id="rId3"/>
    <p:sldId id="267" r:id="rId4"/>
    <p:sldId id="2754" r:id="rId5"/>
    <p:sldId id="275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0813-4B67-4BE8-A15D-63372DBBCE5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2AD8-CD39-4FF7-90DB-C7D8DAE1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BDA457-93B4-1875-4527-078837179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0FC8403-B071-66DD-4DC2-0736A15DD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DFCE0-4742-C234-7260-90BF3A0A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31" y="1492324"/>
            <a:ext cx="8803387" cy="122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BCD7E-3425-DCED-8211-E8481A63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99" y="2487113"/>
            <a:ext cx="8779001" cy="1274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0DC37-68FE-C430-94E6-A4B6A1FC6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8" y="140855"/>
            <a:ext cx="3560373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0AB9B-827F-B961-FD91-17E4BC49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C07FE-299B-299C-40F5-236C7F624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ADCAB-553F-78A6-ECB0-AD607EB54412}"/>
              </a:ext>
            </a:extLst>
          </p:cNvPr>
          <p:cNvSpPr txBox="1"/>
          <p:nvPr/>
        </p:nvSpPr>
        <p:spPr>
          <a:xfrm>
            <a:off x="1419824" y="1825625"/>
            <a:ext cx="7569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1. Nghe </a:t>
            </a:r>
            <a:r>
              <a:rPr kumimoji="0" lang="en-US" sz="66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kể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chuyện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rgbClr val="FFFF99"/>
                </a:solidFill>
              </a:ln>
              <a:solidFill>
                <a:srgbClr val="FF0000"/>
              </a:solidFill>
              <a:effectLst/>
              <a:uLnTx/>
              <a:uFillTx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2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Wave 4"/>
          <p:cNvSpPr/>
          <p:nvPr/>
        </p:nvSpPr>
        <p:spPr>
          <a:xfrm>
            <a:off x="2209798" y="274834"/>
            <a:ext cx="8277227" cy="1376107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>
                <a:solidFill>
                  <a:srgbClr val="002060"/>
                </a:solidFill>
                <a:latin typeface="Calibri" panose="020F0502020204030204"/>
              </a:rPr>
              <a:t>Ghi</a:t>
            </a:r>
            <a:r>
              <a:rPr lang="en-US" sz="4800" noProof="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srgbClr val="002060"/>
                </a:solidFill>
                <a:latin typeface="Calibri" panose="020F0502020204030204"/>
              </a:rPr>
              <a:t>lại</a:t>
            </a:r>
            <a:r>
              <a:rPr lang="en-US" sz="4800" noProof="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srgbClr val="002060"/>
                </a:solidFill>
                <a:latin typeface="Calibri" panose="020F0502020204030204"/>
              </a:rPr>
              <a:t>những</a:t>
            </a:r>
            <a:r>
              <a:rPr lang="en-US" sz="4800" noProof="0" dirty="0">
                <a:solidFill>
                  <a:srgbClr val="002060"/>
                </a:solidFill>
                <a:latin typeface="Calibri" panose="020F0502020204030204"/>
              </a:rPr>
              <a:t> chi </a:t>
            </a:r>
            <a:r>
              <a:rPr lang="en-US" sz="4800" noProof="0" dirty="0" err="1">
                <a:solidFill>
                  <a:srgbClr val="002060"/>
                </a:solidFill>
                <a:latin typeface="Calibri" panose="020F0502020204030204"/>
              </a:rPr>
              <a:t>tiết</a:t>
            </a:r>
            <a:r>
              <a:rPr lang="en-US" sz="4800" noProof="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srgbClr val="002060"/>
                </a:solidFill>
                <a:latin typeface="Calibri" panose="020F0502020204030204"/>
              </a:rPr>
              <a:t>quan</a:t>
            </a:r>
            <a:r>
              <a:rPr lang="en-US" sz="4800" noProof="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4800" noProof="0" dirty="0" err="1">
                <a:solidFill>
                  <a:srgbClr val="002060"/>
                </a:solidFill>
                <a:latin typeface="Calibri" panose="020F0502020204030204"/>
              </a:rPr>
              <a:t>trọng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5B735-1DA4-764C-42CD-515D9473FCDF}"/>
              </a:ext>
            </a:extLst>
          </p:cNvPr>
          <p:cNvGrpSpPr/>
          <p:nvPr/>
        </p:nvGrpSpPr>
        <p:grpSpPr>
          <a:xfrm>
            <a:off x="2325314" y="1728971"/>
            <a:ext cx="7857674" cy="2004828"/>
            <a:chOff x="6330073" y="2742745"/>
            <a:chExt cx="4557001" cy="2457905"/>
          </a:xfrm>
        </p:grpSpPr>
        <p:grpSp>
          <p:nvGrpSpPr>
            <p:cNvPr id="4" name="Nhóm 31">
              <a:extLst>
                <a:ext uri="{FF2B5EF4-FFF2-40B4-BE49-F238E27FC236}">
                  <a16:creationId xmlns:a16="http://schemas.microsoft.com/office/drawing/2014/main" id="{E7AED128-12FD-DF5F-D749-388484791DDB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8" name="Freeform: Shape 34">
                <a:extLst>
                  <a:ext uri="{FF2B5EF4-FFF2-40B4-BE49-F238E27FC236}">
                    <a16:creationId xmlns:a16="http://schemas.microsoft.com/office/drawing/2014/main" id="{FDCDB82D-1511-3810-3080-D5A03ACC3AC8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35">
                <a:extLst>
                  <a:ext uri="{FF2B5EF4-FFF2-40B4-BE49-F238E27FC236}">
                    <a16:creationId xmlns:a16="http://schemas.microsoft.com/office/drawing/2014/main" id="{E992FF90-AF0E-E5B6-B8FD-464BD4D896BE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4" descr="Colourful ribbons">
              <a:extLst>
                <a:ext uri="{FF2B5EF4-FFF2-40B4-BE49-F238E27FC236}">
                  <a16:creationId xmlns:a16="http://schemas.microsoft.com/office/drawing/2014/main" id="{FF0F2277-7024-026B-A5B0-D94AB61206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30073" y="2742745"/>
              <a:ext cx="585223" cy="106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25934-1D88-1F9F-487C-5CCB24397750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169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Chi tiết 1: 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Cẩu Khây căm thù con yêu tinh bắt súc vật, làm cho bản làng tan hoang nên quyết tâm lên đường diệt yêu tinh.</a:t>
              </a:r>
              <a:endParaRPr lang="vi-VN" sz="48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4EA71E-6213-0A71-3469-674D7074411C}"/>
              </a:ext>
            </a:extLst>
          </p:cNvPr>
          <p:cNvGrpSpPr/>
          <p:nvPr/>
        </p:nvGrpSpPr>
        <p:grpSpPr>
          <a:xfrm>
            <a:off x="2363414" y="3805421"/>
            <a:ext cx="7857674" cy="2747778"/>
            <a:chOff x="6330073" y="2742745"/>
            <a:chExt cx="4557001" cy="3368756"/>
          </a:xfrm>
        </p:grpSpPr>
        <p:grpSp>
          <p:nvGrpSpPr>
            <p:cNvPr id="23" name="Nhóm 31">
              <a:extLst>
                <a:ext uri="{FF2B5EF4-FFF2-40B4-BE49-F238E27FC236}">
                  <a16:creationId xmlns:a16="http://schemas.microsoft.com/office/drawing/2014/main" id="{9AB42D37-2C08-0516-3470-2DEFBCA752A2}"/>
                </a:ext>
              </a:extLst>
            </p:cNvPr>
            <p:cNvGrpSpPr/>
            <p:nvPr/>
          </p:nvGrpSpPr>
          <p:grpSpPr>
            <a:xfrm>
              <a:off x="6488431" y="3071818"/>
              <a:ext cx="4398643" cy="3039683"/>
              <a:chOff x="1922830" y="773001"/>
              <a:chExt cx="5400981" cy="1831912"/>
            </a:xfrm>
          </p:grpSpPr>
          <p:sp>
            <p:nvSpPr>
              <p:cNvPr id="26" name="Freeform: Shape 34">
                <a:extLst>
                  <a:ext uri="{FF2B5EF4-FFF2-40B4-BE49-F238E27FC236}">
                    <a16:creationId xmlns:a16="http://schemas.microsoft.com/office/drawing/2014/main" id="{30D9B76A-8D37-31B8-B78D-E69BB7D14CE3}"/>
                  </a:ext>
                </a:extLst>
              </p:cNvPr>
              <p:cNvSpPr/>
              <p:nvPr/>
            </p:nvSpPr>
            <p:spPr>
              <a:xfrm>
                <a:off x="1938635" y="784277"/>
                <a:ext cx="5385176" cy="1771373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35">
                <a:extLst>
                  <a:ext uri="{FF2B5EF4-FFF2-40B4-BE49-F238E27FC236}">
                    <a16:creationId xmlns:a16="http://schemas.microsoft.com/office/drawing/2014/main" id="{345BC002-161F-72E3-FF7E-94870E75652B}"/>
                  </a:ext>
                </a:extLst>
              </p:cNvPr>
              <p:cNvSpPr/>
              <p:nvPr/>
            </p:nvSpPr>
            <p:spPr>
              <a:xfrm>
                <a:off x="1922830" y="773001"/>
                <a:ext cx="5379733" cy="1831912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buClrTx/>
                </a:pPr>
                <a:endParaRPr lang="en-US" sz="1350" kern="1200">
                  <a:solidFill>
                    <a:prstClr val="black"/>
                  </a:solidFill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" name="Picture 4" descr="Colourful ribbons">
              <a:extLst>
                <a:ext uri="{FF2B5EF4-FFF2-40B4-BE49-F238E27FC236}">
                  <a16:creationId xmlns:a16="http://schemas.microsoft.com/office/drawing/2014/main" id="{D734A243-7A83-21BB-1E59-867EE7D095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30073" y="2742745"/>
              <a:ext cx="585223" cy="106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98172B-E6ED-F901-F14B-4B97E683A4DE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275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Chi tiết 2: 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Cẩu Khây gặp những người bạn đáng quý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;</a:t>
              </a: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người bạn dùng tay làm về đóng cọc, người bạn lấy vành tai để tát nước, người bạn lấy móng tay đục lỗ thành lòng máng. </a:t>
              </a:r>
              <a:endParaRPr lang="vi-VN" sz="48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6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5B735-1DA4-764C-42CD-515D9473FCDF}"/>
              </a:ext>
            </a:extLst>
          </p:cNvPr>
          <p:cNvGrpSpPr/>
          <p:nvPr/>
        </p:nvGrpSpPr>
        <p:grpSpPr>
          <a:xfrm>
            <a:off x="2493208" y="958813"/>
            <a:ext cx="7854372" cy="3291242"/>
            <a:chOff x="6331988" y="2913009"/>
            <a:chExt cx="4555086" cy="2619114"/>
          </a:xfrm>
        </p:grpSpPr>
        <p:grpSp>
          <p:nvGrpSpPr>
            <p:cNvPr id="4" name="Nhóm 31">
              <a:extLst>
                <a:ext uri="{FF2B5EF4-FFF2-40B4-BE49-F238E27FC236}">
                  <a16:creationId xmlns:a16="http://schemas.microsoft.com/office/drawing/2014/main" id="{E7AED128-12FD-DF5F-D749-388484791DDB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8" name="Freeform: Shape 34">
                <a:extLst>
                  <a:ext uri="{FF2B5EF4-FFF2-40B4-BE49-F238E27FC236}">
                    <a16:creationId xmlns:a16="http://schemas.microsoft.com/office/drawing/2014/main" id="{FDCDB82D-1511-3810-3080-D5A03ACC3AC8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35">
                <a:extLst>
                  <a:ext uri="{FF2B5EF4-FFF2-40B4-BE49-F238E27FC236}">
                    <a16:creationId xmlns:a16="http://schemas.microsoft.com/office/drawing/2014/main" id="{E992FF90-AF0E-E5B6-B8FD-464BD4D896BE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" name="Picture 4" descr="Colourful ribbons">
              <a:extLst>
                <a:ext uri="{FF2B5EF4-FFF2-40B4-BE49-F238E27FC236}">
                  <a16:creationId xmlns:a16="http://schemas.microsoft.com/office/drawing/2014/main" id="{FF0F2277-7024-026B-A5B0-D94AB61206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31988" y="2913009"/>
              <a:ext cx="585223" cy="70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25934-1D88-1F9F-487C-5CCB24397750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2219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 tiết 3: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Cẩu Khây và những người bạn chiến đấu với yêu tinh: yêu tinh phun nước, Nắm Tay Đóng Cọc đấm yêu tinh, Cẩu Khây nhổ cây đánh yêu tinh, Móng Tay Đục Máng khơi dòng nước.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C6CE85-BC68-5150-1B2B-55736C4DC48B}"/>
              </a:ext>
            </a:extLst>
          </p:cNvPr>
          <p:cNvGrpSpPr/>
          <p:nvPr/>
        </p:nvGrpSpPr>
        <p:grpSpPr>
          <a:xfrm>
            <a:off x="2442975" y="3998545"/>
            <a:ext cx="7876029" cy="2013635"/>
            <a:chOff x="6319428" y="2635537"/>
            <a:chExt cx="4567646" cy="2565113"/>
          </a:xfrm>
        </p:grpSpPr>
        <p:grpSp>
          <p:nvGrpSpPr>
            <p:cNvPr id="15" name="Nhóm 31">
              <a:extLst>
                <a:ext uri="{FF2B5EF4-FFF2-40B4-BE49-F238E27FC236}">
                  <a16:creationId xmlns:a16="http://schemas.microsoft.com/office/drawing/2014/main" id="{A9037C2D-8C24-9D63-ED33-DACAA30ADF59}"/>
                </a:ext>
              </a:extLst>
            </p:cNvPr>
            <p:cNvGrpSpPr/>
            <p:nvPr/>
          </p:nvGrpSpPr>
          <p:grpSpPr>
            <a:xfrm>
              <a:off x="6488431" y="3071819"/>
              <a:ext cx="4398643" cy="2128831"/>
              <a:chOff x="1922830" y="773002"/>
              <a:chExt cx="5400981" cy="1282973"/>
            </a:xfrm>
          </p:grpSpPr>
          <p:sp>
            <p:nvSpPr>
              <p:cNvPr id="18" name="Freeform: Shape 34">
                <a:extLst>
                  <a:ext uri="{FF2B5EF4-FFF2-40B4-BE49-F238E27FC236}">
                    <a16:creationId xmlns:a16="http://schemas.microsoft.com/office/drawing/2014/main" id="{EAF0C7A7-ABBB-0A72-BF96-D9A0CC8FDD70}"/>
                  </a:ext>
                </a:extLst>
              </p:cNvPr>
              <p:cNvSpPr/>
              <p:nvPr/>
            </p:nvSpPr>
            <p:spPr>
              <a:xfrm>
                <a:off x="1938635" y="784278"/>
                <a:ext cx="5385176" cy="116837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35">
                <a:extLst>
                  <a:ext uri="{FF2B5EF4-FFF2-40B4-BE49-F238E27FC236}">
                    <a16:creationId xmlns:a16="http://schemas.microsoft.com/office/drawing/2014/main" id="{1CBD73E7-84D7-71AA-387F-997EB68CE647}"/>
                  </a:ext>
                </a:extLst>
              </p:cNvPr>
              <p:cNvSpPr/>
              <p:nvPr/>
            </p:nvSpPr>
            <p:spPr>
              <a:xfrm>
                <a:off x="1922830" y="773002"/>
                <a:ext cx="5379733" cy="128297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" name="Picture 4" descr="Colourful ribbons">
              <a:extLst>
                <a:ext uri="{FF2B5EF4-FFF2-40B4-BE49-F238E27FC236}">
                  <a16:creationId xmlns:a16="http://schemas.microsoft.com/office/drawing/2014/main" id="{6E438780-A661-2C87-4D4B-368FEDEE4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634" b="100000" l="33866" r="66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39" t="47761" r="34043" b="1796"/>
            <a:stretch/>
          </p:blipFill>
          <p:spPr bwMode="auto">
            <a:xfrm rot="20918606">
              <a:off x="6319428" y="2635537"/>
              <a:ext cx="585223" cy="989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8DFEF-A1F9-321F-76E9-9060F768C347}"/>
                </a:ext>
              </a:extLst>
            </p:cNvPr>
            <p:cNvSpPr txBox="1"/>
            <p:nvPr/>
          </p:nvSpPr>
          <p:spPr>
            <a:xfrm>
              <a:off x="6825132" y="3312575"/>
              <a:ext cx="3785744" cy="110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 tiết 4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Làng bản yên bình trở lại, Cẩu Khây và những người bạn cùng dân bản mừng chiến thắng.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77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4907176" y="1315406"/>
            <a:ext cx="6919415" cy="212311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937" y="1437215"/>
            <a:ext cx="6163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</a:t>
            </a:r>
            <a:r>
              <a:rPr kumimoji="0" lang="en-US" sz="5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162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#9Slide02 Noi dung dai</vt:lpstr>
      <vt:lpstr>Arial</vt:lpstr>
      <vt:lpstr>Calibri</vt:lpstr>
      <vt:lpstr>Cambria</vt:lpstr>
      <vt:lpstr>LNTH-LuoLuoNotangYuanTi 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63</cp:revision>
  <dcterms:created xsi:type="dcterms:W3CDTF">2023-07-01T06:49:59Z</dcterms:created>
  <dcterms:modified xsi:type="dcterms:W3CDTF">2025-09-26T08:52:11Z</dcterms:modified>
</cp:coreProperties>
</file>