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0" r:id="rId3"/>
    <p:sldId id="287" r:id="rId4"/>
    <p:sldId id="292" r:id="rId5"/>
    <p:sldId id="294" r:id="rId6"/>
    <p:sldId id="302" r:id="rId7"/>
    <p:sldId id="296" r:id="rId8"/>
    <p:sldId id="297" r:id="rId9"/>
    <p:sldId id="286" r:id="rId10"/>
    <p:sldId id="290" r:id="rId11"/>
    <p:sldId id="303" r:id="rId12"/>
    <p:sldId id="304" r:id="rId13"/>
    <p:sldId id="281" r:id="rId14"/>
  </p:sldIdLst>
  <p:sldSz cx="12192000" cy="6858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Segoe Print" panose="02000600000000000000" pitchFamily="2" charset="0"/>
      <p:regular r:id="rId21"/>
      <p:bold r:id="rId22"/>
    </p:embeddedFont>
    <p:embeddedFont>
      <p:font typeface="Vogue-ExtraBold" panose="020B0500000000000000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6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512</Words>
  <Application>Microsoft Office PowerPoint</Application>
  <PresentationFormat>Widescreen</PresentationFormat>
  <Paragraphs>51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Cambria</vt:lpstr>
      <vt:lpstr>Vogue-ExtraBold</vt:lpstr>
      <vt:lpstr>Segoe Print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Administrator</cp:lastModifiedBy>
  <cp:revision>13</cp:revision>
  <dcterms:created xsi:type="dcterms:W3CDTF">2023-06-16T08:43:46Z</dcterms:created>
  <dcterms:modified xsi:type="dcterms:W3CDTF">2024-09-12T09:58:11Z</dcterms:modified>
  <cp:category>MT50</cp:category>
  <cp:version>MT50</cp:version>
</cp:coreProperties>
</file>