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8" r:id="rId3"/>
    <p:sldId id="258" r:id="rId4"/>
    <p:sldId id="283" r:id="rId5"/>
    <p:sldId id="289" r:id="rId6"/>
    <p:sldId id="286" r:id="rId7"/>
    <p:sldId id="290" r:id="rId8"/>
    <p:sldId id="291" r:id="rId9"/>
    <p:sldId id="292" r:id="rId10"/>
    <p:sldId id="293" r:id="rId11"/>
    <p:sldId id="282" r:id="rId12"/>
    <p:sldId id="294" r:id="rId13"/>
    <p:sldId id="295"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p:scale>
          <a:sx n="33" d="100"/>
          <a:sy n="33" d="100"/>
        </p:scale>
        <p:origin x="1248" y="8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06EF-E9F9-404A-8EA2-B65571AEFA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2F11A8-540E-435A-A0CC-F6A1FBBB2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C3A235-7D27-4444-AAA1-52A702A4218B}"/>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5" name="Footer Placeholder 4">
            <a:extLst>
              <a:ext uri="{FF2B5EF4-FFF2-40B4-BE49-F238E27FC236}">
                <a16:creationId xmlns:a16="http://schemas.microsoft.com/office/drawing/2014/main" id="{0A567480-C4E5-438E-AFB2-32B414C52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D9C7D-C891-459A-9B86-41F9051FA8E5}"/>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1124105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3A71-8A2F-4ED4-8E42-AE948A067B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5BFCF5-21CA-4E0D-A06B-2AC7079773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BA643-81D9-44D5-87B5-5FD3AD46C3E6}"/>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5" name="Footer Placeholder 4">
            <a:extLst>
              <a:ext uri="{FF2B5EF4-FFF2-40B4-BE49-F238E27FC236}">
                <a16:creationId xmlns:a16="http://schemas.microsoft.com/office/drawing/2014/main" id="{3A4CB09E-6634-42AB-A65C-B19D95142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141F8-7EC1-498B-99FE-29A53B5FB5E2}"/>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3622266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D29D14-2BD9-40D0-B6C9-5848A42752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C3DDBA-CC72-4404-B539-59C1B064DE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6FA6C-1464-414B-8484-F8DFFF186FE8}"/>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5" name="Footer Placeholder 4">
            <a:extLst>
              <a:ext uri="{FF2B5EF4-FFF2-40B4-BE49-F238E27FC236}">
                <a16:creationId xmlns:a16="http://schemas.microsoft.com/office/drawing/2014/main" id="{46F6CB10-5570-400F-95C8-ECCAEBC56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886A9-4C24-4C96-8288-72FB02FF4AF4}"/>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2371887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560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167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FD9D-746C-41E6-BCD9-B07E6981AE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DEB006-28EE-4A71-AD77-4DAD082893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7F9A5-826F-480B-A9CE-9C242791086B}"/>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5" name="Footer Placeholder 4">
            <a:extLst>
              <a:ext uri="{FF2B5EF4-FFF2-40B4-BE49-F238E27FC236}">
                <a16:creationId xmlns:a16="http://schemas.microsoft.com/office/drawing/2014/main" id="{917870D2-0A4C-492B-916E-2776F78CC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A1F71-E461-4357-A3E4-519762AED7CB}"/>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275135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8F5F-AEE1-4F4D-8846-697733973B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D95925-67DD-4E82-A3C5-8DCFC2C22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EF93E-4526-4EBE-9A45-A59061A5D193}"/>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5" name="Footer Placeholder 4">
            <a:extLst>
              <a:ext uri="{FF2B5EF4-FFF2-40B4-BE49-F238E27FC236}">
                <a16:creationId xmlns:a16="http://schemas.microsoft.com/office/drawing/2014/main" id="{B0257897-0934-480A-AE6B-DAFC658D4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EACDF-9359-4386-8A6C-CA8FF2DF5139}"/>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160852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C92FF-4C3C-4054-BCD7-33BB2E53B5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BB1354-FFAE-4E12-A2F4-D8A5F7E532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2D1312-8614-43BB-BF64-F36B6A7ED4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B2096B-8516-4F2C-9D0C-92A6B132B239}"/>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6" name="Footer Placeholder 5">
            <a:extLst>
              <a:ext uri="{FF2B5EF4-FFF2-40B4-BE49-F238E27FC236}">
                <a16:creationId xmlns:a16="http://schemas.microsoft.com/office/drawing/2014/main" id="{7F536B54-25B7-43EF-BA7F-0E5235E45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F4A29E-38F7-4E87-BA01-88693C2BE18C}"/>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314006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722C-254D-4007-AAA0-AD42FC6FC2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48418F-BA63-4AF8-B614-4E1498506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7CB3-7A04-45A0-B523-A3B20241D1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80433C-CBBC-41F8-86DF-0EB2C250C2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EDA08-7C99-43EA-84A6-B6E410EA9E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3404CD-AF1E-4DF6-84F8-841341A7BD6D}"/>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8" name="Footer Placeholder 7">
            <a:extLst>
              <a:ext uri="{FF2B5EF4-FFF2-40B4-BE49-F238E27FC236}">
                <a16:creationId xmlns:a16="http://schemas.microsoft.com/office/drawing/2014/main" id="{4CEFDDCF-8FF5-417F-BB6B-D4078C539F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FECDD6-E5AE-4D37-A75C-9CF954576503}"/>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282012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6EE6-828C-447C-AA9E-FD69F62C11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B3D4DA-29F0-4968-8220-5FA055E3CEE6}"/>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4" name="Footer Placeholder 3">
            <a:extLst>
              <a:ext uri="{FF2B5EF4-FFF2-40B4-BE49-F238E27FC236}">
                <a16:creationId xmlns:a16="http://schemas.microsoft.com/office/drawing/2014/main" id="{97CEF331-7321-4687-874A-CC8018B2D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F72739-4538-4F48-B2E6-99741E82955C}"/>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3859139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92DA3-ED9A-4D17-840C-1983F606D2C5}"/>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3" name="Footer Placeholder 2">
            <a:extLst>
              <a:ext uri="{FF2B5EF4-FFF2-40B4-BE49-F238E27FC236}">
                <a16:creationId xmlns:a16="http://schemas.microsoft.com/office/drawing/2014/main" id="{13FEBD32-CE40-4032-AD81-D36F10DFDA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7994E1-B066-464D-89B5-80B135D08854}"/>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89174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CB68-ECB0-4280-AA7F-6FB363403C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F88859-7D26-4537-9E88-1F7E14C144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B860F0-E753-4E2E-9CE7-015A2FDBC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CB0E96-CB60-4C93-8D4B-8967CA8173F9}"/>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6" name="Footer Placeholder 5">
            <a:extLst>
              <a:ext uri="{FF2B5EF4-FFF2-40B4-BE49-F238E27FC236}">
                <a16:creationId xmlns:a16="http://schemas.microsoft.com/office/drawing/2014/main" id="{FCDF9723-07A3-4D7D-8857-6A38CE6AF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130B6-C050-473B-BF96-59E02DCE4256}"/>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100688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62DA-D414-40BE-AFEC-F3F3B8738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F4833F-453A-4CE5-BC41-B70572C96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60BD1C-AEE5-4A48-A3A6-4669AD421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8EBFA-DA87-4B63-887C-04D16115657B}"/>
              </a:ext>
            </a:extLst>
          </p:cNvPr>
          <p:cNvSpPr>
            <a:spLocks noGrp="1"/>
          </p:cNvSpPr>
          <p:nvPr>
            <p:ph type="dt" sz="half" idx="10"/>
          </p:nvPr>
        </p:nvSpPr>
        <p:spPr/>
        <p:txBody>
          <a:bodyPr/>
          <a:lstStyle/>
          <a:p>
            <a:fld id="{5776CB2C-0E94-4FDE-A635-9C25BF506CD2}" type="datetimeFigureOut">
              <a:rPr lang="en-US" smtClean="0"/>
              <a:t>3/29/2024</a:t>
            </a:fld>
            <a:endParaRPr lang="en-US"/>
          </a:p>
        </p:txBody>
      </p:sp>
      <p:sp>
        <p:nvSpPr>
          <p:cNvPr id="6" name="Footer Placeholder 5">
            <a:extLst>
              <a:ext uri="{FF2B5EF4-FFF2-40B4-BE49-F238E27FC236}">
                <a16:creationId xmlns:a16="http://schemas.microsoft.com/office/drawing/2014/main" id="{2823A5E8-49DA-4A51-9E15-1C34163D6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0E92D-F78D-41B7-96E6-43357FB785B8}"/>
              </a:ext>
            </a:extLst>
          </p:cNvPr>
          <p:cNvSpPr>
            <a:spLocks noGrp="1"/>
          </p:cNvSpPr>
          <p:nvPr>
            <p:ph type="sldNum" sz="quarter" idx="12"/>
          </p:nvPr>
        </p:nvSpPr>
        <p:spPr/>
        <p:txBody>
          <a:bodyPr/>
          <a:lstStyle/>
          <a:p>
            <a:fld id="{5728CF52-2094-48FA-9D47-102DDF7A0A95}" type="slidenum">
              <a:rPr lang="en-US" smtClean="0"/>
              <a:t>‹#›</a:t>
            </a:fld>
            <a:endParaRPr lang="en-US"/>
          </a:p>
        </p:txBody>
      </p:sp>
    </p:spTree>
    <p:extLst>
      <p:ext uri="{BB962C8B-B14F-4D97-AF65-F5344CB8AC3E}">
        <p14:creationId xmlns:p14="http://schemas.microsoft.com/office/powerpoint/2010/main" val="117447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AA8FE-662F-46F7-8C83-60A4323FF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309D45-FE60-42FC-980F-E4AC406796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ABCC8-9DB9-46F0-B49E-4873806265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6CB2C-0E94-4FDE-A635-9C25BF506CD2}" type="datetimeFigureOut">
              <a:rPr lang="en-US" smtClean="0"/>
              <a:t>3/29/2024</a:t>
            </a:fld>
            <a:endParaRPr lang="en-US"/>
          </a:p>
        </p:txBody>
      </p:sp>
      <p:sp>
        <p:nvSpPr>
          <p:cNvPr id="5" name="Footer Placeholder 4">
            <a:extLst>
              <a:ext uri="{FF2B5EF4-FFF2-40B4-BE49-F238E27FC236}">
                <a16:creationId xmlns:a16="http://schemas.microsoft.com/office/drawing/2014/main" id="{DF6167D5-F56D-4C15-80A7-BD690C71B9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AE1C15-FB8A-4DF3-A052-97D0FC072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8CF52-2094-48FA-9D47-102DDF7A0A95}" type="slidenum">
              <a:rPr lang="en-US" smtClean="0"/>
              <a:t>‹#›</a:t>
            </a:fld>
            <a:endParaRPr lang="en-US"/>
          </a:p>
        </p:txBody>
      </p:sp>
    </p:spTree>
    <p:extLst>
      <p:ext uri="{BB962C8B-B14F-4D97-AF65-F5344CB8AC3E}">
        <p14:creationId xmlns:p14="http://schemas.microsoft.com/office/powerpoint/2010/main" val="2718263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9.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5"/>
          <a:srcRect b="30718"/>
          <a:stretch>
            <a:fillRect/>
          </a:stretch>
        </p:blipFill>
        <p:spPr>
          <a:xfrm>
            <a:off x="0" y="2589530"/>
            <a:ext cx="12192000" cy="4268470"/>
          </a:xfrm>
          <a:prstGeom prst="rect">
            <a:avLst/>
          </a:prstGeom>
        </p:spPr>
      </p:pic>
      <p:pic>
        <p:nvPicPr>
          <p:cNvPr id="22" name="图片 21" descr="16"/>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31" name="图片 30"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6" name="Picture 5" descr="A cartoon of a house in a field&#10;&#10;Description automatically generated">
            <a:extLst>
              <a:ext uri="{FF2B5EF4-FFF2-40B4-BE49-F238E27FC236}">
                <a16:creationId xmlns:a16="http://schemas.microsoft.com/office/drawing/2014/main" id="{95F13695-EFA4-D40D-F46B-CAFE2A0311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63"/>
            <a:ext cx="12192000" cy="6857074"/>
          </a:xfrm>
          <a:prstGeom prst="rect">
            <a:avLst/>
          </a:prstGeom>
        </p:spPr>
      </p:pic>
      <p:pic>
        <p:nvPicPr>
          <p:cNvPr id="7" name="Picture 6">
            <a:extLst>
              <a:ext uri="{FF2B5EF4-FFF2-40B4-BE49-F238E27FC236}">
                <a16:creationId xmlns:a16="http://schemas.microsoft.com/office/drawing/2014/main" id="{D21DFC04-66CA-0DDA-B6A3-49DA0ED02B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73540" y="101937"/>
            <a:ext cx="1323003" cy="1323003"/>
          </a:xfrm>
          <a:prstGeom prst="rect">
            <a:avLst/>
          </a:prstGeom>
        </p:spPr>
      </p:pic>
      <p:pic>
        <p:nvPicPr>
          <p:cNvPr id="23" name="Picture 22">
            <a:extLst>
              <a:ext uri="{FF2B5EF4-FFF2-40B4-BE49-F238E27FC236}">
                <a16:creationId xmlns:a16="http://schemas.microsoft.com/office/drawing/2014/main" id="{02CA3B24-5FF8-F80C-AC40-64D129A0B4DA}"/>
              </a:ext>
            </a:extLst>
          </p:cNvPr>
          <p:cNvPicPr>
            <a:picLocks noChangeAspect="1"/>
          </p:cNvPicPr>
          <p:nvPr/>
        </p:nvPicPr>
        <p:blipFill>
          <a:blip r:embed="rId11"/>
          <a:stretch>
            <a:fillRect/>
          </a:stretch>
        </p:blipFill>
        <p:spPr>
          <a:xfrm>
            <a:off x="1847736" y="502439"/>
            <a:ext cx="4714204" cy="1079906"/>
          </a:xfrm>
          <a:prstGeom prst="rect">
            <a:avLst/>
          </a:prstGeom>
        </p:spPr>
      </p:pic>
      <p:grpSp>
        <p:nvGrpSpPr>
          <p:cNvPr id="33" name="Group 32">
            <a:extLst>
              <a:ext uri="{FF2B5EF4-FFF2-40B4-BE49-F238E27FC236}">
                <a16:creationId xmlns:a16="http://schemas.microsoft.com/office/drawing/2014/main" id="{C0C65666-5EAE-17F2-9D70-5793CDC69AE1}"/>
              </a:ext>
            </a:extLst>
          </p:cNvPr>
          <p:cNvGrpSpPr/>
          <p:nvPr/>
        </p:nvGrpSpPr>
        <p:grpSpPr>
          <a:xfrm>
            <a:off x="265756" y="1558931"/>
            <a:ext cx="11280785" cy="4725328"/>
            <a:chOff x="597317" y="2176157"/>
            <a:chExt cx="9741002" cy="4593431"/>
          </a:xfrm>
        </p:grpSpPr>
        <p:pic>
          <p:nvPicPr>
            <p:cNvPr id="25" name="Picture 24">
              <a:extLst>
                <a:ext uri="{FF2B5EF4-FFF2-40B4-BE49-F238E27FC236}">
                  <a16:creationId xmlns:a16="http://schemas.microsoft.com/office/drawing/2014/main" id="{20B69263-7AAF-640E-F658-D59C5E02B1FF}"/>
                </a:ext>
              </a:extLst>
            </p:cNvPr>
            <p:cNvPicPr>
              <a:picLocks noChangeAspect="1"/>
            </p:cNvPicPr>
            <p:nvPr/>
          </p:nvPicPr>
          <p:blipFill>
            <a:blip r:embed="rId12"/>
            <a:stretch>
              <a:fillRect/>
            </a:stretch>
          </p:blipFill>
          <p:spPr>
            <a:xfrm>
              <a:off x="597317" y="2176157"/>
              <a:ext cx="8094791" cy="2505685"/>
            </a:xfrm>
            <a:prstGeom prst="rect">
              <a:avLst/>
            </a:prstGeom>
          </p:spPr>
        </p:pic>
        <p:pic>
          <p:nvPicPr>
            <p:cNvPr id="26" name="Picture 25">
              <a:extLst>
                <a:ext uri="{FF2B5EF4-FFF2-40B4-BE49-F238E27FC236}">
                  <a16:creationId xmlns:a16="http://schemas.microsoft.com/office/drawing/2014/main" id="{5252AC28-AEE3-AE50-1A2C-661A0C57E677}"/>
                </a:ext>
              </a:extLst>
            </p:cNvPr>
            <p:cNvPicPr>
              <a:picLocks noChangeAspect="1"/>
            </p:cNvPicPr>
            <p:nvPr/>
          </p:nvPicPr>
          <p:blipFill>
            <a:blip r:embed="rId13"/>
            <a:stretch>
              <a:fillRect/>
            </a:stretch>
          </p:blipFill>
          <p:spPr>
            <a:xfrm>
              <a:off x="3620659" y="3041656"/>
              <a:ext cx="6717660" cy="3727932"/>
            </a:xfrm>
            <a:prstGeom prst="rect">
              <a:avLst/>
            </a:prstGeom>
          </p:spPr>
        </p:pic>
      </p:grpSp>
      <p:pic>
        <p:nvPicPr>
          <p:cNvPr id="34" name="Picture 33">
            <a:extLst>
              <a:ext uri="{FF2B5EF4-FFF2-40B4-BE49-F238E27FC236}">
                <a16:creationId xmlns:a16="http://schemas.microsoft.com/office/drawing/2014/main" id="{66A650FD-D87B-C30A-5077-4565CC1A777A}"/>
              </a:ext>
            </a:extLst>
          </p:cNvPr>
          <p:cNvPicPr>
            <a:picLocks noChangeAspect="1"/>
          </p:cNvPicPr>
          <p:nvPr/>
        </p:nvPicPr>
        <p:blipFill>
          <a:blip r:embed="rId14"/>
          <a:stretch>
            <a:fillRect/>
          </a:stretch>
        </p:blipFill>
        <p:spPr>
          <a:xfrm>
            <a:off x="5207611" y="4919038"/>
            <a:ext cx="2145978" cy="646232"/>
          </a:xfrm>
          <a:prstGeom prst="rect">
            <a:avLst/>
          </a:prstGeom>
        </p:spPr>
      </p:pic>
      <p:pic>
        <p:nvPicPr>
          <p:cNvPr id="35" name="Picture 34">
            <a:extLst>
              <a:ext uri="{FF2B5EF4-FFF2-40B4-BE49-F238E27FC236}">
                <a16:creationId xmlns:a16="http://schemas.microsoft.com/office/drawing/2014/main" id="{7F41284F-687E-3AF3-9532-57EAB218201A}"/>
              </a:ext>
            </a:extLst>
          </p:cNvPr>
          <p:cNvPicPr>
            <a:picLocks noChangeAspect="1"/>
          </p:cNvPicPr>
          <p:nvPr/>
        </p:nvPicPr>
        <p:blipFill>
          <a:blip r:embed="rId15"/>
          <a:stretch>
            <a:fillRect/>
          </a:stretch>
        </p:blipFill>
        <p:spPr>
          <a:xfrm>
            <a:off x="-421676" y="6117491"/>
            <a:ext cx="2188654" cy="951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3195813" y="481379"/>
            <a:ext cx="4959143" cy="1200329"/>
            <a:chOff x="797845" y="378777"/>
            <a:chExt cx="3666931" cy="1200329"/>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1082351" y="378777"/>
              <a:ext cx="3116425" cy="1200329"/>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2. Trao đổi, góp ý</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2385268"/>
          </a:xfrm>
          <a:prstGeom prst="rect">
            <a:avLst/>
          </a:prstGeom>
          <a:noFill/>
        </p:spPr>
        <p:txBody>
          <a:bodyPr wrap="square" rtlCol="0">
            <a:spAutoFit/>
          </a:bodyPr>
          <a:lstStyle/>
          <a:p>
            <a:pPr algn="just">
              <a:spcBef>
                <a:spcPts val="600"/>
              </a:spcBef>
            </a:pPr>
            <a:r>
              <a:rPr lang="vi-VN" sz="3600" dirty="0">
                <a:latin typeface="Cambria" panose="02040503050406030204" pitchFamily="18" charset="0"/>
                <a:ea typeface="Cambria" panose="02040503050406030204" pitchFamily="18" charset="0"/>
              </a:rPr>
              <a:t>- Có thể hỏi bạn những điều em muốn biết rõ hơn về miền quê bạn giới thiệu.</a:t>
            </a:r>
          </a:p>
          <a:p>
            <a:pPr algn="just">
              <a:spcBef>
                <a:spcPts val="600"/>
              </a:spcBef>
            </a:pPr>
            <a:r>
              <a:rPr lang="vi-VN" sz="3600" dirty="0">
                <a:latin typeface="Cambria" panose="02040503050406030204" pitchFamily="18" charset="0"/>
                <a:ea typeface="Cambria" panose="02040503050406030204" pitchFamily="18" charset="0"/>
              </a:rPr>
              <a:t>- Góp ý cho bạn về nội dung giới thiệu, cách nói, giọng nói, cử chỉ, điệu bộ,...</a:t>
            </a:r>
            <a:endParaRPr lang="en-US" sz="36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5"/>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5"/>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1157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6E49-F065-16A6-23E4-635FD26F4ABE}"/>
            </a:ext>
          </a:extLst>
        </p:cNvPr>
        <p:cNvGrpSpPr/>
        <p:nvPr/>
      </p:nvGrpSpPr>
      <p:grpSpPr>
        <a:xfrm>
          <a:off x="0" y="0"/>
          <a:ext cx="0" cy="0"/>
          <a:chOff x="0" y="0"/>
          <a:chExt cx="0" cy="0"/>
        </a:xfrm>
      </p:grpSpPr>
      <p:pic>
        <p:nvPicPr>
          <p:cNvPr id="27" name="图片 26" descr="1 (12)">
            <a:extLst>
              <a:ext uri="{FF2B5EF4-FFF2-40B4-BE49-F238E27FC236}">
                <a16:creationId xmlns:a16="http://schemas.microsoft.com/office/drawing/2014/main" id="{980FE1A2-B8B8-3F5A-3E4C-9EC2C0CE3AE5}"/>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a:extLst>
              <a:ext uri="{FF2B5EF4-FFF2-40B4-BE49-F238E27FC236}">
                <a16:creationId xmlns:a16="http://schemas.microsoft.com/office/drawing/2014/main" id="{1342EE24-BDB3-49A8-BFDD-17CD7D7542C7}"/>
              </a:ext>
            </a:extLst>
          </p:cNvPr>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a:extLst>
              <a:ext uri="{FF2B5EF4-FFF2-40B4-BE49-F238E27FC236}">
                <a16:creationId xmlns:a16="http://schemas.microsoft.com/office/drawing/2014/main" id="{FD1FEBC7-0E4C-7DEC-14DA-5CFAC9729D3E}"/>
              </a:ext>
            </a:extLst>
          </p:cNvPr>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a:extLst>
              <a:ext uri="{FF2B5EF4-FFF2-40B4-BE49-F238E27FC236}">
                <a16:creationId xmlns:a16="http://schemas.microsoft.com/office/drawing/2014/main" id="{9871E530-E5F7-C398-2062-BC8C6D3EEB83}"/>
              </a:ext>
            </a:extLst>
          </p:cNvPr>
          <p:cNvPicPr>
            <a:picLocks noChangeAspect="1"/>
          </p:cNvPicPr>
          <p:nvPr/>
        </p:nvPicPr>
        <p:blipFill>
          <a:blip r:embed="rId5"/>
          <a:srcRect b="30718"/>
          <a:stretch>
            <a:fillRect/>
          </a:stretch>
        </p:blipFill>
        <p:spPr>
          <a:xfrm>
            <a:off x="0" y="2589530"/>
            <a:ext cx="12192000" cy="4268470"/>
          </a:xfrm>
          <a:prstGeom prst="rect">
            <a:avLst/>
          </a:prstGeom>
        </p:spPr>
      </p:pic>
      <p:pic>
        <p:nvPicPr>
          <p:cNvPr id="22" name="图片 21" descr="16">
            <a:extLst>
              <a:ext uri="{FF2B5EF4-FFF2-40B4-BE49-F238E27FC236}">
                <a16:creationId xmlns:a16="http://schemas.microsoft.com/office/drawing/2014/main" id="{ED74953B-3657-282A-3A91-D2F0C9944E52}"/>
              </a:ext>
            </a:extLst>
          </p:cNvPr>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31" name="图片 30" descr="25 (14)">
            <a:extLst>
              <a:ext uri="{FF2B5EF4-FFF2-40B4-BE49-F238E27FC236}">
                <a16:creationId xmlns:a16="http://schemas.microsoft.com/office/drawing/2014/main" id="{4E593D7A-FA92-E2B6-D680-7027EC631DBE}"/>
              </a:ext>
            </a:extLst>
          </p:cNvPr>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a:extLst>
              <a:ext uri="{FF2B5EF4-FFF2-40B4-BE49-F238E27FC236}">
                <a16:creationId xmlns:a16="http://schemas.microsoft.com/office/drawing/2014/main" id="{1CBA9F69-7880-09BD-CC71-220EDB7BEE9B}"/>
              </a:ext>
            </a:extLst>
          </p:cNvPr>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11" name="图形" descr="5cbd2efc09a0e">
            <a:extLst>
              <a:ext uri="{FF2B5EF4-FFF2-40B4-BE49-F238E27FC236}">
                <a16:creationId xmlns:a16="http://schemas.microsoft.com/office/drawing/2014/main" id="{5CF3A576-DC2D-E276-76B8-D579642E5B92}"/>
              </a:ext>
            </a:extLst>
          </p:cNvPr>
          <p:cNvPicPr>
            <a:picLocks noChangeAspect="1"/>
          </p:cNvPicPr>
          <p:nvPr/>
        </p:nvPicPr>
        <p:blipFill>
          <a:blip r:embed="rId9"/>
          <a:srcRect t="4880" r="2994" b="6037"/>
          <a:stretch>
            <a:fillRect/>
          </a:stretch>
        </p:blipFill>
        <p:spPr>
          <a:xfrm>
            <a:off x="7305870" y="3178323"/>
            <a:ext cx="4874066" cy="3691179"/>
          </a:xfrm>
          <a:prstGeom prst="rect">
            <a:avLst/>
          </a:prstGeom>
        </p:spPr>
      </p:pic>
      <p:pic>
        <p:nvPicPr>
          <p:cNvPr id="12" name="Picture 11">
            <a:extLst>
              <a:ext uri="{FF2B5EF4-FFF2-40B4-BE49-F238E27FC236}">
                <a16:creationId xmlns:a16="http://schemas.microsoft.com/office/drawing/2014/main" id="{264D2A81-F7B8-7AA3-9B94-51E58673B127}"/>
              </a:ext>
            </a:extLst>
          </p:cNvPr>
          <p:cNvPicPr>
            <a:picLocks noChangeAspect="1"/>
          </p:cNvPicPr>
          <p:nvPr/>
        </p:nvPicPr>
        <p:blipFill>
          <a:blip r:embed="rId10"/>
          <a:stretch>
            <a:fillRect/>
          </a:stretch>
        </p:blipFill>
        <p:spPr>
          <a:xfrm>
            <a:off x="300247" y="1285962"/>
            <a:ext cx="8364437" cy="2402032"/>
          </a:xfrm>
          <a:prstGeom prst="rect">
            <a:avLst/>
          </a:prstGeom>
        </p:spPr>
      </p:pic>
    </p:spTree>
    <p:extLst>
      <p:ext uri="{BB962C8B-B14F-4D97-AF65-F5344CB8AC3E}">
        <p14:creationId xmlns:p14="http://schemas.microsoft.com/office/powerpoint/2010/main" val="41287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463BE-42C1-F4EC-C0FD-30803F8F09A8}"/>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3C1DA01F-32BF-E469-45E2-FA9E41F05899}"/>
              </a:ext>
            </a:extLst>
          </p:cNvPr>
          <p:cNvGrpSpPr/>
          <p:nvPr/>
        </p:nvGrpSpPr>
        <p:grpSpPr>
          <a:xfrm>
            <a:off x="0" y="226060"/>
            <a:ext cx="12192000" cy="6631940"/>
            <a:chOff x="0" y="356"/>
            <a:chExt cx="19200" cy="10444"/>
          </a:xfrm>
        </p:grpSpPr>
        <p:grpSp>
          <p:nvGrpSpPr>
            <p:cNvPr id="12" name="组合 11">
              <a:extLst>
                <a:ext uri="{FF2B5EF4-FFF2-40B4-BE49-F238E27FC236}">
                  <a16:creationId xmlns:a16="http://schemas.microsoft.com/office/drawing/2014/main" id="{D59826B8-446B-FE4C-C77C-CABB92EECC69}"/>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D00247CB-0ED1-7C35-22E5-7EEE2DF4FFBE}"/>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B1E64FD-132C-50D7-F209-F756C6F6EF6D}"/>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FADEF8E-4004-4B5F-E262-66DFCEB3F62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46B0F948-8727-0BE8-02ED-7C0D67203B2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4F1FF98-2F8B-C764-6FD0-EB17515AB311}"/>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D6C7F2E5-EAC9-FAFF-5353-4DA596C42666}"/>
              </a:ext>
            </a:extLst>
          </p:cNvPr>
          <p:cNvGrpSpPr/>
          <p:nvPr/>
        </p:nvGrpSpPr>
        <p:grpSpPr>
          <a:xfrm>
            <a:off x="667217" y="481379"/>
            <a:ext cx="10874750" cy="1400609"/>
            <a:chOff x="797845" y="378777"/>
            <a:chExt cx="3666931" cy="854002"/>
          </a:xfrm>
        </p:grpSpPr>
        <p:sp>
          <p:nvSpPr>
            <p:cNvPr id="3" name="矩形: 圆角 28">
              <a:extLst>
                <a:ext uri="{FF2B5EF4-FFF2-40B4-BE49-F238E27FC236}">
                  <a16:creationId xmlns:a16="http://schemas.microsoft.com/office/drawing/2014/main" id="{A223A1F3-E3E9-8344-22A9-79D1EAA3B3C7}"/>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D73D715A-4CA8-7985-B157-45D3A4D6969B}"/>
                </a:ext>
              </a:extLst>
            </p:cNvPr>
            <p:cNvSpPr txBox="1"/>
            <p:nvPr/>
          </p:nvSpPr>
          <p:spPr>
            <a:xfrm>
              <a:off x="907164" y="426261"/>
              <a:ext cx="3448293" cy="731884"/>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1. Chia sẻ với người thân thông tin về những miền quê em hoặc bạn đã giới thiệu. </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9" name="Picture 8" descr="A cartoon of a family sitting on a couch&#10;&#10;Description automatically generated">
            <a:extLst>
              <a:ext uri="{FF2B5EF4-FFF2-40B4-BE49-F238E27FC236}">
                <a16:creationId xmlns:a16="http://schemas.microsoft.com/office/drawing/2014/main" id="{88CB9C69-97B3-4C9A-8C2D-5AA2E6EFC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7354" y="1945678"/>
            <a:ext cx="4686262" cy="4686262"/>
          </a:xfrm>
          <a:prstGeom prst="rect">
            <a:avLst/>
          </a:prstGeom>
        </p:spPr>
      </p:pic>
    </p:spTree>
    <p:extLst>
      <p:ext uri="{BB962C8B-B14F-4D97-AF65-F5344CB8AC3E}">
        <p14:creationId xmlns:p14="http://schemas.microsoft.com/office/powerpoint/2010/main" val="25509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A0976-4FDC-8E13-0FAB-DEA8AD85A3C9}"/>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98691976-2760-8E16-32D9-92D47A89D0AF}"/>
              </a:ext>
            </a:extLst>
          </p:cNvPr>
          <p:cNvGrpSpPr/>
          <p:nvPr/>
        </p:nvGrpSpPr>
        <p:grpSpPr>
          <a:xfrm>
            <a:off x="0" y="226060"/>
            <a:ext cx="12192000" cy="6631940"/>
            <a:chOff x="0" y="356"/>
            <a:chExt cx="19200" cy="10444"/>
          </a:xfrm>
        </p:grpSpPr>
        <p:grpSp>
          <p:nvGrpSpPr>
            <p:cNvPr id="12" name="组合 11">
              <a:extLst>
                <a:ext uri="{FF2B5EF4-FFF2-40B4-BE49-F238E27FC236}">
                  <a16:creationId xmlns:a16="http://schemas.microsoft.com/office/drawing/2014/main" id="{81AF9524-5CBF-B2BE-2308-B00236187292}"/>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0DA9C3FD-2896-8A4B-63E8-803631491E32}"/>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24A5101A-DAC0-4FE8-EE8C-32B01FC06C9B}"/>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03EF6075-B5EF-3287-F037-ED4BF142AC71}"/>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E0E7DE0-E382-0ACE-C16B-21F0F73A2C33}"/>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5FD67490-49B6-EA28-FDDF-4AE8FB416844}"/>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76839D51-5860-E914-36A1-05BEB64B813B}"/>
              </a:ext>
            </a:extLst>
          </p:cNvPr>
          <p:cNvGrpSpPr/>
          <p:nvPr/>
        </p:nvGrpSpPr>
        <p:grpSpPr>
          <a:xfrm>
            <a:off x="583241" y="326283"/>
            <a:ext cx="10874750" cy="955535"/>
            <a:chOff x="797845" y="378777"/>
            <a:chExt cx="3666931" cy="854002"/>
          </a:xfrm>
        </p:grpSpPr>
        <p:sp>
          <p:nvSpPr>
            <p:cNvPr id="3" name="矩形: 圆角 28">
              <a:extLst>
                <a:ext uri="{FF2B5EF4-FFF2-40B4-BE49-F238E27FC236}">
                  <a16:creationId xmlns:a16="http://schemas.microsoft.com/office/drawing/2014/main" id="{E9CC8B71-C01C-9658-4332-83E6C96B49EE}"/>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B9961D97-14A9-D842-21C7-C8D2B6518CCD}"/>
                </a:ext>
              </a:extLst>
            </p:cNvPr>
            <p:cNvSpPr txBox="1"/>
            <p:nvPr/>
          </p:nvSpPr>
          <p:spPr>
            <a:xfrm>
              <a:off x="960650" y="500293"/>
              <a:ext cx="3448293" cy="394091"/>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2. Tìm đọc sách báo về quê hương, đất nước. </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2BAD60C-65D7-C34B-6FBC-7931DE6F5F80}"/>
              </a:ext>
            </a:extLst>
          </p:cNvPr>
          <p:cNvSpPr txBox="1"/>
          <p:nvPr/>
        </p:nvSpPr>
        <p:spPr>
          <a:xfrm>
            <a:off x="312755" y="1354542"/>
            <a:ext cx="11506835" cy="1200329"/>
          </a:xfrm>
          <a:prstGeom prst="rect">
            <a:avLst/>
          </a:prstGeom>
          <a:noFill/>
        </p:spPr>
        <p:txBody>
          <a:bodyPr wrap="square" rtlCol="0">
            <a:spAutoFit/>
          </a:bodyPr>
          <a:lstStyle/>
          <a:p>
            <a:pPr algn="just">
              <a:spcBef>
                <a:spcPts val="600"/>
              </a:spcBef>
            </a:pPr>
            <a:r>
              <a:rPr lang="vi-VN" sz="3600" dirty="0">
                <a:latin typeface="Cambria" panose="02040503050406030204" pitchFamily="18" charset="0"/>
                <a:ea typeface="Cambria" panose="02040503050406030204" pitchFamily="18" charset="0"/>
              </a:rPr>
              <a:t>Em tìm đọc sách báo về quê hương, đất nước. Có thể là báo giấy, hoặc báo điện tử trên internet,....</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CD2C4B-52CC-C823-6E9E-A9C3DF7F3C48}"/>
              </a:ext>
            </a:extLst>
          </p:cNvPr>
          <p:cNvSpPr txBox="1"/>
          <p:nvPr/>
        </p:nvSpPr>
        <p:spPr>
          <a:xfrm>
            <a:off x="372410" y="2540638"/>
            <a:ext cx="6989443" cy="3647152"/>
          </a:xfrm>
          <a:prstGeom prst="rect">
            <a:avLst/>
          </a:prstGeom>
          <a:noFill/>
        </p:spPr>
        <p:txBody>
          <a:bodyPr wrap="square" rtlCol="0">
            <a:spAutoFit/>
          </a:bodyPr>
          <a:lstStyle/>
          <a:p>
            <a:pPr algn="just">
              <a:spcBef>
                <a:spcPts val="600"/>
              </a:spcBef>
            </a:pPr>
            <a:r>
              <a:rPr lang="vi-VN" sz="3600" b="1" dirty="0">
                <a:solidFill>
                  <a:schemeClr val="accent2">
                    <a:lumMod val="50000"/>
                  </a:schemeClr>
                </a:solidFill>
                <a:latin typeface="Cambria" panose="02040503050406030204" pitchFamily="18" charset="0"/>
                <a:ea typeface="Cambria" panose="02040503050406030204" pitchFamily="18" charset="0"/>
              </a:rPr>
              <a:t>Tham khảo:</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Tên sách: Nước Việt Nam</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Tác giả: Hạo Nhiên</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Nội dung: giới thiệu về các vùng miền, các danh lam thắng cảnh của Việt Nam.</a:t>
            </a:r>
            <a:endParaRPr lang="en-US" sz="3600" dirty="0">
              <a:solidFill>
                <a:srgbClr val="C0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898EB9-1375-B111-7581-EFBBC72E4158}"/>
              </a:ext>
            </a:extLst>
          </p:cNvPr>
          <p:cNvPicPr>
            <a:picLocks noChangeAspect="1"/>
          </p:cNvPicPr>
          <p:nvPr/>
        </p:nvPicPr>
        <p:blipFill>
          <a:blip r:embed="rId5"/>
          <a:stretch>
            <a:fillRect/>
          </a:stretch>
        </p:blipFill>
        <p:spPr>
          <a:xfrm>
            <a:off x="7651103" y="2572072"/>
            <a:ext cx="3936318" cy="3936318"/>
          </a:xfrm>
          <a:prstGeom prst="rect">
            <a:avLst/>
          </a:prstGeom>
        </p:spPr>
      </p:pic>
    </p:spTree>
    <p:extLst>
      <p:ext uri="{BB962C8B-B14F-4D97-AF65-F5344CB8AC3E}">
        <p14:creationId xmlns:p14="http://schemas.microsoft.com/office/powerpoint/2010/main" val="47368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5"/>
          <a:srcRect b="30718"/>
          <a:stretch>
            <a:fillRect/>
          </a:stretch>
        </p:blipFill>
        <p:spPr>
          <a:xfrm>
            <a:off x="0" y="2589530"/>
            <a:ext cx="12192000" cy="4268470"/>
          </a:xfrm>
          <a:prstGeom prst="rect">
            <a:avLst/>
          </a:prstGeom>
        </p:spPr>
      </p:pic>
      <p:pic>
        <p:nvPicPr>
          <p:cNvPr id="43" name="图片 42" descr="16"/>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8" name="Picture 7">
            <a:extLst>
              <a:ext uri="{FF2B5EF4-FFF2-40B4-BE49-F238E27FC236}">
                <a16:creationId xmlns:a16="http://schemas.microsoft.com/office/drawing/2014/main" id="{A21FE59B-2F49-E2D4-B1AB-2713418E1C08}"/>
              </a:ext>
            </a:extLst>
          </p:cNvPr>
          <p:cNvPicPr>
            <a:picLocks noChangeAspect="1"/>
          </p:cNvPicPr>
          <p:nvPr/>
        </p:nvPicPr>
        <p:blipFill>
          <a:blip r:embed="rId9"/>
          <a:stretch>
            <a:fillRect/>
          </a:stretch>
        </p:blipFill>
        <p:spPr>
          <a:xfrm>
            <a:off x="773624" y="1507367"/>
            <a:ext cx="10644752" cy="3250175"/>
          </a:xfrm>
          <a:prstGeom prst="rect">
            <a:avLst/>
          </a:prstGeom>
        </p:spPr>
      </p:pic>
      <p:pic>
        <p:nvPicPr>
          <p:cNvPr id="12" name="Picture 11">
            <a:extLst>
              <a:ext uri="{FF2B5EF4-FFF2-40B4-BE49-F238E27FC236}">
                <a16:creationId xmlns:a16="http://schemas.microsoft.com/office/drawing/2014/main" id="{96FD9B97-866F-30D1-510C-F995114AC77A}"/>
              </a:ext>
            </a:extLst>
          </p:cNvPr>
          <p:cNvPicPr>
            <a:picLocks noChangeAspect="1"/>
          </p:cNvPicPr>
          <p:nvPr/>
        </p:nvPicPr>
        <p:blipFill>
          <a:blip r:embed="rId10"/>
          <a:stretch>
            <a:fillRect/>
          </a:stretch>
        </p:blipFill>
        <p:spPr>
          <a:xfrm>
            <a:off x="-421676" y="6117491"/>
            <a:ext cx="2188654" cy="951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967865"/>
            <a:ext cx="12192000" cy="4889500"/>
            <a:chOff x="0" y="3099"/>
            <a:chExt cx="19200" cy="7700"/>
          </a:xfrm>
        </p:grpSpPr>
        <p:pic>
          <p:nvPicPr>
            <p:cNvPr id="13" name="图片 12" descr="6"/>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4"/>
              <a:srcRect b="30718"/>
              <a:stretch>
                <a:fillRect/>
              </a:stretch>
            </p:blipFill>
            <p:spPr>
              <a:xfrm>
                <a:off x="0" y="4078"/>
                <a:ext cx="19200" cy="6722"/>
              </a:xfrm>
              <a:prstGeom prst="rect">
                <a:avLst/>
              </a:prstGeom>
            </p:spPr>
          </p:pic>
        </p:grpSp>
      </p:grpSp>
      <p:sp>
        <p:nvSpPr>
          <p:cNvPr id="6" name="圆角矩形 13">
            <a:extLst>
              <a:ext uri="{FF2B5EF4-FFF2-40B4-BE49-F238E27FC236}">
                <a16:creationId xmlns:a16="http://schemas.microsoft.com/office/drawing/2014/main" id="{344AA626-A123-F488-F0BE-3EF6D51A223B}"/>
              </a:ext>
            </a:extLst>
          </p:cNvPr>
          <p:cNvSpPr/>
          <p:nvPr/>
        </p:nvSpPr>
        <p:spPr>
          <a:xfrm>
            <a:off x="677791" y="1231900"/>
            <a:ext cx="10649572" cy="4739692"/>
          </a:xfrm>
          <a:custGeom>
            <a:avLst/>
            <a:gdLst>
              <a:gd name="connsiteX0" fmla="*/ 0 w 10649572"/>
              <a:gd name="connsiteY0" fmla="*/ 388513 h 4739692"/>
              <a:gd name="connsiteX1" fmla="*/ 388513 w 10649572"/>
              <a:gd name="connsiteY1" fmla="*/ 0 h 4739692"/>
              <a:gd name="connsiteX2" fmla="*/ 969251 w 10649572"/>
              <a:gd name="connsiteY2" fmla="*/ 0 h 4739692"/>
              <a:gd name="connsiteX3" fmla="*/ 1747440 w 10649572"/>
              <a:gd name="connsiteY3" fmla="*/ 0 h 4739692"/>
              <a:gd name="connsiteX4" fmla="*/ 2426903 w 10649572"/>
              <a:gd name="connsiteY4" fmla="*/ 0 h 4739692"/>
              <a:gd name="connsiteX5" fmla="*/ 3205092 w 10649572"/>
              <a:gd name="connsiteY5" fmla="*/ 0 h 4739692"/>
              <a:gd name="connsiteX6" fmla="*/ 3884556 w 10649572"/>
              <a:gd name="connsiteY6" fmla="*/ 0 h 4739692"/>
              <a:gd name="connsiteX7" fmla="*/ 4267843 w 10649572"/>
              <a:gd name="connsiteY7" fmla="*/ 0 h 4739692"/>
              <a:gd name="connsiteX8" fmla="*/ 4947306 w 10649572"/>
              <a:gd name="connsiteY8" fmla="*/ 0 h 4739692"/>
              <a:gd name="connsiteX9" fmla="*/ 5429319 w 10649572"/>
              <a:gd name="connsiteY9" fmla="*/ 0 h 4739692"/>
              <a:gd name="connsiteX10" fmla="*/ 5812606 w 10649572"/>
              <a:gd name="connsiteY10" fmla="*/ 0 h 4739692"/>
              <a:gd name="connsiteX11" fmla="*/ 6097168 w 10649572"/>
              <a:gd name="connsiteY11" fmla="*/ 0 h 4739692"/>
              <a:gd name="connsiteX12" fmla="*/ 6480455 w 10649572"/>
              <a:gd name="connsiteY12" fmla="*/ 0 h 4739692"/>
              <a:gd name="connsiteX13" fmla="*/ 6863742 w 10649572"/>
              <a:gd name="connsiteY13" fmla="*/ 0 h 4739692"/>
              <a:gd name="connsiteX14" fmla="*/ 7444480 w 10649572"/>
              <a:gd name="connsiteY14" fmla="*/ 0 h 4739692"/>
              <a:gd name="connsiteX15" fmla="*/ 8025218 w 10649572"/>
              <a:gd name="connsiteY15" fmla="*/ 0 h 4739692"/>
              <a:gd name="connsiteX16" fmla="*/ 8507230 w 10649572"/>
              <a:gd name="connsiteY16" fmla="*/ 0 h 4739692"/>
              <a:gd name="connsiteX17" fmla="*/ 9285419 w 10649572"/>
              <a:gd name="connsiteY17" fmla="*/ 0 h 4739692"/>
              <a:gd name="connsiteX18" fmla="*/ 9668706 w 10649572"/>
              <a:gd name="connsiteY18" fmla="*/ 0 h 4739692"/>
              <a:gd name="connsiteX19" fmla="*/ 10261059 w 10649572"/>
              <a:gd name="connsiteY19" fmla="*/ 0 h 4739692"/>
              <a:gd name="connsiteX20" fmla="*/ 10649572 w 10649572"/>
              <a:gd name="connsiteY20" fmla="*/ 388513 h 4739692"/>
              <a:gd name="connsiteX21" fmla="*/ 10649572 w 10649572"/>
              <a:gd name="connsiteY21" fmla="*/ 875355 h 4739692"/>
              <a:gd name="connsiteX22" fmla="*/ 10649572 w 10649572"/>
              <a:gd name="connsiteY22" fmla="*/ 1322570 h 4739692"/>
              <a:gd name="connsiteX23" fmla="*/ 10649572 w 10649572"/>
              <a:gd name="connsiteY23" fmla="*/ 1967918 h 4739692"/>
              <a:gd name="connsiteX24" fmla="*/ 10649572 w 10649572"/>
              <a:gd name="connsiteY24" fmla="*/ 2613267 h 4739692"/>
              <a:gd name="connsiteX25" fmla="*/ 10649572 w 10649572"/>
              <a:gd name="connsiteY25" fmla="*/ 3060482 h 4739692"/>
              <a:gd name="connsiteX26" fmla="*/ 10649572 w 10649572"/>
              <a:gd name="connsiteY26" fmla="*/ 3626577 h 4739692"/>
              <a:gd name="connsiteX27" fmla="*/ 10649572 w 10649572"/>
              <a:gd name="connsiteY27" fmla="*/ 4351179 h 4739692"/>
              <a:gd name="connsiteX28" fmla="*/ 10261059 w 10649572"/>
              <a:gd name="connsiteY28" fmla="*/ 4739692 h 4739692"/>
              <a:gd name="connsiteX29" fmla="*/ 9976497 w 10649572"/>
              <a:gd name="connsiteY29" fmla="*/ 4739692 h 4739692"/>
              <a:gd name="connsiteX30" fmla="*/ 9198308 w 10649572"/>
              <a:gd name="connsiteY30" fmla="*/ 4739692 h 4739692"/>
              <a:gd name="connsiteX31" fmla="*/ 8420120 w 10649572"/>
              <a:gd name="connsiteY31" fmla="*/ 4739692 h 4739692"/>
              <a:gd name="connsiteX32" fmla="*/ 8135558 w 10649572"/>
              <a:gd name="connsiteY32" fmla="*/ 4739692 h 4739692"/>
              <a:gd name="connsiteX33" fmla="*/ 7752271 w 10649572"/>
              <a:gd name="connsiteY33" fmla="*/ 4739692 h 4739692"/>
              <a:gd name="connsiteX34" fmla="*/ 7171533 w 10649572"/>
              <a:gd name="connsiteY34" fmla="*/ 4739692 h 4739692"/>
              <a:gd name="connsiteX35" fmla="*/ 6492069 w 10649572"/>
              <a:gd name="connsiteY35" fmla="*/ 4739692 h 4739692"/>
              <a:gd name="connsiteX36" fmla="*/ 6010057 w 10649572"/>
              <a:gd name="connsiteY36" fmla="*/ 4739692 h 4739692"/>
              <a:gd name="connsiteX37" fmla="*/ 5626770 w 10649572"/>
              <a:gd name="connsiteY37" fmla="*/ 4739692 h 4739692"/>
              <a:gd name="connsiteX38" fmla="*/ 5243483 w 10649572"/>
              <a:gd name="connsiteY38" fmla="*/ 4739692 h 4739692"/>
              <a:gd name="connsiteX39" fmla="*/ 4564019 w 10649572"/>
              <a:gd name="connsiteY39" fmla="*/ 4739692 h 4739692"/>
              <a:gd name="connsiteX40" fmla="*/ 4279458 w 10649572"/>
              <a:gd name="connsiteY40" fmla="*/ 4739692 h 4739692"/>
              <a:gd name="connsiteX41" fmla="*/ 3797445 w 10649572"/>
              <a:gd name="connsiteY41" fmla="*/ 4739692 h 4739692"/>
              <a:gd name="connsiteX42" fmla="*/ 3216707 w 10649572"/>
              <a:gd name="connsiteY42" fmla="*/ 4739692 h 4739692"/>
              <a:gd name="connsiteX43" fmla="*/ 2833420 w 10649572"/>
              <a:gd name="connsiteY43" fmla="*/ 4739692 h 4739692"/>
              <a:gd name="connsiteX44" fmla="*/ 2055231 w 10649572"/>
              <a:gd name="connsiteY44" fmla="*/ 4739692 h 4739692"/>
              <a:gd name="connsiteX45" fmla="*/ 1770669 w 10649572"/>
              <a:gd name="connsiteY45" fmla="*/ 4739692 h 4739692"/>
              <a:gd name="connsiteX46" fmla="*/ 1486108 w 10649572"/>
              <a:gd name="connsiteY46" fmla="*/ 4739692 h 4739692"/>
              <a:gd name="connsiteX47" fmla="*/ 1004095 w 10649572"/>
              <a:gd name="connsiteY47" fmla="*/ 4739692 h 4739692"/>
              <a:gd name="connsiteX48" fmla="*/ 388513 w 10649572"/>
              <a:gd name="connsiteY48" fmla="*/ 4739692 h 4739692"/>
              <a:gd name="connsiteX49" fmla="*/ 0 w 10649572"/>
              <a:gd name="connsiteY49" fmla="*/ 4351179 h 4739692"/>
              <a:gd name="connsiteX50" fmla="*/ 0 w 10649572"/>
              <a:gd name="connsiteY50" fmla="*/ 3824711 h 4739692"/>
              <a:gd name="connsiteX51" fmla="*/ 0 w 10649572"/>
              <a:gd name="connsiteY51" fmla="*/ 3258615 h 4739692"/>
              <a:gd name="connsiteX52" fmla="*/ 0 w 10649572"/>
              <a:gd name="connsiteY52" fmla="*/ 2811400 h 4739692"/>
              <a:gd name="connsiteX53" fmla="*/ 0 w 10649572"/>
              <a:gd name="connsiteY53" fmla="*/ 2166052 h 4739692"/>
              <a:gd name="connsiteX54" fmla="*/ 0 w 10649572"/>
              <a:gd name="connsiteY54" fmla="*/ 1599957 h 4739692"/>
              <a:gd name="connsiteX55" fmla="*/ 0 w 10649572"/>
              <a:gd name="connsiteY55" fmla="*/ 1033861 h 4739692"/>
              <a:gd name="connsiteX56" fmla="*/ 0 w 10649572"/>
              <a:gd name="connsiteY56" fmla="*/ 388513 h 473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49572" h="4739692" fill="none" extrusionOk="0">
                <a:moveTo>
                  <a:pt x="0" y="388513"/>
                </a:moveTo>
                <a:cubicBezTo>
                  <a:pt x="-26223" y="145844"/>
                  <a:pt x="183799" y="7936"/>
                  <a:pt x="388513" y="0"/>
                </a:cubicBezTo>
                <a:cubicBezTo>
                  <a:pt x="669547" y="-50638"/>
                  <a:pt x="845960" y="11061"/>
                  <a:pt x="969251" y="0"/>
                </a:cubicBezTo>
                <a:cubicBezTo>
                  <a:pt x="1092542" y="-11061"/>
                  <a:pt x="1426072" y="61578"/>
                  <a:pt x="1747440" y="0"/>
                </a:cubicBezTo>
                <a:cubicBezTo>
                  <a:pt x="2068808" y="-61578"/>
                  <a:pt x="2095622" y="5424"/>
                  <a:pt x="2426903" y="0"/>
                </a:cubicBezTo>
                <a:cubicBezTo>
                  <a:pt x="2758184" y="-5424"/>
                  <a:pt x="2919211" y="5895"/>
                  <a:pt x="3205092" y="0"/>
                </a:cubicBezTo>
                <a:cubicBezTo>
                  <a:pt x="3490973" y="-5895"/>
                  <a:pt x="3706883" y="66507"/>
                  <a:pt x="3884556" y="0"/>
                </a:cubicBezTo>
                <a:cubicBezTo>
                  <a:pt x="4062229" y="-66507"/>
                  <a:pt x="4181042" y="39035"/>
                  <a:pt x="4267843" y="0"/>
                </a:cubicBezTo>
                <a:cubicBezTo>
                  <a:pt x="4354644" y="-39035"/>
                  <a:pt x="4745536" y="2110"/>
                  <a:pt x="4947306" y="0"/>
                </a:cubicBezTo>
                <a:cubicBezTo>
                  <a:pt x="5149076" y="-2110"/>
                  <a:pt x="5225086" y="21840"/>
                  <a:pt x="5429319" y="0"/>
                </a:cubicBezTo>
                <a:cubicBezTo>
                  <a:pt x="5633552" y="-21840"/>
                  <a:pt x="5670281" y="4618"/>
                  <a:pt x="5812606" y="0"/>
                </a:cubicBezTo>
                <a:cubicBezTo>
                  <a:pt x="5954931" y="-4618"/>
                  <a:pt x="5998883" y="17756"/>
                  <a:pt x="6097168" y="0"/>
                </a:cubicBezTo>
                <a:cubicBezTo>
                  <a:pt x="6195453" y="-17756"/>
                  <a:pt x="6307061" y="39437"/>
                  <a:pt x="6480455" y="0"/>
                </a:cubicBezTo>
                <a:cubicBezTo>
                  <a:pt x="6653849" y="-39437"/>
                  <a:pt x="6719478" y="30195"/>
                  <a:pt x="6863742" y="0"/>
                </a:cubicBezTo>
                <a:cubicBezTo>
                  <a:pt x="7008006" y="-30195"/>
                  <a:pt x="7206484" y="21366"/>
                  <a:pt x="7444480" y="0"/>
                </a:cubicBezTo>
                <a:cubicBezTo>
                  <a:pt x="7682476" y="-21366"/>
                  <a:pt x="7832313" y="24566"/>
                  <a:pt x="8025218" y="0"/>
                </a:cubicBezTo>
                <a:cubicBezTo>
                  <a:pt x="8218123" y="-24566"/>
                  <a:pt x="8311262" y="56931"/>
                  <a:pt x="8507230" y="0"/>
                </a:cubicBezTo>
                <a:cubicBezTo>
                  <a:pt x="8703198" y="-56931"/>
                  <a:pt x="8936604" y="53667"/>
                  <a:pt x="9285419" y="0"/>
                </a:cubicBezTo>
                <a:cubicBezTo>
                  <a:pt x="9634234" y="-53667"/>
                  <a:pt x="9480688" y="2446"/>
                  <a:pt x="9668706" y="0"/>
                </a:cubicBezTo>
                <a:cubicBezTo>
                  <a:pt x="9856724" y="-2446"/>
                  <a:pt x="10127635" y="35951"/>
                  <a:pt x="10261059" y="0"/>
                </a:cubicBezTo>
                <a:cubicBezTo>
                  <a:pt x="10502494" y="-9435"/>
                  <a:pt x="10666962" y="132218"/>
                  <a:pt x="10649572" y="388513"/>
                </a:cubicBezTo>
                <a:cubicBezTo>
                  <a:pt x="10677752" y="626083"/>
                  <a:pt x="10591161" y="743526"/>
                  <a:pt x="10649572" y="875355"/>
                </a:cubicBezTo>
                <a:cubicBezTo>
                  <a:pt x="10707983" y="1007184"/>
                  <a:pt x="10641180" y="1176936"/>
                  <a:pt x="10649572" y="1322570"/>
                </a:cubicBezTo>
                <a:cubicBezTo>
                  <a:pt x="10657964" y="1468204"/>
                  <a:pt x="10590714" y="1666400"/>
                  <a:pt x="10649572" y="1967918"/>
                </a:cubicBezTo>
                <a:cubicBezTo>
                  <a:pt x="10708430" y="2269436"/>
                  <a:pt x="10604122" y="2324619"/>
                  <a:pt x="10649572" y="2613267"/>
                </a:cubicBezTo>
                <a:cubicBezTo>
                  <a:pt x="10695022" y="2901915"/>
                  <a:pt x="10648318" y="2860011"/>
                  <a:pt x="10649572" y="3060482"/>
                </a:cubicBezTo>
                <a:cubicBezTo>
                  <a:pt x="10650826" y="3260953"/>
                  <a:pt x="10609993" y="3406755"/>
                  <a:pt x="10649572" y="3626577"/>
                </a:cubicBezTo>
                <a:cubicBezTo>
                  <a:pt x="10689151" y="3846399"/>
                  <a:pt x="10617089" y="4032428"/>
                  <a:pt x="10649572" y="4351179"/>
                </a:cubicBezTo>
                <a:cubicBezTo>
                  <a:pt x="10641393" y="4602924"/>
                  <a:pt x="10490346" y="4793751"/>
                  <a:pt x="10261059" y="4739692"/>
                </a:cubicBezTo>
                <a:cubicBezTo>
                  <a:pt x="10160187" y="4755561"/>
                  <a:pt x="10055450" y="4731784"/>
                  <a:pt x="9976497" y="4739692"/>
                </a:cubicBezTo>
                <a:cubicBezTo>
                  <a:pt x="9897544" y="4747600"/>
                  <a:pt x="9560166" y="4697632"/>
                  <a:pt x="9198308" y="4739692"/>
                </a:cubicBezTo>
                <a:cubicBezTo>
                  <a:pt x="8836450" y="4781752"/>
                  <a:pt x="8704533" y="4670753"/>
                  <a:pt x="8420120" y="4739692"/>
                </a:cubicBezTo>
                <a:cubicBezTo>
                  <a:pt x="8135707" y="4808631"/>
                  <a:pt x="8223560" y="4724274"/>
                  <a:pt x="8135558" y="4739692"/>
                </a:cubicBezTo>
                <a:cubicBezTo>
                  <a:pt x="8047556" y="4755110"/>
                  <a:pt x="7928028" y="4697136"/>
                  <a:pt x="7752271" y="4739692"/>
                </a:cubicBezTo>
                <a:cubicBezTo>
                  <a:pt x="7576514" y="4782248"/>
                  <a:pt x="7378639" y="4723415"/>
                  <a:pt x="7171533" y="4739692"/>
                </a:cubicBezTo>
                <a:cubicBezTo>
                  <a:pt x="6964427" y="4755969"/>
                  <a:pt x="6827695" y="4662426"/>
                  <a:pt x="6492069" y="4739692"/>
                </a:cubicBezTo>
                <a:cubicBezTo>
                  <a:pt x="6156443" y="4816958"/>
                  <a:pt x="6175761" y="4731102"/>
                  <a:pt x="6010057" y="4739692"/>
                </a:cubicBezTo>
                <a:cubicBezTo>
                  <a:pt x="5844353" y="4748282"/>
                  <a:pt x="5706569" y="4734118"/>
                  <a:pt x="5626770" y="4739692"/>
                </a:cubicBezTo>
                <a:cubicBezTo>
                  <a:pt x="5546971" y="4745266"/>
                  <a:pt x="5427548" y="4706042"/>
                  <a:pt x="5243483" y="4739692"/>
                </a:cubicBezTo>
                <a:cubicBezTo>
                  <a:pt x="5059418" y="4773342"/>
                  <a:pt x="4729138" y="4710759"/>
                  <a:pt x="4564019" y="4739692"/>
                </a:cubicBezTo>
                <a:cubicBezTo>
                  <a:pt x="4398900" y="4768625"/>
                  <a:pt x="4355476" y="4723854"/>
                  <a:pt x="4279458" y="4739692"/>
                </a:cubicBezTo>
                <a:cubicBezTo>
                  <a:pt x="4203440" y="4755530"/>
                  <a:pt x="3985965" y="4706140"/>
                  <a:pt x="3797445" y="4739692"/>
                </a:cubicBezTo>
                <a:cubicBezTo>
                  <a:pt x="3608925" y="4773244"/>
                  <a:pt x="3337381" y="4730872"/>
                  <a:pt x="3216707" y="4739692"/>
                </a:cubicBezTo>
                <a:cubicBezTo>
                  <a:pt x="3096033" y="4748512"/>
                  <a:pt x="2977578" y="4736906"/>
                  <a:pt x="2833420" y="4739692"/>
                </a:cubicBezTo>
                <a:cubicBezTo>
                  <a:pt x="2689262" y="4742478"/>
                  <a:pt x="2237430" y="4703015"/>
                  <a:pt x="2055231" y="4739692"/>
                </a:cubicBezTo>
                <a:cubicBezTo>
                  <a:pt x="1873032" y="4776369"/>
                  <a:pt x="1880117" y="4733720"/>
                  <a:pt x="1770669" y="4739692"/>
                </a:cubicBezTo>
                <a:cubicBezTo>
                  <a:pt x="1661221" y="4745664"/>
                  <a:pt x="1625084" y="4708626"/>
                  <a:pt x="1486108" y="4739692"/>
                </a:cubicBezTo>
                <a:cubicBezTo>
                  <a:pt x="1347132" y="4770758"/>
                  <a:pt x="1197450" y="4687150"/>
                  <a:pt x="1004095" y="4739692"/>
                </a:cubicBezTo>
                <a:cubicBezTo>
                  <a:pt x="810740" y="4792234"/>
                  <a:pt x="689094" y="4685410"/>
                  <a:pt x="388513" y="4739692"/>
                </a:cubicBezTo>
                <a:cubicBezTo>
                  <a:pt x="188306" y="4791202"/>
                  <a:pt x="9672" y="4556465"/>
                  <a:pt x="0" y="4351179"/>
                </a:cubicBezTo>
                <a:cubicBezTo>
                  <a:pt x="-62986" y="4150348"/>
                  <a:pt x="19025" y="3937167"/>
                  <a:pt x="0" y="3824711"/>
                </a:cubicBezTo>
                <a:cubicBezTo>
                  <a:pt x="-19025" y="3712255"/>
                  <a:pt x="55912" y="3511929"/>
                  <a:pt x="0" y="3258615"/>
                </a:cubicBezTo>
                <a:cubicBezTo>
                  <a:pt x="-55912" y="3005301"/>
                  <a:pt x="21310" y="2941155"/>
                  <a:pt x="0" y="2811400"/>
                </a:cubicBezTo>
                <a:cubicBezTo>
                  <a:pt x="-21310" y="2681645"/>
                  <a:pt x="59571" y="2361058"/>
                  <a:pt x="0" y="2166052"/>
                </a:cubicBezTo>
                <a:cubicBezTo>
                  <a:pt x="-59571" y="1971046"/>
                  <a:pt x="60209" y="1801117"/>
                  <a:pt x="0" y="1599957"/>
                </a:cubicBezTo>
                <a:cubicBezTo>
                  <a:pt x="-60209" y="1398797"/>
                  <a:pt x="8755" y="1154420"/>
                  <a:pt x="0" y="1033861"/>
                </a:cubicBezTo>
                <a:cubicBezTo>
                  <a:pt x="-8755" y="913302"/>
                  <a:pt x="988" y="562681"/>
                  <a:pt x="0" y="388513"/>
                </a:cubicBezTo>
                <a:close/>
              </a:path>
              <a:path w="10649572" h="4739692" stroke="0" extrusionOk="0">
                <a:moveTo>
                  <a:pt x="0" y="388513"/>
                </a:moveTo>
                <a:cubicBezTo>
                  <a:pt x="-5195" y="170739"/>
                  <a:pt x="169371" y="1716"/>
                  <a:pt x="388513" y="0"/>
                </a:cubicBezTo>
                <a:cubicBezTo>
                  <a:pt x="764871" y="-14579"/>
                  <a:pt x="994665" y="20924"/>
                  <a:pt x="1166702" y="0"/>
                </a:cubicBezTo>
                <a:cubicBezTo>
                  <a:pt x="1338739" y="-20924"/>
                  <a:pt x="1485935" y="31963"/>
                  <a:pt x="1648714" y="0"/>
                </a:cubicBezTo>
                <a:cubicBezTo>
                  <a:pt x="1811493" y="-31963"/>
                  <a:pt x="1951330" y="23245"/>
                  <a:pt x="2032002" y="0"/>
                </a:cubicBezTo>
                <a:cubicBezTo>
                  <a:pt x="2112674" y="-23245"/>
                  <a:pt x="2466187" y="48721"/>
                  <a:pt x="2711465" y="0"/>
                </a:cubicBezTo>
                <a:cubicBezTo>
                  <a:pt x="2956743" y="-48721"/>
                  <a:pt x="2981462" y="21579"/>
                  <a:pt x="3193478" y="0"/>
                </a:cubicBezTo>
                <a:cubicBezTo>
                  <a:pt x="3405494" y="-21579"/>
                  <a:pt x="3639946" y="38924"/>
                  <a:pt x="3971666" y="0"/>
                </a:cubicBezTo>
                <a:cubicBezTo>
                  <a:pt x="4303386" y="-38924"/>
                  <a:pt x="4185623" y="11121"/>
                  <a:pt x="4354954" y="0"/>
                </a:cubicBezTo>
                <a:cubicBezTo>
                  <a:pt x="4524285" y="-11121"/>
                  <a:pt x="4891469" y="65368"/>
                  <a:pt x="5133142" y="0"/>
                </a:cubicBezTo>
                <a:cubicBezTo>
                  <a:pt x="5374815" y="-65368"/>
                  <a:pt x="5342185" y="26807"/>
                  <a:pt x="5417704" y="0"/>
                </a:cubicBezTo>
                <a:cubicBezTo>
                  <a:pt x="5493223" y="-26807"/>
                  <a:pt x="5786883" y="2203"/>
                  <a:pt x="5998442" y="0"/>
                </a:cubicBezTo>
                <a:cubicBezTo>
                  <a:pt x="6210001" y="-2203"/>
                  <a:pt x="6360301" y="28156"/>
                  <a:pt x="6579180" y="0"/>
                </a:cubicBezTo>
                <a:cubicBezTo>
                  <a:pt x="6798059" y="-28156"/>
                  <a:pt x="6891525" y="57306"/>
                  <a:pt x="7061193" y="0"/>
                </a:cubicBezTo>
                <a:cubicBezTo>
                  <a:pt x="7230861" y="-57306"/>
                  <a:pt x="7567811" y="83938"/>
                  <a:pt x="7839382" y="0"/>
                </a:cubicBezTo>
                <a:cubicBezTo>
                  <a:pt x="8110953" y="-83938"/>
                  <a:pt x="8385858" y="65189"/>
                  <a:pt x="8617570" y="0"/>
                </a:cubicBezTo>
                <a:cubicBezTo>
                  <a:pt x="8849282" y="-65189"/>
                  <a:pt x="8811707" y="38855"/>
                  <a:pt x="9000858" y="0"/>
                </a:cubicBezTo>
                <a:cubicBezTo>
                  <a:pt x="9190009" y="-38855"/>
                  <a:pt x="9452051" y="21807"/>
                  <a:pt x="9581596" y="0"/>
                </a:cubicBezTo>
                <a:cubicBezTo>
                  <a:pt x="9711141" y="-21807"/>
                  <a:pt x="10105205" y="42608"/>
                  <a:pt x="10261059" y="0"/>
                </a:cubicBezTo>
                <a:cubicBezTo>
                  <a:pt x="10470509" y="-15401"/>
                  <a:pt x="10712580" y="161143"/>
                  <a:pt x="10649572" y="388513"/>
                </a:cubicBezTo>
                <a:cubicBezTo>
                  <a:pt x="10663051" y="600178"/>
                  <a:pt x="10623606" y="710892"/>
                  <a:pt x="10649572" y="835728"/>
                </a:cubicBezTo>
                <a:cubicBezTo>
                  <a:pt x="10675538" y="960565"/>
                  <a:pt x="10636527" y="1241238"/>
                  <a:pt x="10649572" y="1481077"/>
                </a:cubicBezTo>
                <a:cubicBezTo>
                  <a:pt x="10662617" y="1720916"/>
                  <a:pt x="10588708" y="1789480"/>
                  <a:pt x="10649572" y="2047172"/>
                </a:cubicBezTo>
                <a:cubicBezTo>
                  <a:pt x="10710436" y="2304864"/>
                  <a:pt x="10609123" y="2330293"/>
                  <a:pt x="10649572" y="2534014"/>
                </a:cubicBezTo>
                <a:cubicBezTo>
                  <a:pt x="10690021" y="2737735"/>
                  <a:pt x="10605450" y="2877269"/>
                  <a:pt x="10649572" y="3100109"/>
                </a:cubicBezTo>
                <a:cubicBezTo>
                  <a:pt x="10693694" y="3322950"/>
                  <a:pt x="10619484" y="3406325"/>
                  <a:pt x="10649572" y="3547324"/>
                </a:cubicBezTo>
                <a:cubicBezTo>
                  <a:pt x="10679660" y="3688323"/>
                  <a:pt x="10592463" y="3982388"/>
                  <a:pt x="10649572" y="4351179"/>
                </a:cubicBezTo>
                <a:cubicBezTo>
                  <a:pt x="10632110" y="4600804"/>
                  <a:pt x="10437019" y="4688463"/>
                  <a:pt x="10261059" y="4739692"/>
                </a:cubicBezTo>
                <a:cubicBezTo>
                  <a:pt x="9948283" y="4750973"/>
                  <a:pt x="9757202" y="4736763"/>
                  <a:pt x="9581596" y="4739692"/>
                </a:cubicBezTo>
                <a:cubicBezTo>
                  <a:pt x="9405990" y="4742621"/>
                  <a:pt x="9375869" y="4734786"/>
                  <a:pt x="9198308" y="4739692"/>
                </a:cubicBezTo>
                <a:cubicBezTo>
                  <a:pt x="9020747" y="4744598"/>
                  <a:pt x="8673510" y="4728679"/>
                  <a:pt x="8518845" y="4739692"/>
                </a:cubicBezTo>
                <a:cubicBezTo>
                  <a:pt x="8364180" y="4750705"/>
                  <a:pt x="8370076" y="4720082"/>
                  <a:pt x="8234283" y="4739692"/>
                </a:cubicBezTo>
                <a:cubicBezTo>
                  <a:pt x="8098490" y="4759302"/>
                  <a:pt x="7743417" y="4729847"/>
                  <a:pt x="7554820" y="4739692"/>
                </a:cubicBezTo>
                <a:cubicBezTo>
                  <a:pt x="7366223" y="4749537"/>
                  <a:pt x="7345385" y="4705403"/>
                  <a:pt x="7171533" y="4739692"/>
                </a:cubicBezTo>
                <a:cubicBezTo>
                  <a:pt x="6997681" y="4773981"/>
                  <a:pt x="6974935" y="4732492"/>
                  <a:pt x="6886971" y="4739692"/>
                </a:cubicBezTo>
                <a:cubicBezTo>
                  <a:pt x="6799007" y="4746892"/>
                  <a:pt x="6597833" y="4731929"/>
                  <a:pt x="6503684" y="4739692"/>
                </a:cubicBezTo>
                <a:cubicBezTo>
                  <a:pt x="6409535" y="4747455"/>
                  <a:pt x="6141639" y="4724642"/>
                  <a:pt x="5824221" y="4739692"/>
                </a:cubicBezTo>
                <a:cubicBezTo>
                  <a:pt x="5506803" y="4754742"/>
                  <a:pt x="5569400" y="4725303"/>
                  <a:pt x="5440934" y="4739692"/>
                </a:cubicBezTo>
                <a:cubicBezTo>
                  <a:pt x="5312468" y="4754081"/>
                  <a:pt x="5277683" y="4737059"/>
                  <a:pt x="5156372" y="4739692"/>
                </a:cubicBezTo>
                <a:cubicBezTo>
                  <a:pt x="5035061" y="4742325"/>
                  <a:pt x="4901271" y="4706435"/>
                  <a:pt x="4773085" y="4739692"/>
                </a:cubicBezTo>
                <a:cubicBezTo>
                  <a:pt x="4644899" y="4772949"/>
                  <a:pt x="4398602" y="4712812"/>
                  <a:pt x="4291072" y="4739692"/>
                </a:cubicBezTo>
                <a:cubicBezTo>
                  <a:pt x="4183542" y="4766572"/>
                  <a:pt x="3966958" y="4684786"/>
                  <a:pt x="3710334" y="4739692"/>
                </a:cubicBezTo>
                <a:cubicBezTo>
                  <a:pt x="3453710" y="4794598"/>
                  <a:pt x="3466306" y="4696481"/>
                  <a:pt x="3327047" y="4739692"/>
                </a:cubicBezTo>
                <a:cubicBezTo>
                  <a:pt x="3187788" y="4782903"/>
                  <a:pt x="2860995" y="4718555"/>
                  <a:pt x="2548858" y="4739692"/>
                </a:cubicBezTo>
                <a:cubicBezTo>
                  <a:pt x="2236721" y="4760829"/>
                  <a:pt x="2186574" y="4704296"/>
                  <a:pt x="1968120" y="4739692"/>
                </a:cubicBezTo>
                <a:cubicBezTo>
                  <a:pt x="1749666" y="4775088"/>
                  <a:pt x="1490473" y="4650649"/>
                  <a:pt x="1189931" y="4739692"/>
                </a:cubicBezTo>
                <a:cubicBezTo>
                  <a:pt x="889389" y="4828735"/>
                  <a:pt x="585958" y="4658665"/>
                  <a:pt x="388513" y="4739692"/>
                </a:cubicBezTo>
                <a:cubicBezTo>
                  <a:pt x="165280" y="4771420"/>
                  <a:pt x="8827" y="4550883"/>
                  <a:pt x="0" y="4351179"/>
                </a:cubicBezTo>
                <a:cubicBezTo>
                  <a:pt x="-35776" y="4211426"/>
                  <a:pt x="10984" y="4052224"/>
                  <a:pt x="0" y="3824711"/>
                </a:cubicBezTo>
                <a:cubicBezTo>
                  <a:pt x="-10984" y="3597198"/>
                  <a:pt x="63766" y="3396454"/>
                  <a:pt x="0" y="3258615"/>
                </a:cubicBezTo>
                <a:cubicBezTo>
                  <a:pt x="-63766" y="3120776"/>
                  <a:pt x="30969" y="2955928"/>
                  <a:pt x="0" y="2811400"/>
                </a:cubicBezTo>
                <a:cubicBezTo>
                  <a:pt x="-30969" y="2666872"/>
                  <a:pt x="16629" y="2399314"/>
                  <a:pt x="0" y="2166052"/>
                </a:cubicBezTo>
                <a:cubicBezTo>
                  <a:pt x="-16629" y="1932790"/>
                  <a:pt x="49878" y="1769840"/>
                  <a:pt x="0" y="1599957"/>
                </a:cubicBezTo>
                <a:cubicBezTo>
                  <a:pt x="-49878" y="1430074"/>
                  <a:pt x="26711" y="1094780"/>
                  <a:pt x="0" y="954608"/>
                </a:cubicBezTo>
                <a:cubicBezTo>
                  <a:pt x="-26711" y="814436"/>
                  <a:pt x="58415" y="624408"/>
                  <a:pt x="0" y="388513"/>
                </a:cubicBezTo>
                <a:close/>
              </a:path>
            </a:pathLst>
          </a:custGeom>
          <a:solidFill>
            <a:schemeClr val="bg1"/>
          </a:solidFill>
          <a:ln cmpd="thickThin">
            <a:solidFill>
              <a:srgbClr val="0C8349"/>
            </a:solidFill>
            <a:extLst>
              <a:ext uri="{C807C97D-BFC1-408E-A445-0C87EB9F89A2}">
                <ask:lineSketchStyleProps xmlns:ask="http://schemas.microsoft.com/office/drawing/2018/sketchyshapes" sd="1219033472">
                  <a:prstGeom prst="roundRect">
                    <a:avLst>
                      <a:gd name="adj" fmla="val 819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1D210DE3-D54D-5F0F-F490-D1C8CC7DC61E}"/>
              </a:ext>
            </a:extLst>
          </p:cNvPr>
          <p:cNvPicPr>
            <a:picLocks noChangeAspect="1"/>
          </p:cNvPicPr>
          <p:nvPr/>
        </p:nvPicPr>
        <p:blipFill>
          <a:blip r:embed="rId5"/>
          <a:stretch>
            <a:fillRect/>
          </a:stretch>
        </p:blipFill>
        <p:spPr>
          <a:xfrm>
            <a:off x="3214016" y="488633"/>
            <a:ext cx="5577119" cy="1376680"/>
          </a:xfrm>
          <a:prstGeom prst="rect">
            <a:avLst/>
          </a:prstGeom>
        </p:spPr>
      </p:pic>
      <p:sp>
        <p:nvSpPr>
          <p:cNvPr id="10" name="TextBox 9">
            <a:extLst>
              <a:ext uri="{FF2B5EF4-FFF2-40B4-BE49-F238E27FC236}">
                <a16:creationId xmlns:a16="http://schemas.microsoft.com/office/drawing/2014/main" id="{B31F14DB-6BAB-D3EC-F020-9192A6C028D8}"/>
              </a:ext>
            </a:extLst>
          </p:cNvPr>
          <p:cNvSpPr txBox="1"/>
          <p:nvPr/>
        </p:nvSpPr>
        <p:spPr>
          <a:xfrm>
            <a:off x="945383" y="2088822"/>
            <a:ext cx="10114383" cy="3416320"/>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nói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nhóm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a:t>
            </a:r>
            <a:r>
              <a:rPr lang="vi-VN" sz="3600" b="1" dirty="0">
                <a:solidFill>
                  <a:srgbClr val="002060"/>
                </a:solidFill>
                <a:latin typeface="Cambria" panose="02040503050406030204" pitchFamily="18" charset="0"/>
                <a:ea typeface="Cambria" panose="02040503050406030204" pitchFamily="18" charset="0"/>
              </a:rPr>
              <a:t>ững hình ảnh đặc sắc, tiêu biểu về quê hương.</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Phát triển năng lực ngôn ngữ.</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Biết vận dụng kiến thức từ bài học để vận dụng vào thực tiễn: Tự tin, mạnh dạn, biết trao đổi nhận xét trong giao tiếp.</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9"/>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10"/>
          <a:stretch>
            <a:fillRect/>
          </a:stretch>
        </p:blipFill>
        <p:spPr>
          <a:xfrm>
            <a:off x="2787433" y="1454785"/>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8574-86F5-6398-6C41-DBE2F20F1018}"/>
            </a:ext>
          </a:extLst>
        </p:cNvPr>
        <p:cNvGrpSpPr/>
        <p:nvPr/>
      </p:nvGrpSpPr>
      <p:grpSpPr>
        <a:xfrm>
          <a:off x="0" y="0"/>
          <a:ext cx="0" cy="0"/>
          <a:chOff x="0" y="0"/>
          <a:chExt cx="0" cy="0"/>
        </a:xfrm>
      </p:grpSpPr>
      <p:pic>
        <p:nvPicPr>
          <p:cNvPr id="40" name="图片 39" descr="1 (12)">
            <a:extLst>
              <a:ext uri="{FF2B5EF4-FFF2-40B4-BE49-F238E27FC236}">
                <a16:creationId xmlns:a16="http://schemas.microsoft.com/office/drawing/2014/main" id="{E19B5523-8060-E4E4-0DF4-12D9D4648168}"/>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a:extLst>
              <a:ext uri="{FF2B5EF4-FFF2-40B4-BE49-F238E27FC236}">
                <a16:creationId xmlns:a16="http://schemas.microsoft.com/office/drawing/2014/main" id="{738FA643-BB50-A77D-2D51-4899017DD44A}"/>
              </a:ext>
            </a:extLst>
          </p:cNvPr>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a:extLst>
              <a:ext uri="{FF2B5EF4-FFF2-40B4-BE49-F238E27FC236}">
                <a16:creationId xmlns:a16="http://schemas.microsoft.com/office/drawing/2014/main" id="{1B52D8F2-7768-8F52-3E8A-BE77AF28C54B}"/>
              </a:ext>
            </a:extLst>
          </p:cNvPr>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a:extLst>
              <a:ext uri="{FF2B5EF4-FFF2-40B4-BE49-F238E27FC236}">
                <a16:creationId xmlns:a16="http://schemas.microsoft.com/office/drawing/2014/main" id="{E47174D9-1A8B-C276-0A63-D26E36FF9E8E}"/>
              </a:ext>
            </a:extLst>
          </p:cNvPr>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a:extLst>
              <a:ext uri="{FF2B5EF4-FFF2-40B4-BE49-F238E27FC236}">
                <a16:creationId xmlns:a16="http://schemas.microsoft.com/office/drawing/2014/main" id="{F6FC6B05-D2EF-B3F7-A4F1-31BFE1586CFC}"/>
              </a:ext>
            </a:extLst>
          </p:cNvPr>
          <p:cNvGrpSpPr/>
          <p:nvPr/>
        </p:nvGrpSpPr>
        <p:grpSpPr>
          <a:xfrm>
            <a:off x="0" y="1967865"/>
            <a:ext cx="12192000" cy="4889500"/>
            <a:chOff x="0" y="3099"/>
            <a:chExt cx="19200" cy="7700"/>
          </a:xfrm>
        </p:grpSpPr>
        <p:pic>
          <p:nvPicPr>
            <p:cNvPr id="4" name="图片 3" descr="6">
              <a:extLst>
                <a:ext uri="{FF2B5EF4-FFF2-40B4-BE49-F238E27FC236}">
                  <a16:creationId xmlns:a16="http://schemas.microsoft.com/office/drawing/2014/main" id="{FAA59257-5D28-C96C-BF44-A374BF22807B}"/>
                </a:ext>
              </a:extLst>
            </p:cNvPr>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a:extLst>
                <a:ext uri="{FF2B5EF4-FFF2-40B4-BE49-F238E27FC236}">
                  <a16:creationId xmlns:a16="http://schemas.microsoft.com/office/drawing/2014/main" id="{338760D5-6C77-09A6-B78F-A3822CF86945}"/>
                </a:ext>
              </a:extLst>
            </p:cNvPr>
            <p:cNvGrpSpPr/>
            <p:nvPr/>
          </p:nvGrpSpPr>
          <p:grpSpPr>
            <a:xfrm>
              <a:off x="0" y="3755"/>
              <a:ext cx="19200" cy="7045"/>
              <a:chOff x="0" y="3755"/>
              <a:chExt cx="19200" cy="7045"/>
            </a:xfrm>
          </p:grpSpPr>
          <p:pic>
            <p:nvPicPr>
              <p:cNvPr id="9" name="图片 8" descr="12">
                <a:extLst>
                  <a:ext uri="{FF2B5EF4-FFF2-40B4-BE49-F238E27FC236}">
                    <a16:creationId xmlns:a16="http://schemas.microsoft.com/office/drawing/2014/main" id="{BBE8A96B-B191-8BCB-BC40-87B18454580B}"/>
                  </a:ext>
                </a:extLst>
              </p:cNvPr>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a:extLst>
                  <a:ext uri="{FF2B5EF4-FFF2-40B4-BE49-F238E27FC236}">
                    <a16:creationId xmlns:a16="http://schemas.microsoft.com/office/drawing/2014/main" id="{E48A97AB-4B05-0694-1715-3AC72FA9C613}"/>
                  </a:ext>
                </a:extLst>
              </p:cNvPr>
              <p:cNvPicPr>
                <a:picLocks noChangeAspect="1"/>
              </p:cNvPicPr>
              <p:nvPr/>
            </p:nvPicPr>
            <p:blipFill>
              <a:blip r:embed="rId8"/>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2821774A-F07F-88E6-69AD-239240CFEC1C}"/>
              </a:ext>
            </a:extLst>
          </p:cNvPr>
          <p:cNvPicPr>
            <a:picLocks noChangeAspect="1"/>
          </p:cNvPicPr>
          <p:nvPr/>
        </p:nvPicPr>
        <p:blipFill>
          <a:blip r:embed="rId9"/>
          <a:srcRect t="4880" r="2994" b="6037"/>
          <a:stretch>
            <a:fillRect/>
          </a:stretch>
        </p:blipFill>
        <p:spPr>
          <a:xfrm>
            <a:off x="-1" y="3756588"/>
            <a:ext cx="4096139" cy="3102047"/>
          </a:xfrm>
          <a:prstGeom prst="rect">
            <a:avLst/>
          </a:prstGeom>
        </p:spPr>
      </p:pic>
      <p:pic>
        <p:nvPicPr>
          <p:cNvPr id="2" name="Picture 1">
            <a:extLst>
              <a:ext uri="{FF2B5EF4-FFF2-40B4-BE49-F238E27FC236}">
                <a16:creationId xmlns:a16="http://schemas.microsoft.com/office/drawing/2014/main" id="{340534EF-9661-27A9-0ECB-84D12C615E31}"/>
              </a:ext>
            </a:extLst>
          </p:cNvPr>
          <p:cNvPicPr>
            <a:picLocks noChangeAspect="1"/>
          </p:cNvPicPr>
          <p:nvPr/>
        </p:nvPicPr>
        <p:blipFill>
          <a:blip r:embed="rId10"/>
          <a:stretch>
            <a:fillRect/>
          </a:stretch>
        </p:blipFill>
        <p:spPr>
          <a:xfrm>
            <a:off x="2787433" y="1520825"/>
            <a:ext cx="8364437" cy="2395936"/>
          </a:xfrm>
          <a:prstGeom prst="rect">
            <a:avLst/>
          </a:prstGeom>
        </p:spPr>
      </p:pic>
    </p:spTree>
    <p:extLst>
      <p:ext uri="{BB962C8B-B14F-4D97-AF65-F5344CB8AC3E}">
        <p14:creationId xmlns:p14="http://schemas.microsoft.com/office/powerpoint/2010/main" val="16891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4957-0990-C044-4BEA-F0E4E60F955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E93EA262-7345-FBCE-FD58-EB2D7DADDDBA}"/>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CDF6B5E6-00CF-F6D5-5959-92E214B7191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3E458F65-4C67-D8F6-A219-C7DBB401F1C5}"/>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0D403CAA-950D-099D-D5A5-B4F64F087E16}"/>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10CC1533-B19A-798F-1AA3-F28B8DC14364}"/>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62901E9D-7262-5FC0-8396-54F521153196}"/>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FFDB826-809A-E263-32A9-DED73EB56513}"/>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grpSp>
      <p:pic>
        <p:nvPicPr>
          <p:cNvPr id="3" name="Picture 2" descr="A landscape with a road and trees&#10;&#10;Description automatically generated">
            <a:extLst>
              <a:ext uri="{FF2B5EF4-FFF2-40B4-BE49-F238E27FC236}">
                <a16:creationId xmlns:a16="http://schemas.microsoft.com/office/drawing/2014/main" id="{8624A372-AA93-B25A-A738-0624792D43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3"/>
            <a:ext cx="12192000" cy="6857074"/>
          </a:xfrm>
          <a:prstGeom prst="rect">
            <a:avLst/>
          </a:prstGeom>
        </p:spPr>
      </p:pic>
      <p:grpSp>
        <p:nvGrpSpPr>
          <p:cNvPr id="6" name="Group 5">
            <a:extLst>
              <a:ext uri="{FF2B5EF4-FFF2-40B4-BE49-F238E27FC236}">
                <a16:creationId xmlns:a16="http://schemas.microsoft.com/office/drawing/2014/main" id="{08F668E4-50BA-7D00-2C9E-8F17B6D1FED9}"/>
              </a:ext>
            </a:extLst>
          </p:cNvPr>
          <p:cNvGrpSpPr/>
          <p:nvPr/>
        </p:nvGrpSpPr>
        <p:grpSpPr>
          <a:xfrm>
            <a:off x="1069171" y="1028723"/>
            <a:ext cx="10053657" cy="2013056"/>
            <a:chOff x="1069171" y="1028723"/>
            <a:chExt cx="10053657" cy="2013056"/>
          </a:xfrm>
        </p:grpSpPr>
        <p:sp>
          <p:nvSpPr>
            <p:cNvPr id="4" name="矩形: 圆角 18">
              <a:extLst>
                <a:ext uri="{FF2B5EF4-FFF2-40B4-BE49-F238E27FC236}">
                  <a16:creationId xmlns:a16="http://schemas.microsoft.com/office/drawing/2014/main" id="{C2DFA14A-E742-6872-0C66-591EF4A31B42}"/>
                </a:ext>
              </a:extLst>
            </p:cNvPr>
            <p:cNvSpPr/>
            <p:nvPr/>
          </p:nvSpPr>
          <p:spPr>
            <a:xfrm>
              <a:off x="1069171" y="1028723"/>
              <a:ext cx="10053657" cy="2013056"/>
            </a:xfrm>
            <a:prstGeom prst="roundRect">
              <a:avLst>
                <a:gd name="adj" fmla="val 50000"/>
              </a:avLst>
            </a:prstGeom>
            <a:solidFill>
              <a:srgbClr val="F5BD5A"/>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5" name="TextBox 4">
              <a:extLst>
                <a:ext uri="{FF2B5EF4-FFF2-40B4-BE49-F238E27FC236}">
                  <a16:creationId xmlns:a16="http://schemas.microsoft.com/office/drawing/2014/main" id="{6C7B5515-D513-B2DE-B28C-E9E6C00C1372}"/>
                </a:ext>
              </a:extLst>
            </p:cNvPr>
            <p:cNvSpPr txBox="1"/>
            <p:nvPr/>
          </p:nvSpPr>
          <p:spPr>
            <a:xfrm>
              <a:off x="1679510" y="1362267"/>
              <a:ext cx="8901404" cy="1446550"/>
            </a:xfrm>
            <a:prstGeom prst="rect">
              <a:avLst/>
            </a:prstGeom>
            <a:noFill/>
          </p:spPr>
          <p:txBody>
            <a:bodyPr wrap="square" rtlCol="0">
              <a:spAutoFit/>
            </a:bodyPr>
            <a:lstStyle/>
            <a:p>
              <a:pPr algn="just"/>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cầu</a:t>
              </a:r>
              <a:r>
                <a:rPr lang="en-US" sz="4400" b="1" dirty="0">
                  <a:latin typeface="Cambria" panose="02040503050406030204" pitchFamily="18" charset="0"/>
                  <a:ea typeface="Cambria" panose="02040503050406030204" pitchFamily="18" charset="0"/>
                </a:rPr>
                <a:t>: </a:t>
              </a:r>
              <a:r>
                <a:rPr lang="en-US" sz="4400" dirty="0">
                  <a:latin typeface="Cambria" panose="02040503050406030204" pitchFamily="18" charset="0"/>
                  <a:ea typeface="Cambria" panose="02040503050406030204" pitchFamily="18" charset="0"/>
                </a:rPr>
                <a:t>Em </a:t>
              </a:r>
              <a:r>
                <a:rPr lang="en-US" sz="4400" dirty="0" err="1">
                  <a:latin typeface="Cambria" panose="02040503050406030204" pitchFamily="18" charset="0"/>
                  <a:ea typeface="Cambria" panose="02040503050406030204" pitchFamily="18" charset="0"/>
                </a:rPr>
                <a:t>hãy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giới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thiệu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về</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một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miền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quê</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em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yêu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mến</a:t>
              </a:r>
              <a:r>
                <a:rPr lang="en-US" sz="4400" dirty="0">
                  <a:latin typeface="Cambria" panose="02040503050406030204" pitchFamily="18" charset="0"/>
                  <a:ea typeface="Cambria" panose="02040503050406030204" pitchFamily="18" charset="0"/>
                </a:rPr>
                <a:t>.</a:t>
              </a:r>
            </a:p>
          </p:txBody>
        </p:sp>
      </p:grpSp>
      <p:pic>
        <p:nvPicPr>
          <p:cNvPr id="7" name="Picture 6">
            <a:extLst>
              <a:ext uri="{FF2B5EF4-FFF2-40B4-BE49-F238E27FC236}">
                <a16:creationId xmlns:a16="http://schemas.microsoft.com/office/drawing/2014/main" id="{44FA8DC7-9880-1CC5-8EE3-DECB77E3A70E}"/>
              </a:ext>
            </a:extLst>
          </p:cNvPr>
          <p:cNvPicPr>
            <a:picLocks noChangeAspect="1"/>
          </p:cNvPicPr>
          <p:nvPr/>
        </p:nvPicPr>
        <p:blipFill>
          <a:blip r:embed="rId6"/>
          <a:stretch>
            <a:fillRect/>
          </a:stretch>
        </p:blipFill>
        <p:spPr>
          <a:xfrm>
            <a:off x="-421676" y="6117491"/>
            <a:ext cx="2188654" cy="951058"/>
          </a:xfrm>
          <a:prstGeom prst="rect">
            <a:avLst/>
          </a:prstGeom>
        </p:spPr>
      </p:pic>
      <p:pic>
        <p:nvPicPr>
          <p:cNvPr id="8" name="Picture 7">
            <a:extLst>
              <a:ext uri="{FF2B5EF4-FFF2-40B4-BE49-F238E27FC236}">
                <a16:creationId xmlns:a16="http://schemas.microsoft.com/office/drawing/2014/main" id="{4B8EA082-D04E-115F-DFA9-C561CC313AC5}"/>
              </a:ext>
            </a:extLst>
          </p:cNvPr>
          <p:cNvPicPr>
            <a:picLocks noChangeAspect="1"/>
          </p:cNvPicPr>
          <p:nvPr/>
        </p:nvPicPr>
        <p:blipFill>
          <a:blip r:embed="rId6"/>
          <a:stretch>
            <a:fillRect/>
          </a:stretch>
        </p:blipFill>
        <p:spPr>
          <a:xfrm>
            <a:off x="10424387" y="-338461"/>
            <a:ext cx="2188654" cy="951058"/>
          </a:xfrm>
          <a:prstGeom prst="rect">
            <a:avLst/>
          </a:prstGeom>
        </p:spPr>
      </p:pic>
    </p:spTree>
    <p:extLst>
      <p:ext uri="{BB962C8B-B14F-4D97-AF65-F5344CB8AC3E}">
        <p14:creationId xmlns:p14="http://schemas.microsoft.com/office/powerpoint/2010/main" val="169237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8419-607C-5AEF-C49D-DAF0EFD88E0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94EEF71-6D06-B56C-47DC-A75DAF517147}"/>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95A5A4EC-8662-707E-666E-9D62E0EDBCE0}"/>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D7FBE27-8C79-18DB-4140-DCEB5F21D85A}"/>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E2E9E1BF-DDFA-6E83-0E0B-9D330167F703}"/>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4D4B4B59-F413-FBC6-50AA-4B4C13DE6EB1}"/>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F7E7228-7063-5CAA-E6BA-A32726CE626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28D7FCE-789E-7D1A-B39E-043775653E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a:extLst>
              <a:ext uri="{FF2B5EF4-FFF2-40B4-BE49-F238E27FC236}">
                <a16:creationId xmlns:a16="http://schemas.microsoft.com/office/drawing/2014/main" id="{2CC29DB9-6E06-21D7-9F7C-89024C304C81}"/>
              </a:ext>
            </a:extLst>
          </p:cNvPr>
          <p:cNvGrpSpPr/>
          <p:nvPr/>
        </p:nvGrpSpPr>
        <p:grpSpPr>
          <a:xfrm>
            <a:off x="797845" y="378777"/>
            <a:ext cx="3666931" cy="714375"/>
            <a:chOff x="797845" y="378777"/>
            <a:chExt cx="3666931" cy="714375"/>
          </a:xfrm>
        </p:grpSpPr>
        <p:sp>
          <p:nvSpPr>
            <p:cNvPr id="2" name="矩形: 圆角 28">
              <a:extLst>
                <a:ext uri="{FF2B5EF4-FFF2-40B4-BE49-F238E27FC236}">
                  <a16:creationId xmlns:a16="http://schemas.microsoft.com/office/drawing/2014/main" id="{4CCD338F-02A5-A77F-E002-E3DB2E7F75A2}"/>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3" name="TextBox 2">
              <a:extLst>
                <a:ext uri="{FF2B5EF4-FFF2-40B4-BE49-F238E27FC236}">
                  <a16:creationId xmlns:a16="http://schemas.microsoft.com/office/drawing/2014/main" id="{1169F659-352B-DFFF-5438-4137D30696E8}"/>
                </a:ext>
              </a:extLst>
            </p:cNvPr>
            <p:cNvSpPr txBox="1"/>
            <p:nvPr/>
          </p:nvSpPr>
          <p:spPr>
            <a:xfrm>
              <a:off x="1082351" y="378777"/>
              <a:ext cx="3116425"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1. Chuẩn bị</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DB8E99A-84F7-7867-3B3E-A9D5E5116B65}"/>
              </a:ext>
            </a:extLst>
          </p:cNvPr>
          <p:cNvSpPr txBox="1"/>
          <p:nvPr/>
        </p:nvSpPr>
        <p:spPr>
          <a:xfrm>
            <a:off x="298579" y="1199214"/>
            <a:ext cx="11616613" cy="255454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Em muốn giới thiệu về miền quê nào (quê nội, quê ngoại hay một miền quê em đã có dịp ghé thăm)?</a:t>
            </a:r>
          </a:p>
          <a:p>
            <a:pPr algn="just"/>
            <a:r>
              <a:rPr lang="vi-VN" sz="3200" dirty="0">
                <a:latin typeface="Cambria" panose="02040503050406030204" pitchFamily="18" charset="0"/>
                <a:ea typeface="Cambria" panose="02040503050406030204" pitchFamily="18" charset="0"/>
              </a:rPr>
              <a:t>- Cảnh vật và con người nơi đó có gì thú vị? </a:t>
            </a:r>
          </a:p>
          <a:p>
            <a:pPr algn="just"/>
            <a:r>
              <a:rPr lang="vi-VN" sz="3200" dirty="0">
                <a:latin typeface="Cambria" panose="02040503050406030204" pitchFamily="18" charset="0"/>
                <a:ea typeface="Cambria" panose="02040503050406030204" pitchFamily="18" charset="0"/>
              </a:rPr>
              <a:t>- Em mong ước điều gì cho miền quê đó?</a:t>
            </a:r>
          </a:p>
          <a:p>
            <a:pPr algn="just"/>
            <a:r>
              <a:rPr lang="vi-VN" sz="3200" dirty="0">
                <a:latin typeface="Cambria" panose="02040503050406030204" pitchFamily="18" charset="0"/>
                <a:ea typeface="Cambria" panose="02040503050406030204" pitchFamily="18" charset="0"/>
              </a:rPr>
              <a:t>(Có thể lựa chọn tranh ảnh, tư liệu,... để sử dụng khi giới thiệu)</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DD6A8D2-1A03-86EA-02E1-BB9BB8796D8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76661" y="3866229"/>
            <a:ext cx="11354552" cy="2537870"/>
          </a:xfrm>
          <a:prstGeom prst="rect">
            <a:avLst/>
          </a:prstGeom>
        </p:spPr>
      </p:pic>
    </p:spTree>
    <p:extLst>
      <p:ext uri="{BB962C8B-B14F-4D97-AF65-F5344CB8AC3E}">
        <p14:creationId xmlns:p14="http://schemas.microsoft.com/office/powerpoint/2010/main" val="20712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C4A05-5507-33C1-BD2C-43F7E7CF8F5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9C17F44E-0AF1-9D20-C5C6-11136375AC73}"/>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9F6A0CB7-1BE9-E13A-76CA-98F4E1ABA166}"/>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1620F589-497F-E9FD-25CC-AE1B7244C23A}"/>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701508C4-B848-28B0-1828-2B5A858BC931}"/>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EE74114-E2D5-AC5E-9838-B474B80597AC}"/>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2A9BB53F-EED0-F088-0BBE-1676FCF3C214}"/>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FB2141A4-2550-49EC-49AD-D2F7BBA78B1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a:extLst>
              <a:ext uri="{FF2B5EF4-FFF2-40B4-BE49-F238E27FC236}">
                <a16:creationId xmlns:a16="http://schemas.microsoft.com/office/drawing/2014/main" id="{7892E359-C0E2-F13F-84F9-89599A1F45A7}"/>
              </a:ext>
            </a:extLst>
          </p:cNvPr>
          <p:cNvPicPr>
            <a:picLocks noChangeAspect="1"/>
          </p:cNvPicPr>
          <p:nvPr/>
        </p:nvPicPr>
        <p:blipFill>
          <a:blip r:embed="rId5"/>
          <a:stretch>
            <a:fillRect/>
          </a:stretch>
        </p:blipFill>
        <p:spPr>
          <a:xfrm>
            <a:off x="8285584" y="346651"/>
            <a:ext cx="3473992" cy="2288554"/>
          </a:xfrm>
          <a:prstGeom prst="rect">
            <a:avLst/>
          </a:prstGeom>
        </p:spPr>
      </p:pic>
      <p:sp>
        <p:nvSpPr>
          <p:cNvPr id="6" name="TextBox 5">
            <a:extLst>
              <a:ext uri="{FF2B5EF4-FFF2-40B4-BE49-F238E27FC236}">
                <a16:creationId xmlns:a16="http://schemas.microsoft.com/office/drawing/2014/main" id="{B2EC09F3-8169-664E-D8C2-2047A94120E6}"/>
              </a:ext>
            </a:extLst>
          </p:cNvPr>
          <p:cNvSpPr txBox="1"/>
          <p:nvPr/>
        </p:nvSpPr>
        <p:spPr>
          <a:xfrm>
            <a:off x="251924" y="287551"/>
            <a:ext cx="8080310" cy="2709973"/>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Miền quê em yêu mến: ngoại thành Hà Nội. </a:t>
            </a:r>
          </a:p>
          <a:p>
            <a:pPr algn="just">
              <a:lnSpc>
                <a:spcPct val="90000"/>
              </a:lnSpc>
            </a:pPr>
            <a:r>
              <a:rPr lang="vi-VN" sz="2700" dirty="0">
                <a:latin typeface="Cambria" panose="02040503050406030204" pitchFamily="18" charset="0"/>
                <a:ea typeface="Cambria" panose="02040503050406030204" pitchFamily="18" charset="0"/>
              </a:rPr>
              <a:t>- Cảnh vật:</a:t>
            </a:r>
          </a:p>
          <a:p>
            <a:pPr algn="just">
              <a:lnSpc>
                <a:spcPct val="90000"/>
              </a:lnSpc>
            </a:pPr>
            <a:r>
              <a:rPr lang="vi-VN" sz="2700" dirty="0">
                <a:latin typeface="Cambria" panose="02040503050406030204" pitchFamily="18" charset="0"/>
                <a:ea typeface="Cambria" panose="02040503050406030204" pitchFamily="18" charset="0"/>
              </a:rPr>
              <a:t>+ Ông mặt trời thức dậy từ sớm để đánh thức mọi vật. </a:t>
            </a:r>
          </a:p>
          <a:p>
            <a:pPr algn="just">
              <a:lnSpc>
                <a:spcPct val="90000"/>
              </a:lnSpc>
            </a:pPr>
            <a:r>
              <a:rPr lang="vi-VN" sz="2700" dirty="0">
                <a:latin typeface="Cambria" panose="02040503050406030204" pitchFamily="18" charset="0"/>
                <a:ea typeface="Cambria" panose="02040503050406030204" pitchFamily="18" charset="0"/>
              </a:rPr>
              <a:t>+ Phía xa, cánh đồng lúa rộng mênh mông. Những bông lúa chín nặng trĩu, vàng ươm.</a:t>
            </a:r>
          </a:p>
          <a:p>
            <a:pPr algn="just">
              <a:lnSpc>
                <a:spcPct val="90000"/>
              </a:lnSpc>
            </a:pPr>
            <a:r>
              <a:rPr lang="vi-VN" sz="2700" dirty="0">
                <a:latin typeface="Cambria" panose="02040503050406030204" pitchFamily="18" charset="0"/>
                <a:ea typeface="Cambria" panose="02040503050406030204" pitchFamily="18" charset="0"/>
              </a:rPr>
              <a:t>+ Đầu làng, lũy tre in với mái đình cổ kính và nghiêm trang. </a:t>
            </a:r>
          </a:p>
        </p:txBody>
      </p:sp>
      <p:sp>
        <p:nvSpPr>
          <p:cNvPr id="7" name="TextBox 6">
            <a:extLst>
              <a:ext uri="{FF2B5EF4-FFF2-40B4-BE49-F238E27FC236}">
                <a16:creationId xmlns:a16="http://schemas.microsoft.com/office/drawing/2014/main" id="{F8D711B9-6432-6688-7831-AE7522405913}"/>
              </a:ext>
            </a:extLst>
          </p:cNvPr>
          <p:cNvSpPr txBox="1"/>
          <p:nvPr/>
        </p:nvSpPr>
        <p:spPr>
          <a:xfrm>
            <a:off x="192385" y="2891835"/>
            <a:ext cx="11747691" cy="3457870"/>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Trên triền đê, đàn trâu đang thung thăng gặm cỏ. </a:t>
            </a:r>
          </a:p>
          <a:p>
            <a:pPr algn="just">
              <a:lnSpc>
                <a:spcPct val="90000"/>
              </a:lnSpc>
            </a:pPr>
            <a:r>
              <a:rPr lang="vi-VN" sz="2700" dirty="0">
                <a:latin typeface="Cambria" panose="02040503050406030204" pitchFamily="18" charset="0"/>
                <a:ea typeface="Cambria" panose="02040503050406030204" pitchFamily="18" charset="0"/>
              </a:rPr>
              <a:t>+ Thỉnh thoảng, trong làng lại vang lên tiếng gà gáy. </a:t>
            </a:r>
          </a:p>
          <a:p>
            <a:pPr algn="just">
              <a:lnSpc>
                <a:spcPct val="90000"/>
              </a:lnSpc>
            </a:pPr>
            <a:r>
              <a:rPr lang="vi-VN" sz="2700" dirty="0">
                <a:latin typeface="Cambria" panose="02040503050406030204" pitchFamily="18" charset="0"/>
                <a:ea typeface="Cambria" panose="02040503050406030204" pitchFamily="18" charset="0"/>
              </a:rPr>
              <a:t>+ Dòng sông hiền hòa chảy qua làng, bồi đắp phù sa màu mỡ cho ruộng đồng. </a:t>
            </a:r>
          </a:p>
          <a:p>
            <a:pPr algn="just">
              <a:lnSpc>
                <a:spcPct val="90000"/>
              </a:lnSpc>
            </a:pPr>
            <a:r>
              <a:rPr lang="vi-VN" sz="2700" dirty="0">
                <a:latin typeface="Cambria" panose="02040503050406030204" pitchFamily="18" charset="0"/>
                <a:ea typeface="Cambria" panose="02040503050406030204" pitchFamily="18" charset="0"/>
              </a:rPr>
              <a:t>- Con người:</a:t>
            </a:r>
          </a:p>
          <a:p>
            <a:pPr algn="just">
              <a:lnSpc>
                <a:spcPct val="90000"/>
              </a:lnSpc>
            </a:pPr>
            <a:r>
              <a:rPr lang="vi-VN" sz="2700" dirty="0">
                <a:latin typeface="Cambria" panose="02040503050406030204" pitchFamily="18" charset="0"/>
                <a:ea typeface="Cambria" panose="02040503050406030204" pitchFamily="18" charset="0"/>
              </a:rPr>
              <a:t>+ Các bác nông dân đang làm việc hăng say.</a:t>
            </a:r>
          </a:p>
          <a:p>
            <a:pPr algn="just">
              <a:lnSpc>
                <a:spcPct val="90000"/>
              </a:lnSpc>
            </a:pPr>
            <a:r>
              <a:rPr lang="vi-VN" sz="2700" dirty="0">
                <a:latin typeface="Cambria" panose="02040503050406030204" pitchFamily="18" charset="0"/>
                <a:ea typeface="Cambria" panose="02040503050406030204" pitchFamily="18" charset="0"/>
              </a:rPr>
              <a:t>+ Những buổi chiều mát mẻ, em thường cùng các anh chị ra đây để thả diều. Những con diều bay cao trong gió như ước mơ của tuổi thơ đang bay cao bay xa. </a:t>
            </a:r>
          </a:p>
          <a:p>
            <a:pPr algn="just">
              <a:lnSpc>
                <a:spcPct val="90000"/>
              </a:lnSpc>
            </a:pPr>
            <a:r>
              <a:rPr lang="vi-VN" sz="2700" dirty="0">
                <a:latin typeface="Cambria" panose="02040503050406030204" pitchFamily="18" charset="0"/>
                <a:ea typeface="Cambria" panose="02040503050406030204" pitchFamily="18" charset="0"/>
              </a:rPr>
              <a:t>- Mong ước của em: Em mong sao làng quê em vẫn mãi bình yên, êm ả như vậy!</a:t>
            </a:r>
            <a:endParaRPr lang="en-US" sz="2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2082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23D4-BB52-49C8-EBA6-77F25900618A}"/>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AC5951D-A802-4B2E-EF6C-77A5018B210E}"/>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F6215CBD-5A79-5EA7-3151-4F02A5AC412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E47341CE-5BD9-05E3-39C4-B086E9D1BEF8}"/>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4B590347-2929-B569-0A18-FE07B775BBB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70BC7B4E-DFE9-CB67-7FD5-EAEED199F8C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577E9D70-90D3-A01B-475C-282D34A7B2EE}"/>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5D9DE91-824C-C4D8-655A-35559D4C41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8F8D35EF-F89A-F69B-3970-F96238FC2AEC}"/>
              </a:ext>
            </a:extLst>
          </p:cNvPr>
          <p:cNvGrpSpPr/>
          <p:nvPr/>
        </p:nvGrpSpPr>
        <p:grpSpPr>
          <a:xfrm>
            <a:off x="3373094" y="487743"/>
            <a:ext cx="3666931" cy="714375"/>
            <a:chOff x="797845" y="378777"/>
            <a:chExt cx="3666931" cy="714375"/>
          </a:xfrm>
        </p:grpSpPr>
        <p:sp>
          <p:nvSpPr>
            <p:cNvPr id="3" name="矩形: 圆角 28">
              <a:extLst>
                <a:ext uri="{FF2B5EF4-FFF2-40B4-BE49-F238E27FC236}">
                  <a16:creationId xmlns:a16="http://schemas.microsoft.com/office/drawing/2014/main" id="{22EB380B-3026-67C9-565B-C17F8660F58E}"/>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ED192C0E-B9EF-E8CE-989C-5242526CD596}"/>
                </a:ext>
              </a:extLst>
            </p:cNvPr>
            <p:cNvSpPr txBox="1"/>
            <p:nvPr/>
          </p:nvSpPr>
          <p:spPr>
            <a:xfrm>
              <a:off x="1082351" y="378777"/>
              <a:ext cx="3116425"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2. Nói</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4EA4B43-8DC5-B4EB-B83E-0C8CEAA6C625}"/>
              </a:ext>
            </a:extLst>
          </p:cNvPr>
          <p:cNvSpPr txBox="1"/>
          <p:nvPr/>
        </p:nvSpPr>
        <p:spPr>
          <a:xfrm>
            <a:off x="277728" y="1767585"/>
            <a:ext cx="7354713" cy="2862322"/>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 Giới thiệu về miền quê em yêu mến theo nội dung đã chuẩn bị.</a:t>
            </a:r>
          </a:p>
          <a:p>
            <a:pPr algn="just"/>
            <a:r>
              <a:rPr lang="vi-VN" sz="3600" dirty="0">
                <a:latin typeface="Cambria" panose="02040503050406030204" pitchFamily="18" charset="0"/>
                <a:ea typeface="Cambria" panose="02040503050406030204" pitchFamily="18" charset="0"/>
              </a:rPr>
              <a:t>- Trong vai người nghe, lắng nghe bạn giới thiệu, có thể ghi lại những nội dung em thấy thú vị.</a:t>
            </a:r>
            <a:endParaRPr lang="en-US" sz="3600" dirty="0">
              <a:latin typeface="Cambria" panose="02040503050406030204" pitchFamily="18" charset="0"/>
              <a:ea typeface="Cambria" panose="02040503050406030204" pitchFamily="18" charset="0"/>
            </a:endParaRPr>
          </a:p>
        </p:txBody>
      </p:sp>
      <p:pic>
        <p:nvPicPr>
          <p:cNvPr id="7" name="Picture 6" descr="A cartoon of a child writing on a book at a desk&#10;&#10;Description automatically generated">
            <a:extLst>
              <a:ext uri="{FF2B5EF4-FFF2-40B4-BE49-F238E27FC236}">
                <a16:creationId xmlns:a16="http://schemas.microsoft.com/office/drawing/2014/main" id="{47B16686-5885-2725-37DF-C753F7518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441" y="2042876"/>
            <a:ext cx="4238361" cy="4268696"/>
          </a:xfrm>
          <a:prstGeom prst="rect">
            <a:avLst/>
          </a:prstGeom>
        </p:spPr>
      </p:pic>
    </p:spTree>
    <p:extLst>
      <p:ext uri="{BB962C8B-B14F-4D97-AF65-F5344CB8AC3E}">
        <p14:creationId xmlns:p14="http://schemas.microsoft.com/office/powerpoint/2010/main" val="499679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BB13-ADB3-FEA7-D40C-7DAC41A9D281}"/>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D0B93967-1DF4-A2AF-925D-632394802E22}"/>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580B5550-8031-8B25-EDA6-7C2D26F41A14}"/>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5553A64-71E3-7226-26DB-DA4D801CF0EB}"/>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A566C5E-12A4-1C36-E6FE-03E8B6821D4F}"/>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F56B8F8E-84C5-FD6D-7DE1-3F4EB726CE52}"/>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33F1785-DEA7-8DA4-C424-AB277431B5B9}"/>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B560193-8ECD-F910-0AA7-63D98A7C148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id="{31988BD1-5E3B-64F6-5D3F-B717CEA7B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38" y="815939"/>
            <a:ext cx="5526054" cy="5634409"/>
          </a:xfrm>
          <a:prstGeom prst="rect">
            <a:avLst/>
          </a:prstGeom>
        </p:spPr>
      </p:pic>
      <p:grpSp>
        <p:nvGrpSpPr>
          <p:cNvPr id="6" name="Group 5">
            <a:extLst>
              <a:ext uri="{FF2B5EF4-FFF2-40B4-BE49-F238E27FC236}">
                <a16:creationId xmlns:a16="http://schemas.microsoft.com/office/drawing/2014/main" id="{C6CC33FF-4CCD-8AA5-EED1-F5C0DFE71979}"/>
              </a:ext>
            </a:extLst>
          </p:cNvPr>
          <p:cNvGrpSpPr/>
          <p:nvPr/>
        </p:nvGrpSpPr>
        <p:grpSpPr>
          <a:xfrm>
            <a:off x="4693299" y="590514"/>
            <a:ext cx="7146470" cy="4738461"/>
            <a:chOff x="4693299" y="590514"/>
            <a:chExt cx="7146470" cy="4738461"/>
          </a:xfrm>
        </p:grpSpPr>
        <p:pic>
          <p:nvPicPr>
            <p:cNvPr id="4" name="图片 55">
              <a:extLst>
                <a:ext uri="{FF2B5EF4-FFF2-40B4-BE49-F238E27FC236}">
                  <a16:creationId xmlns:a16="http://schemas.microsoft.com/office/drawing/2014/main" id="{BA608215-38B0-5880-0E52-E108792312C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93299" y="590514"/>
              <a:ext cx="7146470" cy="4738461"/>
            </a:xfrm>
            <a:prstGeom prst="rect">
              <a:avLst/>
            </a:prstGeom>
          </p:spPr>
        </p:pic>
        <p:sp>
          <p:nvSpPr>
            <p:cNvPr id="5" name="TextBox 4">
              <a:extLst>
                <a:ext uri="{FF2B5EF4-FFF2-40B4-BE49-F238E27FC236}">
                  <a16:creationId xmlns:a16="http://schemas.microsoft.com/office/drawing/2014/main" id="{ABD74D93-3EA0-C986-C6CC-849267D834CF}"/>
                </a:ext>
              </a:extLst>
            </p:cNvPr>
            <p:cNvSpPr txBox="1"/>
            <p:nvPr/>
          </p:nvSpPr>
          <p:spPr>
            <a:xfrm>
              <a:off x="5971592" y="2235135"/>
              <a:ext cx="4896096" cy="1985159"/>
            </a:xfrm>
            <a:prstGeom prst="rect">
              <a:avLst/>
            </a:prstGeom>
            <a:noFill/>
          </p:spPr>
          <p:txBody>
            <a:bodyPr wrap="square" rtlCol="0">
              <a:spAutoFit/>
            </a:bodyPr>
            <a:lstStyle/>
            <a:p>
              <a:pPr algn="ctr"/>
              <a:r>
                <a:rPr lang="vi-VN" sz="4100" b="1" dirty="0">
                  <a:solidFill>
                    <a:srgbClr val="0C8349"/>
                  </a:solidFill>
                  <a:effectLst/>
                  <a:latin typeface="Cambria" panose="02040503050406030204" pitchFamily="18" charset="0"/>
                  <a:ea typeface="Cambria" panose="02040503050406030204" pitchFamily="18" charset="0"/>
                </a:rPr>
                <a:t>Học sinh tự giới thiệu về quê hương trước lớp</a:t>
              </a:r>
              <a:endParaRPr lang="en-US" sz="4100" b="1" dirty="0">
                <a:solidFill>
                  <a:srgbClr val="0C834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18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531</Words>
  <Application>Microsoft Office PowerPoint</Application>
  <PresentationFormat>Widescreen</PresentationFormat>
  <Paragraphs>35</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Cambria</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LÊ</dc:creator>
  <cp:lastModifiedBy>Administrator</cp:lastModifiedBy>
  <cp:revision>2</cp:revision>
  <dcterms:created xsi:type="dcterms:W3CDTF">2024-03-17T13:22:22Z</dcterms:created>
  <dcterms:modified xsi:type="dcterms:W3CDTF">2024-03-29T10:40:31Z</dcterms:modified>
</cp:coreProperties>
</file>