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62" r:id="rId8"/>
    <p:sldId id="258" r:id="rId9"/>
    <p:sldId id="281" r:id="rId10"/>
    <p:sldId id="282" r:id="rId11"/>
    <p:sldId id="259" r:id="rId12"/>
    <p:sldId id="260" r:id="rId13"/>
    <p:sldId id="263" r:id="rId14"/>
    <p:sldId id="26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2877" autoAdjust="0"/>
  </p:normalViewPr>
  <p:slideViewPr>
    <p:cSldViewPr snapToGrid="0">
      <p:cViewPr>
        <p:scale>
          <a:sx n="50" d="100"/>
          <a:sy n="50" d="100"/>
        </p:scale>
        <p:origin x="77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31447-EFFC-435E-9423-0120689630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115BD-735D-5D9E-FD08-6A5667B84C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E425A-3C8F-4281-7EA4-B14D5CAC35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35DE6-5E71-95B2-22B2-B8546DCB06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9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9.svg"/><Relationship Id="rId3" Type="http://schemas.openxmlformats.org/officeDocument/2006/relationships/image" Target="../media/image5.svg"/><Relationship Id="rId7" Type="http://schemas.openxmlformats.org/officeDocument/2006/relationships/image" Target="../media/image73.svg"/><Relationship Id="rId12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2.svg"/><Relationship Id="rId5" Type="http://schemas.openxmlformats.org/officeDocument/2006/relationships/image" Target="../media/image71.svg"/><Relationship Id="rId10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80.svg"/><Relationship Id="rId1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9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9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410455" y="2768770"/>
            <a:ext cx="2902038" cy="3100968"/>
            <a:chOff x="984324" y="2974917"/>
            <a:chExt cx="2902038" cy="3100968"/>
          </a:xfrm>
        </p:grpSpPr>
        <p:sp>
          <p:nvSpPr>
            <p:cNvPr id="4" name="Freeform 4"/>
            <p:cNvSpPr/>
            <p:nvPr/>
          </p:nvSpPr>
          <p:spPr>
            <a:xfrm rot="21355297">
              <a:off x="984324" y="2974917"/>
              <a:ext cx="2902038" cy="3100968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21355297">
              <a:off x="1353161" y="3272859"/>
              <a:ext cx="2064634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 HƯƠNG, ĐẤT NƯỚC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4250" y="-9726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D4CD9-A7D5-E3B4-9312-D61ADB931A70}"/>
              </a:ext>
            </a:extLst>
          </p:cNvPr>
          <p:cNvSpPr txBox="1"/>
          <p:nvPr/>
        </p:nvSpPr>
        <p:spPr>
          <a:xfrm>
            <a:off x="779775" y="2584252"/>
            <a:ext cx="7544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35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 xanh, bông trắng lại chen nhị vàng.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 vàng bông trắng lá xanh,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 bùn mà chẳng hôi tanh mùi bùn.</a:t>
            </a:r>
          </a:p>
        </p:txBody>
      </p:sp>
    </p:spTree>
    <p:extLst>
      <p:ext uri="{BB962C8B-B14F-4D97-AF65-F5344CB8AC3E}">
        <p14:creationId xmlns:p14="http://schemas.microsoft.com/office/powerpoint/2010/main" val="212412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4054"/>
              </p:ext>
            </p:extLst>
          </p:nvPr>
        </p:nvGraphicFramePr>
        <p:xfrm>
          <a:off x="631085" y="1379791"/>
          <a:ext cx="10859494" cy="50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ảnh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Ý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903" y="2261735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80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795" y="3870922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382" y="4850677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916406"/>
            <a:chOff x="0" y="0"/>
            <a:chExt cx="8316077" cy="9832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9832812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96318" y="360886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3966" y="2804246"/>
              <a:ext cx="6363841" cy="666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Chia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bạn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những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điều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thích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thơ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ca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dao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hương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đất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nước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19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Trao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đổi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biết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thêm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nội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ngoại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61FE060-C627-6C64-BD06-35F2AE2E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1953241"/>
            <a:ext cx="4062402" cy="289188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4" y="4985295"/>
            <a:ext cx="2032888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3" y="4985295"/>
            <a:ext cx="3249079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8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104472" y="4960652"/>
            <a:ext cx="4729247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trắng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76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9BEFDBF-AFAB-9547-2DBF-3E025161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" y="0"/>
            <a:ext cx="1197631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13EE-16EA-840D-A2AC-4311965D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17" y="361274"/>
            <a:ext cx="665740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5645" y="2438433"/>
            <a:ext cx="6659564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thơ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hoặc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ca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dao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quê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hương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đất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nước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313179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9E2C3-EFBF-13FF-BCF3-D030CE210B2F}"/>
              </a:ext>
            </a:extLst>
          </p:cNvPr>
          <p:cNvSpPr txBox="1"/>
          <p:nvPr/>
        </p:nvSpPr>
        <p:spPr>
          <a:xfrm>
            <a:off x="1695878" y="2447644"/>
            <a:ext cx="6723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“Quê hương là chùm khế ngọt,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ngày.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bay…”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269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#9Slide07 SVNZiclets</vt:lpstr>
      <vt:lpstr>Arial</vt:lpstr>
      <vt:lpstr>Calibri</vt:lpstr>
      <vt:lpstr>Cambria</vt:lpstr>
      <vt:lpstr>Cambria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Administrator</cp:lastModifiedBy>
  <cp:revision>18</cp:revision>
  <dcterms:created xsi:type="dcterms:W3CDTF">2023-10-17T08:22:46Z</dcterms:created>
  <dcterms:modified xsi:type="dcterms:W3CDTF">2024-04-19T10:15:31Z</dcterms:modified>
</cp:coreProperties>
</file>