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56" r:id="rId4"/>
    <p:sldId id="280" r:id="rId5"/>
    <p:sldId id="281" r:id="rId6"/>
    <p:sldId id="283" r:id="rId7"/>
    <p:sldId id="284" r:id="rId8"/>
    <p:sldId id="282" r:id="rId9"/>
    <p:sldId id="271" r:id="rId10"/>
    <p:sldId id="270" r:id="rId11"/>
    <p:sldId id="272" r:id="rId12"/>
    <p:sldId id="273" r:id="rId13"/>
    <p:sldId id="259" r:id="rId14"/>
    <p:sldId id="261" r:id="rId15"/>
    <p:sldId id="274" r:id="rId16"/>
    <p:sldId id="263" r:id="rId17"/>
    <p:sldId id="275" r:id="rId18"/>
    <p:sldId id="265" r:id="rId19"/>
    <p:sldId id="278" r:id="rId20"/>
    <p:sldId id="279" r:id="rId21"/>
  </p:sldIdLst>
  <p:sldSz cx="18288000" cy="10287000"/>
  <p:notesSz cx="6858000" cy="9144000"/>
  <p:embeddedFontLst>
    <p:embeddedFont>
      <p:font typeface="#9Slide03 Montserrat Bold" panose="020B0604020202020204" charset="0"/>
      <p:bold r:id="rId22"/>
    </p:embeddedFont>
    <p:embeddedFont>
      <p:font typeface="#9Slide07 SVNSalty Sans" panose="02000000000000000000" charset="0"/>
      <p:regular r:id="rId23"/>
    </p:embeddedFont>
    <p:embeddedFont>
      <p:font typeface="Arturo Outline" panose="020B0604020202020204" charset="0"/>
      <p:regular r:id="rId24"/>
    </p:embeddedFont>
    <p:embeddedFont>
      <p:font typeface="Cambria" panose="02040503050406030204" pitchFamily="18" charset="0"/>
      <p:regular r:id="rId25"/>
      <p:bold r:id="rId26"/>
      <p:italic r:id="rId27"/>
      <p:boldItalic r:id="rId28"/>
    </p:embeddedFont>
    <p:embeddedFont>
      <p:font typeface="More Sugar"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47.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5.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svg"/><Relationship Id="rId7" Type="http://schemas.openxmlformats.org/officeDocument/2006/relationships/image" Target="../media/image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svg"/><Relationship Id="rId7" Type="http://schemas.openxmlformats.org/officeDocument/2006/relationships/image" Target="../media/image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svg"/><Relationship Id="rId7" Type="http://schemas.openxmlformats.org/officeDocument/2006/relationships/image" Target="../media/image7.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5.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6" name="Picture 25"/>
          <p:cNvPicPr>
            <a:picLocks noChangeAspect="1"/>
          </p:cNvPicPr>
          <p:nvPr/>
        </p:nvPicPr>
        <p:blipFill>
          <a:blip r:embed="rId8"/>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342327"/>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a:solidFill>
                            <a:schemeClr val="lt1"/>
                          </a:solidFill>
                          <a:effectLst/>
                          <a:latin typeface="Cambria" panose="02040503050406030204" pitchFamily="18" charset="0"/>
                          <a:ea typeface="Cambria" panose="02040503050406030204" pitchFamily="18" charset="0"/>
                          <a:cs typeface="+mn-cs"/>
                        </a:rPr>
                        <a:t>Không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có</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thông</a:t>
                      </a:r>
                      <a:r>
                        <a:rPr lang="en-US" sz="4000" b="1" kern="1200" dirty="0">
                          <a:solidFill>
                            <a:schemeClr val="lt1"/>
                          </a:solidFill>
                          <a:effectLst/>
                          <a:latin typeface="Cambria" panose="02040503050406030204" pitchFamily="18" charset="0"/>
                          <a:ea typeface="Cambria" panose="02040503050406030204" pitchFamily="18" charset="0"/>
                          <a:cs typeface="+mn-cs"/>
                        </a:rPr>
                        <a:t> tin </a:t>
                      </a:r>
                      <a:r>
                        <a:rPr lang="en-US" sz="4000" b="1" kern="1200" dirty="0" err="1">
                          <a:solidFill>
                            <a:schemeClr val="lt1"/>
                          </a:solidFill>
                          <a:effectLst/>
                          <a:latin typeface="Cambria" panose="02040503050406030204" pitchFamily="18" charset="0"/>
                          <a:ea typeface="Cambria" panose="02040503050406030204" pitchFamily="18" charset="0"/>
                          <a:cs typeface="+mn-cs"/>
                        </a:rPr>
                        <a:t>về</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tên</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gọi</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khác</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của</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sông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Bạch</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Đằng</a:t>
                      </a:r>
                      <a:r>
                        <a:rPr lang="en-US" sz="4000" b="1" kern="1200" dirty="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345883"/>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mỗi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 (</a:t>
            </a:r>
            <a:r>
              <a:rPr lang="en-US" sz="4800" b="1" dirty="0" err="1">
                <a:latin typeface="Cambria" panose="02040503050406030204" pitchFamily="18" charset="0"/>
                <a:ea typeface="Cambria" panose="02040503050406030204" pitchFamily="18" charset="0"/>
              </a:rPr>
              <a:t>bài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r>
              <a:rPr lang="en-US" sz="4800" b="1" dirty="0">
                <a:latin typeface="Cambria" panose="02040503050406030204" pitchFamily="18" charset="0"/>
                <a:ea typeface="Cambria" panose="02040503050406030204" pitchFamily="18" charset="0"/>
              </a:rPr>
              <a:t> 1)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2</a:t>
            </a: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được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dùng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để</a:t>
            </a:r>
            <a:r>
              <a:rPr lang="en-US" sz="4800" b="1"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đánh</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dấu</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phần</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chú</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giải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thuyết</a:t>
            </a:r>
            <a:r>
              <a:rPr lang="en-US" sz="4800" b="1" dirty="0">
                <a:solidFill>
                  <a:srgbClr val="C00000"/>
                </a:solidFill>
                <a:latin typeface="Cambria" panose="02040503050406030204" pitchFamily="18" charset="0"/>
                <a:ea typeface="Cambria" panose="02040503050406030204" pitchFamily="18" charset="0"/>
              </a:rPr>
              <a:t> minh </a:t>
            </a:r>
            <a:r>
              <a:rPr lang="en-US" sz="4800" b="1" dirty="0" err="1">
                <a:solidFill>
                  <a:srgbClr val="C00000"/>
                </a:solidFill>
                <a:latin typeface="Cambria" panose="02040503050406030204" pitchFamily="18" charset="0"/>
                <a:ea typeface="Cambria" panose="02040503050406030204" pitchFamily="18" charset="0"/>
              </a:rPr>
              <a:t>bổ</a:t>
            </a:r>
            <a:r>
              <a:rPr lang="en-US" sz="4800" b="1" dirty="0">
                <a:solidFill>
                  <a:srgbClr val="C00000"/>
                </a:solidFill>
                <a:latin typeface="Cambria" panose="02040503050406030204" pitchFamily="18" charset="0"/>
                <a:ea typeface="Cambria" panose="02040503050406030204" pitchFamily="18" charset="0"/>
              </a:rPr>
              <a:t> sung </a:t>
            </a:r>
            <a:r>
              <a:rPr lang="en-US" sz="4800" b="1" dirty="0" err="1">
                <a:solidFill>
                  <a:srgbClr val="C00000"/>
                </a:solidFill>
                <a:latin typeface="Cambria" panose="02040503050406030204" pitchFamily="18" charset="0"/>
                <a:ea typeface="Cambria" panose="02040503050406030204" pitchFamily="18" charset="0"/>
              </a:rPr>
              <a:t>thêm</a:t>
            </a:r>
            <a:r>
              <a:rPr lang="en-US" sz="4800" b="1" dirty="0">
                <a:solidFill>
                  <a:srgbClr val="C00000"/>
                </a:solidFill>
                <a:latin typeface="Cambria" panose="02040503050406030204" pitchFamily="18" charset="0"/>
                <a:ea typeface="Cambria" panose="02040503050406030204" pitchFamily="18" charset="0"/>
              </a:rPr>
              <a:t>).</a:t>
            </a: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(1912 – 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1945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a:latin typeface="Cambria" panose="02040503050406030204" pitchFamily="18" charset="0"/>
                <a:ea typeface="Cambria" panose="02040503050406030204" pitchFamily="18" charset="0"/>
              </a:rPr>
              <a:t>Viết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văn</a:t>
            </a:r>
            <a:r>
              <a:rPr lang="en-US" sz="4800" dirty="0">
                <a:latin typeface="Cambria" panose="02040503050406030204" pitchFamily="18" charset="0"/>
                <a:ea typeface="Cambria" panose="02040503050406030204" pitchFamily="18" charset="0"/>
              </a:rPr>
              <a:t> (2-3 </a:t>
            </a:r>
            <a:r>
              <a:rPr lang="en-US" sz="4800" dirty="0" err="1">
                <a:latin typeface="Cambria" panose="02040503050406030204" pitchFamily="18" charset="0"/>
                <a:ea typeface="Cambria" panose="02040503050406030204" pitchFamily="18" charset="0"/>
              </a:rPr>
              <a:t>câu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đẹp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quê</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hoặc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dùng</a:t>
            </a:r>
            <a:r>
              <a:rPr lang="en-US" sz="4800"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dấu</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ngoặc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đơn</a:t>
            </a:r>
            <a:r>
              <a:rPr lang="en-US" sz="4800" i="1" dirty="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7" name="Picture 16"/>
          <p:cNvPicPr>
            <a:picLocks noChangeAspect="1"/>
          </p:cNvPicPr>
          <p:nvPr/>
        </p:nvPicPr>
        <p:blipFill>
          <a:blip r:embed="rId12"/>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Mỗi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T</a:t>
            </a:r>
            <a:r>
              <a:rPr lang="en-US" sz="3800">
                <a:latin typeface="Cambria" panose="02040503050406030204" pitchFamily="18" charset="0"/>
                <a:ea typeface="Cambria" panose="02040503050406030204" pitchFamily="18" charset="0"/>
              </a:rPr>
              <a: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Hà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sao</a:t>
            </a:r>
            <a:r>
              <a:rPr lang="en-US" sz="3800" dirty="0">
                <a:latin typeface="Cambria" panose="02040503050406030204" pitchFamily="18" charset="0"/>
                <a:ea typeface="Cambria" panose="02040503050406030204" pitchFamily="18" charset="0"/>
              </a:rPr>
              <a:t>!</a:t>
            </a:r>
          </a:p>
        </p:txBody>
      </p:sp>
      <p:pic>
        <p:nvPicPr>
          <p:cNvPr id="3074" name="Picture 2" descr="Quê hươ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1</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a:solidFill>
                  <a:srgbClr val="333333"/>
                </a:solidFill>
                <a:latin typeface="Cambria" panose="02040503050406030204" pitchFamily="18" charset="0"/>
                <a:ea typeface="Cambria" panose="02040503050406030204" pitchFamily="18" charset="0"/>
              </a:rPr>
              <a:t>chú</a:t>
            </a:r>
            <a:r>
              <a:rPr lang="en-US" sz="4400" dirty="0">
                <a:solidFill>
                  <a:srgbClr val="333333"/>
                </a:solidFill>
                <a:latin typeface="Cambria" panose="02040503050406030204" pitchFamily="18" charset="0"/>
                <a:ea typeface="Cambria" panose="02040503050406030204" pitchFamily="18" charset="0"/>
              </a:rPr>
              <a:t> </a:t>
            </a:r>
            <a:r>
              <a:rPr lang="en-US" sz="4400" dirty="0" err="1">
                <a:solidFill>
                  <a:srgbClr val="333333"/>
                </a:solidFill>
                <a:latin typeface="Cambria" panose="02040503050406030204" pitchFamily="18" charset="0"/>
                <a:ea typeface="Cambria" panose="02040503050406030204" pitchFamily="18" charset="0"/>
              </a:rPr>
              <a:t>thích</a:t>
            </a:r>
            <a:r>
              <a:rPr lang="vi-VN" sz="4400" dirty="0">
                <a:solidFill>
                  <a:srgbClr val="333333"/>
                </a:solidFill>
                <a:latin typeface="Cambria" panose="02040503050406030204" pitchFamily="18" charset="0"/>
                <a:ea typeface="Cambria" panose="02040503050406030204" pitchFamily="18" charset="0"/>
              </a:rPr>
              <a:t> 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2</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ví dụ sau:</a:t>
            </a:r>
            <a:endParaRPr lang="en-US" sz="3600" b="1" dirty="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a:solidFill>
                  <a:srgbClr val="C00000"/>
                </a:solidFill>
                <a:latin typeface="Cambria" panose="02040503050406030204" pitchFamily="18" charset="0"/>
                <a:ea typeface="Cambria" panose="02040503050406030204" pitchFamily="18" charset="0"/>
              </a:rPr>
              <a:t>A. </a:t>
            </a:r>
            <a:r>
              <a:rPr lang="vi-VN" sz="3800" dirty="0">
                <a:latin typeface="Cambria" panose="02040503050406030204" pitchFamily="18" charset="0"/>
                <a:ea typeface="Cambria" panose="02040503050406030204" pitchFamily="18" charset="0"/>
              </a:rPr>
              <a:t>Đánh dấu phần</a:t>
            </a:r>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a:latin typeface="Cambria" panose="02040503050406030204" pitchFamily="18" charset="0"/>
                <a:ea typeface="Cambria" panose="02040503050406030204" pitchFamily="18" charset="0"/>
              </a:rPr>
              <a:t>(</a:t>
            </a:r>
            <a:r>
              <a:rPr lang="vi-VN" sz="3800" dirty="0">
                <a:latin typeface="Cambria" panose="02040503050406030204" pitchFamily="18" charset="0"/>
                <a:ea typeface="Cambria" panose="02040503050406030204" pitchFamily="18" charset="0"/>
              </a:rPr>
              <a:t>bổ sung, giải thích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thuyết</a:t>
            </a:r>
            <a:r>
              <a:rPr lang="en-US" sz="3800" dirty="0">
                <a:latin typeface="Cambria" panose="02040503050406030204" pitchFamily="18" charset="0"/>
                <a:ea typeface="Cambria" panose="02040503050406030204" pitchFamily="18" charset="0"/>
              </a:rPr>
              <a:t> minh </a:t>
            </a:r>
            <a:r>
              <a:rPr lang="en-US" sz="3800" dirty="0" err="1">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tiếp</a:t>
            </a: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a:latin typeface="Cambria" panose="02040503050406030204" pitchFamily="18" charset="0"/>
                <a:ea typeface="Cambria" panose="02040503050406030204" pitchFamily="18" charset="0"/>
              </a:rPr>
              <a:t>liệt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kê</a:t>
            </a:r>
            <a:endParaRPr lang="en-US"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D. </a:t>
            </a:r>
            <a:r>
              <a:rPr lang="vi-VN" sz="3800" dirty="0">
                <a:latin typeface="Cambria" panose="02040503050406030204" pitchFamily="18" charset="0"/>
                <a:ea typeface="Cambria" panose="02040503050406030204" pitchFamily="18" charset="0"/>
              </a:rPr>
              <a:t>Đánh dấu (báo trước) lời đối thoại</a:t>
            </a: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3</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sông Hàn</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4"/>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p>
          <a:p>
            <a:pPr algn="ctr" defTabSz="1371600">
              <a:defRPr/>
            </a:pPr>
            <a:r>
              <a:rPr lang="en-US" sz="9900" dirty="0" err="1">
                <a:solidFill>
                  <a:prstClr val="white"/>
                </a:solidFill>
                <a:latin typeface="SVN-Cookies" panose="02040603050506020204" pitchFamily="18" charset="0"/>
              </a:rPr>
              <a:t>ngoặc</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ngoài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a:latin typeface="Cambria" panose="02040503050406030204" pitchFamily="18" charset="0"/>
                <a:ea typeface="Cambria" panose="02040503050406030204" pitchFamily="18" charset="0"/>
              </a:rPr>
              <a:t>Sông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(hay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nhấ</a:t>
            </a:r>
            <a:r>
              <a:rPr lang="en-US" sz="3600" dirty="0">
                <a:latin typeface="Cambria" panose="02040503050406030204" pitchFamily="18" charset="0"/>
                <a:ea typeface="Cambria" panose="02040503050406030204" pitchFamily="18" charset="0"/>
              </a:rPr>
              <a:t>n</a:t>
            </a:r>
            <a:r>
              <a:rPr lang="vi-VN" sz="3600" dirty="0">
                <a:latin typeface="Cambria" panose="02040503050406030204" pitchFamily="18" charset="0"/>
                <a:ea typeface="Cambria" panose="02040503050406030204" pitchFamily="18" charset="0"/>
              </a:rPr>
              <a:t> chìm mộng xâm lăng của các thế lực phương Bắc.</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a:latin typeface="#9Slide03 Montserrat Bold" panose="00000800000000000000" pitchFamily="2" charset="0"/>
                  <a:ea typeface="Cambria" panose="02040503050406030204" pitchFamily="18" charset="0"/>
                </a:rPr>
                <a:t>Sông</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Bạch</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342327"/>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342327"/>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TotalTime>
  <Words>1223</Words>
  <Application>Microsoft Office PowerPoint</Application>
  <PresentationFormat>Custom</PresentationFormat>
  <Paragraphs>79</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Arturo Outline</vt:lpstr>
      <vt:lpstr>More Sugar</vt:lpstr>
      <vt:lpstr>Arial</vt:lpstr>
      <vt:lpstr>Cambria</vt:lpstr>
      <vt:lpstr>#9Slide07 SVNSalty Sans</vt:lpstr>
      <vt:lpstr>Times New Roman</vt:lpstr>
      <vt:lpstr>#9Slide03 Montserrat Bold</vt:lpstr>
      <vt:lpstr>思源黑体 CN Normal</vt:lpstr>
      <vt:lpstr>SVN-Cookies</vt:lpstr>
      <vt:lpstr>Calibri</vt:lpstr>
      <vt:lpstr>SVN-A Love Of Thunder</vt:lpstr>
      <vt:lpstr>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Administrator</cp:lastModifiedBy>
  <cp:revision>25</cp:revision>
  <dcterms:created xsi:type="dcterms:W3CDTF">2006-08-16T00:00:00Z</dcterms:created>
  <dcterms:modified xsi:type="dcterms:W3CDTF">2024-04-12T10:17:14Z</dcterms:modified>
  <dc:identifier>DAF_3wXkXew</dc:identifier>
</cp:coreProperties>
</file>