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>
        <p:scale>
          <a:sx n="33" d="100"/>
          <a:sy n="33" d="100"/>
        </p:scale>
        <p:origin x="1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B3D-A232-19EA-33B3-2293B99AF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0D182-DCC2-B6A0-7A0C-33CD844B1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AF1C0-5865-4DB1-BCFE-7FB68932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EE38-F49B-EE20-F4A2-AB45DD0E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3F854-9680-981D-BFCB-DD61135C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1AC7-1C07-7F36-C806-E6264DD1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95CC5-0A1A-BEC5-7289-17EA091C6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0C8F-7613-7D4D-CC28-40BF5EF3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85D22-CCCF-A573-3FDB-361129B4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0036-AA8B-876F-AB36-0CD6737F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7B8FF-6A50-185B-6BCB-4DCAAF9EE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B65FA-0F69-EEF6-E70F-77D3D0141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E5DC4-3BA9-A6A5-B333-2D3C4399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EC6D-0C44-74CF-4D07-E2A54BF2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46D9-7E9F-3350-CB93-E6AF72E6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B4FD-D6D8-A506-B6DC-BA5CDE9C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92F0C-251E-B4DF-600D-3B54E5AE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B96B-4DF0-8FE8-7C92-BE7975E8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F8BD-285B-D5B8-43AD-71449E4B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92237-5EE7-343F-3DF6-17C4DE75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0D34-25E9-A1D0-C87B-5D81F692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3A532-5795-E3A9-B28B-4CA74F6A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5192-BCE3-58F7-ECFB-3C1F3D09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04E3-9CF4-50D2-BE16-3A67234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BBFE-D482-DD74-ABE2-3BE54E98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7495-AEEC-83C4-3A5F-CEA2C41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900F-4DFF-965C-6622-612208D5A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4984-B51F-2495-1B6F-930856E12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0DFE-E65E-FD06-910F-0E9C8FEE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9E6AF-04B5-BC45-DC8E-80AEEDE7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0C972-DE65-425B-A02E-10D6FF8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8738-3406-D552-C919-C95FA140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41360-9CA6-C782-DAD1-A0F000F05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62ED6-D7C9-F6BA-E1A5-F54C6F2C3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E94A7-F570-4EA2-A2F9-F6B1B161D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F89CE-B893-BE3B-5E2D-AB40A66D5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E1C0A-C04B-7026-C36A-EF00D6D1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1E20C-FD04-4F41-C5AF-2AE5509C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D3543-9A4D-5BA6-3E88-EB5555C1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CA6F-D416-4F0F-996C-0342B822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3EBA9-CF72-C1E9-613D-302B9301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58358-2781-F504-3B31-0371777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00385-D07C-FAFC-2E6D-767FCA23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407C8-A240-04A5-C5AF-C1F710D3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25134-BE70-2BF9-0EB5-D6328DC4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23AD-BA06-92DE-1442-1E734DB9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27B4-F20B-4A52-B95E-AB0A5999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A05A-6C04-F9C7-85CB-9847DB814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212E9-E987-BF22-F61C-9FC9A2E92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98831-3681-E469-79B4-1A726C6E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55672-5CF5-9DF0-93D9-288E40D7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1542C-F605-0301-4EA9-E73BE2F3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FC60-5C06-DF61-C903-41F12130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5991A-7E5D-82C1-4491-68C19C4A3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050A5-302E-64A6-C36B-1F3022EEC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BF2A9-61A5-632D-7BAD-219D6531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2538B-E0AC-D70D-F6AC-CDB8B024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48417-8BCF-FD64-A390-95CBA6CF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1B9BF-2601-25FF-B2AE-20E79813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6AE7A-4E60-268D-6855-A4E41B7B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D8F3-16D4-2776-CCAF-C7692A4E7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FFE2-EF02-498B-B97E-A34D0101066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635E-4B6E-A1BC-B09F-75EAC593D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1E6E-5A0C-C545-5121-B8BBA9A1D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4D2A-81DD-4E0B-99D9-F4949BD0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5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3.svg"/><Relationship Id="rId7" Type="http://schemas.openxmlformats.org/officeDocument/2006/relationships/image" Target="../media/image2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3.svg"/><Relationship Id="rId7" Type="http://schemas.openxmlformats.org/officeDocument/2006/relationships/image" Target="../media/image2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63.png"/><Relationship Id="rId3" Type="http://schemas.openxmlformats.org/officeDocument/2006/relationships/image" Target="../media/image2.svg"/><Relationship Id="rId21" Type="http://schemas.openxmlformats.org/officeDocument/2006/relationships/image" Target="../media/image6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6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60.svg"/><Relationship Id="rId24" Type="http://schemas.openxmlformats.org/officeDocument/2006/relationships/image" Target="../media/image65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4.svg"/><Relationship Id="rId10" Type="http://schemas.openxmlformats.org/officeDocument/2006/relationships/image" Target="../media/image5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40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41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12" Type="http://schemas.openxmlformats.org/officeDocument/2006/relationships/image" Target="../media/image4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sv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svg"/><Relationship Id="rId4" Type="http://schemas.openxmlformats.org/officeDocument/2006/relationships/image" Target="../media/image43.sv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svg"/><Relationship Id="rId7" Type="http://schemas.openxmlformats.org/officeDocument/2006/relationships/image" Target="../media/image2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svg"/><Relationship Id="rId7" Type="http://schemas.openxmlformats.org/officeDocument/2006/relationships/image" Target="../media/image2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5.sv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4.sv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sv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00" y="-2561565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0017" y="34671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3983604" y="2627562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1297" y="342551"/>
            <a:ext cx="2453335" cy="2084312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0205526" y="-1156353"/>
            <a:ext cx="2999639" cy="3684305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7224" y="746609"/>
            <a:ext cx="8984475" cy="4900282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142321" y="4402515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030153" y="4220236"/>
            <a:ext cx="3350384" cy="3140985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942041">
            <a:off x="11327340" y="-347960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009835" y="396375"/>
            <a:ext cx="1109853" cy="13716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69778" y="685801"/>
            <a:ext cx="4720931" cy="1133308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7" y="0"/>
                </a:lnTo>
                <a:lnTo>
                  <a:pt x="7081397" y="2611265"/>
                </a:lnTo>
                <a:lnTo>
                  <a:pt x="0" y="26112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300619" y="165955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93405" y="5271678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B04514-D999-AE46-9C8D-7B92B8EE932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" y="-152223"/>
            <a:ext cx="1415327" cy="1415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F7314-CE07-CA57-D414-8577D5870C7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49602" y="829335"/>
            <a:ext cx="3645724" cy="932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2B531-04F8-3EC4-186E-8C3C4240F97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06311" y="2319236"/>
            <a:ext cx="8315665" cy="1518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3194" y="-3233148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8007083" y="2044827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932" y="3625568"/>
            <a:ext cx="6439834" cy="3340664"/>
          </a:xfrm>
          <a:custGeom>
            <a:avLst/>
            <a:gdLst/>
            <a:ahLst/>
            <a:cxnLst/>
            <a:rect l="l" t="t" r="r" b="b"/>
            <a:pathLst>
              <a:path w="9659751" h="5010996">
                <a:moveTo>
                  <a:pt x="0" y="0"/>
                </a:moveTo>
                <a:lnTo>
                  <a:pt x="9659751" y="0"/>
                </a:lnTo>
                <a:lnTo>
                  <a:pt x="9659751" y="5010996"/>
                </a:lnTo>
                <a:lnTo>
                  <a:pt x="0" y="5010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0445C-B338-33C9-93BF-44A12510E4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522" y="272427"/>
            <a:ext cx="1029703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87131" y="534326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89324" y="789511"/>
            <a:ext cx="1004333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789"/>
              </a:lnSpc>
            </a:pP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Tìm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trạng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ngữ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các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đoạn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văn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sau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mỗi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trạng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ngữ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bổ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sung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thông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600" spc="63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23966" y="2357725"/>
            <a:ext cx="10959156" cy="3664385"/>
            <a:chOff x="0" y="-337542"/>
            <a:chExt cx="21918312" cy="644645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337542"/>
              <a:ext cx="21918312" cy="6446459"/>
              <a:chOff x="0" y="-66675"/>
              <a:chExt cx="4329543" cy="12733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329543" cy="1206700"/>
              </a:xfrm>
              <a:custGeom>
                <a:avLst/>
                <a:gdLst/>
                <a:ahLst/>
                <a:cxnLst/>
                <a:rect l="l" t="t" r="r" b="b"/>
                <a:pathLst>
                  <a:path w="4329543" h="1114575">
                    <a:moveTo>
                      <a:pt x="24019" y="0"/>
                    </a:moveTo>
                    <a:lnTo>
                      <a:pt x="4305524" y="0"/>
                    </a:lnTo>
                    <a:cubicBezTo>
                      <a:pt x="4311895" y="0"/>
                      <a:pt x="4318004" y="2531"/>
                      <a:pt x="4322508" y="7035"/>
                    </a:cubicBezTo>
                    <a:cubicBezTo>
                      <a:pt x="4327013" y="11539"/>
                      <a:pt x="4329543" y="17649"/>
                      <a:pt x="4329543" y="24019"/>
                    </a:cubicBezTo>
                    <a:lnTo>
                      <a:pt x="4329543" y="1090556"/>
                    </a:lnTo>
                    <a:cubicBezTo>
                      <a:pt x="4329543" y="1096926"/>
                      <a:pt x="4327013" y="1103035"/>
                      <a:pt x="4322508" y="1107540"/>
                    </a:cubicBezTo>
                    <a:cubicBezTo>
                      <a:pt x="4318004" y="1112044"/>
                      <a:pt x="4311895" y="1114575"/>
                      <a:pt x="4305524" y="1114575"/>
                    </a:cubicBezTo>
                    <a:lnTo>
                      <a:pt x="24019" y="1114575"/>
                    </a:lnTo>
                    <a:cubicBezTo>
                      <a:pt x="17649" y="1114575"/>
                      <a:pt x="11539" y="1112044"/>
                      <a:pt x="7035" y="1107540"/>
                    </a:cubicBezTo>
                    <a:cubicBezTo>
                      <a:pt x="2531" y="1103035"/>
                      <a:pt x="0" y="1096926"/>
                      <a:pt x="0" y="1090556"/>
                    </a:cubicBezTo>
                    <a:lnTo>
                      <a:pt x="0" y="24019"/>
                    </a:lnTo>
                    <a:cubicBezTo>
                      <a:pt x="0" y="17649"/>
                      <a:pt x="2531" y="11539"/>
                      <a:pt x="7035" y="7035"/>
                    </a:cubicBezTo>
                    <a:cubicBezTo>
                      <a:pt x="11539" y="2531"/>
                      <a:pt x="17649" y="0"/>
                      <a:pt x="240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8788D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4329543" cy="11812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6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745302" y="95033"/>
              <a:ext cx="20672084" cy="5847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  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Năm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938,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sông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Bạch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Đằng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, Ngô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Quyền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huy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quân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dân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ta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đánh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bại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quân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Nam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Hán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. Sau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chiến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thắng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oanh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liệt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ông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ngôi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vua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chọn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Cổ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Loa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kinh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đô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Ngày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nay,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đền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thờ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lăng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Ngô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Quyền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ở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thị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xã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Sơn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Tây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trở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địa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du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lịch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tâm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linh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nổi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63" dirty="0" err="1">
                  <a:solidFill>
                    <a:srgbClr val="000000"/>
                  </a:solidFill>
                  <a:latin typeface="Cambria"/>
                </a:rPr>
                <a:t>tiếng</a:t>
              </a:r>
              <a:r>
                <a:rPr lang="en-US" sz="3600" spc="63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8728159-95F9-1A67-000B-BBB62B6E4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5" y="491366"/>
            <a:ext cx="1446734" cy="1678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87131" y="534326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06218" y="1174270"/>
            <a:ext cx="10820400" cy="1717199"/>
            <a:chOff x="0" y="0"/>
            <a:chExt cx="4274726" cy="67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678400"/>
            </a:xfrm>
            <a:custGeom>
              <a:avLst/>
              <a:gdLst/>
              <a:ahLst/>
              <a:cxnLst/>
              <a:rect l="l" t="t" r="r" b="b"/>
              <a:pathLst>
                <a:path w="4274726" h="67840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654073"/>
                  </a:lnTo>
                  <a:cubicBezTo>
                    <a:pt x="4274726" y="667508"/>
                    <a:pt x="4263834" y="678400"/>
                    <a:pt x="4250399" y="678400"/>
                  </a:cubicBezTo>
                  <a:lnTo>
                    <a:pt x="24327" y="678400"/>
                  </a:lnTo>
                  <a:cubicBezTo>
                    <a:pt x="10891" y="678400"/>
                    <a:pt x="0" y="667508"/>
                    <a:pt x="0" y="65407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E0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274726" cy="745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" y="872678"/>
            <a:ext cx="10419925" cy="179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554"/>
              </a:lnSpc>
            </a:pP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Năm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938,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trên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sông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Bạch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Đằng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, Ngô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Quyền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chỉ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huy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quân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dân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ta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đánh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bại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quân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Nam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Hán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85800" y="1718932"/>
            <a:ext cx="1660698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2599017" y="1731632"/>
            <a:ext cx="3963632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00797" y="1786764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thời</a:t>
            </a:r>
            <a:r>
              <a:rPr lang="en-US" sz="2963" spc="59" dirty="0">
                <a:solidFill>
                  <a:srgbClr val="0B91A0"/>
                </a:solidFill>
                <a:latin typeface="Cambria Bold"/>
              </a:rPr>
              <a:t> </a:t>
            </a: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gian</a:t>
            </a:r>
            <a:endParaRPr lang="en-US" sz="2963" spc="59" dirty="0">
              <a:solidFill>
                <a:srgbClr val="0B91A0"/>
              </a:solidFill>
              <a:latin typeface="Cambri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41233" y="1786764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>
                <a:solidFill>
                  <a:srgbClr val="0B91A0"/>
                </a:solidFill>
                <a:latin typeface="Cambria Bold"/>
              </a:rPr>
              <a:t>nơi chốn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06218" y="3128021"/>
            <a:ext cx="10820400" cy="1506503"/>
            <a:chOff x="0" y="0"/>
            <a:chExt cx="4274726" cy="5951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4726" cy="595162"/>
            </a:xfrm>
            <a:custGeom>
              <a:avLst/>
              <a:gdLst/>
              <a:ahLst/>
              <a:cxnLst/>
              <a:rect l="l" t="t" r="r" b="b"/>
              <a:pathLst>
                <a:path w="4274726" h="59516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570835"/>
                  </a:lnTo>
                  <a:cubicBezTo>
                    <a:pt x="4274726" y="577287"/>
                    <a:pt x="4272163" y="583475"/>
                    <a:pt x="4267601" y="588037"/>
                  </a:cubicBezTo>
                  <a:cubicBezTo>
                    <a:pt x="4263039" y="592599"/>
                    <a:pt x="4256851" y="595162"/>
                    <a:pt x="4250399" y="595162"/>
                  </a:cubicBezTo>
                  <a:lnTo>
                    <a:pt x="24327" y="595162"/>
                  </a:lnTo>
                  <a:cubicBezTo>
                    <a:pt x="10891" y="595162"/>
                    <a:pt x="0" y="584270"/>
                    <a:pt x="0" y="57083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E0E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4274726" cy="6618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85800" y="2826429"/>
            <a:ext cx="10419925" cy="179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554"/>
              </a:lnSpc>
            </a:pP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Sau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chiến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thắng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oanh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liệt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đó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ông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lên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ngôi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vua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chọn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Cổ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Loa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kinh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1" spc="64" dirty="0" err="1">
                <a:solidFill>
                  <a:srgbClr val="000000"/>
                </a:solidFill>
                <a:latin typeface="Cambria Bold"/>
              </a:rPr>
              <a:t>đô</a:t>
            </a:r>
            <a:r>
              <a:rPr lang="en-US" sz="3201" spc="64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685800" y="3640769"/>
            <a:ext cx="5410200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1575366" y="3740514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thời</a:t>
            </a:r>
            <a:r>
              <a:rPr lang="en-US" sz="2963" spc="59" dirty="0">
                <a:solidFill>
                  <a:srgbClr val="0B91A0"/>
                </a:solidFill>
                <a:latin typeface="Cambria Bold"/>
              </a:rPr>
              <a:t> </a:t>
            </a:r>
            <a:r>
              <a:rPr lang="en-US" sz="2963" spc="59" dirty="0" err="1">
                <a:solidFill>
                  <a:srgbClr val="0B91A0"/>
                </a:solidFill>
                <a:latin typeface="Cambria Bold"/>
              </a:rPr>
              <a:t>gian</a:t>
            </a:r>
            <a:endParaRPr lang="en-US" sz="2963" spc="59" dirty="0">
              <a:solidFill>
                <a:srgbClr val="0B91A0"/>
              </a:solidFill>
              <a:latin typeface="Cambria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85563" y="4932974"/>
            <a:ext cx="10820400" cy="1506503"/>
            <a:chOff x="0" y="0"/>
            <a:chExt cx="4274726" cy="5951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74726" cy="595162"/>
            </a:xfrm>
            <a:custGeom>
              <a:avLst/>
              <a:gdLst/>
              <a:ahLst/>
              <a:cxnLst/>
              <a:rect l="l" t="t" r="r" b="b"/>
              <a:pathLst>
                <a:path w="4274726" h="59516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570835"/>
                  </a:lnTo>
                  <a:cubicBezTo>
                    <a:pt x="4274726" y="577287"/>
                    <a:pt x="4272163" y="583475"/>
                    <a:pt x="4267601" y="588037"/>
                  </a:cubicBezTo>
                  <a:cubicBezTo>
                    <a:pt x="4263039" y="592599"/>
                    <a:pt x="4256851" y="595162"/>
                    <a:pt x="4250399" y="595162"/>
                  </a:cubicBezTo>
                  <a:lnTo>
                    <a:pt x="24327" y="595162"/>
                  </a:lnTo>
                  <a:cubicBezTo>
                    <a:pt x="10891" y="595162"/>
                    <a:pt x="0" y="584270"/>
                    <a:pt x="0" y="57083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E0E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4274726" cy="6618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65145" y="4631382"/>
            <a:ext cx="10419925" cy="179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554"/>
              </a:lnSpc>
            </a:pPr>
            <a:r>
              <a:rPr lang="en-US" sz="3201" spc="64">
                <a:solidFill>
                  <a:srgbClr val="000000"/>
                </a:solidFill>
                <a:latin typeface="Cambria Bold"/>
              </a:rPr>
              <a:t>Ngày nay, đền thờ và lăng Ngô Quyền ở thị xã Sơn Tây đã trở thành một địa chỉ du lịch tâm linh nổi tiếng.</a:t>
            </a:r>
          </a:p>
        </p:txBody>
      </p:sp>
      <p:sp>
        <p:nvSpPr>
          <p:cNvPr id="26" name="AutoShape 26"/>
          <p:cNvSpPr/>
          <p:nvPr/>
        </p:nvSpPr>
        <p:spPr>
          <a:xfrm>
            <a:off x="600798" y="5494609"/>
            <a:ext cx="1903641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506218" y="5608910"/>
            <a:ext cx="199822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63"/>
              </a:lnSpc>
              <a:spcBef>
                <a:spcPct val="0"/>
              </a:spcBef>
            </a:pPr>
            <a:r>
              <a:rPr lang="en-US" sz="2963" spc="59">
                <a:solidFill>
                  <a:srgbClr val="0B91A0"/>
                </a:solidFill>
                <a:latin typeface="Cambria Bold"/>
              </a:rPr>
              <a:t>thời gian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09DC2-8E0A-5885-8BF9-8A84A7267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32" y="-103341"/>
            <a:ext cx="1255885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1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00" y="-2561565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0017" y="34671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3983604" y="2627562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1297" y="342551"/>
            <a:ext cx="2453335" cy="2084312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0205526" y="-1156353"/>
            <a:ext cx="2999639" cy="3684305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8894" y="1670919"/>
            <a:ext cx="9992114" cy="3825765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142321" y="4402515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030153" y="4220236"/>
            <a:ext cx="3350384" cy="3140985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1327340" y="-347960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09835" y="396375"/>
            <a:ext cx="1109853" cy="13716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855790" y="944350"/>
            <a:ext cx="4720931" cy="1740843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7" y="0"/>
                </a:lnTo>
                <a:lnTo>
                  <a:pt x="7081397" y="2611265"/>
                </a:lnTo>
                <a:lnTo>
                  <a:pt x="0" y="26112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00619" y="165955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93405" y="5271678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3F49DE-5AE8-2556-92E1-CE204347325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15953" y="1331740"/>
            <a:ext cx="4194412" cy="1213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EF67CC-11FC-0578-6620-2B263AF40D0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80734" y="2642822"/>
            <a:ext cx="9102117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00" y="-2561565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10017" y="34671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3983604" y="2627562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1297" y="342551"/>
            <a:ext cx="2453335" cy="2084312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0205526" y="-1156353"/>
            <a:ext cx="2999639" cy="3684305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6442" y="897830"/>
            <a:ext cx="8984475" cy="4900282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142321" y="4402515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030153" y="4220236"/>
            <a:ext cx="3350384" cy="3140985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942041">
            <a:off x="11327340" y="-347960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009835" y="396375"/>
            <a:ext cx="1109853" cy="13716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300619" y="165955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93405" y="5271678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0EDA9-91A1-ADC2-C53B-1557084CA4F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9133" y="1764648"/>
            <a:ext cx="8193734" cy="332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52938" y="-4786003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9923590" y="2275655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942041">
            <a:off x="9012948" y="-661115"/>
            <a:ext cx="895711" cy="2147557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5C30C-CB83-7C0D-0762-43FC468711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9072" y="53380"/>
            <a:ext cx="7279255" cy="1079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CF2546-3ECC-A561-A156-F869379C138D}"/>
              </a:ext>
            </a:extLst>
          </p:cNvPr>
          <p:cNvSpPr txBox="1"/>
          <p:nvPr/>
        </p:nvSpPr>
        <p:spPr>
          <a:xfrm>
            <a:off x="590091" y="1665968"/>
            <a:ext cx="87770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Nắm được khái niệm về thành phần trạng ngữ- thành phần phụ của câu. Nhận diện được trạng ngữ trong câu và hiểu được nội dung của nó</a:t>
            </a: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Biết vận dụng bài học vào thực tiễn cuộc sống.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35818" y="-2801721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8007083" y="2044827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932" y="3305772"/>
            <a:ext cx="6439834" cy="3340664"/>
          </a:xfrm>
          <a:custGeom>
            <a:avLst/>
            <a:gdLst/>
            <a:ahLst/>
            <a:cxnLst/>
            <a:rect l="l" t="t" r="r" b="b"/>
            <a:pathLst>
              <a:path w="9659751" h="5010996">
                <a:moveTo>
                  <a:pt x="0" y="0"/>
                </a:moveTo>
                <a:lnTo>
                  <a:pt x="9659751" y="0"/>
                </a:lnTo>
                <a:lnTo>
                  <a:pt x="9659751" y="5010996"/>
                </a:lnTo>
                <a:lnTo>
                  <a:pt x="0" y="5010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BF9BE2-3154-110D-2F95-535186B1D7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603" y="205592"/>
            <a:ext cx="10284843" cy="2066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3194" y="-3233148"/>
            <a:ext cx="17318738" cy="6386285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8007083" y="2044827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8932" y="3625568"/>
            <a:ext cx="6439834" cy="3340664"/>
          </a:xfrm>
          <a:custGeom>
            <a:avLst/>
            <a:gdLst/>
            <a:ahLst/>
            <a:cxnLst/>
            <a:rect l="l" t="t" r="r" b="b"/>
            <a:pathLst>
              <a:path w="9659751" h="5010996">
                <a:moveTo>
                  <a:pt x="0" y="0"/>
                </a:moveTo>
                <a:lnTo>
                  <a:pt x="9659751" y="0"/>
                </a:lnTo>
                <a:lnTo>
                  <a:pt x="9659751" y="5010996"/>
                </a:lnTo>
                <a:lnTo>
                  <a:pt x="0" y="5010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8CF82-2C1F-CBC5-9F82-7FAF368ECB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20" y="337846"/>
            <a:ext cx="1030313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258413" y="-2415517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37898" y="2827129"/>
            <a:ext cx="4314246" cy="1162924"/>
            <a:chOff x="0" y="0"/>
            <a:chExt cx="1704394" cy="4594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4393" cy="459427"/>
            </a:xfrm>
            <a:custGeom>
              <a:avLst/>
              <a:gdLst/>
              <a:ahLst/>
              <a:cxnLst/>
              <a:rect l="l" t="t" r="r" b="b"/>
              <a:pathLst>
                <a:path w="1704393" h="459427">
                  <a:moveTo>
                    <a:pt x="61013" y="0"/>
                  </a:moveTo>
                  <a:lnTo>
                    <a:pt x="1643380" y="0"/>
                  </a:lnTo>
                  <a:cubicBezTo>
                    <a:pt x="1677077" y="0"/>
                    <a:pt x="1704393" y="27316"/>
                    <a:pt x="1704393" y="61013"/>
                  </a:cubicBezTo>
                  <a:lnTo>
                    <a:pt x="1704393" y="398414"/>
                  </a:lnTo>
                  <a:cubicBezTo>
                    <a:pt x="1704393" y="432110"/>
                    <a:pt x="1677077" y="459427"/>
                    <a:pt x="1643380" y="459427"/>
                  </a:cubicBezTo>
                  <a:lnTo>
                    <a:pt x="61013" y="459427"/>
                  </a:lnTo>
                  <a:cubicBezTo>
                    <a:pt x="27316" y="459427"/>
                    <a:pt x="0" y="432110"/>
                    <a:pt x="0" y="398414"/>
                  </a:cubicBezTo>
                  <a:lnTo>
                    <a:pt x="0" y="61013"/>
                  </a:lnTo>
                  <a:cubicBezTo>
                    <a:pt x="0" y="27316"/>
                    <a:pt x="27316" y="0"/>
                    <a:pt x="61013" y="0"/>
                  </a:cubicBezTo>
                  <a:close/>
                </a:path>
              </a:pathLst>
            </a:custGeom>
            <a:solidFill>
              <a:srgbClr val="F8B9C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704394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08425" y="5707033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96660" y="4154749"/>
            <a:ext cx="4314246" cy="1162924"/>
            <a:chOff x="0" y="0"/>
            <a:chExt cx="1704394" cy="4594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4393" cy="459427"/>
            </a:xfrm>
            <a:custGeom>
              <a:avLst/>
              <a:gdLst/>
              <a:ahLst/>
              <a:cxnLst/>
              <a:rect l="l" t="t" r="r" b="b"/>
              <a:pathLst>
                <a:path w="1704393" h="459427">
                  <a:moveTo>
                    <a:pt x="61013" y="0"/>
                  </a:moveTo>
                  <a:lnTo>
                    <a:pt x="1643380" y="0"/>
                  </a:lnTo>
                  <a:cubicBezTo>
                    <a:pt x="1677077" y="0"/>
                    <a:pt x="1704393" y="27316"/>
                    <a:pt x="1704393" y="61013"/>
                  </a:cubicBezTo>
                  <a:lnTo>
                    <a:pt x="1704393" y="398414"/>
                  </a:lnTo>
                  <a:cubicBezTo>
                    <a:pt x="1704393" y="432110"/>
                    <a:pt x="1677077" y="459427"/>
                    <a:pt x="1643380" y="459427"/>
                  </a:cubicBezTo>
                  <a:lnTo>
                    <a:pt x="61013" y="459427"/>
                  </a:lnTo>
                  <a:cubicBezTo>
                    <a:pt x="27316" y="459427"/>
                    <a:pt x="0" y="432110"/>
                    <a:pt x="0" y="398414"/>
                  </a:cubicBezTo>
                  <a:lnTo>
                    <a:pt x="0" y="61013"/>
                  </a:lnTo>
                  <a:cubicBezTo>
                    <a:pt x="0" y="27316"/>
                    <a:pt x="27316" y="0"/>
                    <a:pt x="61013" y="0"/>
                  </a:cubicBezTo>
                  <a:close/>
                </a:path>
              </a:pathLst>
            </a:custGeom>
            <a:solidFill>
              <a:srgbClr val="F8B9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704394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96660" y="5520873"/>
            <a:ext cx="4314246" cy="1162924"/>
            <a:chOff x="0" y="0"/>
            <a:chExt cx="1704394" cy="4594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4393" cy="459427"/>
            </a:xfrm>
            <a:custGeom>
              <a:avLst/>
              <a:gdLst/>
              <a:ahLst/>
              <a:cxnLst/>
              <a:rect l="l" t="t" r="r" b="b"/>
              <a:pathLst>
                <a:path w="1704393" h="459427">
                  <a:moveTo>
                    <a:pt x="61013" y="0"/>
                  </a:moveTo>
                  <a:lnTo>
                    <a:pt x="1643380" y="0"/>
                  </a:lnTo>
                  <a:cubicBezTo>
                    <a:pt x="1677077" y="0"/>
                    <a:pt x="1704393" y="27316"/>
                    <a:pt x="1704393" y="61013"/>
                  </a:cubicBezTo>
                  <a:lnTo>
                    <a:pt x="1704393" y="398414"/>
                  </a:lnTo>
                  <a:cubicBezTo>
                    <a:pt x="1704393" y="432110"/>
                    <a:pt x="1677077" y="459427"/>
                    <a:pt x="1643380" y="459427"/>
                  </a:cubicBezTo>
                  <a:lnTo>
                    <a:pt x="61013" y="459427"/>
                  </a:lnTo>
                  <a:cubicBezTo>
                    <a:pt x="27316" y="459427"/>
                    <a:pt x="0" y="432110"/>
                    <a:pt x="0" y="398414"/>
                  </a:cubicBezTo>
                  <a:lnTo>
                    <a:pt x="0" y="61013"/>
                  </a:lnTo>
                  <a:cubicBezTo>
                    <a:pt x="0" y="27316"/>
                    <a:pt x="27316" y="0"/>
                    <a:pt x="61013" y="0"/>
                  </a:cubicBezTo>
                  <a:close/>
                </a:path>
              </a:pathLst>
            </a:custGeom>
            <a:solidFill>
              <a:srgbClr val="F8B9C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704394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30909" y="2827129"/>
            <a:ext cx="5180864" cy="1162924"/>
            <a:chOff x="0" y="0"/>
            <a:chExt cx="2046761" cy="4594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46761" cy="459427"/>
            </a:xfrm>
            <a:custGeom>
              <a:avLst/>
              <a:gdLst/>
              <a:ahLst/>
              <a:cxnLst/>
              <a:rect l="l" t="t" r="r" b="b"/>
              <a:pathLst>
                <a:path w="2046761" h="459427">
                  <a:moveTo>
                    <a:pt x="50807" y="0"/>
                  </a:moveTo>
                  <a:lnTo>
                    <a:pt x="1995954" y="0"/>
                  </a:lnTo>
                  <a:cubicBezTo>
                    <a:pt x="2024014" y="0"/>
                    <a:pt x="2046761" y="22747"/>
                    <a:pt x="2046761" y="50807"/>
                  </a:cubicBezTo>
                  <a:lnTo>
                    <a:pt x="2046761" y="408619"/>
                  </a:lnTo>
                  <a:cubicBezTo>
                    <a:pt x="2046761" y="436679"/>
                    <a:pt x="2024014" y="459427"/>
                    <a:pt x="1995954" y="459427"/>
                  </a:cubicBezTo>
                  <a:lnTo>
                    <a:pt x="50807" y="459427"/>
                  </a:lnTo>
                  <a:cubicBezTo>
                    <a:pt x="22747" y="459427"/>
                    <a:pt x="0" y="436679"/>
                    <a:pt x="0" y="408619"/>
                  </a:cubicBezTo>
                  <a:lnTo>
                    <a:pt x="0" y="50807"/>
                  </a:lnTo>
                  <a:cubicBezTo>
                    <a:pt x="0" y="22747"/>
                    <a:pt x="22747" y="0"/>
                    <a:pt x="50807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04676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53867" y="4118749"/>
            <a:ext cx="5116670" cy="1162924"/>
            <a:chOff x="0" y="0"/>
            <a:chExt cx="2021401" cy="4594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21401" cy="459427"/>
            </a:xfrm>
            <a:custGeom>
              <a:avLst/>
              <a:gdLst/>
              <a:ahLst/>
              <a:cxnLst/>
              <a:rect l="l" t="t" r="r" b="b"/>
              <a:pathLst>
                <a:path w="2021401" h="459427">
                  <a:moveTo>
                    <a:pt x="51445" y="0"/>
                  </a:moveTo>
                  <a:lnTo>
                    <a:pt x="1969956" y="0"/>
                  </a:lnTo>
                  <a:cubicBezTo>
                    <a:pt x="1998368" y="0"/>
                    <a:pt x="2021401" y="23033"/>
                    <a:pt x="2021401" y="51445"/>
                  </a:cubicBezTo>
                  <a:lnTo>
                    <a:pt x="2021401" y="407982"/>
                  </a:lnTo>
                  <a:cubicBezTo>
                    <a:pt x="2021401" y="436394"/>
                    <a:pt x="1998368" y="459427"/>
                    <a:pt x="1969956" y="459427"/>
                  </a:cubicBezTo>
                  <a:lnTo>
                    <a:pt x="51445" y="459427"/>
                  </a:lnTo>
                  <a:cubicBezTo>
                    <a:pt x="23033" y="459427"/>
                    <a:pt x="0" y="436394"/>
                    <a:pt x="0" y="407982"/>
                  </a:cubicBezTo>
                  <a:lnTo>
                    <a:pt x="0" y="51445"/>
                  </a:lnTo>
                  <a:cubicBezTo>
                    <a:pt x="0" y="23033"/>
                    <a:pt x="23033" y="0"/>
                    <a:pt x="51445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202140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753867" y="5484873"/>
            <a:ext cx="5116670" cy="1162924"/>
            <a:chOff x="0" y="0"/>
            <a:chExt cx="2021401" cy="45942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21401" cy="459427"/>
            </a:xfrm>
            <a:custGeom>
              <a:avLst/>
              <a:gdLst/>
              <a:ahLst/>
              <a:cxnLst/>
              <a:rect l="l" t="t" r="r" b="b"/>
              <a:pathLst>
                <a:path w="2021401" h="459427">
                  <a:moveTo>
                    <a:pt x="51445" y="0"/>
                  </a:moveTo>
                  <a:lnTo>
                    <a:pt x="1969956" y="0"/>
                  </a:lnTo>
                  <a:cubicBezTo>
                    <a:pt x="1998368" y="0"/>
                    <a:pt x="2021401" y="23033"/>
                    <a:pt x="2021401" y="51445"/>
                  </a:cubicBezTo>
                  <a:lnTo>
                    <a:pt x="2021401" y="407982"/>
                  </a:lnTo>
                  <a:cubicBezTo>
                    <a:pt x="2021401" y="436394"/>
                    <a:pt x="1998368" y="459427"/>
                    <a:pt x="1969956" y="459427"/>
                  </a:cubicBezTo>
                  <a:lnTo>
                    <a:pt x="51445" y="459427"/>
                  </a:lnTo>
                  <a:cubicBezTo>
                    <a:pt x="23033" y="459427"/>
                    <a:pt x="0" y="436394"/>
                    <a:pt x="0" y="407982"/>
                  </a:cubicBezTo>
                  <a:lnTo>
                    <a:pt x="0" y="51445"/>
                  </a:lnTo>
                  <a:cubicBezTo>
                    <a:pt x="0" y="23033"/>
                    <a:pt x="23033" y="0"/>
                    <a:pt x="51445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202140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3236540" y="1722096"/>
            <a:ext cx="927982" cy="1054525"/>
          </a:xfrm>
          <a:custGeom>
            <a:avLst/>
            <a:gdLst/>
            <a:ahLst/>
            <a:cxnLst/>
            <a:rect l="l" t="t" r="r" b="b"/>
            <a:pathLst>
              <a:path w="1391973" h="1581788">
                <a:moveTo>
                  <a:pt x="0" y="0"/>
                </a:moveTo>
                <a:lnTo>
                  <a:pt x="1391973" y="0"/>
                </a:lnTo>
                <a:lnTo>
                  <a:pt x="1391973" y="1581788"/>
                </a:lnTo>
                <a:lnTo>
                  <a:pt x="0" y="1581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881417" y="1671589"/>
            <a:ext cx="861568" cy="1034399"/>
          </a:xfrm>
          <a:custGeom>
            <a:avLst/>
            <a:gdLst/>
            <a:ahLst/>
            <a:cxnLst/>
            <a:rect l="l" t="t" r="r" b="b"/>
            <a:pathLst>
              <a:path w="1292352" h="1551598">
                <a:moveTo>
                  <a:pt x="0" y="0"/>
                </a:moveTo>
                <a:lnTo>
                  <a:pt x="1292352" y="0"/>
                </a:lnTo>
                <a:lnTo>
                  <a:pt x="1292352" y="1551598"/>
                </a:lnTo>
                <a:lnTo>
                  <a:pt x="0" y="15515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786731" y="321392"/>
            <a:ext cx="9283156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57"/>
              </a:lnSpc>
              <a:spcBef>
                <a:spcPct val="0"/>
              </a:spcBef>
            </a:pP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defTabSz="609630">
              <a:lnSpc>
                <a:spcPts val="4199"/>
              </a:lnSpc>
            </a:pP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</a:p>
          <a:p>
            <a:pPr algn="just" defTabSz="609630">
              <a:lnSpc>
                <a:spcPts val="3157"/>
              </a:lnSpc>
              <a:spcBef>
                <a:spcPct val="0"/>
              </a:spcBef>
            </a:pP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157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157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59192" y="2876473"/>
            <a:ext cx="407165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07"/>
              </a:lnSpc>
            </a:pP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17954" y="4210890"/>
            <a:ext cx="4071658" cy="102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07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Hồ đọc Tuyên ngôn Độc lập.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17954" y="5534218"/>
            <a:ext cx="407165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07"/>
              </a:lnSpc>
            </a:pP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95103" y="2942073"/>
            <a:ext cx="4995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tìm đường cứu nước, Bác đã đi khắp năm châu, bốn biển.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96559" y="4276490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1945,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896559" y="5674859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Phủ Chủ tịch, vườn cây Bác Hồ xanh tốt quanh năm.</a:t>
            </a:r>
          </a:p>
        </p:txBody>
      </p:sp>
      <p:sp>
        <p:nvSpPr>
          <p:cNvPr id="35" name="AutoShape 35"/>
          <p:cNvSpPr/>
          <p:nvPr/>
        </p:nvSpPr>
        <p:spPr>
          <a:xfrm>
            <a:off x="6753867" y="3320850"/>
            <a:ext cx="3538779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6896559" y="4667967"/>
            <a:ext cx="3908385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6927226" y="6047817"/>
            <a:ext cx="2966951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1741276" y="3314500"/>
            <a:ext cx="560033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2452719" y="3346250"/>
            <a:ext cx="3117110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1817954" y="3868226"/>
            <a:ext cx="1212690" cy="1270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V="1">
            <a:off x="2321075" y="2979087"/>
            <a:ext cx="119541" cy="376015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1786732" y="4655761"/>
            <a:ext cx="945439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V="1">
            <a:off x="2899000" y="4288104"/>
            <a:ext cx="119541" cy="376015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V="1">
            <a:off x="3012191" y="4680667"/>
            <a:ext cx="2262655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>
            <a:off x="1817954" y="5202643"/>
            <a:ext cx="1200587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1945588" y="5995493"/>
            <a:ext cx="2494917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V="1">
            <a:off x="4440506" y="5615631"/>
            <a:ext cx="119541" cy="376015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>
            <a:off x="1901301" y="6483212"/>
            <a:ext cx="1660433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flipV="1">
            <a:off x="4560047" y="5995493"/>
            <a:ext cx="1270803" cy="0"/>
          </a:xfrm>
          <a:prstGeom prst="line">
            <a:avLst/>
          </a:prstGeom>
          <a:ln w="38100" cap="flat">
            <a:solidFill>
              <a:srgbClr val="0B91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TextBox 50"/>
          <p:cNvSpPr txBox="1"/>
          <p:nvPr/>
        </p:nvSpPr>
        <p:spPr>
          <a:xfrm>
            <a:off x="1637898" y="3353029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 dirty="0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561733" y="3386853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 dirty="0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933033" y="4638589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56869" y="4736211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732170" y="5980239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 dirty="0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656006" y="6077861"/>
            <a:ext cx="68317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9"/>
              </a:lnSpc>
              <a:spcBef>
                <a:spcPct val="0"/>
              </a:spcBef>
            </a:pPr>
            <a:r>
              <a:rPr lang="en-US" sz="2299" spc="45">
                <a:solidFill>
                  <a:srgbClr val="0B91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6DD73B-D3EA-9201-7DCE-8FACB75AA7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421" y="-134154"/>
            <a:ext cx="1415327" cy="180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07677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25224" y="5297972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427878" y="356320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455" y="403216"/>
            <a:ext cx="977648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789"/>
              </a:lnSpc>
            </a:pP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</a:p>
          <a:p>
            <a:pPr algn="ctr" defTabSz="609630">
              <a:lnSpc>
                <a:spcPts val="3789"/>
              </a:lnSpc>
            </a:pP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46518" y="566173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469003" y="2781834"/>
            <a:ext cx="5180864" cy="1162924"/>
            <a:chOff x="2469003" y="2781834"/>
            <a:chExt cx="5180864" cy="1162924"/>
          </a:xfrm>
        </p:grpSpPr>
        <p:grpSp>
          <p:nvGrpSpPr>
            <p:cNvPr id="10" name="Group 10"/>
            <p:cNvGrpSpPr/>
            <p:nvPr/>
          </p:nvGrpSpPr>
          <p:grpSpPr>
            <a:xfrm>
              <a:off x="2469003" y="2781834"/>
              <a:ext cx="5180864" cy="1162924"/>
              <a:chOff x="0" y="0"/>
              <a:chExt cx="2046761" cy="45942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533197" y="2896779"/>
              <a:ext cx="4995376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khắp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2591959" y="3275555"/>
              <a:ext cx="3538779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6" name="Group 55"/>
          <p:cNvGrpSpPr/>
          <p:nvPr/>
        </p:nvGrpSpPr>
        <p:grpSpPr>
          <a:xfrm>
            <a:off x="2469003" y="4084249"/>
            <a:ext cx="5180864" cy="1162924"/>
            <a:chOff x="2469003" y="4084249"/>
            <a:chExt cx="5180864" cy="1162924"/>
          </a:xfrm>
        </p:grpSpPr>
        <p:grpSp>
          <p:nvGrpSpPr>
            <p:cNvPr id="13" name="Group 13"/>
            <p:cNvGrpSpPr/>
            <p:nvPr/>
          </p:nvGrpSpPr>
          <p:grpSpPr>
            <a:xfrm>
              <a:off x="2469003" y="4084249"/>
              <a:ext cx="5180864" cy="1162924"/>
              <a:chOff x="0" y="0"/>
              <a:chExt cx="2046761" cy="45942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611695" y="4241989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Ngày 2 tháng 9 năm 1945, Bác Hồ đọc Tuyên ngôn Độc lập.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611695" y="4633465"/>
              <a:ext cx="3908385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7" name="Group 56"/>
          <p:cNvGrpSpPr/>
          <p:nvPr/>
        </p:nvGrpSpPr>
        <p:grpSpPr>
          <a:xfrm>
            <a:off x="2591960" y="5439579"/>
            <a:ext cx="5116670" cy="1162924"/>
            <a:chOff x="2591960" y="5439579"/>
            <a:chExt cx="5116670" cy="1162924"/>
          </a:xfrm>
        </p:grpSpPr>
        <p:grpSp>
          <p:nvGrpSpPr>
            <p:cNvPr id="16" name="Group 16"/>
            <p:cNvGrpSpPr/>
            <p:nvPr/>
          </p:nvGrpSpPr>
          <p:grpSpPr>
            <a:xfrm>
              <a:off x="2591960" y="5439579"/>
              <a:ext cx="5116670" cy="1162924"/>
              <a:chOff x="0" y="0"/>
              <a:chExt cx="2021401" cy="45942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2140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21401" h="459427">
                    <a:moveTo>
                      <a:pt x="51445" y="0"/>
                    </a:moveTo>
                    <a:lnTo>
                      <a:pt x="1969956" y="0"/>
                    </a:lnTo>
                    <a:cubicBezTo>
                      <a:pt x="1998368" y="0"/>
                      <a:pt x="2021401" y="23033"/>
                      <a:pt x="2021401" y="51445"/>
                    </a:cubicBezTo>
                    <a:lnTo>
                      <a:pt x="2021401" y="407982"/>
                    </a:lnTo>
                    <a:cubicBezTo>
                      <a:pt x="2021401" y="436394"/>
                      <a:pt x="1998368" y="459427"/>
                      <a:pt x="1969956" y="459427"/>
                    </a:cubicBezTo>
                    <a:lnTo>
                      <a:pt x="51445" y="459427"/>
                    </a:lnTo>
                    <a:cubicBezTo>
                      <a:pt x="23033" y="459427"/>
                      <a:pt x="0" y="436394"/>
                      <a:pt x="0" y="407982"/>
                    </a:cubicBezTo>
                    <a:lnTo>
                      <a:pt x="0" y="51445"/>
                    </a:lnTo>
                    <a:cubicBezTo>
                      <a:pt x="0" y="23033"/>
                      <a:pt x="23033" y="0"/>
                      <a:pt x="51445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66675"/>
                <a:ext cx="202140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734651" y="5629564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tịch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2765319" y="6002522"/>
              <a:ext cx="2966951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937437" y="1804310"/>
            <a:ext cx="2225950" cy="546455"/>
            <a:chOff x="0" y="0"/>
            <a:chExt cx="4451901" cy="109291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 GIAN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842172" y="1807512"/>
            <a:ext cx="2225950" cy="546455"/>
            <a:chOff x="0" y="0"/>
            <a:chExt cx="4451901" cy="1092911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NƠI CHỐN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618520" y="1807512"/>
            <a:ext cx="2225950" cy="546455"/>
            <a:chOff x="0" y="0"/>
            <a:chExt cx="4451901" cy="1092911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085661" y="4360239"/>
            <a:ext cx="2225950" cy="546455"/>
            <a:chOff x="0" y="0"/>
            <a:chExt cx="4451901" cy="1092911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 GIAN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085661" y="5813081"/>
            <a:ext cx="2225950" cy="546455"/>
            <a:chOff x="0" y="0"/>
            <a:chExt cx="4451901" cy="1092911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NƠI CHỐN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085661" y="3002328"/>
            <a:ext cx="2225950" cy="546455"/>
            <a:chOff x="0" y="0"/>
            <a:chExt cx="4451901" cy="1092911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599142" y="84600"/>
              <a:ext cx="3571667" cy="84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b="1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FFDAFED-B835-6F79-BDFB-5C0644E77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51" y="66651"/>
            <a:ext cx="1414964" cy="1734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87131" y="534326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6" name="Freeform 6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54670" y="298960"/>
            <a:ext cx="7948857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89"/>
              </a:lnSpc>
            </a:pP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6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spc="6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31588" y="5038541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52882" y="5402307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6074" y="2832269"/>
            <a:ext cx="5180864" cy="1162924"/>
            <a:chOff x="1575366" y="2522403"/>
            <a:chExt cx="5180864" cy="1162924"/>
          </a:xfrm>
        </p:grpSpPr>
        <p:grpSp>
          <p:nvGrpSpPr>
            <p:cNvPr id="11" name="Group 11"/>
            <p:cNvGrpSpPr/>
            <p:nvPr/>
          </p:nvGrpSpPr>
          <p:grpSpPr>
            <a:xfrm>
              <a:off x="1575366" y="2522403"/>
              <a:ext cx="5180864" cy="1162924"/>
              <a:chOff x="0" y="0"/>
              <a:chExt cx="2046761" cy="4594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639560" y="2637347"/>
              <a:ext cx="4995376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khắp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châu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1698323" y="3016123"/>
              <a:ext cx="3538779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7" name="Group 46"/>
          <p:cNvGrpSpPr/>
          <p:nvPr/>
        </p:nvGrpSpPr>
        <p:grpSpPr>
          <a:xfrm>
            <a:off x="1526074" y="4134683"/>
            <a:ext cx="5180864" cy="1162924"/>
            <a:chOff x="1575366" y="3824817"/>
            <a:chExt cx="5180864" cy="1162924"/>
          </a:xfrm>
        </p:grpSpPr>
        <p:grpSp>
          <p:nvGrpSpPr>
            <p:cNvPr id="14" name="Group 14"/>
            <p:cNvGrpSpPr/>
            <p:nvPr/>
          </p:nvGrpSpPr>
          <p:grpSpPr>
            <a:xfrm>
              <a:off x="1575366" y="3824817"/>
              <a:ext cx="5180864" cy="1162924"/>
              <a:chOff x="0" y="0"/>
              <a:chExt cx="2046761" cy="45942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4676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46761" h="459427">
                    <a:moveTo>
                      <a:pt x="50807" y="0"/>
                    </a:moveTo>
                    <a:lnTo>
                      <a:pt x="1995954" y="0"/>
                    </a:lnTo>
                    <a:cubicBezTo>
                      <a:pt x="2024014" y="0"/>
                      <a:pt x="2046761" y="22747"/>
                      <a:pt x="2046761" y="50807"/>
                    </a:cubicBezTo>
                    <a:lnTo>
                      <a:pt x="2046761" y="408619"/>
                    </a:lnTo>
                    <a:cubicBezTo>
                      <a:pt x="2046761" y="436679"/>
                      <a:pt x="2024014" y="459427"/>
                      <a:pt x="1995954" y="459427"/>
                    </a:cubicBezTo>
                    <a:lnTo>
                      <a:pt x="50807" y="459427"/>
                    </a:lnTo>
                    <a:cubicBezTo>
                      <a:pt x="22747" y="459427"/>
                      <a:pt x="0" y="436679"/>
                      <a:pt x="0" y="408619"/>
                    </a:cubicBezTo>
                    <a:lnTo>
                      <a:pt x="0" y="50807"/>
                    </a:lnTo>
                    <a:cubicBezTo>
                      <a:pt x="0" y="22747"/>
                      <a:pt x="22747" y="0"/>
                      <a:pt x="50807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66675"/>
                <a:ext cx="204676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718058" y="3982557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9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1945,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Tuyên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ngôn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718058" y="4374034"/>
              <a:ext cx="3908385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6" name="Group 45"/>
          <p:cNvGrpSpPr/>
          <p:nvPr/>
        </p:nvGrpSpPr>
        <p:grpSpPr>
          <a:xfrm>
            <a:off x="1526074" y="5475207"/>
            <a:ext cx="5116670" cy="1162924"/>
            <a:chOff x="1698324" y="5180147"/>
            <a:chExt cx="5116670" cy="1162924"/>
          </a:xfrm>
        </p:grpSpPr>
        <p:grpSp>
          <p:nvGrpSpPr>
            <p:cNvPr id="17" name="Group 17"/>
            <p:cNvGrpSpPr/>
            <p:nvPr/>
          </p:nvGrpSpPr>
          <p:grpSpPr>
            <a:xfrm>
              <a:off x="1698324" y="5180147"/>
              <a:ext cx="5116670" cy="1162924"/>
              <a:chOff x="0" y="0"/>
              <a:chExt cx="2021401" cy="45942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21401" cy="459427"/>
              </a:xfrm>
              <a:custGeom>
                <a:avLst/>
                <a:gdLst/>
                <a:ahLst/>
                <a:cxnLst/>
                <a:rect l="l" t="t" r="r" b="b"/>
                <a:pathLst>
                  <a:path w="2021401" h="459427">
                    <a:moveTo>
                      <a:pt x="51445" y="0"/>
                    </a:moveTo>
                    <a:lnTo>
                      <a:pt x="1969956" y="0"/>
                    </a:lnTo>
                    <a:cubicBezTo>
                      <a:pt x="1998368" y="0"/>
                      <a:pt x="2021401" y="23033"/>
                      <a:pt x="2021401" y="51445"/>
                    </a:cubicBezTo>
                    <a:lnTo>
                      <a:pt x="2021401" y="407982"/>
                    </a:lnTo>
                    <a:cubicBezTo>
                      <a:pt x="2021401" y="436394"/>
                      <a:pt x="1998368" y="459427"/>
                      <a:pt x="1969956" y="459427"/>
                    </a:cubicBezTo>
                    <a:lnTo>
                      <a:pt x="51445" y="459427"/>
                    </a:lnTo>
                    <a:cubicBezTo>
                      <a:pt x="23033" y="459427"/>
                      <a:pt x="0" y="436394"/>
                      <a:pt x="0" y="407982"/>
                    </a:cubicBezTo>
                    <a:lnTo>
                      <a:pt x="0" y="51445"/>
                    </a:lnTo>
                    <a:cubicBezTo>
                      <a:pt x="0" y="23033"/>
                      <a:pt x="23033" y="0"/>
                      <a:pt x="51445" y="0"/>
                    </a:cubicBezTo>
                    <a:close/>
                  </a:path>
                </a:pathLst>
              </a:custGeom>
              <a:solidFill>
                <a:srgbClr val="D6EBC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66675"/>
                <a:ext cx="2021401" cy="5261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986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841015" y="5370133"/>
              <a:ext cx="4852684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135"/>
                </a:lnSpc>
              </a:pP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tịch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vườn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49" spc="55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749" spc="55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871683" y="5743091"/>
              <a:ext cx="2966951" cy="0"/>
            </a:xfrm>
            <a:prstGeom prst="line">
              <a:avLst/>
            </a:prstGeom>
            <a:ln w="38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3946459" y="1492429"/>
            <a:ext cx="7486201" cy="546455"/>
            <a:chOff x="0" y="0"/>
            <a:chExt cx="14972402" cy="109291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4972400" cy="1092911"/>
              <a:chOff x="0" y="0"/>
              <a:chExt cx="2957511" cy="21588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957511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2957511" h="215884">
                    <a:moveTo>
                      <a:pt x="68944" y="0"/>
                    </a:moveTo>
                    <a:lnTo>
                      <a:pt x="2888567" y="0"/>
                    </a:lnTo>
                    <a:cubicBezTo>
                      <a:pt x="2906852" y="0"/>
                      <a:pt x="2924388" y="7264"/>
                      <a:pt x="2937318" y="20193"/>
                    </a:cubicBezTo>
                    <a:cubicBezTo>
                      <a:pt x="2950247" y="33123"/>
                      <a:pt x="2957511" y="50659"/>
                      <a:pt x="2957511" y="68944"/>
                    </a:cubicBezTo>
                    <a:lnTo>
                      <a:pt x="2957511" y="146940"/>
                    </a:lnTo>
                    <a:cubicBezTo>
                      <a:pt x="2957511" y="165225"/>
                      <a:pt x="2950247" y="182761"/>
                      <a:pt x="2937318" y="195690"/>
                    </a:cubicBezTo>
                    <a:cubicBezTo>
                      <a:pt x="2924388" y="208620"/>
                      <a:pt x="2906852" y="215884"/>
                      <a:pt x="2888567" y="215884"/>
                    </a:cubicBezTo>
                    <a:lnTo>
                      <a:pt x="68944" y="215884"/>
                    </a:lnTo>
                    <a:cubicBezTo>
                      <a:pt x="50659" y="215884"/>
                      <a:pt x="33123" y="208620"/>
                      <a:pt x="20193" y="195690"/>
                    </a:cubicBezTo>
                    <a:cubicBezTo>
                      <a:pt x="7264" y="182761"/>
                      <a:pt x="0" y="165225"/>
                      <a:pt x="0" y="146940"/>
                    </a:cubicBezTo>
                    <a:lnTo>
                      <a:pt x="0" y="68944"/>
                    </a:lnTo>
                    <a:cubicBezTo>
                      <a:pt x="0" y="50659"/>
                      <a:pt x="7264" y="33123"/>
                      <a:pt x="20193" y="20193"/>
                    </a:cubicBezTo>
                    <a:cubicBezTo>
                      <a:pt x="33123" y="7264"/>
                      <a:pt x="50659" y="0"/>
                      <a:pt x="68944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2957511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599144" y="84600"/>
              <a:ext cx="14373258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Về dấu hiệu ngăn cách với chủ ngữ và vị ngữ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07957" y="1492429"/>
            <a:ext cx="2493425" cy="546455"/>
            <a:chOff x="0" y="0"/>
            <a:chExt cx="4986850" cy="109291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986850" cy="1092911"/>
              <a:chOff x="0" y="0"/>
              <a:chExt cx="985057" cy="21588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85057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985057" h="215884">
                    <a:moveTo>
                      <a:pt x="107942" y="0"/>
                    </a:moveTo>
                    <a:lnTo>
                      <a:pt x="877115" y="0"/>
                    </a:lnTo>
                    <a:cubicBezTo>
                      <a:pt x="936730" y="0"/>
                      <a:pt x="985057" y="48327"/>
                      <a:pt x="985057" y="107942"/>
                    </a:cubicBezTo>
                    <a:lnTo>
                      <a:pt x="985057" y="107942"/>
                    </a:lnTo>
                    <a:cubicBezTo>
                      <a:pt x="985057" y="167556"/>
                      <a:pt x="936730" y="215884"/>
                      <a:pt x="877115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985057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587370" y="84600"/>
              <a:ext cx="3571666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110397" y="2898997"/>
            <a:ext cx="2493425" cy="1060007"/>
            <a:chOff x="0" y="0"/>
            <a:chExt cx="4986850" cy="2120014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986850" cy="2120014"/>
              <a:chOff x="0" y="0"/>
              <a:chExt cx="985057" cy="41876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985057" cy="418768"/>
              </a:xfrm>
              <a:custGeom>
                <a:avLst/>
                <a:gdLst/>
                <a:ahLst/>
                <a:cxnLst/>
                <a:rect l="l" t="t" r="r" b="b"/>
                <a:pathLst>
                  <a:path w="985057" h="418768">
                    <a:moveTo>
                      <a:pt x="206996" y="0"/>
                    </a:moveTo>
                    <a:lnTo>
                      <a:pt x="778061" y="0"/>
                    </a:lnTo>
                    <a:cubicBezTo>
                      <a:pt x="892382" y="0"/>
                      <a:pt x="985057" y="92675"/>
                      <a:pt x="985057" y="206996"/>
                    </a:cubicBezTo>
                    <a:lnTo>
                      <a:pt x="985057" y="211772"/>
                    </a:lnTo>
                    <a:cubicBezTo>
                      <a:pt x="985057" y="326093"/>
                      <a:pt x="892382" y="418768"/>
                      <a:pt x="778061" y="418768"/>
                    </a:cubicBezTo>
                    <a:lnTo>
                      <a:pt x="206996" y="418768"/>
                    </a:lnTo>
                    <a:cubicBezTo>
                      <a:pt x="92675" y="418768"/>
                      <a:pt x="0" y="326093"/>
                      <a:pt x="0" y="211772"/>
                    </a:cubicBezTo>
                    <a:lnTo>
                      <a:pt x="0" y="206996"/>
                    </a:lnTo>
                    <a:cubicBezTo>
                      <a:pt x="0" y="92675"/>
                      <a:pt x="92675" y="0"/>
                      <a:pt x="206996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985057" cy="4663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587370" y="147304"/>
              <a:ext cx="4117342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Đứng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2567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434997" y="4374035"/>
            <a:ext cx="4306581" cy="1588303"/>
            <a:chOff x="0" y="0"/>
            <a:chExt cx="8613162" cy="3176607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8613162" cy="3176607"/>
              <a:chOff x="0" y="0"/>
              <a:chExt cx="1701365" cy="62747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701365" cy="627478"/>
              </a:xfrm>
              <a:custGeom>
                <a:avLst/>
                <a:gdLst/>
                <a:ahLst/>
                <a:cxnLst/>
                <a:rect l="l" t="t" r="r" b="b"/>
                <a:pathLst>
                  <a:path w="1701365" h="627478">
                    <a:moveTo>
                      <a:pt x="119846" y="0"/>
                    </a:moveTo>
                    <a:lnTo>
                      <a:pt x="1581519" y="0"/>
                    </a:lnTo>
                    <a:cubicBezTo>
                      <a:pt x="1613304" y="0"/>
                      <a:pt x="1643788" y="12627"/>
                      <a:pt x="1666263" y="35102"/>
                    </a:cubicBezTo>
                    <a:cubicBezTo>
                      <a:pt x="1688739" y="57578"/>
                      <a:pt x="1701365" y="88061"/>
                      <a:pt x="1701365" y="119846"/>
                    </a:cubicBezTo>
                    <a:lnTo>
                      <a:pt x="1701365" y="507632"/>
                    </a:lnTo>
                    <a:cubicBezTo>
                      <a:pt x="1701365" y="573821"/>
                      <a:pt x="1647708" y="627478"/>
                      <a:pt x="1581519" y="627478"/>
                    </a:cubicBezTo>
                    <a:lnTo>
                      <a:pt x="119846" y="627478"/>
                    </a:lnTo>
                    <a:cubicBezTo>
                      <a:pt x="53657" y="627478"/>
                      <a:pt x="0" y="573821"/>
                      <a:pt x="0" y="507632"/>
                    </a:cubicBezTo>
                    <a:lnTo>
                      <a:pt x="0" y="119846"/>
                    </a:lnTo>
                    <a:cubicBezTo>
                      <a:pt x="0" y="53657"/>
                      <a:pt x="53657" y="0"/>
                      <a:pt x="119846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1701365" cy="67510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656208" y="177800"/>
              <a:ext cx="7563564" cy="2769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567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567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endParaRPr lang="en-US" sz="25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B161B1D-1C49-5323-8E26-39299A9C9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667" y="-2968"/>
            <a:ext cx="1572378" cy="1927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1079">
            <a:off x="8195883" y="-2813329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19115">
            <a:off x="10956207" y="5711"/>
            <a:ext cx="952905" cy="874291"/>
          </a:xfrm>
          <a:custGeom>
            <a:avLst/>
            <a:gdLst/>
            <a:ahLst/>
            <a:cxnLst/>
            <a:rect l="l" t="t" r="r" b="b"/>
            <a:pathLst>
              <a:path w="1429358" h="1311436">
                <a:moveTo>
                  <a:pt x="0" y="0"/>
                </a:moveTo>
                <a:lnTo>
                  <a:pt x="1429359" y="0"/>
                </a:lnTo>
                <a:lnTo>
                  <a:pt x="1429359" y="1311436"/>
                </a:lnTo>
                <a:lnTo>
                  <a:pt x="0" y="1311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079467" y="3728638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5" name="Freeform 5"/>
          <p:cNvSpPr/>
          <p:nvPr/>
        </p:nvSpPr>
        <p:spPr>
          <a:xfrm rot="-7447426">
            <a:off x="-4539243" y="3528084"/>
            <a:ext cx="7967207" cy="5288233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039" y="5494609"/>
            <a:ext cx="1415327" cy="1425424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23924" y="3423911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5218" y="3787677"/>
            <a:ext cx="281669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667" spc="53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Claudia Alves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7703" y="907773"/>
            <a:ext cx="5180864" cy="1162924"/>
            <a:chOff x="0" y="0"/>
            <a:chExt cx="2046761" cy="459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46761" cy="459427"/>
            </a:xfrm>
            <a:custGeom>
              <a:avLst/>
              <a:gdLst/>
              <a:ahLst/>
              <a:cxnLst/>
              <a:rect l="l" t="t" r="r" b="b"/>
              <a:pathLst>
                <a:path w="2046761" h="459427">
                  <a:moveTo>
                    <a:pt x="50807" y="0"/>
                  </a:moveTo>
                  <a:lnTo>
                    <a:pt x="1995954" y="0"/>
                  </a:lnTo>
                  <a:cubicBezTo>
                    <a:pt x="2024014" y="0"/>
                    <a:pt x="2046761" y="22747"/>
                    <a:pt x="2046761" y="50807"/>
                  </a:cubicBezTo>
                  <a:lnTo>
                    <a:pt x="2046761" y="408619"/>
                  </a:lnTo>
                  <a:cubicBezTo>
                    <a:pt x="2046761" y="436679"/>
                    <a:pt x="2024014" y="459427"/>
                    <a:pt x="1995954" y="459427"/>
                  </a:cubicBezTo>
                  <a:lnTo>
                    <a:pt x="50807" y="459427"/>
                  </a:lnTo>
                  <a:cubicBezTo>
                    <a:pt x="22747" y="459427"/>
                    <a:pt x="0" y="436679"/>
                    <a:pt x="0" y="408619"/>
                  </a:cubicBezTo>
                  <a:lnTo>
                    <a:pt x="0" y="50807"/>
                  </a:lnTo>
                  <a:cubicBezTo>
                    <a:pt x="0" y="22747"/>
                    <a:pt x="22747" y="0"/>
                    <a:pt x="50807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04676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7703" y="2210187"/>
            <a:ext cx="5180864" cy="1162924"/>
            <a:chOff x="0" y="0"/>
            <a:chExt cx="2046761" cy="4594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6761" cy="459427"/>
            </a:xfrm>
            <a:custGeom>
              <a:avLst/>
              <a:gdLst/>
              <a:ahLst/>
              <a:cxnLst/>
              <a:rect l="l" t="t" r="r" b="b"/>
              <a:pathLst>
                <a:path w="2046761" h="459427">
                  <a:moveTo>
                    <a:pt x="50807" y="0"/>
                  </a:moveTo>
                  <a:lnTo>
                    <a:pt x="1995954" y="0"/>
                  </a:lnTo>
                  <a:cubicBezTo>
                    <a:pt x="2024014" y="0"/>
                    <a:pt x="2046761" y="22747"/>
                    <a:pt x="2046761" y="50807"/>
                  </a:cubicBezTo>
                  <a:lnTo>
                    <a:pt x="2046761" y="408619"/>
                  </a:lnTo>
                  <a:cubicBezTo>
                    <a:pt x="2046761" y="436679"/>
                    <a:pt x="2024014" y="459427"/>
                    <a:pt x="1995954" y="459427"/>
                  </a:cubicBezTo>
                  <a:lnTo>
                    <a:pt x="50807" y="459427"/>
                  </a:lnTo>
                  <a:cubicBezTo>
                    <a:pt x="22747" y="459427"/>
                    <a:pt x="0" y="436679"/>
                    <a:pt x="0" y="408619"/>
                  </a:cubicBezTo>
                  <a:lnTo>
                    <a:pt x="0" y="50807"/>
                  </a:lnTo>
                  <a:cubicBezTo>
                    <a:pt x="0" y="22747"/>
                    <a:pt x="22747" y="0"/>
                    <a:pt x="50807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204676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0660" y="3565517"/>
            <a:ext cx="5116670" cy="1162924"/>
            <a:chOff x="0" y="0"/>
            <a:chExt cx="2021401" cy="4594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21401" cy="459427"/>
            </a:xfrm>
            <a:custGeom>
              <a:avLst/>
              <a:gdLst/>
              <a:ahLst/>
              <a:cxnLst/>
              <a:rect l="l" t="t" r="r" b="b"/>
              <a:pathLst>
                <a:path w="2021401" h="459427">
                  <a:moveTo>
                    <a:pt x="51445" y="0"/>
                  </a:moveTo>
                  <a:lnTo>
                    <a:pt x="1969956" y="0"/>
                  </a:lnTo>
                  <a:cubicBezTo>
                    <a:pt x="1998368" y="0"/>
                    <a:pt x="2021401" y="23033"/>
                    <a:pt x="2021401" y="51445"/>
                  </a:cubicBezTo>
                  <a:lnTo>
                    <a:pt x="2021401" y="407982"/>
                  </a:lnTo>
                  <a:cubicBezTo>
                    <a:pt x="2021401" y="436394"/>
                    <a:pt x="1998368" y="459427"/>
                    <a:pt x="1969956" y="459427"/>
                  </a:cubicBezTo>
                  <a:lnTo>
                    <a:pt x="51445" y="459427"/>
                  </a:lnTo>
                  <a:cubicBezTo>
                    <a:pt x="23033" y="459427"/>
                    <a:pt x="0" y="436394"/>
                    <a:pt x="0" y="407982"/>
                  </a:cubicBezTo>
                  <a:lnTo>
                    <a:pt x="0" y="51445"/>
                  </a:lnTo>
                  <a:cubicBezTo>
                    <a:pt x="0" y="23033"/>
                    <a:pt x="23033" y="0"/>
                    <a:pt x="51445" y="0"/>
                  </a:cubicBezTo>
                  <a:close/>
                </a:path>
              </a:pathLst>
            </a:custGeom>
            <a:solidFill>
              <a:srgbClr val="D6EBC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2021401" cy="526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31897" y="1022717"/>
            <a:ext cx="4995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tìm đường cứu nước, Bác đã đi khắp năm châu, bốn biển.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0395" y="2367928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2 tháng 9 năm 1945, Bác Hồ đọc Tuyên ngôn Độc lập.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3351" y="3755503"/>
            <a:ext cx="485268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35"/>
              </a:lnSpc>
            </a:pP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tịch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49" spc="5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749" spc="5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990659" y="1401494"/>
            <a:ext cx="3538779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010395" y="2759404"/>
            <a:ext cx="3908385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164019" y="4128461"/>
            <a:ext cx="2966951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8939235" y="1054926"/>
            <a:ext cx="2493425" cy="1060007"/>
            <a:chOff x="0" y="0"/>
            <a:chExt cx="4986850" cy="212001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986850" cy="2120014"/>
              <a:chOff x="0" y="0"/>
              <a:chExt cx="985057" cy="41876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85057" cy="418768"/>
              </a:xfrm>
              <a:custGeom>
                <a:avLst/>
                <a:gdLst/>
                <a:ahLst/>
                <a:cxnLst/>
                <a:rect l="l" t="t" r="r" b="b"/>
                <a:pathLst>
                  <a:path w="985057" h="418768">
                    <a:moveTo>
                      <a:pt x="206996" y="0"/>
                    </a:moveTo>
                    <a:lnTo>
                      <a:pt x="778061" y="0"/>
                    </a:lnTo>
                    <a:cubicBezTo>
                      <a:pt x="892382" y="0"/>
                      <a:pt x="985057" y="92675"/>
                      <a:pt x="985057" y="206996"/>
                    </a:cubicBezTo>
                    <a:lnTo>
                      <a:pt x="985057" y="211772"/>
                    </a:lnTo>
                    <a:cubicBezTo>
                      <a:pt x="985057" y="326093"/>
                      <a:pt x="892382" y="418768"/>
                      <a:pt x="778061" y="418768"/>
                    </a:cubicBezTo>
                    <a:lnTo>
                      <a:pt x="206996" y="418768"/>
                    </a:lnTo>
                    <a:cubicBezTo>
                      <a:pt x="92675" y="418768"/>
                      <a:pt x="0" y="326093"/>
                      <a:pt x="0" y="211772"/>
                    </a:cubicBezTo>
                    <a:lnTo>
                      <a:pt x="0" y="206996"/>
                    </a:lnTo>
                    <a:cubicBezTo>
                      <a:pt x="0" y="92675"/>
                      <a:pt x="92675" y="0"/>
                      <a:pt x="206996" y="0"/>
                    </a:cubicBezTo>
                    <a:close/>
                  </a:path>
                </a:pathLst>
              </a:custGeom>
              <a:solidFill>
                <a:srgbClr val="F8B9C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985057" cy="4663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587370" y="147304"/>
              <a:ext cx="4117342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94"/>
                </a:lnSpc>
              </a:pPr>
              <a:r>
                <a:rPr lang="en-US" sz="2567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Về vị trí: Đứng đầu câu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669555" y="3017411"/>
            <a:ext cx="3390821" cy="2039153"/>
            <a:chOff x="0" y="0"/>
            <a:chExt cx="6781642" cy="407830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6781642" cy="4078307"/>
              <a:chOff x="0" y="0"/>
              <a:chExt cx="1339584" cy="80559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39584" cy="805592"/>
              </a:xfrm>
              <a:custGeom>
                <a:avLst/>
                <a:gdLst/>
                <a:ahLst/>
                <a:cxnLst/>
                <a:rect l="l" t="t" r="r" b="b"/>
                <a:pathLst>
                  <a:path w="1339584" h="805592">
                    <a:moveTo>
                      <a:pt x="152213" y="0"/>
                    </a:moveTo>
                    <a:lnTo>
                      <a:pt x="1187370" y="0"/>
                    </a:lnTo>
                    <a:cubicBezTo>
                      <a:pt x="1271435" y="0"/>
                      <a:pt x="1339584" y="68148"/>
                      <a:pt x="1339584" y="152213"/>
                    </a:cubicBezTo>
                    <a:lnTo>
                      <a:pt x="1339584" y="653378"/>
                    </a:lnTo>
                    <a:cubicBezTo>
                      <a:pt x="1339584" y="737443"/>
                      <a:pt x="1271435" y="805592"/>
                      <a:pt x="1187370" y="805592"/>
                    </a:cubicBezTo>
                    <a:lnTo>
                      <a:pt x="152213" y="805592"/>
                    </a:lnTo>
                    <a:cubicBezTo>
                      <a:pt x="68148" y="805592"/>
                      <a:pt x="0" y="737443"/>
                      <a:pt x="0" y="653378"/>
                    </a:cubicBezTo>
                    <a:lnTo>
                      <a:pt x="0" y="152213"/>
                    </a:lnTo>
                    <a:cubicBezTo>
                      <a:pt x="0" y="68148"/>
                      <a:pt x="68148" y="0"/>
                      <a:pt x="152213" y="0"/>
                    </a:cubicBezTo>
                    <a:close/>
                  </a:path>
                </a:pathLst>
              </a:custGeom>
              <a:solidFill>
                <a:srgbClr val="58CBC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339584" cy="8532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516670" y="177800"/>
              <a:ext cx="5955234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 dấu hiệu ngăn cách với chủ ngữ và vị ngữ: ngăn cách bằng dấu phẩy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261862" y="2470956"/>
            <a:ext cx="2225950" cy="546455"/>
            <a:chOff x="0" y="0"/>
            <a:chExt cx="4451901" cy="109291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8788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 GIAN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61862" y="3923798"/>
            <a:ext cx="2225950" cy="546455"/>
            <a:chOff x="0" y="0"/>
            <a:chExt cx="4451901" cy="1092911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38B6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NƠI CHỐN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261862" y="1113046"/>
            <a:ext cx="2225950" cy="546455"/>
            <a:chOff x="0" y="0"/>
            <a:chExt cx="4451901" cy="1092911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4451901" cy="1092911"/>
              <a:chOff x="0" y="0"/>
              <a:chExt cx="879388" cy="21588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79388" cy="215884"/>
              </a:xfrm>
              <a:custGeom>
                <a:avLst/>
                <a:gdLst/>
                <a:ahLst/>
                <a:cxnLst/>
                <a:rect l="l" t="t" r="r" b="b"/>
                <a:pathLst>
                  <a:path w="879388" h="215884">
                    <a:moveTo>
                      <a:pt x="107942" y="0"/>
                    </a:moveTo>
                    <a:lnTo>
                      <a:pt x="771446" y="0"/>
                    </a:lnTo>
                    <a:cubicBezTo>
                      <a:pt x="831061" y="0"/>
                      <a:pt x="879388" y="48327"/>
                      <a:pt x="879388" y="107942"/>
                    </a:cubicBezTo>
                    <a:lnTo>
                      <a:pt x="879388" y="107942"/>
                    </a:lnTo>
                    <a:cubicBezTo>
                      <a:pt x="879388" y="167556"/>
                      <a:pt x="831061" y="215884"/>
                      <a:pt x="771446" y="215884"/>
                    </a:cubicBezTo>
                    <a:lnTo>
                      <a:pt x="107942" y="215884"/>
                    </a:lnTo>
                    <a:cubicBezTo>
                      <a:pt x="48327" y="215884"/>
                      <a:pt x="0" y="167556"/>
                      <a:pt x="0" y="107942"/>
                    </a:cubicBezTo>
                    <a:lnTo>
                      <a:pt x="0" y="107942"/>
                    </a:lnTo>
                    <a:cubicBezTo>
                      <a:pt x="0" y="48327"/>
                      <a:pt x="48327" y="0"/>
                      <a:pt x="107942" y="0"/>
                    </a:cubicBezTo>
                    <a:close/>
                  </a:path>
                </a:pathLst>
              </a:custGeom>
              <a:solidFill>
                <a:srgbClr val="FEC55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79388" cy="263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867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99142" y="84600"/>
              <a:ext cx="3571667" cy="92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594"/>
                </a:lnSpc>
              </a:pPr>
              <a:r>
                <a:rPr lang="en-US" sz="2567" dirty="0">
                  <a:solidFill>
                    <a:srgbClr val="231F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F9FD6AA-88E4-715E-56FD-E53EEFC5B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300" y="5246550"/>
            <a:ext cx="8315665" cy="1518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9835" y="1905000"/>
            <a:ext cx="6781800" cy="67818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5067">
            <a:off x="-633979" y="5578577"/>
            <a:ext cx="1890156" cy="1734218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62889">
            <a:off x="9667915" y="4277014"/>
            <a:ext cx="2771287" cy="2614247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72362">
            <a:off x="6320157" y="79509"/>
            <a:ext cx="2259936" cy="1920004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55067">
            <a:off x="10464344" y="1595412"/>
            <a:ext cx="981495" cy="900522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672092" y="5584138"/>
            <a:ext cx="675485" cy="834791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BB555-BECC-BC6E-62C0-B706EFE5A078}"/>
              </a:ext>
            </a:extLst>
          </p:cNvPr>
          <p:cNvGrpSpPr/>
          <p:nvPr/>
        </p:nvGrpSpPr>
        <p:grpSpPr>
          <a:xfrm>
            <a:off x="0" y="1752185"/>
            <a:ext cx="12049502" cy="4443254"/>
            <a:chOff x="0" y="1752185"/>
            <a:chExt cx="12049502" cy="4443254"/>
          </a:xfrm>
        </p:grpSpPr>
        <p:sp>
          <p:nvSpPr>
            <p:cNvPr id="3" name="Freeform 3"/>
            <p:cNvSpPr/>
            <p:nvPr/>
          </p:nvSpPr>
          <p:spPr>
            <a:xfrm>
              <a:off x="0" y="1752185"/>
              <a:ext cx="12049502" cy="4443254"/>
            </a:xfrm>
            <a:custGeom>
              <a:avLst/>
              <a:gdLst/>
              <a:ahLst/>
              <a:cxnLst/>
              <a:rect l="l" t="t" r="r" b="b"/>
              <a:pathLst>
                <a:path w="18074253" h="6664881">
                  <a:moveTo>
                    <a:pt x="0" y="0"/>
                  </a:moveTo>
                  <a:lnTo>
                    <a:pt x="18074254" y="0"/>
                  </a:lnTo>
                  <a:lnTo>
                    <a:pt x="18074254" y="6664881"/>
                  </a:lnTo>
                  <a:lnTo>
                    <a:pt x="0" y="6664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830988" y="2958861"/>
              <a:ext cx="9491723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7027" lvl="1" indent="-288513" algn="just" defTabSz="609630">
                <a:lnSpc>
                  <a:spcPts val="3207"/>
                </a:lnSpc>
                <a:buFont typeface="Arial"/>
                <a:buChar char="•"/>
              </a:pP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Trạng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ngữ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phần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phụ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bổ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sung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thời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gian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nơi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chốn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mục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đích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nguyên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phương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tiện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,...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sự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nêu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46092" y="4429725"/>
              <a:ext cx="9491723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7027" lvl="1" indent="-288513" algn="just" defTabSz="609630">
                <a:lnSpc>
                  <a:spcPts val="3207"/>
                </a:lnSpc>
                <a:buFont typeface="Arial"/>
                <a:buChar char="•"/>
              </a:pP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Trạng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ngữ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thường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đứng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đầu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ngăn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hai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phần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chính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dấu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3" dirty="0" err="1">
                  <a:solidFill>
                    <a:srgbClr val="000000"/>
                  </a:solidFill>
                  <a:latin typeface="Cambria"/>
                </a:rPr>
                <a:t>phẩy</a:t>
              </a:r>
              <a:r>
                <a:rPr lang="en-US" sz="3200" spc="53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EBB39F4-06C1-A5C7-5DD4-9B56AF61B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155" y="253548"/>
            <a:ext cx="5773412" cy="1572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677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Bold</vt:lpstr>
      <vt:lpstr>Wedges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</cp:revision>
  <dcterms:created xsi:type="dcterms:W3CDTF">2024-01-01T13:08:15Z</dcterms:created>
  <dcterms:modified xsi:type="dcterms:W3CDTF">2025-03-07T06:15:09Z</dcterms:modified>
</cp:coreProperties>
</file>