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9" r:id="rId6"/>
    <p:sldId id="258" r:id="rId7"/>
    <p:sldId id="268" r:id="rId8"/>
    <p:sldId id="260" r:id="rId9"/>
    <p:sldId id="261" r:id="rId10"/>
    <p:sldId id="262" r:id="rId11"/>
    <p:sldId id="263" r:id="rId12"/>
    <p:sldId id="264" r:id="rId13"/>
    <p:sldId id="265" r:id="rId14"/>
    <p:sldId id="266" r:id="rId15"/>
    <p:sldId id="267"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95DE9-60A2-4570-A5E8-D268BC5EE8AD}" v="205" dt="2024-02-23T17:01:48.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2" d="100"/>
          <a:sy n="62" d="100"/>
        </p:scale>
        <p:origin x="5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Thị Bích" userId="9d8effc8-766d-4e1d-b902-18f00c0dc3e8" providerId="ADAL" clId="{65A95DE9-60A2-4570-A5E8-D268BC5EE8AD}"/>
    <pc:docChg chg="undo custSel addSld modSld sldOrd">
      <pc:chgData name="Trần Thị Bích" userId="9d8effc8-766d-4e1d-b902-18f00c0dc3e8" providerId="ADAL" clId="{65A95DE9-60A2-4570-A5E8-D268BC5EE8AD}" dt="2024-02-23T17:01:48.830" v="1626"/>
      <pc:docMkLst>
        <pc:docMk/>
      </pc:docMkLst>
      <pc:sldChg chg="ord">
        <pc:chgData name="Trần Thị Bích" userId="9d8effc8-766d-4e1d-b902-18f00c0dc3e8" providerId="ADAL" clId="{65A95DE9-60A2-4570-A5E8-D268BC5EE8AD}" dt="2024-02-23T16:54:40.193" v="1584"/>
        <pc:sldMkLst>
          <pc:docMk/>
          <pc:sldMk cId="3996862095" sldId="259"/>
        </pc:sldMkLst>
      </pc:sldChg>
      <pc:sldChg chg="addSp modSp new mod modAnim">
        <pc:chgData name="Trần Thị Bích" userId="9d8effc8-766d-4e1d-b902-18f00c0dc3e8" providerId="ADAL" clId="{65A95DE9-60A2-4570-A5E8-D268BC5EE8AD}" dt="2024-02-23T16:15:32.986" v="42" actId="1037"/>
        <pc:sldMkLst>
          <pc:docMk/>
          <pc:sldMk cId="3641258399" sldId="260"/>
        </pc:sldMkLst>
        <pc:spChg chg="add mod">
          <ac:chgData name="Trần Thị Bích" userId="9d8effc8-766d-4e1d-b902-18f00c0dc3e8" providerId="ADAL" clId="{65A95DE9-60A2-4570-A5E8-D268BC5EE8AD}" dt="2024-02-23T16:13:58.447" v="12" actId="20577"/>
          <ac:spMkLst>
            <pc:docMk/>
            <pc:sldMk cId="3641258399" sldId="260"/>
            <ac:spMk id="2" creationId="{C26E1FFA-DCC0-61E2-1ACD-50076892BEE9}"/>
          </ac:spMkLst>
        </pc:spChg>
        <pc:spChg chg="add mod">
          <ac:chgData name="Trần Thị Bích" userId="9d8effc8-766d-4e1d-b902-18f00c0dc3e8" providerId="ADAL" clId="{65A95DE9-60A2-4570-A5E8-D268BC5EE8AD}" dt="2024-02-23T16:15:32.986" v="42" actId="1037"/>
          <ac:spMkLst>
            <pc:docMk/>
            <pc:sldMk cId="3641258399" sldId="260"/>
            <ac:spMk id="3" creationId="{91A4AE84-1D87-6BD4-0F82-30E016A05571}"/>
          </ac:spMkLst>
        </pc:spChg>
      </pc:sldChg>
      <pc:sldChg chg="addSp delSp modSp add mod delAnim modAnim">
        <pc:chgData name="Trần Thị Bích" userId="9d8effc8-766d-4e1d-b902-18f00c0dc3e8" providerId="ADAL" clId="{65A95DE9-60A2-4570-A5E8-D268BC5EE8AD}" dt="2024-02-23T16:26:35.415" v="363" actId="1076"/>
        <pc:sldMkLst>
          <pc:docMk/>
          <pc:sldMk cId="2154836531" sldId="261"/>
        </pc:sldMkLst>
        <pc:spChg chg="mod">
          <ac:chgData name="Trần Thị Bích" userId="9d8effc8-766d-4e1d-b902-18f00c0dc3e8" providerId="ADAL" clId="{65A95DE9-60A2-4570-A5E8-D268BC5EE8AD}" dt="2024-02-23T16:18:04.271" v="50" actId="20577"/>
          <ac:spMkLst>
            <pc:docMk/>
            <pc:sldMk cId="2154836531" sldId="261"/>
            <ac:spMk id="3" creationId="{91A4AE84-1D87-6BD4-0F82-30E016A05571}"/>
          </ac:spMkLst>
        </pc:spChg>
        <pc:spChg chg="add mod">
          <ac:chgData name="Trần Thị Bích" userId="9d8effc8-766d-4e1d-b902-18f00c0dc3e8" providerId="ADAL" clId="{65A95DE9-60A2-4570-A5E8-D268BC5EE8AD}" dt="2024-02-23T16:23:05.810" v="102" actId="1076"/>
          <ac:spMkLst>
            <pc:docMk/>
            <pc:sldMk cId="2154836531" sldId="261"/>
            <ac:spMk id="9" creationId="{3CD6D902-F111-F2A2-F5A5-1C68B7F7F78F}"/>
          </ac:spMkLst>
        </pc:spChg>
        <pc:spChg chg="add del mod">
          <ac:chgData name="Trần Thị Bích" userId="9d8effc8-766d-4e1d-b902-18f00c0dc3e8" providerId="ADAL" clId="{65A95DE9-60A2-4570-A5E8-D268BC5EE8AD}" dt="2024-02-23T16:22:52.658" v="101" actId="478"/>
          <ac:spMkLst>
            <pc:docMk/>
            <pc:sldMk cId="2154836531" sldId="261"/>
            <ac:spMk id="10" creationId="{709CFD80-B87F-BAEE-BA12-78DE54285A88}"/>
          </ac:spMkLst>
        </pc:spChg>
        <pc:spChg chg="add mod">
          <ac:chgData name="Trần Thị Bích" userId="9d8effc8-766d-4e1d-b902-18f00c0dc3e8" providerId="ADAL" clId="{65A95DE9-60A2-4570-A5E8-D268BC5EE8AD}" dt="2024-02-23T16:23:27.955" v="116" actId="1076"/>
          <ac:spMkLst>
            <pc:docMk/>
            <pc:sldMk cId="2154836531" sldId="261"/>
            <ac:spMk id="12" creationId="{B03FE3B3-7B3C-C0E7-D785-2C0D4B3B8AE5}"/>
          </ac:spMkLst>
        </pc:spChg>
        <pc:spChg chg="add mod">
          <ac:chgData name="Trần Thị Bích" userId="9d8effc8-766d-4e1d-b902-18f00c0dc3e8" providerId="ADAL" clId="{65A95DE9-60A2-4570-A5E8-D268BC5EE8AD}" dt="2024-02-23T16:24:07.398" v="119"/>
          <ac:spMkLst>
            <pc:docMk/>
            <pc:sldMk cId="2154836531" sldId="261"/>
            <ac:spMk id="13" creationId="{0647D80D-12AD-4098-6885-24534F254AD8}"/>
          </ac:spMkLst>
        </pc:spChg>
        <pc:spChg chg="add mod">
          <ac:chgData name="Trần Thị Bích" userId="9d8effc8-766d-4e1d-b902-18f00c0dc3e8" providerId="ADAL" clId="{65A95DE9-60A2-4570-A5E8-D268BC5EE8AD}" dt="2024-02-23T16:23:54.762" v="118" actId="1076"/>
          <ac:spMkLst>
            <pc:docMk/>
            <pc:sldMk cId="2154836531" sldId="261"/>
            <ac:spMk id="16" creationId="{76916C26-F65A-C32D-97E3-163963927B79}"/>
          </ac:spMkLst>
        </pc:spChg>
        <pc:spChg chg="add mod">
          <ac:chgData name="Trần Thị Bích" userId="9d8effc8-766d-4e1d-b902-18f00c0dc3e8" providerId="ADAL" clId="{65A95DE9-60A2-4570-A5E8-D268BC5EE8AD}" dt="2024-02-23T16:24:32.741" v="159" actId="1038"/>
          <ac:spMkLst>
            <pc:docMk/>
            <pc:sldMk cId="2154836531" sldId="261"/>
            <ac:spMk id="18" creationId="{96C648BE-B824-A401-67D3-0EE0572946C9}"/>
          </ac:spMkLst>
        </pc:spChg>
        <pc:spChg chg="add del">
          <ac:chgData name="Trần Thị Bích" userId="9d8effc8-766d-4e1d-b902-18f00c0dc3e8" providerId="ADAL" clId="{65A95DE9-60A2-4570-A5E8-D268BC5EE8AD}" dt="2024-02-23T16:24:39.097" v="161" actId="22"/>
          <ac:spMkLst>
            <pc:docMk/>
            <pc:sldMk cId="2154836531" sldId="261"/>
            <ac:spMk id="20" creationId="{F93D156B-A3B6-7C30-75AB-FC845B649733}"/>
          </ac:spMkLst>
        </pc:spChg>
        <pc:spChg chg="add mod">
          <ac:chgData name="Trần Thị Bích" userId="9d8effc8-766d-4e1d-b902-18f00c0dc3e8" providerId="ADAL" clId="{65A95DE9-60A2-4570-A5E8-D268BC5EE8AD}" dt="2024-02-23T16:25:00.675" v="164"/>
          <ac:spMkLst>
            <pc:docMk/>
            <pc:sldMk cId="2154836531" sldId="261"/>
            <ac:spMk id="21" creationId="{E843A7CE-4715-0D31-3C41-4C65E95BFE1B}"/>
          </ac:spMkLst>
        </pc:spChg>
        <pc:spChg chg="add mod">
          <ac:chgData name="Trần Thị Bích" userId="9d8effc8-766d-4e1d-b902-18f00c0dc3e8" providerId="ADAL" clId="{65A95DE9-60A2-4570-A5E8-D268BC5EE8AD}" dt="2024-02-23T16:25:37.195" v="276" actId="1076"/>
          <ac:spMkLst>
            <pc:docMk/>
            <pc:sldMk cId="2154836531" sldId="261"/>
            <ac:spMk id="24" creationId="{414AA406-7C82-70BB-4FA8-31051708132E}"/>
          </ac:spMkLst>
        </pc:spChg>
        <pc:spChg chg="add mod">
          <ac:chgData name="Trần Thị Bích" userId="9d8effc8-766d-4e1d-b902-18f00c0dc3e8" providerId="ADAL" clId="{65A95DE9-60A2-4570-A5E8-D268BC5EE8AD}" dt="2024-02-23T16:25:20.071" v="240" actId="1038"/>
          <ac:spMkLst>
            <pc:docMk/>
            <pc:sldMk cId="2154836531" sldId="261"/>
            <ac:spMk id="26" creationId="{32C96838-B276-534C-C567-31D93339740F}"/>
          </ac:spMkLst>
        </pc:spChg>
        <pc:spChg chg="add mod">
          <ac:chgData name="Trần Thị Bích" userId="9d8effc8-766d-4e1d-b902-18f00c0dc3e8" providerId="ADAL" clId="{65A95DE9-60A2-4570-A5E8-D268BC5EE8AD}" dt="2024-02-23T16:26:03.785" v="279"/>
          <ac:spMkLst>
            <pc:docMk/>
            <pc:sldMk cId="2154836531" sldId="261"/>
            <ac:spMk id="27" creationId="{63336BF7-0D7A-EF03-75C3-85CE18F28DF1}"/>
          </ac:spMkLst>
        </pc:spChg>
        <pc:spChg chg="add mod">
          <ac:chgData name="Trần Thị Bích" userId="9d8effc8-766d-4e1d-b902-18f00c0dc3e8" providerId="ADAL" clId="{65A95DE9-60A2-4570-A5E8-D268BC5EE8AD}" dt="2024-02-23T16:26:35.415" v="363" actId="1076"/>
          <ac:spMkLst>
            <pc:docMk/>
            <pc:sldMk cId="2154836531" sldId="261"/>
            <ac:spMk id="30" creationId="{3E799C39-50A7-0509-4122-4618C7408CA7}"/>
          </ac:spMkLst>
        </pc:spChg>
        <pc:spChg chg="add mod">
          <ac:chgData name="Trần Thị Bích" userId="9d8effc8-766d-4e1d-b902-18f00c0dc3e8" providerId="ADAL" clId="{65A95DE9-60A2-4570-A5E8-D268BC5EE8AD}" dt="2024-02-23T16:25:49.771" v="278" actId="1076"/>
          <ac:spMkLst>
            <pc:docMk/>
            <pc:sldMk cId="2154836531" sldId="261"/>
            <ac:spMk id="32" creationId="{52805EAC-2F17-49A4-1C2D-9D646711A462}"/>
          </ac:spMkLst>
        </pc:spChg>
        <pc:cxnChg chg="add mod">
          <ac:chgData name="Trần Thị Bích" userId="9d8effc8-766d-4e1d-b902-18f00c0dc3e8" providerId="ADAL" clId="{65A95DE9-60A2-4570-A5E8-D268BC5EE8AD}" dt="2024-02-23T16:19:20.986" v="59" actId="1037"/>
          <ac:cxnSpMkLst>
            <pc:docMk/>
            <pc:sldMk cId="2154836531" sldId="261"/>
            <ac:cxnSpMk id="5" creationId="{9A0DE4A8-48B4-7AFA-6EBF-8CABB1786D98}"/>
          </ac:cxnSpMkLst>
        </pc:cxnChg>
        <pc:cxnChg chg="add mod">
          <ac:chgData name="Trần Thị Bích" userId="9d8effc8-766d-4e1d-b902-18f00c0dc3e8" providerId="ADAL" clId="{65A95DE9-60A2-4570-A5E8-D268BC5EE8AD}" dt="2024-02-23T16:23:05.810" v="102" actId="1076"/>
          <ac:cxnSpMkLst>
            <pc:docMk/>
            <pc:sldMk cId="2154836531" sldId="261"/>
            <ac:cxnSpMk id="8" creationId="{6577514E-D3AD-5AC0-A6C8-2F2E47C65C68}"/>
          </ac:cxnSpMkLst>
        </pc:cxnChg>
        <pc:cxnChg chg="add mod">
          <ac:chgData name="Trần Thị Bích" userId="9d8effc8-766d-4e1d-b902-18f00c0dc3e8" providerId="ADAL" clId="{65A95DE9-60A2-4570-A5E8-D268BC5EE8AD}" dt="2024-02-23T16:23:20.015" v="113" actId="14100"/>
          <ac:cxnSpMkLst>
            <pc:docMk/>
            <pc:sldMk cId="2154836531" sldId="261"/>
            <ac:cxnSpMk id="11" creationId="{75CA3BD0-BB7C-2726-C968-BBC06B6CE975}"/>
          </ac:cxnSpMkLst>
        </pc:cxnChg>
        <pc:cxnChg chg="add mod">
          <ac:chgData name="Trần Thị Bích" userId="9d8effc8-766d-4e1d-b902-18f00c0dc3e8" providerId="ADAL" clId="{65A95DE9-60A2-4570-A5E8-D268BC5EE8AD}" dt="2024-02-23T16:24:11.542" v="123" actId="1038"/>
          <ac:cxnSpMkLst>
            <pc:docMk/>
            <pc:sldMk cId="2154836531" sldId="261"/>
            <ac:cxnSpMk id="14" creationId="{9FF5F0E2-C869-1172-87B8-5143D8C744D2}"/>
          </ac:cxnSpMkLst>
        </pc:cxnChg>
        <pc:cxnChg chg="add mod">
          <ac:chgData name="Trần Thị Bích" userId="9d8effc8-766d-4e1d-b902-18f00c0dc3e8" providerId="ADAL" clId="{65A95DE9-60A2-4570-A5E8-D268BC5EE8AD}" dt="2024-02-23T16:24:17.601" v="124" actId="1038"/>
          <ac:cxnSpMkLst>
            <pc:docMk/>
            <pc:sldMk cId="2154836531" sldId="261"/>
            <ac:cxnSpMk id="15" creationId="{EDFE662D-7784-B31C-6629-F4F7E850B84E}"/>
          </ac:cxnSpMkLst>
        </pc:cxnChg>
        <pc:cxnChg chg="add mod">
          <ac:chgData name="Trần Thị Bích" userId="9d8effc8-766d-4e1d-b902-18f00c0dc3e8" providerId="ADAL" clId="{65A95DE9-60A2-4570-A5E8-D268BC5EE8AD}" dt="2024-02-23T16:24:27.683" v="136" actId="14100"/>
          <ac:cxnSpMkLst>
            <pc:docMk/>
            <pc:sldMk cId="2154836531" sldId="261"/>
            <ac:cxnSpMk id="17" creationId="{475684A6-0054-85C3-7DA1-35D6251C35CB}"/>
          </ac:cxnSpMkLst>
        </pc:cxnChg>
        <pc:cxnChg chg="add mod">
          <ac:chgData name="Trần Thị Bích" userId="9d8effc8-766d-4e1d-b902-18f00c0dc3e8" providerId="ADAL" clId="{65A95DE9-60A2-4570-A5E8-D268BC5EE8AD}" dt="2024-02-23T16:25:07.367" v="167" actId="1038"/>
          <ac:cxnSpMkLst>
            <pc:docMk/>
            <pc:sldMk cId="2154836531" sldId="261"/>
            <ac:cxnSpMk id="22" creationId="{53733A19-EBFC-6C38-9143-8CB40BA488C6}"/>
          </ac:cxnSpMkLst>
        </pc:cxnChg>
        <pc:cxnChg chg="add mod">
          <ac:chgData name="Trần Thị Bích" userId="9d8effc8-766d-4e1d-b902-18f00c0dc3e8" providerId="ADAL" clId="{65A95DE9-60A2-4570-A5E8-D268BC5EE8AD}" dt="2024-02-23T16:25:33.088" v="275" actId="14100"/>
          <ac:cxnSpMkLst>
            <pc:docMk/>
            <pc:sldMk cId="2154836531" sldId="261"/>
            <ac:cxnSpMk id="23" creationId="{EEA22422-5125-FCE6-BAFD-742BC19817F2}"/>
          </ac:cxnSpMkLst>
        </pc:cxnChg>
        <pc:cxnChg chg="add mod">
          <ac:chgData name="Trần Thị Bích" userId="9d8effc8-766d-4e1d-b902-18f00c0dc3e8" providerId="ADAL" clId="{65A95DE9-60A2-4570-A5E8-D268BC5EE8AD}" dt="2024-02-23T16:25:26.715" v="262" actId="14100"/>
          <ac:cxnSpMkLst>
            <pc:docMk/>
            <pc:sldMk cId="2154836531" sldId="261"/>
            <ac:cxnSpMk id="25" creationId="{1C9287F8-BD34-BB93-7FD6-5CCFCD9FD4D3}"/>
          </ac:cxnSpMkLst>
        </pc:cxnChg>
        <pc:cxnChg chg="add mod">
          <ac:chgData name="Trần Thị Bích" userId="9d8effc8-766d-4e1d-b902-18f00c0dc3e8" providerId="ADAL" clId="{65A95DE9-60A2-4570-A5E8-D268BC5EE8AD}" dt="2024-02-23T16:26:18.236" v="295" actId="1037"/>
          <ac:cxnSpMkLst>
            <pc:docMk/>
            <pc:sldMk cId="2154836531" sldId="261"/>
            <ac:cxnSpMk id="28" creationId="{CDBA660F-CDD6-EE10-BD69-B0E32D9CDE02}"/>
          </ac:cxnSpMkLst>
        </pc:cxnChg>
        <pc:cxnChg chg="add mod">
          <ac:chgData name="Trần Thị Bích" userId="9d8effc8-766d-4e1d-b902-18f00c0dc3e8" providerId="ADAL" clId="{65A95DE9-60A2-4570-A5E8-D268BC5EE8AD}" dt="2024-02-23T16:26:12.375" v="291" actId="14100"/>
          <ac:cxnSpMkLst>
            <pc:docMk/>
            <pc:sldMk cId="2154836531" sldId="261"/>
            <ac:cxnSpMk id="29" creationId="{8A502165-991B-D910-8819-6D4E77D1078C}"/>
          </ac:cxnSpMkLst>
        </pc:cxnChg>
        <pc:cxnChg chg="add mod">
          <ac:chgData name="Trần Thị Bích" userId="9d8effc8-766d-4e1d-b902-18f00c0dc3e8" providerId="ADAL" clId="{65A95DE9-60A2-4570-A5E8-D268BC5EE8AD}" dt="2024-02-23T16:26:31.585" v="362" actId="14100"/>
          <ac:cxnSpMkLst>
            <pc:docMk/>
            <pc:sldMk cId="2154836531" sldId="261"/>
            <ac:cxnSpMk id="31" creationId="{C7EAD69B-7627-C086-939F-56BEDC752FB1}"/>
          </ac:cxnSpMkLst>
        </pc:cxnChg>
      </pc:sldChg>
      <pc:sldChg chg="addSp delSp modSp add mod delAnim modAnim">
        <pc:chgData name="Trần Thị Bích" userId="9d8effc8-766d-4e1d-b902-18f00c0dc3e8" providerId="ADAL" clId="{65A95DE9-60A2-4570-A5E8-D268BC5EE8AD}" dt="2024-02-23T16:31:54.014" v="705" actId="14100"/>
        <pc:sldMkLst>
          <pc:docMk/>
          <pc:sldMk cId="2428521024" sldId="262"/>
        </pc:sldMkLst>
        <pc:spChg chg="mod">
          <ac:chgData name="Trần Thị Bích" userId="9d8effc8-766d-4e1d-b902-18f00c0dc3e8" providerId="ADAL" clId="{65A95DE9-60A2-4570-A5E8-D268BC5EE8AD}" dt="2024-02-23T16:30:54.065" v="613" actId="123"/>
          <ac:spMkLst>
            <pc:docMk/>
            <pc:sldMk cId="2428521024" sldId="262"/>
            <ac:spMk id="3" creationId="{91A4AE84-1D87-6BD4-0F82-30E016A05571}"/>
          </ac:spMkLst>
        </pc:spChg>
        <pc:spChg chg="mod">
          <ac:chgData name="Trần Thị Bích" userId="9d8effc8-766d-4e1d-b902-18f00c0dc3e8" providerId="ADAL" clId="{65A95DE9-60A2-4570-A5E8-D268BC5EE8AD}" dt="2024-02-23T16:28:24.825" v="452" actId="1076"/>
          <ac:spMkLst>
            <pc:docMk/>
            <pc:sldMk cId="2428521024" sldId="262"/>
            <ac:spMk id="12" creationId="{B03FE3B3-7B3C-C0E7-D785-2C0D4B3B8AE5}"/>
          </ac:spMkLst>
        </pc:spChg>
        <pc:spChg chg="del">
          <ac:chgData name="Trần Thị Bích" userId="9d8effc8-766d-4e1d-b902-18f00c0dc3e8" providerId="ADAL" clId="{65A95DE9-60A2-4570-A5E8-D268BC5EE8AD}" dt="2024-02-23T16:27:43.875" v="366" actId="478"/>
          <ac:spMkLst>
            <pc:docMk/>
            <pc:sldMk cId="2428521024" sldId="262"/>
            <ac:spMk id="13" creationId="{0647D80D-12AD-4098-6885-24534F254AD8}"/>
          </ac:spMkLst>
        </pc:spChg>
        <pc:spChg chg="del">
          <ac:chgData name="Trần Thị Bích" userId="9d8effc8-766d-4e1d-b902-18f00c0dc3e8" providerId="ADAL" clId="{65A95DE9-60A2-4570-A5E8-D268BC5EE8AD}" dt="2024-02-23T16:27:43.875" v="366" actId="478"/>
          <ac:spMkLst>
            <pc:docMk/>
            <pc:sldMk cId="2428521024" sldId="262"/>
            <ac:spMk id="16" creationId="{76916C26-F65A-C32D-97E3-163963927B79}"/>
          </ac:spMkLst>
        </pc:spChg>
        <pc:spChg chg="del">
          <ac:chgData name="Trần Thị Bích" userId="9d8effc8-766d-4e1d-b902-18f00c0dc3e8" providerId="ADAL" clId="{65A95DE9-60A2-4570-A5E8-D268BC5EE8AD}" dt="2024-02-23T16:27:43.875" v="366" actId="478"/>
          <ac:spMkLst>
            <pc:docMk/>
            <pc:sldMk cId="2428521024" sldId="262"/>
            <ac:spMk id="18" creationId="{96C648BE-B824-A401-67D3-0EE0572946C9}"/>
          </ac:spMkLst>
        </pc:spChg>
        <pc:spChg chg="del">
          <ac:chgData name="Trần Thị Bích" userId="9d8effc8-766d-4e1d-b902-18f00c0dc3e8" providerId="ADAL" clId="{65A95DE9-60A2-4570-A5E8-D268BC5EE8AD}" dt="2024-02-23T16:29:08.461" v="470" actId="478"/>
          <ac:spMkLst>
            <pc:docMk/>
            <pc:sldMk cId="2428521024" sldId="262"/>
            <ac:spMk id="21" creationId="{E843A7CE-4715-0D31-3C41-4C65E95BFE1B}"/>
          </ac:spMkLst>
        </pc:spChg>
        <pc:spChg chg="del">
          <ac:chgData name="Trần Thị Bích" userId="9d8effc8-766d-4e1d-b902-18f00c0dc3e8" providerId="ADAL" clId="{65A95DE9-60A2-4570-A5E8-D268BC5EE8AD}" dt="2024-02-23T16:29:08.461" v="470" actId="478"/>
          <ac:spMkLst>
            <pc:docMk/>
            <pc:sldMk cId="2428521024" sldId="262"/>
            <ac:spMk id="24" creationId="{414AA406-7C82-70BB-4FA8-31051708132E}"/>
          </ac:spMkLst>
        </pc:spChg>
        <pc:spChg chg="del">
          <ac:chgData name="Trần Thị Bích" userId="9d8effc8-766d-4e1d-b902-18f00c0dc3e8" providerId="ADAL" clId="{65A95DE9-60A2-4570-A5E8-D268BC5EE8AD}" dt="2024-02-23T16:29:08.461" v="470" actId="478"/>
          <ac:spMkLst>
            <pc:docMk/>
            <pc:sldMk cId="2428521024" sldId="262"/>
            <ac:spMk id="26" creationId="{32C96838-B276-534C-C567-31D93339740F}"/>
          </ac:spMkLst>
        </pc:spChg>
        <pc:spChg chg="del">
          <ac:chgData name="Trần Thị Bích" userId="9d8effc8-766d-4e1d-b902-18f00c0dc3e8" providerId="ADAL" clId="{65A95DE9-60A2-4570-A5E8-D268BC5EE8AD}" dt="2024-02-23T16:29:08.461" v="470" actId="478"/>
          <ac:spMkLst>
            <pc:docMk/>
            <pc:sldMk cId="2428521024" sldId="262"/>
            <ac:spMk id="27" creationId="{63336BF7-0D7A-EF03-75C3-85CE18F28DF1}"/>
          </ac:spMkLst>
        </pc:spChg>
        <pc:spChg chg="del">
          <ac:chgData name="Trần Thị Bích" userId="9d8effc8-766d-4e1d-b902-18f00c0dc3e8" providerId="ADAL" clId="{65A95DE9-60A2-4570-A5E8-D268BC5EE8AD}" dt="2024-02-23T16:29:08.461" v="470" actId="478"/>
          <ac:spMkLst>
            <pc:docMk/>
            <pc:sldMk cId="2428521024" sldId="262"/>
            <ac:spMk id="30" creationId="{3E799C39-50A7-0509-4122-4618C7408CA7}"/>
          </ac:spMkLst>
        </pc:spChg>
        <pc:spChg chg="del">
          <ac:chgData name="Trần Thị Bích" userId="9d8effc8-766d-4e1d-b902-18f00c0dc3e8" providerId="ADAL" clId="{65A95DE9-60A2-4570-A5E8-D268BC5EE8AD}" dt="2024-02-23T16:29:08.461" v="470" actId="478"/>
          <ac:spMkLst>
            <pc:docMk/>
            <pc:sldMk cId="2428521024" sldId="262"/>
            <ac:spMk id="32" creationId="{52805EAC-2F17-49A4-1C2D-9D646711A462}"/>
          </ac:spMkLst>
        </pc:spChg>
        <pc:spChg chg="add mod">
          <ac:chgData name="Trần Thị Bích" userId="9d8effc8-766d-4e1d-b902-18f00c0dc3e8" providerId="ADAL" clId="{65A95DE9-60A2-4570-A5E8-D268BC5EE8AD}" dt="2024-02-23T16:30:50.113" v="612" actId="123"/>
          <ac:spMkLst>
            <pc:docMk/>
            <pc:sldMk cId="2428521024" sldId="262"/>
            <ac:spMk id="33" creationId="{2E4CECAA-964E-8CD3-55FE-6D444A4E37E6}"/>
          </ac:spMkLst>
        </pc:spChg>
        <pc:spChg chg="add mod">
          <ac:chgData name="Trần Thị Bích" userId="9d8effc8-766d-4e1d-b902-18f00c0dc3e8" providerId="ADAL" clId="{65A95DE9-60A2-4570-A5E8-D268BC5EE8AD}" dt="2024-02-23T16:31:39.849" v="694" actId="1076"/>
          <ac:spMkLst>
            <pc:docMk/>
            <pc:sldMk cId="2428521024" sldId="262"/>
            <ac:spMk id="36" creationId="{72B9897A-759E-3906-F9B0-28041DDF8209}"/>
          </ac:spMkLst>
        </pc:spChg>
        <pc:spChg chg="add mod">
          <ac:chgData name="Trần Thị Bích" userId="9d8effc8-766d-4e1d-b902-18f00c0dc3e8" providerId="ADAL" clId="{65A95DE9-60A2-4570-A5E8-D268BC5EE8AD}" dt="2024-02-23T16:31:37.571" v="693" actId="1076"/>
          <ac:spMkLst>
            <pc:docMk/>
            <pc:sldMk cId="2428521024" sldId="262"/>
            <ac:spMk id="38" creationId="{C119B545-28DB-903C-7A86-9CA678294D66}"/>
          </ac:spMkLst>
        </pc:spChg>
        <pc:cxnChg chg="mod">
          <ac:chgData name="Trần Thị Bích" userId="9d8effc8-766d-4e1d-b902-18f00c0dc3e8" providerId="ADAL" clId="{65A95DE9-60A2-4570-A5E8-D268BC5EE8AD}" dt="2024-02-23T16:28:02.208" v="369" actId="1038"/>
          <ac:cxnSpMkLst>
            <pc:docMk/>
            <pc:sldMk cId="2428521024" sldId="262"/>
            <ac:cxnSpMk id="5" creationId="{9A0DE4A8-48B4-7AFA-6EBF-8CABB1786D98}"/>
          </ac:cxnSpMkLst>
        </pc:cxnChg>
        <pc:cxnChg chg="mod">
          <ac:chgData name="Trần Thị Bích" userId="9d8effc8-766d-4e1d-b902-18f00c0dc3e8" providerId="ADAL" clId="{65A95DE9-60A2-4570-A5E8-D268BC5EE8AD}" dt="2024-02-23T16:28:05.448" v="371" actId="1038"/>
          <ac:cxnSpMkLst>
            <pc:docMk/>
            <pc:sldMk cId="2428521024" sldId="262"/>
            <ac:cxnSpMk id="8" creationId="{6577514E-D3AD-5AC0-A6C8-2F2E47C65C68}"/>
          </ac:cxnSpMkLst>
        </pc:cxnChg>
        <pc:cxnChg chg="mod">
          <ac:chgData name="Trần Thị Bích" userId="9d8effc8-766d-4e1d-b902-18f00c0dc3e8" providerId="ADAL" clId="{65A95DE9-60A2-4570-A5E8-D268BC5EE8AD}" dt="2024-02-23T16:28:18.688" v="451" actId="14100"/>
          <ac:cxnSpMkLst>
            <pc:docMk/>
            <pc:sldMk cId="2428521024" sldId="262"/>
            <ac:cxnSpMk id="11" creationId="{75CA3BD0-BB7C-2726-C968-BBC06B6CE975}"/>
          </ac:cxnSpMkLst>
        </pc:cxnChg>
        <pc:cxnChg chg="del">
          <ac:chgData name="Trần Thị Bích" userId="9d8effc8-766d-4e1d-b902-18f00c0dc3e8" providerId="ADAL" clId="{65A95DE9-60A2-4570-A5E8-D268BC5EE8AD}" dt="2024-02-23T16:27:43.875" v="366" actId="478"/>
          <ac:cxnSpMkLst>
            <pc:docMk/>
            <pc:sldMk cId="2428521024" sldId="262"/>
            <ac:cxnSpMk id="14" creationId="{9FF5F0E2-C869-1172-87B8-5143D8C744D2}"/>
          </ac:cxnSpMkLst>
        </pc:cxnChg>
        <pc:cxnChg chg="del">
          <ac:chgData name="Trần Thị Bích" userId="9d8effc8-766d-4e1d-b902-18f00c0dc3e8" providerId="ADAL" clId="{65A95DE9-60A2-4570-A5E8-D268BC5EE8AD}" dt="2024-02-23T16:27:43.875" v="366" actId="478"/>
          <ac:cxnSpMkLst>
            <pc:docMk/>
            <pc:sldMk cId="2428521024" sldId="262"/>
            <ac:cxnSpMk id="15" creationId="{EDFE662D-7784-B31C-6629-F4F7E850B84E}"/>
          </ac:cxnSpMkLst>
        </pc:cxnChg>
        <pc:cxnChg chg="del">
          <ac:chgData name="Trần Thị Bích" userId="9d8effc8-766d-4e1d-b902-18f00c0dc3e8" providerId="ADAL" clId="{65A95DE9-60A2-4570-A5E8-D268BC5EE8AD}" dt="2024-02-23T16:27:43.875" v="366" actId="478"/>
          <ac:cxnSpMkLst>
            <pc:docMk/>
            <pc:sldMk cId="2428521024" sldId="262"/>
            <ac:cxnSpMk id="17" creationId="{475684A6-0054-85C3-7DA1-35D6251C35CB}"/>
          </ac:cxnSpMkLst>
        </pc:cxnChg>
        <pc:cxnChg chg="del">
          <ac:chgData name="Trần Thị Bích" userId="9d8effc8-766d-4e1d-b902-18f00c0dc3e8" providerId="ADAL" clId="{65A95DE9-60A2-4570-A5E8-D268BC5EE8AD}" dt="2024-02-23T16:29:08.461" v="470" actId="478"/>
          <ac:cxnSpMkLst>
            <pc:docMk/>
            <pc:sldMk cId="2428521024" sldId="262"/>
            <ac:cxnSpMk id="22" creationId="{53733A19-EBFC-6C38-9143-8CB40BA488C6}"/>
          </ac:cxnSpMkLst>
        </pc:cxnChg>
        <pc:cxnChg chg="mod">
          <ac:chgData name="Trần Thị Bích" userId="9d8effc8-766d-4e1d-b902-18f00c0dc3e8" providerId="ADAL" clId="{65A95DE9-60A2-4570-A5E8-D268BC5EE8AD}" dt="2024-02-23T16:29:22.866" v="501" actId="1035"/>
          <ac:cxnSpMkLst>
            <pc:docMk/>
            <pc:sldMk cId="2428521024" sldId="262"/>
            <ac:cxnSpMk id="23" creationId="{EEA22422-5125-FCE6-BAFD-742BC19817F2}"/>
          </ac:cxnSpMkLst>
        </pc:cxnChg>
        <pc:cxnChg chg="del">
          <ac:chgData name="Trần Thị Bích" userId="9d8effc8-766d-4e1d-b902-18f00c0dc3e8" providerId="ADAL" clId="{65A95DE9-60A2-4570-A5E8-D268BC5EE8AD}" dt="2024-02-23T16:29:08.461" v="470" actId="478"/>
          <ac:cxnSpMkLst>
            <pc:docMk/>
            <pc:sldMk cId="2428521024" sldId="262"/>
            <ac:cxnSpMk id="25" creationId="{1C9287F8-BD34-BB93-7FD6-5CCFCD9FD4D3}"/>
          </ac:cxnSpMkLst>
        </pc:cxnChg>
        <pc:cxnChg chg="del">
          <ac:chgData name="Trần Thị Bích" userId="9d8effc8-766d-4e1d-b902-18f00c0dc3e8" providerId="ADAL" clId="{65A95DE9-60A2-4570-A5E8-D268BC5EE8AD}" dt="2024-02-23T16:29:08.461" v="470" actId="478"/>
          <ac:cxnSpMkLst>
            <pc:docMk/>
            <pc:sldMk cId="2428521024" sldId="262"/>
            <ac:cxnSpMk id="28" creationId="{CDBA660F-CDD6-EE10-BD69-B0E32D9CDE02}"/>
          </ac:cxnSpMkLst>
        </pc:cxnChg>
        <pc:cxnChg chg="del">
          <ac:chgData name="Trần Thị Bích" userId="9d8effc8-766d-4e1d-b902-18f00c0dc3e8" providerId="ADAL" clId="{65A95DE9-60A2-4570-A5E8-D268BC5EE8AD}" dt="2024-02-23T16:29:08.461" v="470" actId="478"/>
          <ac:cxnSpMkLst>
            <pc:docMk/>
            <pc:sldMk cId="2428521024" sldId="262"/>
            <ac:cxnSpMk id="29" creationId="{8A502165-991B-D910-8819-6D4E77D1078C}"/>
          </ac:cxnSpMkLst>
        </pc:cxnChg>
        <pc:cxnChg chg="del">
          <ac:chgData name="Trần Thị Bích" userId="9d8effc8-766d-4e1d-b902-18f00c0dc3e8" providerId="ADAL" clId="{65A95DE9-60A2-4570-A5E8-D268BC5EE8AD}" dt="2024-02-23T16:29:08.461" v="470" actId="478"/>
          <ac:cxnSpMkLst>
            <pc:docMk/>
            <pc:sldMk cId="2428521024" sldId="262"/>
            <ac:cxnSpMk id="31" creationId="{C7EAD69B-7627-C086-939F-56BEDC752FB1}"/>
          </ac:cxnSpMkLst>
        </pc:cxnChg>
        <pc:cxnChg chg="add mod">
          <ac:chgData name="Trần Thị Bích" userId="9d8effc8-766d-4e1d-b902-18f00c0dc3e8" providerId="ADAL" clId="{65A95DE9-60A2-4570-A5E8-D268BC5EE8AD}" dt="2024-02-23T16:31:31.725" v="692" actId="1036"/>
          <ac:cxnSpMkLst>
            <pc:docMk/>
            <pc:sldMk cId="2428521024" sldId="262"/>
            <ac:cxnSpMk id="34" creationId="{11A80C11-D416-238E-9F94-F8B6AA7D60F2}"/>
          </ac:cxnSpMkLst>
        </pc:cxnChg>
        <pc:cxnChg chg="add mod">
          <ac:chgData name="Trần Thị Bích" userId="9d8effc8-766d-4e1d-b902-18f00c0dc3e8" providerId="ADAL" clId="{65A95DE9-60A2-4570-A5E8-D268BC5EE8AD}" dt="2024-02-23T16:31:31.725" v="692" actId="1036"/>
          <ac:cxnSpMkLst>
            <pc:docMk/>
            <pc:sldMk cId="2428521024" sldId="262"/>
            <ac:cxnSpMk id="35" creationId="{7DBAD5DD-48E5-74C8-6202-1C2CDE3E7C5D}"/>
          </ac:cxnSpMkLst>
        </pc:cxnChg>
        <pc:cxnChg chg="add mod">
          <ac:chgData name="Trần Thị Bích" userId="9d8effc8-766d-4e1d-b902-18f00c0dc3e8" providerId="ADAL" clId="{65A95DE9-60A2-4570-A5E8-D268BC5EE8AD}" dt="2024-02-23T16:31:31.725" v="692" actId="1036"/>
          <ac:cxnSpMkLst>
            <pc:docMk/>
            <pc:sldMk cId="2428521024" sldId="262"/>
            <ac:cxnSpMk id="37" creationId="{0523B6AA-41F2-DB23-94F4-76748D0DE359}"/>
          </ac:cxnSpMkLst>
        </pc:cxnChg>
        <pc:cxnChg chg="add mod">
          <ac:chgData name="Trần Thị Bích" userId="9d8effc8-766d-4e1d-b902-18f00c0dc3e8" providerId="ADAL" clId="{65A95DE9-60A2-4570-A5E8-D268BC5EE8AD}" dt="2024-02-23T16:31:54.014" v="705" actId="14100"/>
          <ac:cxnSpMkLst>
            <pc:docMk/>
            <pc:sldMk cId="2428521024" sldId="262"/>
            <ac:cxnSpMk id="39" creationId="{E2907816-7BC9-8521-0087-2213A7666F60}"/>
          </ac:cxnSpMkLst>
        </pc:cxnChg>
      </pc:sldChg>
      <pc:sldChg chg="addSp modSp add mod modAnim">
        <pc:chgData name="Trần Thị Bích" userId="9d8effc8-766d-4e1d-b902-18f00c0dc3e8" providerId="ADAL" clId="{65A95DE9-60A2-4570-A5E8-D268BC5EE8AD}" dt="2024-02-23T16:37:17.669" v="790" actId="1035"/>
        <pc:sldMkLst>
          <pc:docMk/>
          <pc:sldMk cId="2797699466" sldId="263"/>
        </pc:sldMkLst>
        <pc:spChg chg="mod">
          <ac:chgData name="Trần Thị Bích" userId="9d8effc8-766d-4e1d-b902-18f00c0dc3e8" providerId="ADAL" clId="{65A95DE9-60A2-4570-A5E8-D268BC5EE8AD}" dt="2024-02-23T16:33:10.460" v="710" actId="20577"/>
          <ac:spMkLst>
            <pc:docMk/>
            <pc:sldMk cId="2797699466" sldId="263"/>
            <ac:spMk id="2" creationId="{C26E1FFA-DCC0-61E2-1ACD-50076892BEE9}"/>
          </ac:spMkLst>
        </pc:spChg>
        <pc:spChg chg="mod">
          <ac:chgData name="Trần Thị Bích" userId="9d8effc8-766d-4e1d-b902-18f00c0dc3e8" providerId="ADAL" clId="{65A95DE9-60A2-4570-A5E8-D268BC5EE8AD}" dt="2024-02-23T16:34:55.202" v="750" actId="1035"/>
          <ac:spMkLst>
            <pc:docMk/>
            <pc:sldMk cId="2797699466" sldId="263"/>
            <ac:spMk id="3" creationId="{91A4AE84-1D87-6BD4-0F82-30E016A05571}"/>
          </ac:spMkLst>
        </pc:spChg>
        <pc:spChg chg="add mod">
          <ac:chgData name="Trần Thị Bích" userId="9d8effc8-766d-4e1d-b902-18f00c0dc3e8" providerId="ADAL" clId="{65A95DE9-60A2-4570-A5E8-D268BC5EE8AD}" dt="2024-02-23T16:37:17.669" v="790" actId="1035"/>
          <ac:spMkLst>
            <pc:docMk/>
            <pc:sldMk cId="2797699466" sldId="263"/>
            <ac:spMk id="4" creationId="{B8A4AFA2-A259-012A-2EB3-6A756E8EAA6A}"/>
          </ac:spMkLst>
        </pc:spChg>
      </pc:sldChg>
      <pc:sldChg chg="addSp delSp modSp add mod delAnim modAnim">
        <pc:chgData name="Trần Thị Bích" userId="9d8effc8-766d-4e1d-b902-18f00c0dc3e8" providerId="ADAL" clId="{65A95DE9-60A2-4570-A5E8-D268BC5EE8AD}" dt="2024-02-23T16:39:25.757" v="842" actId="1037"/>
        <pc:sldMkLst>
          <pc:docMk/>
          <pc:sldMk cId="733587427" sldId="264"/>
        </pc:sldMkLst>
        <pc:spChg chg="mod">
          <ac:chgData name="Trần Thị Bích" userId="9d8effc8-766d-4e1d-b902-18f00c0dc3e8" providerId="ADAL" clId="{65A95DE9-60A2-4570-A5E8-D268BC5EE8AD}" dt="2024-02-23T16:38:14.875" v="810" actId="403"/>
          <ac:spMkLst>
            <pc:docMk/>
            <pc:sldMk cId="733587427" sldId="264"/>
            <ac:spMk id="3" creationId="{91A4AE84-1D87-6BD4-0F82-30E016A05571}"/>
          </ac:spMkLst>
        </pc:spChg>
        <pc:spChg chg="del">
          <ac:chgData name="Trần Thị Bích" userId="9d8effc8-766d-4e1d-b902-18f00c0dc3e8" providerId="ADAL" clId="{65A95DE9-60A2-4570-A5E8-D268BC5EE8AD}" dt="2024-02-23T16:37:57.037" v="792" actId="478"/>
          <ac:spMkLst>
            <pc:docMk/>
            <pc:sldMk cId="733587427" sldId="264"/>
            <ac:spMk id="4" creationId="{B8A4AFA2-A259-012A-2EB3-6A756E8EAA6A}"/>
          </ac:spMkLst>
        </pc:spChg>
        <pc:cxnChg chg="add mod">
          <ac:chgData name="Trần Thị Bích" userId="9d8effc8-766d-4e1d-b902-18f00c0dc3e8" providerId="ADAL" clId="{65A95DE9-60A2-4570-A5E8-D268BC5EE8AD}" dt="2024-02-23T16:38:51.206" v="821" actId="1037"/>
          <ac:cxnSpMkLst>
            <pc:docMk/>
            <pc:sldMk cId="733587427" sldId="264"/>
            <ac:cxnSpMk id="5" creationId="{E0D702C9-73B3-F4DE-6D6A-C2063E18A34C}"/>
          </ac:cxnSpMkLst>
        </pc:cxnChg>
        <pc:cxnChg chg="add mod">
          <ac:chgData name="Trần Thị Bích" userId="9d8effc8-766d-4e1d-b902-18f00c0dc3e8" providerId="ADAL" clId="{65A95DE9-60A2-4570-A5E8-D268BC5EE8AD}" dt="2024-02-23T16:39:00.994" v="823" actId="1076"/>
          <ac:cxnSpMkLst>
            <pc:docMk/>
            <pc:sldMk cId="733587427" sldId="264"/>
            <ac:cxnSpMk id="6" creationId="{598921F4-682F-2781-F36E-F3046B908325}"/>
          </ac:cxnSpMkLst>
        </pc:cxnChg>
        <pc:cxnChg chg="add mod">
          <ac:chgData name="Trần Thị Bích" userId="9d8effc8-766d-4e1d-b902-18f00c0dc3e8" providerId="ADAL" clId="{65A95DE9-60A2-4570-A5E8-D268BC5EE8AD}" dt="2024-02-23T16:39:25.757" v="842" actId="1037"/>
          <ac:cxnSpMkLst>
            <pc:docMk/>
            <pc:sldMk cId="733587427" sldId="264"/>
            <ac:cxnSpMk id="7" creationId="{714FD693-567A-71D8-92C5-A18A2C7B142D}"/>
          </ac:cxnSpMkLst>
        </pc:cxnChg>
      </pc:sldChg>
      <pc:sldChg chg="addSp delSp modSp add mod ord delAnim modAnim">
        <pc:chgData name="Trần Thị Bích" userId="9d8effc8-766d-4e1d-b902-18f00c0dc3e8" providerId="ADAL" clId="{65A95DE9-60A2-4570-A5E8-D268BC5EE8AD}" dt="2024-02-23T16:41:06.696" v="925" actId="14100"/>
        <pc:sldMkLst>
          <pc:docMk/>
          <pc:sldMk cId="1485052765" sldId="265"/>
        </pc:sldMkLst>
        <pc:spChg chg="del">
          <ac:chgData name="Trần Thị Bích" userId="9d8effc8-766d-4e1d-b902-18f00c0dc3e8" providerId="ADAL" clId="{65A95DE9-60A2-4570-A5E8-D268BC5EE8AD}" dt="2024-02-23T16:39:49.644" v="846" actId="478"/>
          <ac:spMkLst>
            <pc:docMk/>
            <pc:sldMk cId="1485052765" sldId="265"/>
            <ac:spMk id="3" creationId="{91A4AE84-1D87-6BD4-0F82-30E016A05571}"/>
          </ac:spMkLst>
        </pc:spChg>
        <pc:spChg chg="mod">
          <ac:chgData name="Trần Thị Bích" userId="9d8effc8-766d-4e1d-b902-18f00c0dc3e8" providerId="ADAL" clId="{65A95DE9-60A2-4570-A5E8-D268BC5EE8AD}" dt="2024-02-23T16:40:07.755" v="850" actId="403"/>
          <ac:spMkLst>
            <pc:docMk/>
            <pc:sldMk cId="1485052765" sldId="265"/>
            <ac:spMk id="4" creationId="{B8A4AFA2-A259-012A-2EB3-6A756E8EAA6A}"/>
          </ac:spMkLst>
        </pc:spChg>
        <pc:cxnChg chg="add mod">
          <ac:chgData name="Trần Thị Bích" userId="9d8effc8-766d-4e1d-b902-18f00c0dc3e8" providerId="ADAL" clId="{65A95DE9-60A2-4570-A5E8-D268BC5EE8AD}" dt="2024-02-23T16:40:34.068" v="886" actId="14100"/>
          <ac:cxnSpMkLst>
            <pc:docMk/>
            <pc:sldMk cId="1485052765" sldId="265"/>
            <ac:cxnSpMk id="5" creationId="{07E138C5-0706-917D-7778-0B15E0699C64}"/>
          </ac:cxnSpMkLst>
        </pc:cxnChg>
        <pc:cxnChg chg="add mod">
          <ac:chgData name="Trần Thị Bích" userId="9d8effc8-766d-4e1d-b902-18f00c0dc3e8" providerId="ADAL" clId="{65A95DE9-60A2-4570-A5E8-D268BC5EE8AD}" dt="2024-02-23T16:40:44.619" v="895" actId="1037"/>
          <ac:cxnSpMkLst>
            <pc:docMk/>
            <pc:sldMk cId="1485052765" sldId="265"/>
            <ac:cxnSpMk id="6" creationId="{9046B475-9862-A07A-8ACE-8B13C462E38B}"/>
          </ac:cxnSpMkLst>
        </pc:cxnChg>
        <pc:cxnChg chg="add mod">
          <ac:chgData name="Trần Thị Bích" userId="9d8effc8-766d-4e1d-b902-18f00c0dc3e8" providerId="ADAL" clId="{65A95DE9-60A2-4570-A5E8-D268BC5EE8AD}" dt="2024-02-23T16:41:06.696" v="925" actId="14100"/>
          <ac:cxnSpMkLst>
            <pc:docMk/>
            <pc:sldMk cId="1485052765" sldId="265"/>
            <ac:cxnSpMk id="7" creationId="{5B9B7F56-AC06-AC3A-E811-60F4E8A35BCB}"/>
          </ac:cxnSpMkLst>
        </pc:cxnChg>
      </pc:sldChg>
      <pc:sldChg chg="addSp delSp modSp add mod delAnim">
        <pc:chgData name="Trần Thị Bích" userId="9d8effc8-766d-4e1d-b902-18f00c0dc3e8" providerId="ADAL" clId="{65A95DE9-60A2-4570-A5E8-D268BC5EE8AD}" dt="2024-02-23T16:59:32.247" v="1602" actId="1076"/>
        <pc:sldMkLst>
          <pc:docMk/>
          <pc:sldMk cId="2527200466" sldId="266"/>
        </pc:sldMkLst>
        <pc:spChg chg="mod">
          <ac:chgData name="Trần Thị Bích" userId="9d8effc8-766d-4e1d-b902-18f00c0dc3e8" providerId="ADAL" clId="{65A95DE9-60A2-4570-A5E8-D268BC5EE8AD}" dt="2024-02-23T16:43:17.559" v="933" actId="1076"/>
          <ac:spMkLst>
            <pc:docMk/>
            <pc:sldMk cId="2527200466" sldId="266"/>
            <ac:spMk id="2" creationId="{C26E1FFA-DCC0-61E2-1ACD-50076892BEE9}"/>
          </ac:spMkLst>
        </pc:spChg>
        <pc:spChg chg="del">
          <ac:chgData name="Trần Thị Bích" userId="9d8effc8-766d-4e1d-b902-18f00c0dc3e8" providerId="ADAL" clId="{65A95DE9-60A2-4570-A5E8-D268BC5EE8AD}" dt="2024-02-23T16:42:58.517" v="930" actId="478"/>
          <ac:spMkLst>
            <pc:docMk/>
            <pc:sldMk cId="2527200466" sldId="266"/>
            <ac:spMk id="3" creationId="{91A4AE84-1D87-6BD4-0F82-30E016A05571}"/>
          </ac:spMkLst>
        </pc:spChg>
        <pc:spChg chg="add del">
          <ac:chgData name="Trần Thị Bích" userId="9d8effc8-766d-4e1d-b902-18f00c0dc3e8" providerId="ADAL" clId="{65A95DE9-60A2-4570-A5E8-D268BC5EE8AD}" dt="2024-02-23T16:58:55.397" v="1596" actId="22"/>
          <ac:spMkLst>
            <pc:docMk/>
            <pc:sldMk cId="2527200466" sldId="266"/>
            <ac:spMk id="5" creationId="{0ACA105D-66E2-B029-C278-CCA297627DBA}"/>
          </ac:spMkLst>
        </pc:spChg>
        <pc:picChg chg="add mod">
          <ac:chgData name="Trần Thị Bích" userId="9d8effc8-766d-4e1d-b902-18f00c0dc3e8" providerId="ADAL" clId="{65A95DE9-60A2-4570-A5E8-D268BC5EE8AD}" dt="2024-02-23T16:59:06.312" v="1599" actId="14100"/>
          <ac:picMkLst>
            <pc:docMk/>
            <pc:sldMk cId="2527200466" sldId="266"/>
            <ac:picMk id="6" creationId="{23D080F5-8382-831F-E677-72D1C336D6EF}"/>
          </ac:picMkLst>
        </pc:picChg>
        <pc:picChg chg="add mod">
          <ac:chgData name="Trần Thị Bích" userId="9d8effc8-766d-4e1d-b902-18f00c0dc3e8" providerId="ADAL" clId="{65A95DE9-60A2-4570-A5E8-D268BC5EE8AD}" dt="2024-02-23T16:59:32.247" v="1602" actId="1076"/>
          <ac:picMkLst>
            <pc:docMk/>
            <pc:sldMk cId="2527200466" sldId="266"/>
            <ac:picMk id="7" creationId="{D45ECE05-4C6F-7709-2682-052324C19671}"/>
          </ac:picMkLst>
        </pc:picChg>
      </pc:sldChg>
      <pc:sldChg chg="addSp delSp modSp add mod delAnim modAnim">
        <pc:chgData name="Trần Thị Bích" userId="9d8effc8-766d-4e1d-b902-18f00c0dc3e8" providerId="ADAL" clId="{65A95DE9-60A2-4570-A5E8-D268BC5EE8AD}" dt="2024-02-23T16:53:45.443" v="1582" actId="14100"/>
        <pc:sldMkLst>
          <pc:docMk/>
          <pc:sldMk cId="38852197" sldId="267"/>
        </pc:sldMkLst>
        <pc:spChg chg="mod">
          <ac:chgData name="Trần Thị Bích" userId="9d8effc8-766d-4e1d-b902-18f00c0dc3e8" providerId="ADAL" clId="{65A95DE9-60A2-4570-A5E8-D268BC5EE8AD}" dt="2024-02-23T16:44:09.124" v="964" actId="1035"/>
          <ac:spMkLst>
            <pc:docMk/>
            <pc:sldMk cId="38852197" sldId="267"/>
            <ac:spMk id="2" creationId="{C26E1FFA-DCC0-61E2-1ACD-50076892BEE9}"/>
          </ac:spMkLst>
        </pc:spChg>
        <pc:spChg chg="add mod">
          <ac:chgData name="Trần Thị Bích" userId="9d8effc8-766d-4e1d-b902-18f00c0dc3e8" providerId="ADAL" clId="{65A95DE9-60A2-4570-A5E8-D268BC5EE8AD}" dt="2024-02-23T16:47:23.333" v="1051" actId="1035"/>
          <ac:spMkLst>
            <pc:docMk/>
            <pc:sldMk cId="38852197" sldId="267"/>
            <ac:spMk id="3" creationId="{800F8994-18D1-D743-59CD-1AE27CAEE688}"/>
          </ac:spMkLst>
        </pc:spChg>
        <pc:spChg chg="add mod">
          <ac:chgData name="Trần Thị Bích" userId="9d8effc8-766d-4e1d-b902-18f00c0dc3e8" providerId="ADAL" clId="{65A95DE9-60A2-4570-A5E8-D268BC5EE8AD}" dt="2024-02-23T16:49:20.433" v="1163" actId="1076"/>
          <ac:spMkLst>
            <pc:docMk/>
            <pc:sldMk cId="38852197" sldId="267"/>
            <ac:spMk id="6" creationId="{9B4B0C2F-8683-AD2B-48B8-202200237CEC}"/>
          </ac:spMkLst>
        </pc:spChg>
        <pc:spChg chg="add mod">
          <ac:chgData name="Trần Thị Bích" userId="9d8effc8-766d-4e1d-b902-18f00c0dc3e8" providerId="ADAL" clId="{65A95DE9-60A2-4570-A5E8-D268BC5EE8AD}" dt="2024-02-23T16:49:23.025" v="1164" actId="1076"/>
          <ac:spMkLst>
            <pc:docMk/>
            <pc:sldMk cId="38852197" sldId="267"/>
            <ac:spMk id="8" creationId="{3112CFEF-7202-3685-E6EF-68B31DF851B5}"/>
          </ac:spMkLst>
        </pc:spChg>
        <pc:spChg chg="add mod">
          <ac:chgData name="Trần Thị Bích" userId="9d8effc8-766d-4e1d-b902-18f00c0dc3e8" providerId="ADAL" clId="{65A95DE9-60A2-4570-A5E8-D268BC5EE8AD}" dt="2024-02-23T16:51:01.127" v="1279" actId="207"/>
          <ac:spMkLst>
            <pc:docMk/>
            <pc:sldMk cId="38852197" sldId="267"/>
            <ac:spMk id="15" creationId="{2F2F0E3C-EE8B-DCF3-5394-F6C55116696F}"/>
          </ac:spMkLst>
        </pc:spChg>
        <pc:spChg chg="add mod">
          <ac:chgData name="Trần Thị Bích" userId="9d8effc8-766d-4e1d-b902-18f00c0dc3e8" providerId="ADAL" clId="{65A95DE9-60A2-4570-A5E8-D268BC5EE8AD}" dt="2024-02-23T16:51:42.959" v="1329" actId="1076"/>
          <ac:spMkLst>
            <pc:docMk/>
            <pc:sldMk cId="38852197" sldId="267"/>
            <ac:spMk id="17" creationId="{793CD952-08CE-C47D-1812-45B145CB332B}"/>
          </ac:spMkLst>
        </pc:spChg>
        <pc:spChg chg="add mod">
          <ac:chgData name="Trần Thị Bích" userId="9d8effc8-766d-4e1d-b902-18f00c0dc3e8" providerId="ADAL" clId="{65A95DE9-60A2-4570-A5E8-D268BC5EE8AD}" dt="2024-02-23T16:51:54.323" v="1353" actId="1035"/>
          <ac:spMkLst>
            <pc:docMk/>
            <pc:sldMk cId="38852197" sldId="267"/>
            <ac:spMk id="19" creationId="{8462D379-C63C-4F65-D991-BF0CAC08B5B7}"/>
          </ac:spMkLst>
        </pc:spChg>
        <pc:spChg chg="add mod">
          <ac:chgData name="Trần Thị Bích" userId="9d8effc8-766d-4e1d-b902-18f00c0dc3e8" providerId="ADAL" clId="{65A95DE9-60A2-4570-A5E8-D268BC5EE8AD}" dt="2024-02-23T16:52:42.033" v="1359" actId="1076"/>
          <ac:spMkLst>
            <pc:docMk/>
            <pc:sldMk cId="38852197" sldId="267"/>
            <ac:spMk id="22" creationId="{E92D3265-AD03-AB05-E35D-17A8A077476D}"/>
          </ac:spMkLst>
        </pc:spChg>
        <pc:spChg chg="add mod">
          <ac:chgData name="Trần Thị Bích" userId="9d8effc8-766d-4e1d-b902-18f00c0dc3e8" providerId="ADAL" clId="{65A95DE9-60A2-4570-A5E8-D268BC5EE8AD}" dt="2024-02-23T16:53:08.317" v="1433" actId="1076"/>
          <ac:spMkLst>
            <pc:docMk/>
            <pc:sldMk cId="38852197" sldId="267"/>
            <ac:spMk id="25" creationId="{31375EBA-41EF-6471-E945-F0765AD7CC94}"/>
          </ac:spMkLst>
        </pc:spChg>
        <pc:cxnChg chg="add mod">
          <ac:chgData name="Trần Thị Bích" userId="9d8effc8-766d-4e1d-b902-18f00c0dc3e8" providerId="ADAL" clId="{65A95DE9-60A2-4570-A5E8-D268BC5EE8AD}" dt="2024-02-23T16:48:14.993" v="1054" actId="1076"/>
          <ac:cxnSpMkLst>
            <pc:docMk/>
            <pc:sldMk cId="38852197" sldId="267"/>
            <ac:cxnSpMk id="4" creationId="{20A8ADC8-31C1-A28B-BF93-726C45090B23}"/>
          </ac:cxnSpMkLst>
        </pc:cxnChg>
        <pc:cxnChg chg="add mod">
          <ac:chgData name="Trần Thị Bích" userId="9d8effc8-766d-4e1d-b902-18f00c0dc3e8" providerId="ADAL" clId="{65A95DE9-60A2-4570-A5E8-D268BC5EE8AD}" dt="2024-02-23T16:48:36.805" v="1151" actId="14100"/>
          <ac:cxnSpMkLst>
            <pc:docMk/>
            <pc:sldMk cId="38852197" sldId="267"/>
            <ac:cxnSpMk id="5" creationId="{BD3CC54A-4490-3308-E8E1-C9E5CEC4ED89}"/>
          </ac:cxnSpMkLst>
        </pc:cxnChg>
        <pc:cxnChg chg="add mod">
          <ac:chgData name="Trần Thị Bích" userId="9d8effc8-766d-4e1d-b902-18f00c0dc3e8" providerId="ADAL" clId="{65A95DE9-60A2-4570-A5E8-D268BC5EE8AD}" dt="2024-02-23T16:48:28.459" v="1123" actId="14100"/>
          <ac:cxnSpMkLst>
            <pc:docMk/>
            <pc:sldMk cId="38852197" sldId="267"/>
            <ac:cxnSpMk id="7" creationId="{E624B5B7-773B-CA83-820E-A42EE8A4797F}"/>
          </ac:cxnSpMkLst>
        </pc:cxnChg>
        <pc:cxnChg chg="add mod">
          <ac:chgData name="Trần Thị Bích" userId="9d8effc8-766d-4e1d-b902-18f00c0dc3e8" providerId="ADAL" clId="{65A95DE9-60A2-4570-A5E8-D268BC5EE8AD}" dt="2024-02-23T16:49:02.121" v="1162" actId="1038"/>
          <ac:cxnSpMkLst>
            <pc:docMk/>
            <pc:sldMk cId="38852197" sldId="267"/>
            <ac:cxnSpMk id="9" creationId="{4B2C7B0C-299B-2ABD-6CE0-43CF0CABE187}"/>
          </ac:cxnSpMkLst>
        </pc:cxnChg>
        <pc:cxnChg chg="add mod">
          <ac:chgData name="Trần Thị Bích" userId="9d8effc8-766d-4e1d-b902-18f00c0dc3e8" providerId="ADAL" clId="{65A95DE9-60A2-4570-A5E8-D268BC5EE8AD}" dt="2024-02-23T16:49:52.453" v="1167" actId="1076"/>
          <ac:cxnSpMkLst>
            <pc:docMk/>
            <pc:sldMk cId="38852197" sldId="267"/>
            <ac:cxnSpMk id="10" creationId="{DE8D9738-BB26-15FD-CF01-D366BDDA8167}"/>
          </ac:cxnSpMkLst>
        </pc:cxnChg>
        <pc:cxnChg chg="add mod">
          <ac:chgData name="Trần Thị Bích" userId="9d8effc8-766d-4e1d-b902-18f00c0dc3e8" providerId="ADAL" clId="{65A95DE9-60A2-4570-A5E8-D268BC5EE8AD}" dt="2024-02-23T16:50:03.632" v="1170" actId="1035"/>
          <ac:cxnSpMkLst>
            <pc:docMk/>
            <pc:sldMk cId="38852197" sldId="267"/>
            <ac:cxnSpMk id="11" creationId="{418DAF41-2E52-93D3-26F3-966D7310935B}"/>
          </ac:cxnSpMkLst>
        </pc:cxnChg>
        <pc:cxnChg chg="add mod">
          <ac:chgData name="Trần Thị Bích" userId="9d8effc8-766d-4e1d-b902-18f00c0dc3e8" providerId="ADAL" clId="{65A95DE9-60A2-4570-A5E8-D268BC5EE8AD}" dt="2024-02-23T16:50:17.368" v="1227" actId="14100"/>
          <ac:cxnSpMkLst>
            <pc:docMk/>
            <pc:sldMk cId="38852197" sldId="267"/>
            <ac:cxnSpMk id="12" creationId="{FC439D71-924D-8623-E7DA-7D0C403A0E5C}"/>
          </ac:cxnSpMkLst>
        </pc:cxnChg>
        <pc:cxnChg chg="add mod">
          <ac:chgData name="Trần Thị Bích" userId="9d8effc8-766d-4e1d-b902-18f00c0dc3e8" providerId="ADAL" clId="{65A95DE9-60A2-4570-A5E8-D268BC5EE8AD}" dt="2024-02-23T16:50:31.396" v="1272" actId="14100"/>
          <ac:cxnSpMkLst>
            <pc:docMk/>
            <pc:sldMk cId="38852197" sldId="267"/>
            <ac:cxnSpMk id="13" creationId="{F9C8B31D-88A2-6F76-599B-D3BBF0A2037E}"/>
          </ac:cxnSpMkLst>
        </pc:cxnChg>
        <pc:cxnChg chg="add del mod">
          <ac:chgData name="Trần Thị Bích" userId="9d8effc8-766d-4e1d-b902-18f00c0dc3e8" providerId="ADAL" clId="{65A95DE9-60A2-4570-A5E8-D268BC5EE8AD}" dt="2024-02-23T16:50:43.133" v="1275" actId="478"/>
          <ac:cxnSpMkLst>
            <pc:docMk/>
            <pc:sldMk cId="38852197" sldId="267"/>
            <ac:cxnSpMk id="14" creationId="{EA03E31B-A6F8-0EAD-1943-132649311B91}"/>
          </ac:cxnSpMkLst>
        </pc:cxnChg>
        <pc:cxnChg chg="add mod">
          <ac:chgData name="Trần Thị Bích" userId="9d8effc8-766d-4e1d-b902-18f00c0dc3e8" providerId="ADAL" clId="{65A95DE9-60A2-4570-A5E8-D268BC5EE8AD}" dt="2024-02-23T16:51:22.263" v="1326" actId="1035"/>
          <ac:cxnSpMkLst>
            <pc:docMk/>
            <pc:sldMk cId="38852197" sldId="267"/>
            <ac:cxnSpMk id="16" creationId="{6ED32EEB-5CC4-9153-FF13-F50D6ED35D89}"/>
          </ac:cxnSpMkLst>
        </pc:cxnChg>
        <pc:cxnChg chg="add mod">
          <ac:chgData name="Trần Thị Bích" userId="9d8effc8-766d-4e1d-b902-18f00c0dc3e8" providerId="ADAL" clId="{65A95DE9-60A2-4570-A5E8-D268BC5EE8AD}" dt="2024-02-23T16:51:49.388" v="1349" actId="14100"/>
          <ac:cxnSpMkLst>
            <pc:docMk/>
            <pc:sldMk cId="38852197" sldId="267"/>
            <ac:cxnSpMk id="18" creationId="{BE20957E-D08D-DA50-53C9-227F3B348B03}"/>
          </ac:cxnSpMkLst>
        </pc:cxnChg>
        <pc:cxnChg chg="add mod">
          <ac:chgData name="Trần Thị Bích" userId="9d8effc8-766d-4e1d-b902-18f00c0dc3e8" providerId="ADAL" clId="{65A95DE9-60A2-4570-A5E8-D268BC5EE8AD}" dt="2024-02-23T16:52:25.073" v="1355" actId="1076"/>
          <ac:cxnSpMkLst>
            <pc:docMk/>
            <pc:sldMk cId="38852197" sldId="267"/>
            <ac:cxnSpMk id="20" creationId="{1EFF35A0-56B4-43BC-A6FE-7F6289820B27}"/>
          </ac:cxnSpMkLst>
        </pc:cxnChg>
        <pc:cxnChg chg="add mod">
          <ac:chgData name="Trần Thị Bích" userId="9d8effc8-766d-4e1d-b902-18f00c0dc3e8" providerId="ADAL" clId="{65A95DE9-60A2-4570-A5E8-D268BC5EE8AD}" dt="2024-02-23T16:52:42.033" v="1359" actId="1076"/>
          <ac:cxnSpMkLst>
            <pc:docMk/>
            <pc:sldMk cId="38852197" sldId="267"/>
            <ac:cxnSpMk id="21" creationId="{65E98A60-A570-1BA5-309C-0D8B1551019D}"/>
          </ac:cxnSpMkLst>
        </pc:cxnChg>
        <pc:cxnChg chg="add mod">
          <ac:chgData name="Trần Thị Bích" userId="9d8effc8-766d-4e1d-b902-18f00c0dc3e8" providerId="ADAL" clId="{65A95DE9-60A2-4570-A5E8-D268BC5EE8AD}" dt="2024-02-23T16:53:05.188" v="1432" actId="14100"/>
          <ac:cxnSpMkLst>
            <pc:docMk/>
            <pc:sldMk cId="38852197" sldId="267"/>
            <ac:cxnSpMk id="24" creationId="{27108742-1469-781F-AF0A-CA01DDDA134F}"/>
          </ac:cxnSpMkLst>
        </pc:cxnChg>
        <pc:cxnChg chg="add mod">
          <ac:chgData name="Trần Thị Bích" userId="9d8effc8-766d-4e1d-b902-18f00c0dc3e8" providerId="ADAL" clId="{65A95DE9-60A2-4570-A5E8-D268BC5EE8AD}" dt="2024-02-23T16:53:36.302" v="1545" actId="14100"/>
          <ac:cxnSpMkLst>
            <pc:docMk/>
            <pc:sldMk cId="38852197" sldId="267"/>
            <ac:cxnSpMk id="26" creationId="{8A30631E-24AE-B624-D364-5E993DD041BD}"/>
          </ac:cxnSpMkLst>
        </pc:cxnChg>
        <pc:cxnChg chg="add mod">
          <ac:chgData name="Trần Thị Bích" userId="9d8effc8-766d-4e1d-b902-18f00c0dc3e8" providerId="ADAL" clId="{65A95DE9-60A2-4570-A5E8-D268BC5EE8AD}" dt="2024-02-23T16:53:45.443" v="1582" actId="14100"/>
          <ac:cxnSpMkLst>
            <pc:docMk/>
            <pc:sldMk cId="38852197" sldId="267"/>
            <ac:cxnSpMk id="27" creationId="{D7C3B123-3CC4-01D3-17DD-F8B8B43380B2}"/>
          </ac:cxnSpMkLst>
        </pc:cxnChg>
      </pc:sldChg>
      <pc:sldChg chg="add ord">
        <pc:chgData name="Trần Thị Bích" userId="9d8effc8-766d-4e1d-b902-18f00c0dc3e8" providerId="ADAL" clId="{65A95DE9-60A2-4570-A5E8-D268BC5EE8AD}" dt="2024-02-23T16:54:49.633" v="1587"/>
        <pc:sldMkLst>
          <pc:docMk/>
          <pc:sldMk cId="3234098624" sldId="268"/>
        </pc:sldMkLst>
      </pc:sldChg>
      <pc:sldChg chg="addSp modSp new mod modAnim">
        <pc:chgData name="Trần Thị Bích" userId="9d8effc8-766d-4e1d-b902-18f00c0dc3e8" providerId="ADAL" clId="{65A95DE9-60A2-4570-A5E8-D268BC5EE8AD}" dt="2024-02-23T16:58:30.272" v="1594" actId="14100"/>
        <pc:sldMkLst>
          <pc:docMk/>
          <pc:sldMk cId="830626234" sldId="269"/>
        </pc:sldMkLst>
        <pc:picChg chg="add mod">
          <ac:chgData name="Trần Thị Bích" userId="9d8effc8-766d-4e1d-b902-18f00c0dc3e8" providerId="ADAL" clId="{65A95DE9-60A2-4570-A5E8-D268BC5EE8AD}" dt="2024-02-23T16:58:30.272" v="1594" actId="14100"/>
          <ac:picMkLst>
            <pc:docMk/>
            <pc:sldMk cId="830626234" sldId="269"/>
            <ac:picMk id="2" creationId="{58AB8117-6FFB-0000-D6C0-DABB5810CC53}"/>
          </ac:picMkLst>
        </pc:picChg>
      </pc:sldChg>
      <pc:sldChg chg="addSp modSp new mod modAnim">
        <pc:chgData name="Trần Thị Bích" userId="9d8effc8-766d-4e1d-b902-18f00c0dc3e8" providerId="ADAL" clId="{65A95DE9-60A2-4570-A5E8-D268BC5EE8AD}" dt="2024-02-23T17:00:33.420" v="1615" actId="1076"/>
        <pc:sldMkLst>
          <pc:docMk/>
          <pc:sldMk cId="2020983099" sldId="270"/>
        </pc:sldMkLst>
        <pc:spChg chg="mod">
          <ac:chgData name="Trần Thị Bích" userId="9d8effc8-766d-4e1d-b902-18f00c0dc3e8" providerId="ADAL" clId="{65A95DE9-60A2-4570-A5E8-D268BC5EE8AD}" dt="2024-02-23T17:00:14.402" v="1604"/>
          <ac:spMkLst>
            <pc:docMk/>
            <pc:sldMk cId="2020983099" sldId="270"/>
            <ac:spMk id="3" creationId="{155BD199-EB57-DEB0-FB96-D88744AA33ED}"/>
          </ac:spMkLst>
        </pc:spChg>
        <pc:spChg chg="mod">
          <ac:chgData name="Trần Thị Bích" userId="9d8effc8-766d-4e1d-b902-18f00c0dc3e8" providerId="ADAL" clId="{65A95DE9-60A2-4570-A5E8-D268BC5EE8AD}" dt="2024-02-23T17:00:14.402" v="1604"/>
          <ac:spMkLst>
            <pc:docMk/>
            <pc:sldMk cId="2020983099" sldId="270"/>
            <ac:spMk id="4" creationId="{95089C98-A8FA-FF55-CAB4-98E21A0512E9}"/>
          </ac:spMkLst>
        </pc:spChg>
        <pc:spChg chg="add mod">
          <ac:chgData name="Trần Thị Bích" userId="9d8effc8-766d-4e1d-b902-18f00c0dc3e8" providerId="ADAL" clId="{65A95DE9-60A2-4570-A5E8-D268BC5EE8AD}" dt="2024-02-23T17:00:31.910" v="1614" actId="1076"/>
          <ac:spMkLst>
            <pc:docMk/>
            <pc:sldMk cId="2020983099" sldId="270"/>
            <ac:spMk id="8" creationId="{BE1C0E17-F49E-CF94-201B-933CACC32631}"/>
          </ac:spMkLst>
        </pc:spChg>
        <pc:grpChg chg="add mod">
          <ac:chgData name="Trần Thị Bích" userId="9d8effc8-766d-4e1d-b902-18f00c0dc3e8" providerId="ADAL" clId="{65A95DE9-60A2-4570-A5E8-D268BC5EE8AD}" dt="2024-02-23T17:00:14.402" v="1604"/>
          <ac:grpSpMkLst>
            <pc:docMk/>
            <pc:sldMk cId="2020983099" sldId="270"/>
            <ac:grpSpMk id="2" creationId="{709DDF71-398F-8631-E4F2-D67A10EB63F2}"/>
          </ac:grpSpMkLst>
        </pc:grpChg>
        <pc:picChg chg="add mod">
          <ac:chgData name="Trần Thị Bích" userId="9d8effc8-766d-4e1d-b902-18f00c0dc3e8" providerId="ADAL" clId="{65A95DE9-60A2-4570-A5E8-D268BC5EE8AD}" dt="2024-02-23T17:00:14.402" v="1604"/>
          <ac:picMkLst>
            <pc:docMk/>
            <pc:sldMk cId="2020983099" sldId="270"/>
            <ac:picMk id="5" creationId="{E8E77649-8322-2467-9FA3-BDC865EEEFA4}"/>
          </ac:picMkLst>
        </pc:picChg>
        <pc:picChg chg="add mod">
          <ac:chgData name="Trần Thị Bích" userId="9d8effc8-766d-4e1d-b902-18f00c0dc3e8" providerId="ADAL" clId="{65A95DE9-60A2-4570-A5E8-D268BC5EE8AD}" dt="2024-02-23T17:00:14.402" v="1604"/>
          <ac:picMkLst>
            <pc:docMk/>
            <pc:sldMk cId="2020983099" sldId="270"/>
            <ac:picMk id="6" creationId="{FC05F317-3220-912A-F64B-781C8FC9CB0B}"/>
          </ac:picMkLst>
        </pc:picChg>
        <pc:picChg chg="add mod">
          <ac:chgData name="Trần Thị Bích" userId="9d8effc8-766d-4e1d-b902-18f00c0dc3e8" providerId="ADAL" clId="{65A95DE9-60A2-4570-A5E8-D268BC5EE8AD}" dt="2024-02-23T17:00:33.420" v="1615" actId="1076"/>
          <ac:picMkLst>
            <pc:docMk/>
            <pc:sldMk cId="2020983099" sldId="270"/>
            <ac:picMk id="7" creationId="{67083513-6B22-9B4B-C83F-95B61DEF7ED7}"/>
          </ac:picMkLst>
        </pc:picChg>
      </pc:sldChg>
      <pc:sldChg chg="addSp delSp modSp new mod setBg modAnim">
        <pc:chgData name="Trần Thị Bích" userId="9d8effc8-766d-4e1d-b902-18f00c0dc3e8" providerId="ADAL" clId="{65A95DE9-60A2-4570-A5E8-D268BC5EE8AD}" dt="2024-02-23T17:01:35.730" v="1625"/>
        <pc:sldMkLst>
          <pc:docMk/>
          <pc:sldMk cId="3040536023" sldId="271"/>
        </pc:sldMkLst>
        <pc:spChg chg="add del">
          <ac:chgData name="Trần Thị Bích" userId="9d8effc8-766d-4e1d-b902-18f00c0dc3e8" providerId="ADAL" clId="{65A95DE9-60A2-4570-A5E8-D268BC5EE8AD}" dt="2024-02-23T17:01:24.158" v="1619" actId="26606"/>
          <ac:spMkLst>
            <pc:docMk/>
            <pc:sldMk cId="3040536023" sldId="271"/>
            <ac:spMk id="8" creationId="{7AA67C3D-6D28-4C64-81F8-295FC9396EB6}"/>
          </ac:spMkLst>
        </pc:spChg>
        <pc:spChg chg="add del">
          <ac:chgData name="Trần Thị Bích" userId="9d8effc8-766d-4e1d-b902-18f00c0dc3e8" providerId="ADAL" clId="{65A95DE9-60A2-4570-A5E8-D268BC5EE8AD}" dt="2024-02-23T17:01:24.158" v="1619" actId="26606"/>
          <ac:spMkLst>
            <pc:docMk/>
            <pc:sldMk cId="3040536023" sldId="271"/>
            <ac:spMk id="10" creationId="{8DBEAE55-3EA1-41D7-A212-5F7D8986C1F2}"/>
          </ac:spMkLst>
        </pc:spChg>
        <pc:spChg chg="add del">
          <ac:chgData name="Trần Thị Bích" userId="9d8effc8-766d-4e1d-b902-18f00c0dc3e8" providerId="ADAL" clId="{65A95DE9-60A2-4570-A5E8-D268BC5EE8AD}" dt="2024-02-23T17:01:24.158" v="1619" actId="26606"/>
          <ac:spMkLst>
            <pc:docMk/>
            <pc:sldMk cId="3040536023" sldId="271"/>
            <ac:spMk id="12" creationId="{CFC5F0E7-644F-4101-BE72-12825CF537E7}"/>
          </ac:spMkLst>
        </pc:spChg>
        <pc:spChg chg="add del">
          <ac:chgData name="Trần Thị Bích" userId="9d8effc8-766d-4e1d-b902-18f00c0dc3e8" providerId="ADAL" clId="{65A95DE9-60A2-4570-A5E8-D268BC5EE8AD}" dt="2024-02-23T17:01:24.158" v="1619" actId="26606"/>
          <ac:spMkLst>
            <pc:docMk/>
            <pc:sldMk cId="3040536023" sldId="271"/>
            <ac:spMk id="14" creationId="{74283919-7E00-4FC2-BFC9-3F56E58808F7}"/>
          </ac:spMkLst>
        </pc:spChg>
        <pc:spChg chg="add del">
          <ac:chgData name="Trần Thị Bích" userId="9d8effc8-766d-4e1d-b902-18f00c0dc3e8" providerId="ADAL" clId="{65A95DE9-60A2-4570-A5E8-D268BC5EE8AD}" dt="2024-02-23T17:01:24.158" v="1619" actId="26606"/>
          <ac:spMkLst>
            <pc:docMk/>
            <pc:sldMk cId="3040536023" sldId="271"/>
            <ac:spMk id="16" creationId="{2217FF4A-5EDF-43B7-90EE-BDD9F1E9EAC2}"/>
          </ac:spMkLst>
        </pc:spChg>
        <pc:spChg chg="add del">
          <ac:chgData name="Trần Thị Bích" userId="9d8effc8-766d-4e1d-b902-18f00c0dc3e8" providerId="ADAL" clId="{65A95DE9-60A2-4570-A5E8-D268BC5EE8AD}" dt="2024-02-23T17:01:27.672" v="1621" actId="26606"/>
          <ac:spMkLst>
            <pc:docMk/>
            <pc:sldMk cId="3040536023" sldId="271"/>
            <ac:spMk id="18" creationId="{A169D286-F4D7-4C8B-A6BD-D05384C7F1D8}"/>
          </ac:spMkLst>
        </pc:spChg>
        <pc:spChg chg="add del">
          <ac:chgData name="Trần Thị Bích" userId="9d8effc8-766d-4e1d-b902-18f00c0dc3e8" providerId="ADAL" clId="{65A95DE9-60A2-4570-A5E8-D268BC5EE8AD}" dt="2024-02-23T17:01:27.672" v="1621" actId="26606"/>
          <ac:spMkLst>
            <pc:docMk/>
            <pc:sldMk cId="3040536023" sldId="271"/>
            <ac:spMk id="19" creationId="{39E8235E-135E-4261-8F54-2B316E493C42}"/>
          </ac:spMkLst>
        </pc:spChg>
        <pc:spChg chg="add del">
          <ac:chgData name="Trần Thị Bích" userId="9d8effc8-766d-4e1d-b902-18f00c0dc3e8" providerId="ADAL" clId="{65A95DE9-60A2-4570-A5E8-D268BC5EE8AD}" dt="2024-02-23T17:01:27.672" v="1621" actId="26606"/>
          <ac:spMkLst>
            <pc:docMk/>
            <pc:sldMk cId="3040536023" sldId="271"/>
            <ac:spMk id="20" creationId="{D4ED8EC3-4D57-4620-93CE-4E6661F09A3E}"/>
          </ac:spMkLst>
        </pc:spChg>
        <pc:spChg chg="add del">
          <ac:chgData name="Trần Thị Bích" userId="9d8effc8-766d-4e1d-b902-18f00c0dc3e8" providerId="ADAL" clId="{65A95DE9-60A2-4570-A5E8-D268BC5EE8AD}" dt="2024-02-23T17:01:27.672" v="1621" actId="26606"/>
          <ac:spMkLst>
            <pc:docMk/>
            <pc:sldMk cId="3040536023" sldId="271"/>
            <ac:spMk id="21" creationId="{83BCB34A-2F40-4F41-8488-A134C1C155B7}"/>
          </ac:spMkLst>
        </pc:spChg>
        <pc:spChg chg="add del">
          <ac:chgData name="Trần Thị Bích" userId="9d8effc8-766d-4e1d-b902-18f00c0dc3e8" providerId="ADAL" clId="{65A95DE9-60A2-4570-A5E8-D268BC5EE8AD}" dt="2024-02-23T17:01:27.672" v="1621" actId="26606"/>
          <ac:spMkLst>
            <pc:docMk/>
            <pc:sldMk cId="3040536023" sldId="271"/>
            <ac:spMk id="22" creationId="{F78382DC-4207-465E-B379-1E16448AA222}"/>
          </ac:spMkLst>
        </pc:spChg>
        <pc:spChg chg="add del">
          <ac:chgData name="Trần Thị Bích" userId="9d8effc8-766d-4e1d-b902-18f00c0dc3e8" providerId="ADAL" clId="{65A95DE9-60A2-4570-A5E8-D268BC5EE8AD}" dt="2024-02-23T17:01:31.526" v="1623" actId="26606"/>
          <ac:spMkLst>
            <pc:docMk/>
            <pc:sldMk cId="3040536023" sldId="271"/>
            <ac:spMk id="24" creationId="{A9F529C3-C941-49FD-8C67-82F134F64BDB}"/>
          </ac:spMkLst>
        </pc:spChg>
        <pc:spChg chg="add del">
          <ac:chgData name="Trần Thị Bích" userId="9d8effc8-766d-4e1d-b902-18f00c0dc3e8" providerId="ADAL" clId="{65A95DE9-60A2-4570-A5E8-D268BC5EE8AD}" dt="2024-02-23T17:01:31.526" v="1623" actId="26606"/>
          <ac:spMkLst>
            <pc:docMk/>
            <pc:sldMk cId="3040536023" sldId="271"/>
            <ac:spMk id="25" creationId="{20586029-32A0-47E5-9AEC-AE3ABA6B94D0}"/>
          </ac:spMkLst>
        </pc:spChg>
        <pc:picChg chg="add del mod ord">
          <ac:chgData name="Trần Thị Bích" userId="9d8effc8-766d-4e1d-b902-18f00c0dc3e8" providerId="ADAL" clId="{65A95DE9-60A2-4570-A5E8-D268BC5EE8AD}" dt="2024-02-23T17:01:35.730" v="1625"/>
          <ac:picMkLst>
            <pc:docMk/>
            <pc:sldMk cId="3040536023" sldId="271"/>
            <ac:picMk id="2" creationId="{09F8ABAB-E65F-675F-BDB9-F8CB4813F0D2}"/>
          </ac:picMkLst>
        </pc:picChg>
        <pc:picChg chg="add del mod">
          <ac:chgData name="Trần Thị Bích" userId="9d8effc8-766d-4e1d-b902-18f00c0dc3e8" providerId="ADAL" clId="{65A95DE9-60A2-4570-A5E8-D268BC5EE8AD}" dt="2024-02-23T17:01:35.730" v="1625"/>
          <ac:picMkLst>
            <pc:docMk/>
            <pc:sldMk cId="3040536023" sldId="271"/>
            <ac:picMk id="3" creationId="{2B5112AD-F2AE-DB02-4C84-EA79FBCA58D4}"/>
          </ac:picMkLst>
        </pc:picChg>
        <pc:cxnChg chg="add del">
          <ac:chgData name="Trần Thị Bích" userId="9d8effc8-766d-4e1d-b902-18f00c0dc3e8" providerId="ADAL" clId="{65A95DE9-60A2-4570-A5E8-D268BC5EE8AD}" dt="2024-02-23T17:01:31.526" v="1623" actId="26606"/>
          <ac:cxnSpMkLst>
            <pc:docMk/>
            <pc:sldMk cId="3040536023" sldId="271"/>
            <ac:cxnSpMk id="26" creationId="{8C730EAB-A532-4295-A302-FB4B90DB9F5E}"/>
          </ac:cxnSpMkLst>
        </pc:cxnChg>
      </pc:sldChg>
      <pc:sldChg chg="add">
        <pc:chgData name="Trần Thị Bích" userId="9d8effc8-766d-4e1d-b902-18f00c0dc3e8" providerId="ADAL" clId="{65A95DE9-60A2-4570-A5E8-D268BC5EE8AD}" dt="2024-02-23T17:01:48.830" v="1626"/>
        <pc:sldMkLst>
          <pc:docMk/>
          <pc:sldMk cId="4080072699"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8366E-9155-4253-93F9-60CBBE7E00AF}"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AE163-4F31-4730-892C-AB4EFE271A4E}" type="slidenum">
              <a:rPr lang="en-US" smtClean="0"/>
              <a:t>‹#›</a:t>
            </a:fld>
            <a:endParaRPr lang="en-US"/>
          </a:p>
        </p:txBody>
      </p:sp>
    </p:spTree>
    <p:extLst>
      <p:ext uri="{BB962C8B-B14F-4D97-AF65-F5344CB8AC3E}">
        <p14:creationId xmlns:p14="http://schemas.microsoft.com/office/powerpoint/2010/main" val="221531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7310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Tree>
    <p:extLst>
      <p:ext uri="{BB962C8B-B14F-4D97-AF65-F5344CB8AC3E}">
        <p14:creationId xmlns:p14="http://schemas.microsoft.com/office/powerpoint/2010/main" val="4194601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846684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944075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spTree>
    <p:extLst>
      <p:ext uri="{BB962C8B-B14F-4D97-AF65-F5344CB8AC3E}">
        <p14:creationId xmlns:p14="http://schemas.microsoft.com/office/powerpoint/2010/main" val="2542599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077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spTree>
    <p:extLst>
      <p:ext uri="{BB962C8B-B14F-4D97-AF65-F5344CB8AC3E}">
        <p14:creationId xmlns:p14="http://schemas.microsoft.com/office/powerpoint/2010/main" val="172021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850756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541448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650882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5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7"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Cambria" panose="02040503050406030204" pitchFamily="18" charset="0"/>
                <a:cs typeface="+mn-cs"/>
                <a:sym typeface="思源黑体 CN Regular" panose="020B0500000000000000" pitchFamily="34" charset="-122"/>
              </a:rPr>
              <a:t>TIẾNG </a:t>
            </a:r>
            <a:r>
              <a:rPr kumimoji="0" lang="en-US" altLang="zh-CN" sz="3200" b="0" i="0" u="none" strike="noStrike" kern="1200" cap="none" spc="30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思源黑体 CN Regular" panose="020B0500000000000000" pitchFamily="34" charset="-122"/>
              </a:rPr>
              <a:t>V</a:t>
            </a:r>
            <a:r>
              <a:rPr lang="en-US" altLang="zh-CN" sz="3200" spc="300">
                <a:solidFill>
                  <a:prstClr val="white"/>
                </a:solidFill>
                <a:latin typeface="Times New Roman" panose="02020603050405020304" pitchFamily="18" charset="0"/>
                <a:ea typeface="Cambria" panose="02040503050406030204" pitchFamily="18" charset="0"/>
                <a:cs typeface="Times New Roman" panose="02020603050405020304" pitchFamily="18" charset="0"/>
                <a:sym typeface="思源黑体 CN Regular" panose="020B0500000000000000" pitchFamily="34" charset="-122"/>
              </a:rPr>
              <a:t>IỆ</a:t>
            </a:r>
            <a:r>
              <a:rPr kumimoji="0" lang="en-US" altLang="zh-CN" sz="3200" b="0" i="0" u="none" strike="noStrike" kern="1200" cap="none" spc="30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思源黑体 CN Regular" panose="020B0500000000000000" pitchFamily="34" charset="-122"/>
              </a:rPr>
              <a:t>T</a:t>
            </a:r>
            <a:endParaRPr kumimoji="0" lang="zh-CN" altLang="en-US" sz="3200" b="0" i="0" u="none" strike="noStrike" kern="1200" cap="none" spc="300" normalizeH="0" baseline="0" noProof="0" dirty="0">
              <a:ln>
                <a:noFill/>
              </a:ln>
              <a:solidFill>
                <a:prstClr val="white"/>
              </a:solidFill>
              <a:effectLst/>
              <a:uLnTx/>
              <a:uFillTx/>
              <a:latin typeface="Times New Roman" panose="02020603050405020304" pitchFamily="18" charset="0"/>
              <a:ea typeface="思源黑体 CN Regular" panose="020B0500000000000000" pitchFamily="34" charset="-122"/>
              <a:cs typeface="Times New Roman" panose="02020603050405020304" pitchFamily="18" charset="0"/>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pic>
        <p:nvPicPr>
          <p:cNvPr id="6" name="Picture 5"/>
          <p:cNvPicPr>
            <a:picLocks noChangeAspect="1"/>
          </p:cNvPicPr>
          <p:nvPr/>
        </p:nvPicPr>
        <p:blipFill>
          <a:blip r:embed="rId7"/>
          <a:stretch>
            <a:fillRect/>
          </a:stretch>
        </p:blipFill>
        <p:spPr>
          <a:xfrm>
            <a:off x="3279581" y="4166291"/>
            <a:ext cx="5188146" cy="1310754"/>
          </a:xfrm>
          <a:prstGeom prst="rect">
            <a:avLst/>
          </a:prstGeom>
        </p:spPr>
      </p:pic>
    </p:spTree>
    <p:extLst>
      <p:ext uri="{BB962C8B-B14F-4D97-AF65-F5344CB8AC3E}">
        <p14:creationId xmlns:p14="http://schemas.microsoft.com/office/powerpoint/2010/main" val="3472109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4" name="TextBox 3">
            <a:extLst>
              <a:ext uri="{FF2B5EF4-FFF2-40B4-BE49-F238E27FC236}">
                <a16:creationId xmlns:a16="http://schemas.microsoft.com/office/drawing/2014/main" id="{B8A4AFA2-A259-012A-2EB3-6A756E8EAA6A}"/>
              </a:ext>
            </a:extLst>
          </p:cNvPr>
          <p:cNvSpPr txBox="1"/>
          <p:nvPr/>
        </p:nvSpPr>
        <p:spPr>
          <a:xfrm>
            <a:off x="504497" y="1968443"/>
            <a:ext cx="11183006" cy="3416320"/>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lvl="0" algn="r"/>
            <a:r>
              <a:rPr lang="vi-VN" sz="3600" i="1" dirty="0">
                <a:solidFill>
                  <a:prstClr val="black"/>
                </a:solidFill>
                <a:latin typeface="Cambria" panose="02040503050406030204" pitchFamily="18" charset="0"/>
                <a:ea typeface="Cambria" panose="02040503050406030204" pitchFamily="18" charset="0"/>
              </a:rPr>
              <a:t>(Theo Vích-to Huy-gô)</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07E138C5-0706-917D-7778-0B15E0699C64}"/>
              </a:ext>
            </a:extLst>
          </p:cNvPr>
          <p:cNvCxnSpPr/>
          <p:nvPr/>
        </p:nvCxnSpPr>
        <p:spPr>
          <a:xfrm>
            <a:off x="1077309" y="2514393"/>
            <a:ext cx="4297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46B475-9862-A07A-8ACE-8B13C462E38B}"/>
              </a:ext>
            </a:extLst>
          </p:cNvPr>
          <p:cNvCxnSpPr/>
          <p:nvPr/>
        </p:nvCxnSpPr>
        <p:spPr>
          <a:xfrm>
            <a:off x="5202623" y="3050419"/>
            <a:ext cx="1463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F56-AC06-AC3A-E811-60F4E8A35BCB}"/>
              </a:ext>
            </a:extLst>
          </p:cNvPr>
          <p:cNvCxnSpPr/>
          <p:nvPr/>
        </p:nvCxnSpPr>
        <p:spPr>
          <a:xfrm>
            <a:off x="4653453" y="3612724"/>
            <a:ext cx="557784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052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93820"/>
            <a:ext cx="10121462" cy="2590814"/>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5</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Viết đoạn văn (2 – 3 câu) về một nhân vật trong câu chuyện đã đọc, đã nghe. Xác định chủ ngữ, vị ngữ, trạng ngữ của mỗi câu.</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pic>
        <p:nvPicPr>
          <p:cNvPr id="6" name="图片 3">
            <a:extLst>
              <a:ext uri="{FF2B5EF4-FFF2-40B4-BE49-F238E27FC236}">
                <a16:creationId xmlns:a16="http://schemas.microsoft.com/office/drawing/2014/main" id="{23D080F5-8382-831F-E677-72D1C336D6E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683" y="2845705"/>
            <a:ext cx="4940154" cy="3743712"/>
          </a:xfrm>
          <a:prstGeom prst="rect">
            <a:avLst/>
          </a:prstGeom>
        </p:spPr>
      </p:pic>
      <p:pic>
        <p:nvPicPr>
          <p:cNvPr id="7" name="图片 8">
            <a:extLst>
              <a:ext uri="{FF2B5EF4-FFF2-40B4-BE49-F238E27FC236}">
                <a16:creationId xmlns:a16="http://schemas.microsoft.com/office/drawing/2014/main" id="{D45ECE05-4C6F-7709-2682-052324C19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26" y="3134824"/>
            <a:ext cx="1922226" cy="3723176"/>
          </a:xfrm>
          <a:prstGeom prst="rect">
            <a:avLst/>
          </a:prstGeom>
        </p:spPr>
      </p:pic>
    </p:spTree>
    <p:extLst>
      <p:ext uri="{BB962C8B-B14F-4D97-AF65-F5344CB8AC3E}">
        <p14:creationId xmlns:p14="http://schemas.microsoft.com/office/powerpoint/2010/main" val="2527200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3631324" y="488718"/>
            <a:ext cx="4325007" cy="719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Bài</a:t>
            </a:r>
            <a:r>
              <a:rPr kumimoji="0" lang="vi-VN" altLang="zh-CN" sz="3600" b="1" i="0" u="none" strike="noStrike" kern="1200" cap="none" spc="300" normalizeH="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tham khảo</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800F8994-18D1-D743-59CD-1AE27CAEE688}"/>
              </a:ext>
            </a:extLst>
          </p:cNvPr>
          <p:cNvSpPr txBox="1"/>
          <p:nvPr/>
        </p:nvSpPr>
        <p:spPr>
          <a:xfrm>
            <a:off x="493988" y="1135125"/>
            <a:ext cx="10972800" cy="4975593"/>
          </a:xfrm>
          <a:prstGeom prst="rect">
            <a:avLst/>
          </a:prstGeom>
          <a:noFill/>
        </p:spPr>
        <p:txBody>
          <a:bodyPr wrap="square" rtlCol="0">
            <a:spAutoFit/>
          </a:bodyPr>
          <a:lstStyle/>
          <a:p>
            <a:pPr algn="just">
              <a:lnSpc>
                <a:spcPct val="150000"/>
              </a:lnSpc>
            </a:pPr>
            <a:r>
              <a:rPr lang="vi-VN" sz="3600" b="1" dirty="0">
                <a:latin typeface="Cambria" panose="02040503050406030204" pitchFamily="18" charset="0"/>
                <a:ea typeface="Cambria" panose="02040503050406030204" pitchFamily="18" charset="0"/>
              </a:rPr>
              <a:t>    Hải Thượng Lãn Ông là một bậc danh y của Việt Nam. Nhờ một lần bị ốm nặng và được một thầy thuốc giỏi chữa khỏi, ông đã quyết học nghề y. Ông vừa làm thuốc, chữa bệnh, vừa dành nhiều công sức nghiên cứu, viết sách, để lại cho đời nhiều tác phẩm lớn, có giá trị.</a:t>
            </a:r>
            <a:endParaRPr lang="en-US" sz="3600" i="1"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20A8ADC8-31C1-A28B-BF93-726C45090B23}"/>
              </a:ext>
            </a:extLst>
          </p:cNvPr>
          <p:cNvCxnSpPr>
            <a:cxnSpLocks/>
          </p:cNvCxnSpPr>
          <p:nvPr/>
        </p:nvCxnSpPr>
        <p:spPr>
          <a:xfrm flipH="1">
            <a:off x="5528443" y="1457453"/>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D3CC54A-4490-3308-E8E1-C9E5CEC4ED89}"/>
              </a:ext>
            </a:extLst>
          </p:cNvPr>
          <p:cNvCxnSpPr/>
          <p:nvPr/>
        </p:nvCxnSpPr>
        <p:spPr>
          <a:xfrm>
            <a:off x="1019506" y="1855098"/>
            <a:ext cx="44805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4B0C2F-8683-AD2B-48B8-202200237CEC}"/>
              </a:ext>
            </a:extLst>
          </p:cNvPr>
          <p:cNvSpPr txBox="1"/>
          <p:nvPr/>
        </p:nvSpPr>
        <p:spPr>
          <a:xfrm>
            <a:off x="2855137" y="1778634"/>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7" name="Straight Connector 6">
            <a:extLst>
              <a:ext uri="{FF2B5EF4-FFF2-40B4-BE49-F238E27FC236}">
                <a16:creationId xmlns:a16="http://schemas.microsoft.com/office/drawing/2014/main" id="{E624B5B7-773B-CA83-820E-A42EE8A4797F}"/>
              </a:ext>
            </a:extLst>
          </p:cNvPr>
          <p:cNvCxnSpPr/>
          <p:nvPr/>
        </p:nvCxnSpPr>
        <p:spPr>
          <a:xfrm>
            <a:off x="5649307" y="1862716"/>
            <a:ext cx="57607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12CFEF-7202-3685-E6EF-68B31DF851B5}"/>
              </a:ext>
            </a:extLst>
          </p:cNvPr>
          <p:cNvSpPr txBox="1"/>
          <p:nvPr/>
        </p:nvSpPr>
        <p:spPr>
          <a:xfrm>
            <a:off x="8247471" y="1778634"/>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9" name="Straight Connector 8">
            <a:extLst>
              <a:ext uri="{FF2B5EF4-FFF2-40B4-BE49-F238E27FC236}">
                <a16:creationId xmlns:a16="http://schemas.microsoft.com/office/drawing/2014/main" id="{4B2C7B0C-299B-2ABD-6CE0-43CF0CABE187}"/>
              </a:ext>
            </a:extLst>
          </p:cNvPr>
          <p:cNvCxnSpPr/>
          <p:nvPr/>
        </p:nvCxnSpPr>
        <p:spPr>
          <a:xfrm>
            <a:off x="599091" y="265489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8D9738-BB26-15FD-CF01-D366BDDA8167}"/>
              </a:ext>
            </a:extLst>
          </p:cNvPr>
          <p:cNvCxnSpPr>
            <a:cxnSpLocks/>
          </p:cNvCxnSpPr>
          <p:nvPr/>
        </p:nvCxnSpPr>
        <p:spPr>
          <a:xfrm flipH="1">
            <a:off x="5092264" y="3111064"/>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8DAF41-2E52-93D3-26F3-966D7310935B}"/>
              </a:ext>
            </a:extLst>
          </p:cNvPr>
          <p:cNvCxnSpPr>
            <a:cxnSpLocks/>
          </p:cNvCxnSpPr>
          <p:nvPr/>
        </p:nvCxnSpPr>
        <p:spPr>
          <a:xfrm flipH="1">
            <a:off x="6035565" y="3137008"/>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439D71-924D-8623-E7DA-7D0C403A0E5C}"/>
              </a:ext>
            </a:extLst>
          </p:cNvPr>
          <p:cNvCxnSpPr/>
          <p:nvPr/>
        </p:nvCxnSpPr>
        <p:spPr>
          <a:xfrm>
            <a:off x="1834058" y="2665422"/>
            <a:ext cx="95097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C8B31D-88A2-6F76-599B-D3BBF0A2037E}"/>
              </a:ext>
            </a:extLst>
          </p:cNvPr>
          <p:cNvCxnSpPr/>
          <p:nvPr/>
        </p:nvCxnSpPr>
        <p:spPr>
          <a:xfrm>
            <a:off x="609601" y="3482777"/>
            <a:ext cx="43891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2F0E3C-EE8B-DCF3-5394-F6C55116696F}"/>
              </a:ext>
            </a:extLst>
          </p:cNvPr>
          <p:cNvSpPr txBox="1"/>
          <p:nvPr/>
        </p:nvSpPr>
        <p:spPr>
          <a:xfrm>
            <a:off x="6169569" y="2616424"/>
            <a:ext cx="1306959" cy="646331"/>
          </a:xfrm>
          <a:prstGeom prst="rect">
            <a:avLst/>
          </a:prstGeom>
          <a:noFill/>
        </p:spPr>
        <p:txBody>
          <a:bodyPr wrap="square" rtlCol="0">
            <a:spAutoFit/>
          </a:bodyPr>
          <a:lstStyle/>
          <a:p>
            <a:r>
              <a:rPr lang="vi-VN" sz="3600" dirty="0">
                <a:solidFill>
                  <a:srgbClr val="0070C0"/>
                </a:solidFill>
              </a:rPr>
              <a:t>TN</a:t>
            </a:r>
            <a:endParaRPr lang="en-US" sz="3600" dirty="0">
              <a:solidFill>
                <a:srgbClr val="0070C0"/>
              </a:solidFill>
            </a:endParaRPr>
          </a:p>
        </p:txBody>
      </p:sp>
      <p:cxnSp>
        <p:nvCxnSpPr>
          <p:cNvPr id="16" name="Straight Connector 15">
            <a:extLst>
              <a:ext uri="{FF2B5EF4-FFF2-40B4-BE49-F238E27FC236}">
                <a16:creationId xmlns:a16="http://schemas.microsoft.com/office/drawing/2014/main" id="{6ED32EEB-5CC4-9153-FF13-F50D6ED35D89}"/>
              </a:ext>
            </a:extLst>
          </p:cNvPr>
          <p:cNvCxnSpPr/>
          <p:nvPr/>
        </p:nvCxnSpPr>
        <p:spPr>
          <a:xfrm>
            <a:off x="5134305" y="3481771"/>
            <a:ext cx="822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93CD952-08CE-C47D-1812-45B145CB332B}"/>
              </a:ext>
            </a:extLst>
          </p:cNvPr>
          <p:cNvSpPr txBox="1"/>
          <p:nvPr/>
        </p:nvSpPr>
        <p:spPr>
          <a:xfrm>
            <a:off x="5201307" y="3418686"/>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18" name="Straight Connector 17">
            <a:extLst>
              <a:ext uri="{FF2B5EF4-FFF2-40B4-BE49-F238E27FC236}">
                <a16:creationId xmlns:a16="http://schemas.microsoft.com/office/drawing/2014/main" id="{BE20957E-D08D-DA50-53C9-227F3B348B03}"/>
              </a:ext>
            </a:extLst>
          </p:cNvPr>
          <p:cNvCxnSpPr/>
          <p:nvPr/>
        </p:nvCxnSpPr>
        <p:spPr>
          <a:xfrm>
            <a:off x="6127528" y="3486352"/>
            <a:ext cx="4297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62D379-C63C-4F65-D991-BF0CAC08B5B7}"/>
              </a:ext>
            </a:extLst>
          </p:cNvPr>
          <p:cNvSpPr txBox="1"/>
          <p:nvPr/>
        </p:nvSpPr>
        <p:spPr>
          <a:xfrm>
            <a:off x="7842823" y="3409440"/>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20" name="Straight Connector 19">
            <a:extLst>
              <a:ext uri="{FF2B5EF4-FFF2-40B4-BE49-F238E27FC236}">
                <a16:creationId xmlns:a16="http://schemas.microsoft.com/office/drawing/2014/main" id="{1EFF35A0-56B4-43BC-A6FE-7F6289820B27}"/>
              </a:ext>
            </a:extLst>
          </p:cNvPr>
          <p:cNvCxnSpPr>
            <a:cxnSpLocks/>
          </p:cNvCxnSpPr>
          <p:nvPr/>
        </p:nvCxnSpPr>
        <p:spPr>
          <a:xfrm flipH="1">
            <a:off x="11466787" y="3127762"/>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E98A60-A570-1BA5-309C-0D8B1551019D}"/>
              </a:ext>
            </a:extLst>
          </p:cNvPr>
          <p:cNvCxnSpPr>
            <a:cxnSpLocks/>
          </p:cNvCxnSpPr>
          <p:nvPr/>
        </p:nvCxnSpPr>
        <p:spPr>
          <a:xfrm>
            <a:off x="10533728" y="3504055"/>
            <a:ext cx="822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92D3265-AD03-AB05-E35D-17A8A077476D}"/>
              </a:ext>
            </a:extLst>
          </p:cNvPr>
          <p:cNvSpPr txBox="1"/>
          <p:nvPr/>
        </p:nvSpPr>
        <p:spPr>
          <a:xfrm>
            <a:off x="10600730" y="3440970"/>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24" name="Straight Connector 23">
            <a:extLst>
              <a:ext uri="{FF2B5EF4-FFF2-40B4-BE49-F238E27FC236}">
                <a16:creationId xmlns:a16="http://schemas.microsoft.com/office/drawing/2014/main" id="{27108742-1469-781F-AF0A-CA01DDDA134F}"/>
              </a:ext>
            </a:extLst>
          </p:cNvPr>
          <p:cNvCxnSpPr/>
          <p:nvPr/>
        </p:nvCxnSpPr>
        <p:spPr>
          <a:xfrm>
            <a:off x="625362" y="4327912"/>
            <a:ext cx="10789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1375EBA-41EF-6471-E945-F0765AD7CC94}"/>
              </a:ext>
            </a:extLst>
          </p:cNvPr>
          <p:cNvSpPr txBox="1"/>
          <p:nvPr/>
        </p:nvSpPr>
        <p:spPr>
          <a:xfrm>
            <a:off x="4984530" y="4253076"/>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26" name="Straight Connector 25">
            <a:extLst>
              <a:ext uri="{FF2B5EF4-FFF2-40B4-BE49-F238E27FC236}">
                <a16:creationId xmlns:a16="http://schemas.microsoft.com/office/drawing/2014/main" id="{8A30631E-24AE-B624-D364-5E993DD041BD}"/>
              </a:ext>
            </a:extLst>
          </p:cNvPr>
          <p:cNvCxnSpPr/>
          <p:nvPr/>
        </p:nvCxnSpPr>
        <p:spPr>
          <a:xfrm>
            <a:off x="604342" y="5140587"/>
            <a:ext cx="107899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C3B123-3CC4-01D3-17DD-F8B8B43380B2}"/>
              </a:ext>
            </a:extLst>
          </p:cNvPr>
          <p:cNvCxnSpPr/>
          <p:nvPr/>
        </p:nvCxnSpPr>
        <p:spPr>
          <a:xfrm>
            <a:off x="609601" y="5981415"/>
            <a:ext cx="4114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2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16" presetClass="entr" presetSubtype="21"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par>
                                <p:cTn id="60" presetID="16" presetClass="entr" presetSubtype="21"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inVertical)">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barn(inVertical)">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arn(inVertical)">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par>
                                <p:cTn id="123" presetID="16" presetClass="entr" presetSubtype="21"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barn(inVertical)">
                                      <p:cBhvr>
                                        <p:cTn id="125" dur="500"/>
                                        <p:tgtEl>
                                          <p:spTgt spid="26"/>
                                        </p:tgtEl>
                                      </p:cBhvr>
                                    </p:animEffect>
                                  </p:childTnLst>
                                </p:cTn>
                              </p:par>
                              <p:par>
                                <p:cTn id="126" presetID="16" presetClass="entr" presetSubtype="21"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barn(inVertical)">
                                      <p:cBhvr>
                                        <p:cTn id="1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15" grpId="0"/>
      <p:bldP spid="17" grpId="0"/>
      <p:bldP spid="19"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709DDF71-398F-8631-E4F2-D67A10EB63F2}"/>
              </a:ext>
            </a:extLst>
          </p:cNvPr>
          <p:cNvGrpSpPr/>
          <p:nvPr/>
        </p:nvGrpSpPr>
        <p:grpSpPr>
          <a:xfrm>
            <a:off x="604515" y="2035275"/>
            <a:ext cx="7334250" cy="3882790"/>
            <a:chOff x="623565" y="1520925"/>
            <a:chExt cx="7334250" cy="4814393"/>
          </a:xfrm>
        </p:grpSpPr>
        <p:sp>
          <p:nvSpPr>
            <p:cNvPr id="3" name="任意多边形: 形状 5">
              <a:extLst>
                <a:ext uri="{FF2B5EF4-FFF2-40B4-BE49-F238E27FC236}">
                  <a16:creationId xmlns:a16="http://schemas.microsoft.com/office/drawing/2014/main" id="{155BD199-EB57-DEB0-FB96-D88744AA33ED}"/>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95089C98-A8FA-FF55-CAB4-98E21A0512E9}"/>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E8E77649-8322-2467-9FA3-BDC865EEE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700" y="2035275"/>
            <a:ext cx="4686300" cy="4686300"/>
          </a:xfrm>
          <a:prstGeom prst="rect">
            <a:avLst/>
          </a:prstGeom>
        </p:spPr>
      </p:pic>
      <p:pic>
        <p:nvPicPr>
          <p:cNvPr id="6" name="图片 17">
            <a:extLst>
              <a:ext uri="{FF2B5EF4-FFF2-40B4-BE49-F238E27FC236}">
                <a16:creationId xmlns:a16="http://schemas.microsoft.com/office/drawing/2014/main" id="{FC05F317-3220-912A-F64B-781C8FC9C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a:extLst>
              <a:ext uri="{FF2B5EF4-FFF2-40B4-BE49-F238E27FC236}">
                <a16:creationId xmlns:a16="http://schemas.microsoft.com/office/drawing/2014/main" id="{67083513-6B22-9B4B-C83F-95B61DEF7ED7}"/>
              </a:ext>
            </a:extLst>
          </p:cNvPr>
          <p:cNvPicPr>
            <a:picLocks noChangeAspect="1"/>
          </p:cNvPicPr>
          <p:nvPr/>
        </p:nvPicPr>
        <p:blipFill>
          <a:blip r:embed="rId4"/>
          <a:stretch>
            <a:fillRect/>
          </a:stretch>
        </p:blipFill>
        <p:spPr>
          <a:xfrm>
            <a:off x="2095717" y="2096019"/>
            <a:ext cx="4292246" cy="1951631"/>
          </a:xfrm>
          <a:prstGeom prst="rect">
            <a:avLst/>
          </a:prstGeom>
        </p:spPr>
      </p:pic>
      <p:sp>
        <p:nvSpPr>
          <p:cNvPr id="8" name="TextBox 7">
            <a:extLst>
              <a:ext uri="{FF2B5EF4-FFF2-40B4-BE49-F238E27FC236}">
                <a16:creationId xmlns:a16="http://schemas.microsoft.com/office/drawing/2014/main" id="{BE1C0E17-F49E-CF94-201B-933CACC32631}"/>
              </a:ext>
            </a:extLst>
          </p:cNvPr>
          <p:cNvSpPr txBox="1"/>
          <p:nvPr/>
        </p:nvSpPr>
        <p:spPr>
          <a:xfrm>
            <a:off x="914918" y="3673432"/>
            <a:ext cx="6871447" cy="1754326"/>
          </a:xfrm>
          <a:prstGeom prst="rect">
            <a:avLst/>
          </a:prstGeom>
          <a:noFill/>
        </p:spPr>
        <p:txBody>
          <a:bodyPr wrap="square">
            <a:spAutoFit/>
          </a:bodyPr>
          <a:lstStyle/>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Hoàn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thành</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đoạn</a:t>
            </a:r>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văn.</a:t>
            </a:r>
            <a:endParaRPr lang="en-US" sz="3600" b="1" dirty="0">
              <a:solidFill>
                <a:srgbClr val="008080"/>
              </a:solidFill>
              <a:latin typeface="Cambria" panose="02040503050406030204" pitchFamily="18" charset="0"/>
              <a:ea typeface="Cambria" panose="02040503050406030204" pitchFamily="18" charset="0"/>
            </a:endParaRPr>
          </a:p>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Đọc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và</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chuẩn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trước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bài</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tiếp</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theo.</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098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09F8ABAB-E65F-675F-BDB9-F8CB4813F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2B5112AD-F2AE-DB02-4C84-EA79FBCA58D4}"/>
              </a:ext>
            </a:extLst>
          </p:cNvPr>
          <p:cNvPicPr>
            <a:picLocks noChangeAspect="1"/>
          </p:cNvPicPr>
          <p:nvPr/>
        </p:nvPicPr>
        <p:blipFill>
          <a:blip r:embed="rId3"/>
          <a:stretch>
            <a:fillRect/>
          </a:stretch>
        </p:blipFill>
        <p:spPr>
          <a:xfrm>
            <a:off x="1337801" y="1489166"/>
            <a:ext cx="9316513" cy="3954228"/>
          </a:xfrm>
          <a:prstGeom prst="rect">
            <a:avLst/>
          </a:prstGeom>
        </p:spPr>
      </p:pic>
    </p:spTree>
    <p:extLst>
      <p:ext uri="{BB962C8B-B14F-4D97-AF65-F5344CB8AC3E}">
        <p14:creationId xmlns:p14="http://schemas.microsoft.com/office/powerpoint/2010/main" val="304053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63DD43F2-41B8-21A7-DB56-4808468B8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3" name="图片 12">
            <a:extLst>
              <a:ext uri="{FF2B5EF4-FFF2-40B4-BE49-F238E27FC236}">
                <a16:creationId xmlns:a16="http://schemas.microsoft.com/office/drawing/2014/main" id="{C9491870-1B81-A507-E3C8-81FCCB3A2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4" name="Picture 3">
            <a:extLst>
              <a:ext uri="{FF2B5EF4-FFF2-40B4-BE49-F238E27FC236}">
                <a16:creationId xmlns:a16="http://schemas.microsoft.com/office/drawing/2014/main" id="{1F367797-15DB-4A2E-AFB4-38F1C13D27D0}"/>
              </a:ext>
            </a:extLst>
          </p:cNvPr>
          <p:cNvPicPr>
            <a:picLocks noChangeAspect="1"/>
          </p:cNvPicPr>
          <p:nvPr/>
        </p:nvPicPr>
        <p:blipFill>
          <a:blip r:embed="rId4">
            <a:duotone>
              <a:prstClr val="black"/>
              <a:srgbClr val="FF6600">
                <a:tint val="45000"/>
                <a:satMod val="400000"/>
              </a:srgbClr>
            </a:duotone>
          </a:blip>
          <a:stretch>
            <a:fillRect/>
          </a:stretch>
        </p:blipFill>
        <p:spPr>
          <a:xfrm>
            <a:off x="1548647" y="2158521"/>
            <a:ext cx="9187468" cy="2237426"/>
          </a:xfrm>
          <a:prstGeom prst="rect">
            <a:avLst/>
          </a:prstGeom>
        </p:spPr>
      </p:pic>
    </p:spTree>
    <p:extLst>
      <p:ext uri="{BB962C8B-B14F-4D97-AF65-F5344CB8AC3E}">
        <p14:creationId xmlns:p14="http://schemas.microsoft.com/office/powerpoint/2010/main" val="3996862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4641" y="4642505"/>
            <a:ext cx="2403975" cy="2403975"/>
          </a:xfrm>
          <a:prstGeom prst="rect">
            <a:avLst/>
          </a:prstGeom>
        </p:spPr>
      </p:pic>
      <p:sp>
        <p:nvSpPr>
          <p:cNvPr id="2" name="TextBox 1"/>
          <p:cNvSpPr txBox="1"/>
          <p:nvPr/>
        </p:nvSpPr>
        <p:spPr>
          <a:xfrm>
            <a:off x="1354808" y="1695166"/>
            <a:ext cx="9627342" cy="42780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Năng</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lực</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đặc</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thù</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Xác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định</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được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chủ</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vị</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và</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trạng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trong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đoạn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văn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cho</a:t>
            </a:r>
            <a:r>
              <a:rPr lang="en-US" sz="3300" b="1" dirty="0">
                <a:solidFill>
                  <a:schemeClr val="accent2">
                    <a:lumMod val="75000"/>
                  </a:schemeClr>
                </a:solidFill>
                <a:latin typeface="Cambria" panose="02040503050406030204" pitchFamily="18" charset="0"/>
                <a:ea typeface="Cambria" panose="02040503050406030204" pitchFamily="18" charset="0"/>
              </a:rPr>
              <a:t>. </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Viết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đoạn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văn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về</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một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nhân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vật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trong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câu</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chuyện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nghe</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đọc</a:t>
            </a:r>
            <a:r>
              <a:rPr lang="en-US" sz="3300" b="1" dirty="0">
                <a:solidFill>
                  <a:schemeClr val="accent2">
                    <a:lumMod val="75000"/>
                  </a:schemeClr>
                </a:solidFill>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Năng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lực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chung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năng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lực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ngôn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thẩm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mĩ</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giao</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tiếp</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và</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hợp</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tác</a:t>
            </a:r>
            <a:r>
              <a:rPr lang="en-US" sz="3300" b="1" dirty="0">
                <a:solidFill>
                  <a:schemeClr val="accent2">
                    <a:lumMod val="75000"/>
                  </a:schemeClr>
                </a:solidFill>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Phẩm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chất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chăm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chỉ</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yêu</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nước</a:t>
            </a:r>
            <a:r>
              <a:rPr lang="en-US" sz="3300" b="1" dirty="0">
                <a:solidFill>
                  <a:schemeClr val="accent2">
                    <a:lumMod val="75000"/>
                  </a:schemeClr>
                </a:solidFill>
                <a:latin typeface="Cambria" panose="02040503050406030204" pitchFamily="18" charset="0"/>
                <a:ea typeface="Cambria" panose="02040503050406030204" pitchFamily="18" charset="0"/>
              </a:rPr>
              <a:t>.</a:t>
            </a:r>
          </a:p>
        </p:txBody>
      </p:sp>
      <p:pic>
        <p:nvPicPr>
          <p:cNvPr id="12" name="Picture 11">
            <a:extLst>
              <a:ext uri="{FF2B5EF4-FFF2-40B4-BE49-F238E27FC236}">
                <a16:creationId xmlns:a16="http://schemas.microsoft.com/office/drawing/2014/main" id="{B5D2DAB1-4E2B-D3BA-EEFF-36D06A6A162B}"/>
              </a:ext>
            </a:extLst>
          </p:cNvPr>
          <p:cNvPicPr>
            <a:picLocks noChangeAspect="1"/>
          </p:cNvPicPr>
          <p:nvPr/>
        </p:nvPicPr>
        <p:blipFill>
          <a:blip r:embed="rId6"/>
          <a:stretch>
            <a:fillRect/>
          </a:stretch>
        </p:blipFill>
        <p:spPr>
          <a:xfrm>
            <a:off x="2676860" y="548856"/>
            <a:ext cx="7206214" cy="1508443"/>
          </a:xfrm>
          <a:prstGeom prst="rect">
            <a:avLst/>
          </a:prstGeom>
        </p:spPr>
      </p:pic>
    </p:spTree>
    <p:extLst>
      <p:ext uri="{BB962C8B-B14F-4D97-AF65-F5344CB8AC3E}">
        <p14:creationId xmlns:p14="http://schemas.microsoft.com/office/powerpoint/2010/main" val="117390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300" normalizeH="0" baseline="0" noProof="0">
                <a:ln>
                  <a:noFill/>
                </a:ln>
                <a:solidFill>
                  <a:prstClr val="white"/>
                </a:solidFill>
                <a:effectLst/>
                <a:uLnTx/>
                <a:uFillTx/>
                <a:latin typeface="#9Slide03 SVNEvery Movie Every " panose="02000500000000000000" pitchFamily="2" charset="0"/>
                <a:ea typeface="Cambria" panose="02040503050406030204" pitchFamily="18" charset="0"/>
                <a:cs typeface="+mn-cs"/>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cs typeface="+mn-cs"/>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pic>
        <p:nvPicPr>
          <p:cNvPr id="6" name="Picture 5"/>
          <p:cNvPicPr>
            <a:picLocks noChangeAspect="1"/>
          </p:cNvPicPr>
          <p:nvPr/>
        </p:nvPicPr>
        <p:blipFill>
          <a:blip r:embed="rId7"/>
          <a:stretch>
            <a:fillRect/>
          </a:stretch>
        </p:blipFill>
        <p:spPr>
          <a:xfrm>
            <a:off x="3279581" y="4166291"/>
            <a:ext cx="5188146" cy="1310754"/>
          </a:xfrm>
          <a:prstGeom prst="rect">
            <a:avLst/>
          </a:prstGeom>
        </p:spPr>
      </p:pic>
    </p:spTree>
    <p:extLst>
      <p:ext uri="{BB962C8B-B14F-4D97-AF65-F5344CB8AC3E}">
        <p14:creationId xmlns:p14="http://schemas.microsoft.com/office/powerpoint/2010/main" val="323409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20112" y="1986455"/>
            <a:ext cx="10972800" cy="3970318"/>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Quê hương</a:t>
            </a:r>
          </a:p>
          <a:p>
            <a:pPr algn="just"/>
            <a:r>
              <a:rPr lang="vi-VN" sz="3600" dirty="0">
                <a:latin typeface="Cambria" panose="02040503050406030204" pitchFamily="18" charset="0"/>
                <a:ea typeface="Cambria" panose="02040503050406030204" pitchFamily="18" charset="0"/>
              </a:rPr>
              <a:t>       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a:r>
              <a:rPr lang="vi-VN" sz="3600" i="1" dirty="0">
                <a:latin typeface="Cambria" panose="02040503050406030204" pitchFamily="18" charset="0"/>
                <a:ea typeface="Cambria" panose="02040503050406030204" pitchFamily="18" charset="0"/>
              </a:rPr>
              <a:t>(Theo Đặng Chương Ngạn) </a:t>
            </a:r>
            <a:endParaRPr lang="en-US" sz="3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1258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09600" y="1975944"/>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Mùa xuân trở về. </a:t>
            </a:r>
            <a:endParaRPr lang="en-US" sz="3600" i="1"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A0DE4A8-48B4-7AFA-6EBF-8CABB1786D98}"/>
              </a:ext>
            </a:extLst>
          </p:cNvPr>
          <p:cNvCxnSpPr>
            <a:cxnSpLocks/>
          </p:cNvCxnSpPr>
          <p:nvPr/>
        </p:nvCxnSpPr>
        <p:spPr>
          <a:xfrm flipH="1">
            <a:off x="2858815" y="215462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77514E-D3AD-5AC0-A6C8-2F2E47C65C68}"/>
              </a:ext>
            </a:extLst>
          </p:cNvPr>
          <p:cNvCxnSpPr/>
          <p:nvPr/>
        </p:nvCxnSpPr>
        <p:spPr>
          <a:xfrm>
            <a:off x="945934" y="251439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D6D902-F111-F2A2-F5A5-1C68B7F7F78F}"/>
              </a:ext>
            </a:extLst>
          </p:cNvPr>
          <p:cNvSpPr txBox="1"/>
          <p:nvPr/>
        </p:nvSpPr>
        <p:spPr>
          <a:xfrm>
            <a:off x="1460938" y="252038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1" name="Straight Connector 10">
            <a:extLst>
              <a:ext uri="{FF2B5EF4-FFF2-40B4-BE49-F238E27FC236}">
                <a16:creationId xmlns:a16="http://schemas.microsoft.com/office/drawing/2014/main" id="{75CA3BD0-BB7C-2726-C968-BBC06B6CE975}"/>
              </a:ext>
            </a:extLst>
          </p:cNvPr>
          <p:cNvCxnSpPr/>
          <p:nvPr/>
        </p:nvCxnSpPr>
        <p:spPr>
          <a:xfrm>
            <a:off x="3000707" y="2522010"/>
            <a:ext cx="10972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3FE3B3-7B3C-C0E7-D785-2C0D4B3B8AE5}"/>
              </a:ext>
            </a:extLst>
          </p:cNvPr>
          <p:cNvSpPr txBox="1"/>
          <p:nvPr/>
        </p:nvSpPr>
        <p:spPr>
          <a:xfrm>
            <a:off x="3288691" y="2522010"/>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13" name="TextBox 12">
            <a:extLst>
              <a:ext uri="{FF2B5EF4-FFF2-40B4-BE49-F238E27FC236}">
                <a16:creationId xmlns:a16="http://schemas.microsoft.com/office/drawing/2014/main" id="{0647D80D-12AD-4098-6885-24534F254AD8}"/>
              </a:ext>
            </a:extLst>
          </p:cNvPr>
          <p:cNvSpPr txBox="1"/>
          <p:nvPr/>
        </p:nvSpPr>
        <p:spPr>
          <a:xfrm>
            <a:off x="551793" y="2887094"/>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Nước biển ấm hẳn lên. </a:t>
            </a:r>
            <a:endParaRPr lang="en-US" sz="3600" i="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9FF5F0E2-C869-1172-87B8-5143D8C744D2}"/>
              </a:ext>
            </a:extLst>
          </p:cNvPr>
          <p:cNvCxnSpPr>
            <a:cxnSpLocks/>
          </p:cNvCxnSpPr>
          <p:nvPr/>
        </p:nvCxnSpPr>
        <p:spPr>
          <a:xfrm flipH="1">
            <a:off x="2932386" y="306577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FE662D-7784-B31C-6629-F4F7E850B84E}"/>
              </a:ext>
            </a:extLst>
          </p:cNvPr>
          <p:cNvCxnSpPr/>
          <p:nvPr/>
        </p:nvCxnSpPr>
        <p:spPr>
          <a:xfrm>
            <a:off x="898637" y="342554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916C26-F65A-C32D-97E3-163963927B79}"/>
              </a:ext>
            </a:extLst>
          </p:cNvPr>
          <p:cNvSpPr txBox="1"/>
          <p:nvPr/>
        </p:nvSpPr>
        <p:spPr>
          <a:xfrm>
            <a:off x="1403131" y="343153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7" name="Straight Connector 16">
            <a:extLst>
              <a:ext uri="{FF2B5EF4-FFF2-40B4-BE49-F238E27FC236}">
                <a16:creationId xmlns:a16="http://schemas.microsoft.com/office/drawing/2014/main" id="{475684A6-0054-85C3-7DA1-35D6251C35CB}"/>
              </a:ext>
            </a:extLst>
          </p:cNvPr>
          <p:cNvCxnSpPr/>
          <p:nvPr/>
        </p:nvCxnSpPr>
        <p:spPr>
          <a:xfrm>
            <a:off x="2942900" y="3433160"/>
            <a:ext cx="21945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C648BE-B824-A401-67D3-0EE0572946C9}"/>
              </a:ext>
            </a:extLst>
          </p:cNvPr>
          <p:cNvSpPr txBox="1"/>
          <p:nvPr/>
        </p:nvSpPr>
        <p:spPr>
          <a:xfrm>
            <a:off x="3577722" y="3433160"/>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21" name="TextBox 20">
            <a:extLst>
              <a:ext uri="{FF2B5EF4-FFF2-40B4-BE49-F238E27FC236}">
                <a16:creationId xmlns:a16="http://schemas.microsoft.com/office/drawing/2014/main" id="{E843A7CE-4715-0D31-3C41-4C65E95BFE1B}"/>
              </a:ext>
            </a:extLst>
          </p:cNvPr>
          <p:cNvSpPr txBox="1"/>
          <p:nvPr/>
        </p:nvSpPr>
        <p:spPr>
          <a:xfrm>
            <a:off x="551793" y="3869039"/>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Những con sóng không còn ầm ào nữa. </a:t>
            </a:r>
            <a:endParaRPr lang="en-US" sz="3600" i="1" dirty="0">
              <a:latin typeface="Cambria" panose="02040503050406030204" pitchFamily="18" charset="0"/>
              <a:ea typeface="Cambria" panose="02040503050406030204" pitchFamily="18" charset="0"/>
            </a:endParaRPr>
          </a:p>
        </p:txBody>
      </p:sp>
      <p:cxnSp>
        <p:nvCxnSpPr>
          <p:cNvPr id="22" name="Straight Connector 21">
            <a:extLst>
              <a:ext uri="{FF2B5EF4-FFF2-40B4-BE49-F238E27FC236}">
                <a16:creationId xmlns:a16="http://schemas.microsoft.com/office/drawing/2014/main" id="{53733A19-EBFC-6C38-9143-8CB40BA488C6}"/>
              </a:ext>
            </a:extLst>
          </p:cNvPr>
          <p:cNvCxnSpPr>
            <a:cxnSpLocks/>
          </p:cNvCxnSpPr>
          <p:nvPr/>
        </p:nvCxnSpPr>
        <p:spPr>
          <a:xfrm flipH="1">
            <a:off x="4061200" y="4016862"/>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A22422-5125-FCE6-BAFD-742BC19817F2}"/>
              </a:ext>
            </a:extLst>
          </p:cNvPr>
          <p:cNvCxnSpPr/>
          <p:nvPr/>
        </p:nvCxnSpPr>
        <p:spPr>
          <a:xfrm>
            <a:off x="898637" y="4407487"/>
            <a:ext cx="3108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4AA406-7C82-70BB-4FA8-31051708132E}"/>
              </a:ext>
            </a:extLst>
          </p:cNvPr>
          <p:cNvSpPr txBox="1"/>
          <p:nvPr/>
        </p:nvSpPr>
        <p:spPr>
          <a:xfrm>
            <a:off x="2091560" y="4403330"/>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25" name="Straight Connector 24">
            <a:extLst>
              <a:ext uri="{FF2B5EF4-FFF2-40B4-BE49-F238E27FC236}">
                <a16:creationId xmlns:a16="http://schemas.microsoft.com/office/drawing/2014/main" id="{1C9287F8-BD34-BB93-7FD6-5CCFCD9FD4D3}"/>
              </a:ext>
            </a:extLst>
          </p:cNvPr>
          <p:cNvCxnSpPr/>
          <p:nvPr/>
        </p:nvCxnSpPr>
        <p:spPr>
          <a:xfrm>
            <a:off x="4120053" y="4415105"/>
            <a:ext cx="4206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2C96838-B276-534C-C567-31D93339740F}"/>
              </a:ext>
            </a:extLst>
          </p:cNvPr>
          <p:cNvSpPr txBox="1"/>
          <p:nvPr/>
        </p:nvSpPr>
        <p:spPr>
          <a:xfrm>
            <a:off x="5332946" y="4415105"/>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27" name="TextBox 26">
            <a:extLst>
              <a:ext uri="{FF2B5EF4-FFF2-40B4-BE49-F238E27FC236}">
                <a16:creationId xmlns:a16="http://schemas.microsoft.com/office/drawing/2014/main" id="{63336BF7-0D7A-EF03-75C3-85CE18F28DF1}"/>
              </a:ext>
            </a:extLst>
          </p:cNvPr>
          <p:cNvSpPr txBox="1"/>
          <p:nvPr/>
        </p:nvSpPr>
        <p:spPr>
          <a:xfrm>
            <a:off x="551793" y="4831872"/>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Đại dương khe khẽ hát những lời ca êm đềm.</a:t>
            </a:r>
            <a:endParaRPr lang="en-US" sz="3600" i="1"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CDBA660F-CDD6-EE10-BD69-B0E32D9CDE02}"/>
              </a:ext>
            </a:extLst>
          </p:cNvPr>
          <p:cNvCxnSpPr>
            <a:cxnSpLocks/>
          </p:cNvCxnSpPr>
          <p:nvPr/>
        </p:nvCxnSpPr>
        <p:spPr>
          <a:xfrm flipH="1">
            <a:off x="2984939" y="4972157"/>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502165-991B-D910-8819-6D4E77D1078C}"/>
              </a:ext>
            </a:extLst>
          </p:cNvPr>
          <p:cNvCxnSpPr/>
          <p:nvPr/>
        </p:nvCxnSpPr>
        <p:spPr>
          <a:xfrm>
            <a:off x="898637" y="5370320"/>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799C39-50A7-0509-4122-4618C7408CA7}"/>
              </a:ext>
            </a:extLst>
          </p:cNvPr>
          <p:cNvSpPr txBox="1"/>
          <p:nvPr/>
        </p:nvSpPr>
        <p:spPr>
          <a:xfrm>
            <a:off x="1590207" y="5363674"/>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31" name="Straight Connector 30">
            <a:extLst>
              <a:ext uri="{FF2B5EF4-FFF2-40B4-BE49-F238E27FC236}">
                <a16:creationId xmlns:a16="http://schemas.microsoft.com/office/drawing/2014/main" id="{C7EAD69B-7627-C086-939F-56BEDC752FB1}"/>
              </a:ext>
            </a:extLst>
          </p:cNvPr>
          <p:cNvCxnSpPr/>
          <p:nvPr/>
        </p:nvCxnSpPr>
        <p:spPr>
          <a:xfrm>
            <a:off x="3079533" y="5377938"/>
            <a:ext cx="6400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2805EAC-2F17-49A4-1C2D-9D646711A462}"/>
              </a:ext>
            </a:extLst>
          </p:cNvPr>
          <p:cNvSpPr txBox="1"/>
          <p:nvPr/>
        </p:nvSpPr>
        <p:spPr>
          <a:xfrm>
            <a:off x="5332946" y="5377938"/>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Tree>
    <p:extLst>
      <p:ext uri="{BB962C8B-B14F-4D97-AF65-F5344CB8AC3E}">
        <p14:creationId xmlns:p14="http://schemas.microsoft.com/office/powerpoint/2010/main" val="215483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inVertical)">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arn(inVertic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randombar(horizontal)">
                                      <p:cBhvr>
                                        <p:cTn id="109" dur="500"/>
                                        <p:tgtEl>
                                          <p:spTgt spid="27"/>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arn(inVertical)">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barn(inVertical)">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1000"/>
                                        <p:tgtEl>
                                          <p:spTgt spid="30"/>
                                        </p:tgtEl>
                                      </p:cBhvr>
                                    </p:animEffect>
                                    <p:anim calcmode="lin" valueType="num">
                                      <p:cBhvr>
                                        <p:cTn id="125" dur="1000" fill="hold"/>
                                        <p:tgtEl>
                                          <p:spTgt spid="30"/>
                                        </p:tgtEl>
                                        <p:attrNameLst>
                                          <p:attrName>ppt_x</p:attrName>
                                        </p:attrNameLst>
                                      </p:cBhvr>
                                      <p:tavLst>
                                        <p:tav tm="0">
                                          <p:val>
                                            <p:strVal val="#ppt_x"/>
                                          </p:val>
                                        </p:tav>
                                        <p:tav tm="100000">
                                          <p:val>
                                            <p:strVal val="#ppt_x"/>
                                          </p:val>
                                        </p:tav>
                                      </p:tavLst>
                                    </p:anim>
                                    <p:anim calcmode="lin" valueType="num">
                                      <p:cBhvr>
                                        <p:cTn id="1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barn(inVertical)">
                                      <p:cBhvr>
                                        <p:cTn id="131" dur="500"/>
                                        <p:tgtEl>
                                          <p:spTgt spid="31"/>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1000"/>
                                        <p:tgtEl>
                                          <p:spTgt spid="32"/>
                                        </p:tgtEl>
                                      </p:cBhvr>
                                    </p:animEffect>
                                    <p:anim calcmode="lin" valueType="num">
                                      <p:cBhvr>
                                        <p:cTn id="137" dur="1000" fill="hold"/>
                                        <p:tgtEl>
                                          <p:spTgt spid="32"/>
                                        </p:tgtEl>
                                        <p:attrNameLst>
                                          <p:attrName>ppt_x</p:attrName>
                                        </p:attrNameLst>
                                      </p:cBhvr>
                                      <p:tavLst>
                                        <p:tav tm="0">
                                          <p:val>
                                            <p:strVal val="#ppt_x"/>
                                          </p:val>
                                        </p:tav>
                                        <p:tav tm="100000">
                                          <p:val>
                                            <p:strVal val="#ppt_x"/>
                                          </p:val>
                                        </p:tav>
                                      </p:tavLst>
                                    </p:anim>
                                    <p:anim calcmode="lin" valueType="num">
                                      <p:cBhvr>
                                        <p:cTn id="1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13" grpId="0"/>
      <p:bldP spid="16" grpId="0"/>
      <p:bldP spid="18" grpId="0"/>
      <p:bldP spid="21" grpId="0"/>
      <p:bldP spid="24" grpId="0"/>
      <p:bldP spid="26" grpId="0"/>
      <p:bldP spid="27"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09600" y="1797274"/>
            <a:ext cx="10972800" cy="1651606"/>
          </a:xfrm>
          <a:prstGeom prst="rect">
            <a:avLst/>
          </a:prstGeom>
          <a:noFill/>
        </p:spPr>
        <p:txBody>
          <a:bodyPr wrap="square" rtlCol="0">
            <a:spAutoFit/>
          </a:bodyPr>
          <a:lstStyle/>
          <a:p>
            <a:pPr algn="just">
              <a:lnSpc>
                <a:spcPct val="150000"/>
              </a:lnSpc>
            </a:pPr>
            <a:r>
              <a:rPr lang="vi-VN" sz="3600" dirty="0">
                <a:latin typeface="Cambria" panose="02040503050406030204" pitchFamily="18" charset="0"/>
                <a:ea typeface="Cambria" panose="02040503050406030204" pitchFamily="18" charset="0"/>
              </a:rPr>
              <a:t>- Đàn cá hồi bỗng ngừng kiếm ăn, ngẩn ngơ nhớ tới quê hương... </a:t>
            </a:r>
            <a:endParaRPr lang="en-US" sz="3600" i="1"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A0DE4A8-48B4-7AFA-6EBF-8CABB1786D98}"/>
              </a:ext>
            </a:extLst>
          </p:cNvPr>
          <p:cNvCxnSpPr>
            <a:cxnSpLocks/>
          </p:cNvCxnSpPr>
          <p:nvPr/>
        </p:nvCxnSpPr>
        <p:spPr>
          <a:xfrm flipH="1">
            <a:off x="2995449" y="2146939"/>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77514E-D3AD-5AC0-A6C8-2F2E47C65C68}"/>
              </a:ext>
            </a:extLst>
          </p:cNvPr>
          <p:cNvCxnSpPr/>
          <p:nvPr/>
        </p:nvCxnSpPr>
        <p:spPr>
          <a:xfrm>
            <a:off x="966954" y="251439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D6D902-F111-F2A2-F5A5-1C68B7F7F78F}"/>
              </a:ext>
            </a:extLst>
          </p:cNvPr>
          <p:cNvSpPr txBox="1"/>
          <p:nvPr/>
        </p:nvSpPr>
        <p:spPr>
          <a:xfrm>
            <a:off x="1460938" y="252038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1" name="Straight Connector 10">
            <a:extLst>
              <a:ext uri="{FF2B5EF4-FFF2-40B4-BE49-F238E27FC236}">
                <a16:creationId xmlns:a16="http://schemas.microsoft.com/office/drawing/2014/main" id="{75CA3BD0-BB7C-2726-C968-BBC06B6CE975}"/>
              </a:ext>
            </a:extLst>
          </p:cNvPr>
          <p:cNvCxnSpPr/>
          <p:nvPr/>
        </p:nvCxnSpPr>
        <p:spPr>
          <a:xfrm>
            <a:off x="3000707" y="2522010"/>
            <a:ext cx="8412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3FE3B3-7B3C-C0E7-D785-2C0D4B3B8AE5}"/>
              </a:ext>
            </a:extLst>
          </p:cNvPr>
          <p:cNvSpPr txBox="1"/>
          <p:nvPr/>
        </p:nvSpPr>
        <p:spPr>
          <a:xfrm>
            <a:off x="6397651" y="2561514"/>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cxnSp>
        <p:nvCxnSpPr>
          <p:cNvPr id="23" name="Straight Connector 22">
            <a:extLst>
              <a:ext uri="{FF2B5EF4-FFF2-40B4-BE49-F238E27FC236}">
                <a16:creationId xmlns:a16="http://schemas.microsoft.com/office/drawing/2014/main" id="{EEA22422-5125-FCE6-BAFD-742BC19817F2}"/>
              </a:ext>
            </a:extLst>
          </p:cNvPr>
          <p:cNvCxnSpPr/>
          <p:nvPr/>
        </p:nvCxnSpPr>
        <p:spPr>
          <a:xfrm>
            <a:off x="651640" y="3327552"/>
            <a:ext cx="1554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4CECAA-964E-8CD3-55FE-6D444A4E37E6}"/>
              </a:ext>
            </a:extLst>
          </p:cNvPr>
          <p:cNvSpPr txBox="1"/>
          <p:nvPr/>
        </p:nvSpPr>
        <p:spPr>
          <a:xfrm>
            <a:off x="440387" y="3488383"/>
            <a:ext cx="10972800" cy="2308324"/>
          </a:xfrm>
          <a:prstGeom prst="rect">
            <a:avLst/>
          </a:prstGeom>
          <a:noFill/>
        </p:spPr>
        <p:txBody>
          <a:bodyPr wrap="square" rtlCol="0">
            <a:spAutoFit/>
          </a:bodyPr>
          <a:lstStyle/>
          <a:p>
            <a:pPr algn="just">
              <a:lnSpc>
                <a:spcPct val="150000"/>
              </a:lnSpc>
            </a:pPr>
            <a:r>
              <a:rPr lang="vi-VN" sz="3600" dirty="0">
                <a:latin typeface="Cambria" panose="02040503050406030204" pitchFamily="18" charset="0"/>
                <a:ea typeface="Cambria" panose="02040503050406030204" pitchFamily="18" charset="0"/>
              </a:rPr>
              <a:t>- “Nơi chôn rau cắt rốn” của chúng là thượng nguồn của dòng sông.</a:t>
            </a:r>
          </a:p>
          <a:p>
            <a:endParaRPr lang="en-US" sz="3600" i="1" dirty="0">
              <a:latin typeface="Cambria" panose="02040503050406030204" pitchFamily="18" charset="0"/>
              <a:ea typeface="Cambria" panose="02040503050406030204" pitchFamily="18" charset="0"/>
            </a:endParaRPr>
          </a:p>
        </p:txBody>
      </p:sp>
      <p:cxnSp>
        <p:nvCxnSpPr>
          <p:cNvPr id="34" name="Straight Connector 33">
            <a:extLst>
              <a:ext uri="{FF2B5EF4-FFF2-40B4-BE49-F238E27FC236}">
                <a16:creationId xmlns:a16="http://schemas.microsoft.com/office/drawing/2014/main" id="{11A80C11-D416-238E-9F94-F8B6AA7D60F2}"/>
              </a:ext>
            </a:extLst>
          </p:cNvPr>
          <p:cNvCxnSpPr>
            <a:cxnSpLocks/>
          </p:cNvCxnSpPr>
          <p:nvPr/>
        </p:nvCxnSpPr>
        <p:spPr>
          <a:xfrm flipH="1">
            <a:off x="7196435" y="385815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BAD5DD-48E5-74C8-6202-1C2CDE3E7C5D}"/>
              </a:ext>
            </a:extLst>
          </p:cNvPr>
          <p:cNvCxnSpPr/>
          <p:nvPr/>
        </p:nvCxnSpPr>
        <p:spPr>
          <a:xfrm>
            <a:off x="923861" y="4216011"/>
            <a:ext cx="6217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2B9897A-759E-3906-F9B0-28041DDF8209}"/>
              </a:ext>
            </a:extLst>
          </p:cNvPr>
          <p:cNvSpPr txBox="1"/>
          <p:nvPr/>
        </p:nvSpPr>
        <p:spPr>
          <a:xfrm>
            <a:off x="3413763" y="421601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37" name="Straight Connector 36">
            <a:extLst>
              <a:ext uri="{FF2B5EF4-FFF2-40B4-BE49-F238E27FC236}">
                <a16:creationId xmlns:a16="http://schemas.microsoft.com/office/drawing/2014/main" id="{0523B6AA-41F2-DB23-94F4-76748D0DE359}"/>
              </a:ext>
            </a:extLst>
          </p:cNvPr>
          <p:cNvCxnSpPr/>
          <p:nvPr/>
        </p:nvCxnSpPr>
        <p:spPr>
          <a:xfrm>
            <a:off x="7371949" y="4223629"/>
            <a:ext cx="3931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19B545-28DB-903C-7A86-9CA678294D66}"/>
              </a:ext>
            </a:extLst>
          </p:cNvPr>
          <p:cNvSpPr txBox="1"/>
          <p:nvPr/>
        </p:nvSpPr>
        <p:spPr>
          <a:xfrm>
            <a:off x="9337909" y="4317671"/>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cxnSp>
        <p:nvCxnSpPr>
          <p:cNvPr id="39" name="Straight Connector 38">
            <a:extLst>
              <a:ext uri="{FF2B5EF4-FFF2-40B4-BE49-F238E27FC236}">
                <a16:creationId xmlns:a16="http://schemas.microsoft.com/office/drawing/2014/main" id="{E2907816-7BC9-8521-0087-2213A7666F60}"/>
              </a:ext>
            </a:extLst>
          </p:cNvPr>
          <p:cNvCxnSpPr/>
          <p:nvPr/>
        </p:nvCxnSpPr>
        <p:spPr>
          <a:xfrm>
            <a:off x="567560" y="5045993"/>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21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16" presetClass="entr" presetSubtype="21"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33" grpId="0"/>
      <p:bldP spid="3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504497" y="1734215"/>
            <a:ext cx="11088415"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lvl="0" algn="r"/>
            <a:r>
              <a:rPr lang="vi-VN" sz="2800" i="1" dirty="0">
                <a:solidFill>
                  <a:prstClr val="black"/>
                </a:solidFill>
                <a:latin typeface="Cambria" panose="02040503050406030204" pitchFamily="18" charset="0"/>
                <a:ea typeface="Cambria" panose="02040503050406030204" pitchFamily="18" charset="0"/>
              </a:rPr>
              <a:t>(Lê Phương Liên)</a:t>
            </a:r>
            <a:endPar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8A4AFA2-A259-012A-2EB3-6A756E8EAA6A}"/>
              </a:ext>
            </a:extLst>
          </p:cNvPr>
          <p:cNvSpPr txBox="1"/>
          <p:nvPr/>
        </p:nvSpPr>
        <p:spPr>
          <a:xfrm>
            <a:off x="504497" y="4280718"/>
            <a:ext cx="11183006" cy="2246769"/>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lvl="0" algn="r"/>
            <a:r>
              <a:rPr lang="vi-VN" sz="2800" i="1" dirty="0">
                <a:solidFill>
                  <a:prstClr val="black"/>
                </a:solidFill>
                <a:latin typeface="Cambria" panose="02040503050406030204" pitchFamily="18" charset="0"/>
                <a:ea typeface="Cambria" panose="02040503050406030204" pitchFamily="18" charset="0"/>
              </a:rPr>
              <a:t>(Theo Vích-to Huy-gô)</a:t>
            </a:r>
            <a:endPar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769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504497" y="1891865"/>
            <a:ext cx="11088415" cy="3970318"/>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lvl="0" algn="r"/>
            <a:r>
              <a:rPr lang="vi-VN" sz="3600" i="1" dirty="0">
                <a:solidFill>
                  <a:prstClr val="black"/>
                </a:solidFill>
                <a:latin typeface="Cambria" panose="02040503050406030204" pitchFamily="18" charset="0"/>
                <a:ea typeface="Cambria" panose="02040503050406030204" pitchFamily="18" charset="0"/>
              </a:rPr>
              <a:t>(Lê Phương Liên)</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E0D702C9-73B3-F4DE-6D6A-C2063E18A34C}"/>
              </a:ext>
            </a:extLst>
          </p:cNvPr>
          <p:cNvCxnSpPr/>
          <p:nvPr/>
        </p:nvCxnSpPr>
        <p:spPr>
          <a:xfrm>
            <a:off x="1124609" y="2430309"/>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8921F4-682F-2781-F36E-F3046B908325}"/>
              </a:ext>
            </a:extLst>
          </p:cNvPr>
          <p:cNvCxnSpPr/>
          <p:nvPr/>
        </p:nvCxnSpPr>
        <p:spPr>
          <a:xfrm>
            <a:off x="7120761" y="2982102"/>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4FD693-567A-71D8-92C5-A18A2C7B142D}"/>
              </a:ext>
            </a:extLst>
          </p:cNvPr>
          <p:cNvCxnSpPr/>
          <p:nvPr/>
        </p:nvCxnSpPr>
        <p:spPr>
          <a:xfrm>
            <a:off x="3011217" y="4075179"/>
            <a:ext cx="301752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8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F80F736E9D330E43957A45914DB8DFEB" ma:contentTypeVersion="0" ma:contentTypeDescription="Tạo tài liệu mới." ma:contentTypeScope="" ma:versionID="1b698407735c645f627ca8fee4076bab">
  <xsd:schema xmlns:xsd="http://www.w3.org/2001/XMLSchema" xmlns:xs="http://www.w3.org/2001/XMLSchema" xmlns:p="http://schemas.microsoft.com/office/2006/metadata/properties" targetNamespace="http://schemas.microsoft.com/office/2006/metadata/properties" ma:root="true" ma:fieldsID="c8ee704955033001da582a3042c007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B57C69-72C8-458E-887B-3107746DE73F}">
  <ds:schemaRefs>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46E526-7B44-4E18-9D55-36D19A88836B}">
  <ds:schemaRefs>
    <ds:schemaRef ds:uri="http://schemas.microsoft.com/sharepoint/v3/contenttype/forms"/>
  </ds:schemaRefs>
</ds:datastoreItem>
</file>

<file path=customXml/itemProps3.xml><?xml version="1.0" encoding="utf-8"?>
<ds:datastoreItem xmlns:ds="http://schemas.openxmlformats.org/officeDocument/2006/customXml" ds:itemID="{B6C51F26-23B4-4935-AB96-658D71F2B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118</TotalTime>
  <Words>752</Words>
  <Application>Microsoft Office PowerPoint</Application>
  <PresentationFormat>Widescreen</PresentationFormat>
  <Paragraphs>55</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#9Slide03 SVNEvery Movie Every </vt:lpstr>
      <vt:lpstr>Arial</vt:lpstr>
      <vt:lpstr>Calibri</vt:lpstr>
      <vt:lpstr>Cambria</vt:lpstr>
      <vt:lpstr>Times New Roman</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MĂNGNONTEAM</cp:keywords>
  <cp:lastModifiedBy>Administrator</cp:lastModifiedBy>
  <cp:revision>8</cp:revision>
  <dcterms:created xsi:type="dcterms:W3CDTF">2024-02-19T08:04:45Z</dcterms:created>
  <dcterms:modified xsi:type="dcterms:W3CDTF">2024-03-21T11:53:29Z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0x010100F80F736E9D330E43957A45914DB8DFEB</vt:lpwstr>
  </property>
</Properties>
</file>