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57" r:id="rId4"/>
    <p:sldId id="267" r:id="rId5"/>
    <p:sldId id="268" r:id="rId6"/>
    <p:sldId id="269" r:id="rId7"/>
    <p:sldId id="270" r:id="rId8"/>
    <p:sldId id="271" r:id="rId9"/>
    <p:sldId id="258" r:id="rId10"/>
    <p:sldId id="260" r:id="rId11"/>
    <p:sldId id="265" r:id="rId12"/>
    <p:sldId id="261" r:id="rId13"/>
    <p:sldId id="262" r:id="rId14"/>
  </p:sldIdLst>
  <p:sldSz cx="18288000" cy="10287000"/>
  <p:notesSz cx="6858000" cy="9144000"/>
  <p:embeddedFontLst>
    <p:embeddedFont>
      <p:font typeface="Abula Italics" panose="020B0604020202020204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6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7EC03-2F16-4EDC-91A5-1D2B18A653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3E134-1F60-4DBD-ABF2-F0130B35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44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Thầy</a:t>
            </a:r>
            <a:r>
              <a:rPr lang="vi-VN" baseline="0" dirty="0"/>
              <a:t> cô nhấn chuột vào ô số hs chọn để các em xem từng phần để đoán nội dung tranh</a:t>
            </a:r>
            <a:br>
              <a:rPr lang="vi-VN" baseline="0" dirty="0"/>
            </a:br>
            <a:r>
              <a:rPr lang="vi-VN" baseline="0" dirty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452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Thầy</a:t>
            </a:r>
            <a:r>
              <a:rPr lang="vi-VN" baseline="0" dirty="0"/>
              <a:t> cô nhấn chuột vào ô số hs chọn để các em xem từng phần để đoán nội dung tranh</a:t>
            </a:r>
            <a:br>
              <a:rPr lang="vi-VN" baseline="0" dirty="0"/>
            </a:br>
            <a:r>
              <a:rPr lang="vi-VN" baseline="0" dirty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649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Thầy</a:t>
            </a:r>
            <a:r>
              <a:rPr lang="vi-VN" baseline="0" dirty="0"/>
              <a:t> cô nhấn chuột vào ô số hs chọn để các em xem từng phần để đoán nội dung tranh</a:t>
            </a:r>
            <a:br>
              <a:rPr lang="vi-VN" baseline="0" dirty="0"/>
            </a:br>
            <a:r>
              <a:rPr lang="vi-VN" baseline="0" dirty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30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Thầy</a:t>
            </a:r>
            <a:r>
              <a:rPr lang="vi-VN" baseline="0" dirty="0"/>
              <a:t> cô nhấn chuột vào ô số hs chọn để các em xem từng phần để đoán nội dung tranh</a:t>
            </a:r>
            <a:br>
              <a:rPr lang="vi-VN" baseline="0" dirty="0"/>
            </a:br>
            <a:r>
              <a:rPr lang="vi-VN" baseline="0" dirty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41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Thầy</a:t>
            </a:r>
            <a:r>
              <a:rPr lang="vi-VN" baseline="0" dirty="0"/>
              <a:t> cô nhấn chuột vào ô số hs chọn để các em xem từng phần để đoán nội dung tranh</a:t>
            </a:r>
            <a:br>
              <a:rPr lang="vi-VN" baseline="0" dirty="0"/>
            </a:br>
            <a:r>
              <a:rPr lang="vi-VN" baseline="0" dirty="0"/>
              <a:t>HS đoán đúng kết quả, thầy cô nhấn phím MŨI TÊN ĐI TIẾP -&gt; để xuất hiện đáp 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C49FC-716D-4B76-9996-165B5FCE51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402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1CCDF1-4D9F-FD06-DBF6-B9A4F15DB5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865711" y="-32888919"/>
            <a:ext cx="2914996" cy="4957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61940-C368-65E9-169B-641FBFA244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-32888919"/>
            <a:ext cx="2914996" cy="4957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D18C74-11E0-0B43-30B7-986B8B1C02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33227" y="19569153"/>
            <a:ext cx="2914996" cy="4957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BCB572-C6FD-6D8D-7BAA-A821B8A50B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3259" y="19569152"/>
            <a:ext cx="2914996" cy="4957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svg"/><Relationship Id="rId3" Type="http://schemas.openxmlformats.org/officeDocument/2006/relationships/image" Target="../media/image3.svg"/><Relationship Id="rId7" Type="http://schemas.openxmlformats.org/officeDocument/2006/relationships/image" Target="../media/image22.svg"/><Relationship Id="rId12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54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48.svg"/><Relationship Id="rId2" Type="http://schemas.openxmlformats.org/officeDocument/2006/relationships/image" Target="../media/image5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3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8.svg"/><Relationship Id="rId3" Type="http://schemas.openxmlformats.org/officeDocument/2006/relationships/image" Target="../media/image66.svg"/><Relationship Id="rId7" Type="http://schemas.openxmlformats.org/officeDocument/2006/relationships/image" Target="../media/image70.svg"/><Relationship Id="rId12" Type="http://schemas.openxmlformats.org/officeDocument/2006/relationships/image" Target="../media/image4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74.sv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svg"/><Relationship Id="rId7" Type="http://schemas.openxmlformats.org/officeDocument/2006/relationships/image" Target="../media/image2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3.svg"/><Relationship Id="rId7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svg"/><Relationship Id="rId7" Type="http://schemas.openxmlformats.org/officeDocument/2006/relationships/image" Target="../media/image4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33841" y="3090919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1368769" y="2126408"/>
            <a:ext cx="6618522" cy="6618522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287544" y="2199217"/>
            <a:ext cx="15712912" cy="5263826"/>
          </a:xfrm>
          <a:custGeom>
            <a:avLst/>
            <a:gdLst/>
            <a:ahLst/>
            <a:cxnLst/>
            <a:rect l="l" t="t" r="r" b="b"/>
            <a:pathLst>
              <a:path w="15712912" h="5263826">
                <a:moveTo>
                  <a:pt x="0" y="0"/>
                </a:moveTo>
                <a:lnTo>
                  <a:pt x="15712912" y="0"/>
                </a:lnTo>
                <a:lnTo>
                  <a:pt x="15712912" y="5263826"/>
                </a:lnTo>
                <a:lnTo>
                  <a:pt x="0" y="52638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287544" y="1792223"/>
            <a:ext cx="5945942" cy="1156756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1737686" y="895323"/>
            <a:ext cx="5880689" cy="7271331"/>
          </a:xfrm>
          <a:custGeom>
            <a:avLst/>
            <a:gdLst/>
            <a:ahLst/>
            <a:cxnLst/>
            <a:rect l="l" t="t" r="r" b="b"/>
            <a:pathLst>
              <a:path w="5880689" h="7271331">
                <a:moveTo>
                  <a:pt x="0" y="0"/>
                </a:moveTo>
                <a:lnTo>
                  <a:pt x="5880689" y="0"/>
                </a:lnTo>
                <a:lnTo>
                  <a:pt x="5880689" y="7271331"/>
                </a:lnTo>
                <a:lnTo>
                  <a:pt x="0" y="72713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87584">
            <a:off x="6810114" y="7128292"/>
            <a:ext cx="2057129" cy="669502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0966970" y="6480749"/>
            <a:ext cx="4318718" cy="293672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8" y="0"/>
                </a:lnTo>
                <a:lnTo>
                  <a:pt x="4318718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2700000">
            <a:off x="1028330" y="5396616"/>
            <a:ext cx="2609928" cy="5104994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9" y="0"/>
                </a:lnTo>
                <a:lnTo>
                  <a:pt x="2609929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 rot="-3960770">
            <a:off x="17266781" y="-877843"/>
            <a:ext cx="2042437" cy="41148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6326491">
            <a:off x="-366264" y="-2057400"/>
            <a:ext cx="4175535" cy="41148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 rot="-428204">
            <a:off x="14155149" y="9312752"/>
            <a:ext cx="5011327" cy="1129827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TextBox 14"/>
          <p:cNvSpPr txBox="1"/>
          <p:nvPr/>
        </p:nvSpPr>
        <p:spPr>
          <a:xfrm>
            <a:off x="5798454" y="6958283"/>
            <a:ext cx="8305924" cy="86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9"/>
              </a:lnSpc>
            </a:pPr>
            <a:r>
              <a:rPr lang="en-US" sz="5826">
                <a:solidFill>
                  <a:srgbClr val="4B4B4B"/>
                </a:solidFill>
                <a:latin typeface="Abula Italics"/>
              </a:rPr>
              <a:t>Tiết 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52" y="2786565"/>
            <a:ext cx="11993523" cy="4906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2" descr="https://img.loigiaihay.com/picture/2023/0502/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4762500"/>
            <a:ext cx="9001125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733800" y="2171700"/>
            <a:ext cx="14815904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trêu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mẻ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tin.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cương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ngoa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khăng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khăng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Chồng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lui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nữa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!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lăn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–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à? 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							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en-US" sz="2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43400" y="575783"/>
            <a:ext cx="10210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chàng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nọ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khoác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quen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Bữa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vợ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ạ!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ôi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to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to,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998" y="4397398"/>
            <a:ext cx="4860902" cy="4860902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3367812" y="2521052"/>
            <a:ext cx="4314025" cy="4314025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4798131">
            <a:off x="15770491" y="-484994"/>
            <a:ext cx="2977619" cy="41148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894057" y="1389610"/>
            <a:ext cx="14499887" cy="8101812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0696372" y="1028700"/>
            <a:ext cx="6018714" cy="201626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028700" y="932028"/>
            <a:ext cx="4037498" cy="2209612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3534344" y="7691694"/>
            <a:ext cx="1157288" cy="2057400"/>
          </a:xfrm>
          <a:custGeom>
            <a:avLst/>
            <a:gdLst/>
            <a:ahLst/>
            <a:cxnLst/>
            <a:rect l="l" t="t" r="r" b="b"/>
            <a:pathLst>
              <a:path w="1157288" h="2057400">
                <a:moveTo>
                  <a:pt x="0" y="0"/>
                </a:moveTo>
                <a:lnTo>
                  <a:pt x="1157288" y="0"/>
                </a:lnTo>
                <a:lnTo>
                  <a:pt x="115728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2949801" y="3167304"/>
            <a:ext cx="12388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Em có suy nghĩ gì khi đọc tên câu chuyện?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15800" y="15724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90380" y="4444230"/>
            <a:ext cx="7467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tò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mò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54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143629" y="15724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3637">
            <a:off x="14432546" y="-1225297"/>
            <a:ext cx="6163410" cy="7076984"/>
          </a:xfrm>
          <a:custGeom>
            <a:avLst/>
            <a:gdLst/>
            <a:ahLst/>
            <a:cxnLst/>
            <a:rect l="l" t="t" r="r" b="b"/>
            <a:pathLst>
              <a:path w="6163410" h="7076984">
                <a:moveTo>
                  <a:pt x="0" y="0"/>
                </a:moveTo>
                <a:lnTo>
                  <a:pt x="6163409" y="0"/>
                </a:lnTo>
                <a:lnTo>
                  <a:pt x="6163409" y="7076984"/>
                </a:lnTo>
                <a:lnTo>
                  <a:pt x="0" y="70769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430324" y="5753100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1163754">
            <a:off x="-1566468" y="4534347"/>
            <a:ext cx="8697636" cy="8618567"/>
          </a:xfrm>
          <a:custGeom>
            <a:avLst/>
            <a:gdLst/>
            <a:ahLst/>
            <a:cxnLst/>
            <a:rect l="l" t="t" r="r" b="b"/>
            <a:pathLst>
              <a:path w="8697636" h="8618567">
                <a:moveTo>
                  <a:pt x="0" y="0"/>
                </a:moveTo>
                <a:lnTo>
                  <a:pt x="8697636" y="0"/>
                </a:lnTo>
                <a:lnTo>
                  <a:pt x="8697636" y="8618567"/>
                </a:lnTo>
                <a:lnTo>
                  <a:pt x="0" y="8618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802241" y="612306"/>
            <a:ext cx="4446248" cy="4114800"/>
          </a:xfrm>
          <a:custGeom>
            <a:avLst/>
            <a:gdLst/>
            <a:ahLst/>
            <a:cxnLst/>
            <a:rect l="l" t="t" r="r" b="b"/>
            <a:pathLst>
              <a:path w="4446248" h="4114800">
                <a:moveTo>
                  <a:pt x="0" y="0"/>
                </a:moveTo>
                <a:lnTo>
                  <a:pt x="4446248" y="0"/>
                </a:lnTo>
                <a:lnTo>
                  <a:pt x="44462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6786974" y="5276307"/>
            <a:ext cx="11264377" cy="4280463"/>
          </a:xfrm>
          <a:custGeom>
            <a:avLst/>
            <a:gdLst/>
            <a:ahLst/>
            <a:cxnLst/>
            <a:rect l="l" t="t" r="r" b="b"/>
            <a:pathLst>
              <a:path w="11264377" h="4280463">
                <a:moveTo>
                  <a:pt x="0" y="0"/>
                </a:moveTo>
                <a:lnTo>
                  <a:pt x="11264378" y="0"/>
                </a:lnTo>
                <a:lnTo>
                  <a:pt x="11264378" y="4280464"/>
                </a:lnTo>
                <a:lnTo>
                  <a:pt x="0" y="42804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6464344">
            <a:off x="15301864" y="7066705"/>
            <a:ext cx="1208309" cy="3553851"/>
          </a:xfrm>
          <a:custGeom>
            <a:avLst/>
            <a:gdLst/>
            <a:ahLst/>
            <a:cxnLst/>
            <a:rect l="l" t="t" r="r" b="b"/>
            <a:pathLst>
              <a:path w="1208309" h="3553851">
                <a:moveTo>
                  <a:pt x="0" y="0"/>
                </a:moveTo>
                <a:lnTo>
                  <a:pt x="1208310" y="0"/>
                </a:lnTo>
                <a:lnTo>
                  <a:pt x="1208310" y="3553851"/>
                </a:lnTo>
                <a:lnTo>
                  <a:pt x="0" y="35538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826562" y="6360235"/>
            <a:ext cx="2397605" cy="2483395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7"/>
          <p:cNvSpPr/>
          <p:nvPr/>
        </p:nvSpPr>
        <p:spPr>
          <a:xfrm>
            <a:off x="10668000" y="1028700"/>
            <a:ext cx="6018714" cy="201626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2"/>
          <p:cNvSpPr txBox="1"/>
          <p:nvPr/>
        </p:nvSpPr>
        <p:spPr>
          <a:xfrm>
            <a:off x="12115257" y="1572406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3332" y="3702506"/>
            <a:ext cx="12388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>
                <a:latin typeface="Cambria" panose="02040503050406030204" pitchFamily="18" charset="0"/>
                <a:ea typeface="Cambria" panose="02040503050406030204" pitchFamily="18" charset="0"/>
              </a:rPr>
              <a:t>Chi tiết nào trong câu chuyện gây cười?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47161" y="5538432"/>
            <a:ext cx="955456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 tiết gây cười là chi tiết người vợ bóc trần lời nói dối khiến người chồng tự nhận ra cái vô lí của mình ở câu cuối.</a:t>
            </a:r>
          </a:p>
          <a:p>
            <a:r>
              <a:rPr lang="vi-VN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Con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bề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kém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rắn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à?”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2456973" y="5000001"/>
            <a:ext cx="5434004" cy="5270984"/>
          </a:xfrm>
          <a:custGeom>
            <a:avLst/>
            <a:gdLst/>
            <a:ahLst/>
            <a:cxnLst/>
            <a:rect l="l" t="t" r="r" b="b"/>
            <a:pathLst>
              <a:path w="5434004" h="5270984">
                <a:moveTo>
                  <a:pt x="5434004" y="0"/>
                </a:moveTo>
                <a:lnTo>
                  <a:pt x="0" y="0"/>
                </a:lnTo>
                <a:lnTo>
                  <a:pt x="0" y="5270984"/>
                </a:lnTo>
                <a:lnTo>
                  <a:pt x="5434004" y="5270984"/>
                </a:lnTo>
                <a:lnTo>
                  <a:pt x="543400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260477" y="1315698"/>
            <a:ext cx="11196496" cy="7655604"/>
          </a:xfrm>
          <a:custGeom>
            <a:avLst/>
            <a:gdLst/>
            <a:ahLst/>
            <a:cxnLst/>
            <a:rect l="l" t="t" r="r" b="b"/>
            <a:pathLst>
              <a:path w="11196496" h="7655604">
                <a:moveTo>
                  <a:pt x="0" y="0"/>
                </a:moveTo>
                <a:lnTo>
                  <a:pt x="11196496" y="0"/>
                </a:lnTo>
                <a:lnTo>
                  <a:pt x="11196496" y="7655604"/>
                </a:lnTo>
                <a:lnTo>
                  <a:pt x="0" y="76556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4266228" y="440409"/>
            <a:ext cx="5580752" cy="3194981"/>
          </a:xfrm>
          <a:custGeom>
            <a:avLst/>
            <a:gdLst/>
            <a:ahLst/>
            <a:cxnLst/>
            <a:rect l="l" t="t" r="r" b="b"/>
            <a:pathLst>
              <a:path w="5580752" h="3194981">
                <a:moveTo>
                  <a:pt x="0" y="0"/>
                </a:moveTo>
                <a:lnTo>
                  <a:pt x="5580752" y="0"/>
                </a:lnTo>
                <a:lnTo>
                  <a:pt x="5580752" y="3194981"/>
                </a:lnTo>
                <a:lnTo>
                  <a:pt x="0" y="31949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 rot="1112401" flipH="1">
            <a:off x="-1421842" y="6624445"/>
            <a:ext cx="6141493" cy="4114800"/>
          </a:xfrm>
          <a:custGeom>
            <a:avLst/>
            <a:gdLst/>
            <a:ahLst/>
            <a:cxnLst/>
            <a:rect l="l" t="t" r="r" b="b"/>
            <a:pathLst>
              <a:path w="6141493" h="4114800">
                <a:moveTo>
                  <a:pt x="6141493" y="0"/>
                </a:moveTo>
                <a:lnTo>
                  <a:pt x="0" y="0"/>
                </a:lnTo>
                <a:lnTo>
                  <a:pt x="0" y="4114800"/>
                </a:lnTo>
                <a:lnTo>
                  <a:pt x="6141493" y="4114800"/>
                </a:lnTo>
                <a:lnTo>
                  <a:pt x="61414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rot="-920196">
            <a:off x="-3071556" y="513412"/>
            <a:ext cx="6143113" cy="2010473"/>
          </a:xfrm>
          <a:custGeom>
            <a:avLst/>
            <a:gdLst/>
            <a:ahLst/>
            <a:cxnLst/>
            <a:rect l="l" t="t" r="r" b="b"/>
            <a:pathLst>
              <a:path w="6143113" h="2010473">
                <a:moveTo>
                  <a:pt x="0" y="0"/>
                </a:moveTo>
                <a:lnTo>
                  <a:pt x="6143112" y="0"/>
                </a:lnTo>
                <a:lnTo>
                  <a:pt x="6143112" y="2010473"/>
                </a:lnTo>
                <a:lnTo>
                  <a:pt x="0" y="2010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7"/>
          <p:cNvSpPr/>
          <p:nvPr/>
        </p:nvSpPr>
        <p:spPr>
          <a:xfrm>
            <a:off x="1335987" y="510858"/>
            <a:ext cx="6018714" cy="201626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2783244" y="1054564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3:</a:t>
            </a:r>
            <a:endParaRPr lang="en-US" sz="7200" b="1" u="sng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2375" y="2958572"/>
            <a:ext cx="10669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Câu chuyện muốn phê phán tính xấu nào?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73099" y="4879363"/>
            <a:ext cx="9144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7200" b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chuyện muốn phê phán tính khoác lác, bốc phét quá </a:t>
            </a:r>
            <a:r>
              <a:rPr lang="vi-VN" sz="7200" b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đà.</a:t>
            </a:r>
            <a:endParaRPr lang="en-US" sz="7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1285" y="2674342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4310740" y="1610304"/>
            <a:ext cx="12646786" cy="7066392"/>
          </a:xfrm>
          <a:custGeom>
            <a:avLst/>
            <a:gdLst/>
            <a:ahLst/>
            <a:cxnLst/>
            <a:rect l="l" t="t" r="r" b="b"/>
            <a:pathLst>
              <a:path w="12646786" h="7066392">
                <a:moveTo>
                  <a:pt x="0" y="0"/>
                </a:moveTo>
                <a:lnTo>
                  <a:pt x="12646786" y="0"/>
                </a:lnTo>
                <a:lnTo>
                  <a:pt x="12646786" y="7066392"/>
                </a:lnTo>
                <a:lnTo>
                  <a:pt x="0" y="70663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1827048" y="1028700"/>
            <a:ext cx="4967383" cy="8060662"/>
          </a:xfrm>
          <a:custGeom>
            <a:avLst/>
            <a:gdLst/>
            <a:ahLst/>
            <a:cxnLst/>
            <a:rect l="l" t="t" r="r" b="b"/>
            <a:pathLst>
              <a:path w="4967383" h="8060662">
                <a:moveTo>
                  <a:pt x="0" y="0"/>
                </a:moveTo>
                <a:lnTo>
                  <a:pt x="4967384" y="0"/>
                </a:lnTo>
                <a:lnTo>
                  <a:pt x="4967384" y="8060662"/>
                </a:lnTo>
                <a:lnTo>
                  <a:pt x="0" y="80606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79" y="2872801"/>
            <a:ext cx="9089924" cy="58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27" y="2232182"/>
            <a:ext cx="13380944" cy="710824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651887">
            <a:off x="12696201" y="1575389"/>
            <a:ext cx="4426054" cy="1875037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712013">
            <a:off x="9026831" y="1157316"/>
            <a:ext cx="1919458" cy="1113286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2510434" y="1397709"/>
            <a:ext cx="1482139" cy="1810247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4"/>
          <a:srcRect l="13750" t="32223" r="31250" b="20370"/>
          <a:stretch/>
        </p:blipFill>
        <p:spPr>
          <a:xfrm>
            <a:off x="1" y="-910"/>
            <a:ext cx="18311309" cy="102888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626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981200" y="1714501"/>
            <a:ext cx="13791764" cy="7742816"/>
            <a:chOff x="1981200" y="1714500"/>
            <a:chExt cx="13791764" cy="774281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/>
            <a:srcRect l="13750" t="32223" r="31250" b="20370"/>
            <a:stretch/>
          </p:blipFill>
          <p:spPr>
            <a:xfrm>
              <a:off x="1981200" y="1714500"/>
              <a:ext cx="13780109" cy="7742815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372164" y="1963321"/>
              <a:ext cx="6400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5"/>
              <a:r>
                <a:rPr lang="vi-VN" sz="44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HẢI THƯỢNG LÃN ÔNG</a:t>
              </a:r>
              <a:endParaRPr lang="en-US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155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333" t="36666" r="23125" b="17284"/>
          <a:stretch/>
        </p:blipFill>
        <p:spPr>
          <a:xfrm>
            <a:off x="-6960" y="28602"/>
            <a:ext cx="18251093" cy="102583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9070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641071" y="1714499"/>
            <a:ext cx="14955029" cy="7460504"/>
            <a:chOff x="1326809" y="1184309"/>
            <a:chExt cx="9791700" cy="473710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23333" t="36666" r="23125" b="17284"/>
            <a:stretch/>
          </p:blipFill>
          <p:spPr>
            <a:xfrm>
              <a:off x="1326809" y="1184309"/>
              <a:ext cx="9791700" cy="473710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603847" y="1647631"/>
              <a:ext cx="4267200" cy="449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4001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ÔNG BỤT ĐÃ ĐẾN</a:t>
              </a:r>
              <a:endParaRPr lang="en-US" sz="4001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77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262" t="23664" r="41632" b="18085"/>
          <a:stretch/>
        </p:blipFill>
        <p:spPr>
          <a:xfrm>
            <a:off x="0" y="-33402"/>
            <a:ext cx="18288000" cy="1032131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472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5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85609" y="720748"/>
            <a:ext cx="15116783" cy="8988359"/>
            <a:chOff x="1057072" y="480498"/>
            <a:chExt cx="10077855" cy="599223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3262" t="23664" r="41632" b="18085"/>
            <a:stretch/>
          </p:blipFill>
          <p:spPr>
            <a:xfrm>
              <a:off x="1057072" y="480498"/>
              <a:ext cx="10077855" cy="599223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2624104" y="814626"/>
              <a:ext cx="4267200" cy="472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5"/>
              <a:r>
                <a:rPr lang="vi-VN" sz="4001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TỜ BÁO TƯỜNG CỦA TÔI</a:t>
              </a:r>
              <a:endParaRPr lang="en-US" sz="4001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4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l="13369" t="56950" r="54184" b="8629"/>
          <a:stretch/>
        </p:blipFill>
        <p:spPr>
          <a:xfrm>
            <a:off x="-43869" y="-10469"/>
            <a:ext cx="18288000" cy="10298379"/>
          </a:xfrm>
          <a:prstGeom prst="rect">
            <a:avLst/>
          </a:prstGeom>
        </p:spPr>
      </p:pic>
      <p:sp>
        <p:nvSpPr>
          <p:cNvPr id="40" name="5-Point Star 39"/>
          <p:cNvSpPr/>
          <p:nvPr/>
        </p:nvSpPr>
        <p:spPr>
          <a:xfrm>
            <a:off x="1200062" y="8572501"/>
            <a:ext cx="1605065" cy="11237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endParaRPr lang="en-US" sz="11000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-5689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10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03399" y="1821564"/>
            <a:ext cx="11783663" cy="7031565"/>
            <a:chOff x="2335599" y="1214376"/>
            <a:chExt cx="7855775" cy="468771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/>
            <a:srcRect l="13369" t="56950" r="54184" b="8629"/>
            <a:stretch/>
          </p:blipFill>
          <p:spPr>
            <a:xfrm>
              <a:off x="2335599" y="1214376"/>
              <a:ext cx="7855775" cy="468771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5394010" y="1775001"/>
              <a:ext cx="4344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3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 XÚC TRƯỜNG SA</a:t>
              </a:r>
              <a:endParaRPr lang="en-US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37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2518" t="28582" r="22801" b="37376"/>
          <a:stretch/>
        </p:blipFill>
        <p:spPr>
          <a:xfrm>
            <a:off x="-11689" y="56533"/>
            <a:ext cx="18299690" cy="10230467"/>
          </a:xfrm>
          <a:prstGeom prst="rect">
            <a:avLst/>
          </a:prstGeom>
        </p:spPr>
      </p:pic>
      <p:sp>
        <p:nvSpPr>
          <p:cNvPr id="40" name="5-Point Star 39"/>
          <p:cNvSpPr/>
          <p:nvPr/>
        </p:nvSpPr>
        <p:spPr>
          <a:xfrm>
            <a:off x="1200062" y="8572501"/>
            <a:ext cx="1605065" cy="11237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endParaRPr lang="en-US" sz="3200" b="1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8288" y="-5689"/>
            <a:ext cx="4572000" cy="3430820"/>
            <a:chOff x="0" y="0"/>
            <a:chExt cx="6096000" cy="4574427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 dirty="0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401869"/>
            <a:ext cx="4572000" cy="3430820"/>
            <a:chOff x="0" y="0"/>
            <a:chExt cx="6096000" cy="4574427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6857092"/>
            <a:ext cx="4572000" cy="3430820"/>
            <a:chOff x="0" y="0"/>
            <a:chExt cx="6096000" cy="457442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0" y="-910"/>
            <a:ext cx="4572000" cy="3430820"/>
            <a:chOff x="0" y="0"/>
            <a:chExt cx="6096000" cy="4574427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4572000" y="3428092"/>
            <a:ext cx="4572000" cy="3430820"/>
            <a:chOff x="0" y="0"/>
            <a:chExt cx="6096000" cy="4574427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BADCAC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572000" y="6857092"/>
            <a:ext cx="4572000" cy="3430820"/>
            <a:chOff x="0" y="0"/>
            <a:chExt cx="6096000" cy="4574427"/>
          </a:xfrm>
        </p:grpSpPr>
        <p:sp>
          <p:nvSpPr>
            <p:cNvPr id="19" name="AutoShape 19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7B2BD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44000" y="-910"/>
            <a:ext cx="4572000" cy="3430820"/>
            <a:chOff x="0" y="0"/>
            <a:chExt cx="6096000" cy="4574427"/>
          </a:xfrm>
        </p:grpSpPr>
        <p:sp>
          <p:nvSpPr>
            <p:cNvPr id="22" name="AutoShape 22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144000" y="6857092"/>
            <a:ext cx="4572000" cy="3430820"/>
            <a:chOff x="0" y="0"/>
            <a:chExt cx="6096000" cy="4574427"/>
          </a:xfrm>
        </p:grpSpPr>
        <p:sp>
          <p:nvSpPr>
            <p:cNvPr id="25" name="AutoShape 25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716000" y="-910"/>
            <a:ext cx="4572000" cy="3430820"/>
            <a:chOff x="0" y="0"/>
            <a:chExt cx="6096000" cy="4574427"/>
          </a:xfrm>
        </p:grpSpPr>
        <p:sp>
          <p:nvSpPr>
            <p:cNvPr id="28" name="AutoShape 28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3716000" y="3428092"/>
            <a:ext cx="4572000" cy="3430820"/>
            <a:chOff x="0" y="0"/>
            <a:chExt cx="6096000" cy="4574427"/>
          </a:xfrm>
        </p:grpSpPr>
        <p:sp>
          <p:nvSpPr>
            <p:cNvPr id="31" name="AutoShape 31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FAEFD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3716000" y="6857092"/>
            <a:ext cx="4572000" cy="3430820"/>
            <a:chOff x="0" y="0"/>
            <a:chExt cx="6096000" cy="4574427"/>
          </a:xfrm>
        </p:grpSpPr>
        <p:sp>
          <p:nvSpPr>
            <p:cNvPr id="34" name="AutoShape 34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CDC2FE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9144000" y="3428092"/>
            <a:ext cx="4572000" cy="3430820"/>
            <a:chOff x="0" y="0"/>
            <a:chExt cx="6096000" cy="4574427"/>
          </a:xfrm>
        </p:grpSpPr>
        <p:sp>
          <p:nvSpPr>
            <p:cNvPr id="37" name="AutoShape 37"/>
            <p:cNvSpPr/>
            <p:nvPr/>
          </p:nvSpPr>
          <p:spPr>
            <a:xfrm>
              <a:off x="0" y="0"/>
              <a:ext cx="6096000" cy="4574427"/>
            </a:xfrm>
            <a:prstGeom prst="rect">
              <a:avLst/>
            </a:prstGeom>
            <a:solidFill>
              <a:srgbClr val="76B9F0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899816" y="1454748"/>
              <a:ext cx="4296372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9984"/>
                </a:lnSpc>
              </a:pPr>
              <a:r>
                <a:rPr lang="en-US" sz="13800" b="1">
                  <a:solidFill>
                    <a:srgbClr val="1414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616924" y="1709720"/>
            <a:ext cx="12635094" cy="6976434"/>
            <a:chOff x="1744616" y="1139813"/>
            <a:chExt cx="8423396" cy="4650956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/>
            <a:srcRect l="42518" t="28582" r="22801" b="37376"/>
            <a:stretch/>
          </p:blipFill>
          <p:spPr>
            <a:xfrm>
              <a:off x="1744616" y="1139813"/>
              <a:ext cx="8423396" cy="4650956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5491936" y="1398939"/>
              <a:ext cx="4344911" cy="88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45"/>
              <a:r>
                <a:rPr lang="vi-VN" sz="4001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THẦY ĐẦU TIÊN CỦA BỐ TÔI</a:t>
              </a:r>
              <a:endParaRPr lang="en-US" sz="4001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6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96116" y="627845"/>
            <a:ext cx="5914911" cy="5914911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5315545">
            <a:off x="4666289" y="-1927757"/>
            <a:ext cx="7035901" cy="14142514"/>
          </a:xfrm>
          <a:custGeom>
            <a:avLst/>
            <a:gdLst/>
            <a:ahLst/>
            <a:cxnLst/>
            <a:rect l="l" t="t" r="r" b="b"/>
            <a:pathLst>
              <a:path w="7035901" h="14142514">
                <a:moveTo>
                  <a:pt x="0" y="0"/>
                </a:moveTo>
                <a:lnTo>
                  <a:pt x="7035901" y="0"/>
                </a:lnTo>
                <a:lnTo>
                  <a:pt x="7035901" y="14142514"/>
                </a:lnTo>
                <a:lnTo>
                  <a:pt x="0" y="1414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44244" y="-2399317"/>
            <a:ext cx="9015908" cy="5589863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242" y="2546403"/>
            <a:ext cx="11982558" cy="6985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728</Words>
  <Application>Microsoft Office PowerPoint</Application>
  <PresentationFormat>Custom</PresentationFormat>
  <Paragraphs>109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Cambria</vt:lpstr>
      <vt:lpstr>Abula Italics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TAP TIET 6</dc:title>
  <dc:creator>MANG NON</dc:creator>
  <cp:lastModifiedBy>Administrator</cp:lastModifiedBy>
  <cp:revision>17</cp:revision>
  <dcterms:created xsi:type="dcterms:W3CDTF">2006-08-16T00:00:00Z</dcterms:created>
  <dcterms:modified xsi:type="dcterms:W3CDTF">2025-03-27T04:33:18Z</dcterms:modified>
  <dc:identifier>DAF-FmMVxO8</dc:identifier>
</cp:coreProperties>
</file>